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ink/ink1.xml" ContentType="application/inkml+xml"/>
  <Override PartName="/ppt/ink/ink10.xml" ContentType="application/inkml+xml"/>
  <Override PartName="/ppt/ink/ink10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Lst>
  <p:notesMasterIdLst>
    <p:notesMasterId r:id="rId9"/>
  </p:notesMasterIdLst>
  <p:sldIdLst>
    <p:sldId id="762" r:id="rId7"/>
    <p:sldId id="763" r:id="rId8"/>
    <p:sldId id="764" r:id="rId10"/>
    <p:sldId id="765" r:id="rId11"/>
    <p:sldId id="766" r:id="rId12"/>
    <p:sldId id="767" r:id="rId13"/>
    <p:sldId id="768" r:id="rId14"/>
    <p:sldId id="769" r:id="rId15"/>
    <p:sldId id="770" r:id="rId16"/>
    <p:sldId id="771" r:id="rId17"/>
    <p:sldId id="772" r:id="rId18"/>
    <p:sldId id="773" r:id="rId19"/>
    <p:sldId id="774" r:id="rId20"/>
    <p:sldId id="775" r:id="rId21"/>
    <p:sldId id="776" r:id="rId22"/>
    <p:sldId id="777" r:id="rId23"/>
    <p:sldId id="778" r:id="rId24"/>
    <p:sldId id="779" r:id="rId25"/>
    <p:sldId id="780" r:id="rId26"/>
    <p:sldId id="781" r:id="rId27"/>
    <p:sldId id="782" r:id="rId28"/>
    <p:sldId id="783" r:id="rId29"/>
    <p:sldId id="784" r:id="rId30"/>
    <p:sldId id="785" r:id="rId31"/>
    <p:sldId id="786" r:id="rId32"/>
    <p:sldId id="787" r:id="rId33"/>
    <p:sldId id="256" r:id="rId34"/>
    <p:sldId id="637" r:id="rId35"/>
    <p:sldId id="571" r:id="rId36"/>
    <p:sldId id="567" r:id="rId37"/>
    <p:sldId id="581" r:id="rId38"/>
    <p:sldId id="575" r:id="rId39"/>
    <p:sldId id="582" r:id="rId40"/>
    <p:sldId id="629" r:id="rId41"/>
    <p:sldId id="630" r:id="rId42"/>
    <p:sldId id="631" r:id="rId43"/>
    <p:sldId id="638" r:id="rId44"/>
    <p:sldId id="586" r:id="rId45"/>
    <p:sldId id="607" r:id="rId46"/>
    <p:sldId id="608" r:id="rId47"/>
    <p:sldId id="588" r:id="rId48"/>
    <p:sldId id="641" r:id="rId49"/>
    <p:sldId id="592" r:id="rId50"/>
    <p:sldId id="640" r:id="rId51"/>
    <p:sldId id="602" r:id="rId52"/>
    <p:sldId id="605" r:id="rId53"/>
    <p:sldId id="639" r:id="rId54"/>
    <p:sldId id="642" r:id="rId55"/>
    <p:sldId id="643" r:id="rId56"/>
    <p:sldId id="644" r:id="rId57"/>
    <p:sldId id="645" r:id="rId58"/>
    <p:sldId id="647" r:id="rId59"/>
    <p:sldId id="648" r:id="rId60"/>
    <p:sldId id="650" r:id="rId61"/>
    <p:sldId id="649" r:id="rId62"/>
    <p:sldId id="652" r:id="rId63"/>
    <p:sldId id="653" r:id="rId64"/>
    <p:sldId id="654" r:id="rId65"/>
    <p:sldId id="655" r:id="rId66"/>
    <p:sldId id="656" r:id="rId67"/>
    <p:sldId id="658" r:id="rId68"/>
    <p:sldId id="659" r:id="rId69"/>
    <p:sldId id="660" r:id="rId70"/>
    <p:sldId id="661" r:id="rId71"/>
    <p:sldId id="662" r:id="rId72"/>
    <p:sldId id="663" r:id="rId73"/>
    <p:sldId id="664" r:id="rId74"/>
    <p:sldId id="665" r:id="rId75"/>
    <p:sldId id="667" r:id="rId76"/>
    <p:sldId id="668" r:id="rId77"/>
    <p:sldId id="669" r:id="rId78"/>
    <p:sldId id="670" r:id="rId79"/>
    <p:sldId id="671" r:id="rId80"/>
    <p:sldId id="673" r:id="rId81"/>
    <p:sldId id="674" r:id="rId82"/>
    <p:sldId id="675" r:id="rId83"/>
    <p:sldId id="676" r:id="rId84"/>
    <p:sldId id="677" r:id="rId85"/>
    <p:sldId id="678" r:id="rId86"/>
    <p:sldId id="680" r:id="rId87"/>
    <p:sldId id="681" r:id="rId88"/>
    <p:sldId id="682" r:id="rId89"/>
    <p:sldId id="683" r:id="rId90"/>
    <p:sldId id="684" r:id="rId91"/>
    <p:sldId id="685" r:id="rId92"/>
    <p:sldId id="686" r:id="rId93"/>
    <p:sldId id="687" r:id="rId94"/>
    <p:sldId id="688" r:id="rId95"/>
    <p:sldId id="689" r:id="rId96"/>
    <p:sldId id="690" r:id="rId97"/>
    <p:sldId id="691" r:id="rId98"/>
    <p:sldId id="692" r:id="rId99"/>
    <p:sldId id="693" r:id="rId100"/>
    <p:sldId id="694" r:id="rId101"/>
    <p:sldId id="695" r:id="rId102"/>
    <p:sldId id="696" r:id="rId103"/>
    <p:sldId id="723" r:id="rId104"/>
    <p:sldId id="724" r:id="rId105"/>
    <p:sldId id="725" r:id="rId106"/>
    <p:sldId id="726" r:id="rId107"/>
    <p:sldId id="727" r:id="rId108"/>
    <p:sldId id="728" r:id="rId109"/>
    <p:sldId id="730" r:id="rId110"/>
    <p:sldId id="731" r:id="rId111"/>
    <p:sldId id="732" r:id="rId112"/>
    <p:sldId id="734" r:id="rId113"/>
    <p:sldId id="735" r:id="rId114"/>
    <p:sldId id="736" r:id="rId115"/>
    <p:sldId id="737" r:id="rId116"/>
    <p:sldId id="739" r:id="rId117"/>
    <p:sldId id="740" r:id="rId118"/>
    <p:sldId id="741" r:id="rId119"/>
    <p:sldId id="742" r:id="rId120"/>
    <p:sldId id="743" r:id="rId121"/>
    <p:sldId id="745" r:id="rId122"/>
    <p:sldId id="746" r:id="rId123"/>
    <p:sldId id="747" r:id="rId124"/>
    <p:sldId id="748" r:id="rId125"/>
    <p:sldId id="750" r:id="rId126"/>
    <p:sldId id="751" r:id="rId127"/>
    <p:sldId id="752" r:id="rId128"/>
    <p:sldId id="753" r:id="rId129"/>
    <p:sldId id="754" r:id="rId130"/>
    <p:sldId id="755" r:id="rId131"/>
    <p:sldId id="756" r:id="rId132"/>
    <p:sldId id="757" r:id="rId133"/>
  </p:sldIdLst>
  <p:sldSz cx="9144000" cy="5143500" type="screen16x9"/>
  <p:notesSz cx="6858000" cy="9144000"/>
  <p:custDataLst>
    <p:tags r:id="rId1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2" userDrawn="1">
          <p15:clr>
            <a:srgbClr val="A4A3A4"/>
          </p15:clr>
        </p15:guide>
        <p15:guide id="2" pos="2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60"/>
  </p:normalViewPr>
  <p:slideViewPr>
    <p:cSldViewPr showGuides="1">
      <p:cViewPr>
        <p:scale>
          <a:sx n="142" d="100"/>
          <a:sy n="142" d="100"/>
        </p:scale>
        <p:origin x="-2652" y="-1668"/>
      </p:cViewPr>
      <p:guideLst>
        <p:guide orient="horz" pos="2902"/>
        <p:guide pos="2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notesMaster" Target="notesMasters/notesMaster1.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7" Type="http://schemas.openxmlformats.org/officeDocument/2006/relationships/tags" Target="tags/tag347.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ublic\Documents\ml-class\lectures-slides\assets\portlan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
          <c:y val="0.0657141854446913"/>
          <c:w val="0.776461288861378"/>
          <c:h val="0.758977289372818"/>
        </c:manualLayout>
      </c:layout>
      <c:scatterChart>
        <c:scatterStyle val="lineMarker"/>
        <c:varyColors val="0"/>
        <c:ser>
          <c:idx val="0"/>
          <c:order val="0"/>
          <c:tx>
            <c:strRef>
              <c:f>Sheet1!$B$1</c:f>
              <c:strCache>
                <c:ptCount val="1"/>
                <c:pt idx="0">
                  <c:v>Size (feet2)</c:v>
                </c:pt>
              </c:strCache>
            </c:strRef>
          </c:tx>
          <c:spPr>
            <a:ln w="38100" cap="rnd" cmpd="sng" algn="ctr">
              <a:noFill/>
              <a:prstDash val="solid"/>
              <a:round/>
            </a:ln>
          </c:spPr>
          <c:marker>
            <c:symbol val="x"/>
            <c:size val="12"/>
            <c:spPr>
              <a:noFill/>
              <a:ln w="19050" cap="flat" cmpd="sng" algn="ctr">
                <a:solidFill>
                  <a:srgbClr val="C00000"/>
                </a:solidFill>
                <a:prstDash val="solid"/>
                <a:round/>
              </a:ln>
            </c:spPr>
          </c:marker>
          <c:dLbls>
            <c:delete val="1"/>
          </c:dLbls>
          <c:xVal>
            <c:numRef>
              <c:f>Sheet1!$A$2:$A$12</c:f>
              <c:numCache>
                <c:formatCode>General</c:formatCode>
                <c:ptCount val="11"/>
                <c:pt idx="0">
                  <c:v>432.422969187675</c:v>
                </c:pt>
                <c:pt idx="1">
                  <c:v>610.994397759104</c:v>
                </c:pt>
                <c:pt idx="2">
                  <c:v>628.501400560224</c:v>
                </c:pt>
                <c:pt idx="3">
                  <c:v>856.09243697479</c:v>
                </c:pt>
                <c:pt idx="4">
                  <c:v>950.63025210084</c:v>
                </c:pt>
                <c:pt idx="5">
                  <c:v>1202.73109243697</c:v>
                </c:pt>
                <c:pt idx="6">
                  <c:v>1412.81512605042</c:v>
                </c:pt>
                <c:pt idx="7">
                  <c:v>1661.41456582633</c:v>
                </c:pt>
                <c:pt idx="8">
                  <c:v>1787.4649859944</c:v>
                </c:pt>
                <c:pt idx="9">
                  <c:v>1952.03081232493</c:v>
                </c:pt>
                <c:pt idx="10">
                  <c:v>2186.62464985994</c:v>
                </c:pt>
              </c:numCache>
            </c:numRef>
          </c:xVal>
          <c:yVal>
            <c:numRef>
              <c:f>Sheet1!$B$2:$B$12</c:f>
              <c:numCache>
                <c:formatCode>General</c:formatCode>
                <c:ptCount val="11"/>
                <c:pt idx="0">
                  <c:v>100.917431192661</c:v>
                </c:pt>
                <c:pt idx="1">
                  <c:v>143.730886850153</c:v>
                </c:pt>
                <c:pt idx="2">
                  <c:v>213.455657492355</c:v>
                </c:pt>
                <c:pt idx="3">
                  <c:v>229.357798165138</c:v>
                </c:pt>
                <c:pt idx="4">
                  <c:v>288.073394495413</c:v>
                </c:pt>
                <c:pt idx="5">
                  <c:v>274.617737003058</c:v>
                </c:pt>
                <c:pt idx="6">
                  <c:v>308.868501529052</c:v>
                </c:pt>
                <c:pt idx="7">
                  <c:v>290.519877675841</c:v>
                </c:pt>
                <c:pt idx="8">
                  <c:v>337.003058103976</c:v>
                </c:pt>
                <c:pt idx="9">
                  <c:v>306.422018348624</c:v>
                </c:pt>
                <c:pt idx="10">
                  <c:v>291.743119266055</c:v>
                </c:pt>
              </c:numCache>
            </c:numRef>
          </c:yVal>
          <c:smooth val="0"/>
        </c:ser>
        <c:dLbls>
          <c:showLegendKey val="0"/>
          <c:showVal val="0"/>
          <c:showCatName val="0"/>
          <c:showSerName val="0"/>
          <c:showPercent val="0"/>
          <c:showBubbleSize val="0"/>
        </c:dLbls>
        <c:axId val="108834176"/>
        <c:axId val="110634496"/>
      </c:scatterChart>
      <c:valAx>
        <c:axId val="108834176"/>
        <c:scaling>
          <c:orientation val="minMax"/>
        </c:scaling>
        <c:delete val="0"/>
        <c:axPos val="b"/>
        <c:numFmt formatCode="General" sourceLinked="1"/>
        <c:majorTickMark val="cross"/>
        <c:minorTickMark val="none"/>
        <c:tickLblPos val="nextTo"/>
        <c:spPr>
          <a:ln w="38100" cap="flat" cmpd="sng" algn="ctr">
            <a:solidFill>
              <a:schemeClr val="bg1">
                <a:lumMod val="50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10634496"/>
        <c:crosses val="autoZero"/>
        <c:crossBetween val="midCat"/>
        <c:majorUnit val="500"/>
      </c:valAx>
      <c:valAx>
        <c:axId val="110634496"/>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08834176"/>
        <c:crosses val="autoZero"/>
        <c:crossBetween val="midCat"/>
        <c:majorUnit val="100"/>
        <c:minorUnit val="10"/>
      </c:valAx>
    </c:plotArea>
    <c:plotVisOnly val="1"/>
    <c:dispBlanksAs val="gap"/>
    <c:showDLblsOverMax val="0"/>
    <c:extLst>
      <c:ext uri="{0b15fc19-7d7d-44ad-8c2d-2c3a37ce22c3}">
        <chartProps xmlns="https://web.wps.cn/et/2018/main" chartId="{ee2ac031-263f-4df3-93ad-527d4e4e847f}"/>
      </c:ext>
    </c:extLst>
  </c:chart>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cap="rnd" cmpd="sng" algn="ctr">
              <a:noFill/>
              <a:prstDash val="solid"/>
              <a:round/>
            </a:ln>
          </c:spPr>
          <c:marker>
            <c:symbol val="x"/>
            <c:size val="13"/>
            <c:spPr>
              <a:ln w="19050" cap="flat" cmpd="sng" algn="ctr">
                <a:solidFill>
                  <a:schemeClr val="accent2"/>
                </a:solidFill>
                <a:prstDash val="solid"/>
                <a:round/>
              </a:ln>
            </c:spPr>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40352384"/>
        <c:axId val="45277952"/>
      </c:scatterChart>
      <c:valAx>
        <c:axId val="40352384"/>
        <c:scaling>
          <c:orientation val="minMax"/>
          <c:max val="3"/>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5277952"/>
        <c:crosses val="autoZero"/>
        <c:crossBetween val="midCat"/>
        <c:majorUnit val="1"/>
      </c:valAx>
      <c:valAx>
        <c:axId val="45277952"/>
        <c:scaling>
          <c:orientation val="minMax"/>
          <c:max val="3"/>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352384"/>
        <c:crosses val="autoZero"/>
        <c:crossBetween val="midCat"/>
        <c:majorUnit val="1"/>
      </c:valAx>
    </c:plotArea>
    <c:plotVisOnly val="1"/>
    <c:dispBlanksAs val="gap"/>
    <c:showDLblsOverMax val="0"/>
    <c:extLst>
      <c:ext uri="{0b15fc19-7d7d-44ad-8c2d-2c3a37ce22c3}">
        <chartProps xmlns="https://web.wps.cn/et/2018/main" chartId="{41bef39d-b451-4685-9a47-130be3a65ae7}"/>
      </c:ext>
    </c:extLst>
  </c:chart>
  <c:txPr>
    <a:bodyPr/>
    <a:lstStyle/>
    <a:p>
      <a:pPr>
        <a:defRPr lang="zh-CN" sz="2000"/>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66613632"/>
        <c:axId val="66615168"/>
      </c:scatterChart>
      <c:valAx>
        <c:axId val="66613632"/>
        <c:scaling>
          <c:orientation val="minMax"/>
          <c:max val="2.5"/>
          <c:min val="-0.5"/>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6615168"/>
        <c:crosses val="autoZero"/>
        <c:crossBetween val="midCat"/>
        <c:majorUnit val="0.5"/>
      </c:valAx>
      <c:valAx>
        <c:axId val="66615168"/>
        <c:scaling>
          <c:orientation val="minMax"/>
          <c:max val="3"/>
          <c:min val="0"/>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6613632"/>
        <c:crosses val="autoZero"/>
        <c:crossBetween val="midCat"/>
        <c:majorUnit val="1"/>
      </c:valAx>
    </c:plotArea>
    <c:plotVisOnly val="1"/>
    <c:dispBlanksAs val="gap"/>
    <c:showDLblsOverMax val="0"/>
    <c:extLst>
      <c:ext uri="{0b15fc19-7d7d-44ad-8c2d-2c3a37ce22c3}">
        <chartProps xmlns="https://web.wps.cn/et/2018/main" chartId="{d93fed20-1ccf-447b-8cc3-12dd067b5ff8}"/>
      </c:ext>
    </c:extLst>
  </c:chart>
  <c:txPr>
    <a:bodyPr/>
    <a:lstStyle/>
    <a:p>
      <a:pPr>
        <a:defRPr lang="zh-CN" sz="2000"/>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66632320"/>
        <c:axId val="67850624"/>
      </c:scatterChart>
      <c:valAx>
        <c:axId val="66632320"/>
        <c:scaling>
          <c:orientation val="minMax"/>
          <c:max val="2.5"/>
          <c:min val="-0.5"/>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7850624"/>
        <c:crosses val="autoZero"/>
        <c:crossBetween val="midCat"/>
        <c:majorUnit val="0.5"/>
      </c:valAx>
      <c:valAx>
        <c:axId val="67850624"/>
        <c:scaling>
          <c:orientation val="minMax"/>
          <c:max val="3"/>
          <c:min val="0"/>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6632320"/>
        <c:crosses val="autoZero"/>
        <c:crossBetween val="midCat"/>
        <c:majorUnit val="1"/>
      </c:valAx>
    </c:plotArea>
    <c:plotVisOnly val="1"/>
    <c:dispBlanksAs val="gap"/>
    <c:showDLblsOverMax val="0"/>
    <c:extLst>
      <c:ext uri="{0b15fc19-7d7d-44ad-8c2d-2c3a37ce22c3}">
        <chartProps xmlns="https://web.wps.cn/et/2018/main" chartId="{04e0c769-deb2-409a-9b02-1bbb67b78c42}"/>
      </c:ext>
    </c:extLst>
  </c:chart>
  <c:txPr>
    <a:bodyPr/>
    <a:lstStyle/>
    <a:p>
      <a:pPr>
        <a:defRPr lang="zh-CN" sz="2000"/>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cap="rnd" cmpd="sng" algn="ctr">
              <a:noFill/>
              <a:prstDash val="solid"/>
              <a:round/>
            </a:ln>
          </c:spPr>
          <c:marker>
            <c:symbol val="x"/>
            <c:size val="13"/>
            <c:spPr>
              <a:ln w="19050" cap="flat" cmpd="sng" algn="ctr">
                <a:solidFill>
                  <a:schemeClr val="accent2"/>
                </a:solidFill>
                <a:prstDash val="solid"/>
                <a:round/>
              </a:ln>
            </c:spPr>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6226688"/>
        <c:axId val="6228608"/>
      </c:scatterChart>
      <c:valAx>
        <c:axId val="6226688"/>
        <c:scaling>
          <c:orientation val="minMax"/>
          <c:max val="3"/>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228608"/>
        <c:crosses val="autoZero"/>
        <c:crossBetween val="midCat"/>
        <c:majorUnit val="1"/>
      </c:valAx>
      <c:valAx>
        <c:axId val="6228608"/>
        <c:scaling>
          <c:orientation val="minMax"/>
          <c:max val="3"/>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6226688"/>
        <c:crosses val="autoZero"/>
        <c:crossBetween val="midCat"/>
        <c:majorUnit val="1"/>
      </c:valAx>
    </c:plotArea>
    <c:plotVisOnly val="1"/>
    <c:dispBlanksAs val="gap"/>
    <c:showDLblsOverMax val="0"/>
    <c:extLst>
      <c:ext uri="{0b15fc19-7d7d-44ad-8c2d-2c3a37ce22c3}">
        <chartProps xmlns="https://web.wps.cn/et/2018/main" chartId="{70556bc6-847f-4ef3-9cd9-af146f1e219f}"/>
      </c:ext>
    </c:extLst>
  </c:chart>
  <c:txPr>
    <a:bodyPr/>
    <a:lstStyle/>
    <a:p>
      <a:pPr>
        <a:defRPr lang="zh-CN" sz="2000"/>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noFill/>
              <a:ln w="12700" cap="flat" cmpd="sng" algn="ctr">
                <a:solidFill>
                  <a:srgbClr val="C00000"/>
                </a:solidFill>
                <a:prstDash val="solid"/>
                <a:round/>
              </a:ln>
            </c:spPr>
          </c:marker>
          <c:dLbls>
            <c:delete val="1"/>
          </c:dLbls>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6232320"/>
        <c:axId val="6239360"/>
      </c:scatterChart>
      <c:valAx>
        <c:axId val="6232320"/>
        <c:scaling>
          <c:orientation val="minMax"/>
          <c:max val="3000"/>
        </c:scaling>
        <c:delete val="0"/>
        <c:axPos val="b"/>
        <c:numFmt formatCode="General" sourceLinked="1"/>
        <c:majorTickMark val="out"/>
        <c:minorTickMark val="none"/>
        <c:tickLblPos val="nextTo"/>
        <c:spPr>
          <a:ln w="254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6239360"/>
        <c:crosses val="autoZero"/>
        <c:crossBetween val="midCat"/>
      </c:valAx>
      <c:valAx>
        <c:axId val="6239360"/>
        <c:scaling>
          <c:orientation val="minMax"/>
          <c:max val="500000"/>
        </c:scaling>
        <c:delete val="0"/>
        <c:axPos val="l"/>
        <c:majorGridlines/>
        <c:numFmt formatCode="General" sourceLinked="0"/>
        <c:majorTickMark val="out"/>
        <c:minorTickMark val="none"/>
        <c:tickLblPos val="nextTo"/>
        <c:spPr>
          <a:ln w="254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6232320"/>
        <c:crosses val="autoZero"/>
        <c:crossBetween val="midCat"/>
        <c:majorUnit val="100000"/>
        <c:dispUnits>
          <c:builtInUnit val="thousands"/>
        </c:dispUnits>
      </c:valAx>
    </c:plotArea>
    <c:plotVisOnly val="1"/>
    <c:dispBlanksAs val="gap"/>
    <c:showDLblsOverMax val="0"/>
    <c:extLst>
      <c:ext uri="{0b15fc19-7d7d-44ad-8c2d-2c3a37ce22c3}">
        <chartProps xmlns="https://web.wps.cn/et/2018/main" chartId="{cf22bd06-90cc-4ecb-960b-6b7b5365bde4}"/>
      </c:ext>
    </c:extLst>
  </c:chart>
  <c:txPr>
    <a:bodyPr/>
    <a:lstStyle/>
    <a:p>
      <a:pPr>
        <a:defRPr lang="zh-CN" sz="1600"/>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85303296"/>
        <c:axId val="85304832"/>
      </c:scatterChart>
      <c:valAx>
        <c:axId val="85303296"/>
        <c:scaling>
          <c:orientation val="minMax"/>
          <c:max val="400"/>
          <c:min val="0"/>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85304832"/>
        <c:crosses val="autoZero"/>
        <c:crossBetween val="midCat"/>
        <c:majorUnit val="100"/>
      </c:valAx>
      <c:valAx>
        <c:axId val="85304832"/>
        <c:scaling>
          <c:orientation val="minMax"/>
          <c:max val="3"/>
          <c:min val="0"/>
        </c:scaling>
        <c:delete val="0"/>
        <c:axPos val="l"/>
        <c:majorGridlines>
          <c:spPr>
            <a:ln w="9525" cap="flat" cmpd="sng" algn="ctr">
              <a:noFill/>
              <a:prstDash val="solid"/>
              <a:round/>
            </a:ln>
          </c:spPr>
        </c:majorGridlines>
        <c:numFmt formatCode="General" sourceLinked="1"/>
        <c:majorTickMark val="none"/>
        <c:minorTickMark val="none"/>
        <c:tickLblPos val="none"/>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85303296"/>
        <c:crosses val="autoZero"/>
        <c:crossBetween val="midCat"/>
        <c:majorUnit val="1"/>
      </c:valAx>
    </c:plotArea>
    <c:plotVisOnly val="1"/>
    <c:dispBlanksAs val="gap"/>
    <c:showDLblsOverMax val="0"/>
    <c:extLst>
      <c:ext uri="{0b15fc19-7d7d-44ad-8c2d-2c3a37ce22c3}">
        <chartProps xmlns="https://web.wps.cn/et/2018/main" chartId="{32922576-ad34-49cc-a1f1-53cd107aebd1}"/>
      </c:ext>
    </c:extLst>
  </c:chart>
  <c:txPr>
    <a:bodyPr/>
    <a:lstStyle/>
    <a:p>
      <a:pPr>
        <a:defRPr lang="zh-CN" sz="2000"/>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dLbls>
            <c:delete val="1"/>
          </c:dLbls>
          <c:xVal>
            <c:numRef>
              <c:f>Sheet1!$A$1:$A$20</c:f>
              <c:numCache>
                <c:formatCode>General</c:formatCode>
                <c:ptCount val="20"/>
                <c:pt idx="0">
                  <c:v>59.331797235023</c:v>
                </c:pt>
                <c:pt idx="1">
                  <c:v>82.3732718894009</c:v>
                </c:pt>
                <c:pt idx="2">
                  <c:v>112.327188940092</c:v>
                </c:pt>
                <c:pt idx="3">
                  <c:v>152.649769585253</c:v>
                </c:pt>
                <c:pt idx="4">
                  <c:v>167.626728110599</c:v>
                </c:pt>
                <c:pt idx="5">
                  <c:v>221.774193548387</c:v>
                </c:pt>
                <c:pt idx="6">
                  <c:v>228.6866359447</c:v>
                </c:pt>
                <c:pt idx="7">
                  <c:v>301.267281105991</c:v>
                </c:pt>
                <c:pt idx="8">
                  <c:v>312.78801843318</c:v>
                </c:pt>
                <c:pt idx="9">
                  <c:v>343.89400921659</c:v>
                </c:pt>
                <c:pt idx="10">
                  <c:v>272.465437788018</c:v>
                </c:pt>
                <c:pt idx="11">
                  <c:v>394.585253456221</c:v>
                </c:pt>
                <c:pt idx="12">
                  <c:v>393.433179723502</c:v>
                </c:pt>
                <c:pt idx="13">
                  <c:v>142.281105990783</c:v>
                </c:pt>
                <c:pt idx="14">
                  <c:v>88.1336405529954</c:v>
                </c:pt>
                <c:pt idx="15">
                  <c:v>127.304147465438</c:v>
                </c:pt>
                <c:pt idx="16">
                  <c:v>189.516129032258</c:v>
                </c:pt>
                <c:pt idx="17">
                  <c:v>262.096774193548</c:v>
                </c:pt>
                <c:pt idx="18">
                  <c:v>433.755760368664</c:v>
                </c:pt>
                <c:pt idx="19">
                  <c:v>134.216589861751</c:v>
                </c:pt>
              </c:numCache>
            </c:numRef>
          </c:xVal>
          <c:yVal>
            <c:numRef>
              <c:f>Sheet1!$B$1:$B$20</c:f>
              <c:numCache>
                <c:formatCode>General</c:formatCode>
                <c:ptCount val="20"/>
                <c:pt idx="0">
                  <c:v>95.7602339181287</c:v>
                </c:pt>
                <c:pt idx="1">
                  <c:v>161.549707602339</c:v>
                </c:pt>
                <c:pt idx="2">
                  <c:v>211.25730994152</c:v>
                </c:pt>
                <c:pt idx="3">
                  <c:v>244.883040935673</c:v>
                </c:pt>
                <c:pt idx="4">
                  <c:v>293.12865497076</c:v>
                </c:pt>
                <c:pt idx="5">
                  <c:v>287.280701754386</c:v>
                </c:pt>
                <c:pt idx="6">
                  <c:v>315.058479532164</c:v>
                </c:pt>
                <c:pt idx="7">
                  <c:v>288.74269005848</c:v>
                </c:pt>
                <c:pt idx="8">
                  <c:v>342.836257309942</c:v>
                </c:pt>
                <c:pt idx="9">
                  <c:v>315.058479532164</c:v>
                </c:pt>
                <c:pt idx="10">
                  <c:v>325.292397660819</c:v>
                </c:pt>
                <c:pt idx="11">
                  <c:v>297.514619883041</c:v>
                </c:pt>
                <c:pt idx="12">
                  <c:v>342.836257309942</c:v>
                </c:pt>
                <c:pt idx="13">
                  <c:v>173.245614035088</c:v>
                </c:pt>
                <c:pt idx="14">
                  <c:v>218.567251461988</c:v>
                </c:pt>
                <c:pt idx="15">
                  <c:v>313.59649122807</c:v>
                </c:pt>
                <c:pt idx="16">
                  <c:v>336.988304093567</c:v>
                </c:pt>
                <c:pt idx="17">
                  <c:v>291.666666666667</c:v>
                </c:pt>
                <c:pt idx="18">
                  <c:v>309.21052631579</c:v>
                </c:pt>
                <c:pt idx="19">
                  <c:v>278.508771929825</c:v>
                </c:pt>
              </c:numCache>
            </c:numRef>
          </c:yVal>
          <c:smooth val="0"/>
        </c:ser>
        <c:dLbls>
          <c:showLegendKey val="0"/>
          <c:showVal val="0"/>
          <c:showCatName val="0"/>
          <c:showSerName val="0"/>
          <c:showPercent val="0"/>
          <c:showBubbleSize val="0"/>
        </c:dLbls>
        <c:axId val="87200128"/>
        <c:axId val="87202048"/>
      </c:scatterChart>
      <c:valAx>
        <c:axId val="87200128"/>
        <c:scaling>
          <c:orientation val="minMax"/>
        </c:scaling>
        <c:delete val="0"/>
        <c:axPos val="b"/>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7202048"/>
        <c:crosses val="autoZero"/>
        <c:crossBetween val="midCat"/>
      </c:valAx>
      <c:valAx>
        <c:axId val="87202048"/>
        <c:scaling>
          <c:orientation val="minMax"/>
          <c:max val="350"/>
          <c:min val="0"/>
        </c:scaling>
        <c:delete val="0"/>
        <c:axPos val="l"/>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7200128"/>
        <c:crosses val="autoZero"/>
        <c:crossBetween val="midCat"/>
      </c:valAx>
    </c:plotArea>
    <c:plotVisOnly val="1"/>
    <c:dispBlanksAs val="gap"/>
    <c:showDLblsOverMax val="0"/>
    <c:extLst>
      <c:ext uri="{0b15fc19-7d7d-44ad-8c2d-2c3a37ce22c3}">
        <chartProps xmlns="https://web.wps.cn/et/2018/main" chartId="{0950b065-b843-45fa-b563-336ba0651a09}"/>
      </c:ext>
    </c:extLst>
  </c:chart>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7"/>
            <c:spPr>
              <a:ln w="15875" cap="flat" cmpd="sng" algn="ctr">
                <a:solidFill>
                  <a:srgbClr val="C00000"/>
                </a:solidFill>
                <a:prstDash val="solid"/>
                <a:round/>
              </a:ln>
            </c:spPr>
          </c:marker>
          <c:dLbls>
            <c:delete val="1"/>
          </c:dLbls>
          <c:xVal>
            <c:numRef>
              <c:f>Sheet1!$A$1:$A$20</c:f>
              <c:numCache>
                <c:formatCode>General</c:formatCode>
                <c:ptCount val="20"/>
                <c:pt idx="0">
                  <c:v>59.331797235023</c:v>
                </c:pt>
                <c:pt idx="1">
                  <c:v>82.3732718894009</c:v>
                </c:pt>
                <c:pt idx="2">
                  <c:v>112.327188940092</c:v>
                </c:pt>
                <c:pt idx="3">
                  <c:v>152.649769585253</c:v>
                </c:pt>
                <c:pt idx="4">
                  <c:v>167.626728110599</c:v>
                </c:pt>
                <c:pt idx="5">
                  <c:v>221.774193548387</c:v>
                </c:pt>
                <c:pt idx="6">
                  <c:v>228.6866359447</c:v>
                </c:pt>
                <c:pt idx="7">
                  <c:v>301.267281105991</c:v>
                </c:pt>
                <c:pt idx="8">
                  <c:v>312.78801843318</c:v>
                </c:pt>
                <c:pt idx="9">
                  <c:v>343.89400921659</c:v>
                </c:pt>
                <c:pt idx="10">
                  <c:v>272.465437788018</c:v>
                </c:pt>
                <c:pt idx="11">
                  <c:v>394.585253456221</c:v>
                </c:pt>
                <c:pt idx="12">
                  <c:v>393.433179723502</c:v>
                </c:pt>
                <c:pt idx="13">
                  <c:v>142.281105990783</c:v>
                </c:pt>
                <c:pt idx="14">
                  <c:v>88.1336405529954</c:v>
                </c:pt>
                <c:pt idx="15">
                  <c:v>127.304147465438</c:v>
                </c:pt>
                <c:pt idx="16">
                  <c:v>189.516129032258</c:v>
                </c:pt>
                <c:pt idx="17">
                  <c:v>262.096774193548</c:v>
                </c:pt>
                <c:pt idx="18">
                  <c:v>433.755760368664</c:v>
                </c:pt>
                <c:pt idx="19">
                  <c:v>134.216589861751</c:v>
                </c:pt>
              </c:numCache>
            </c:numRef>
          </c:xVal>
          <c:yVal>
            <c:numRef>
              <c:f>Sheet1!$B$1:$B$20</c:f>
              <c:numCache>
                <c:formatCode>General</c:formatCode>
                <c:ptCount val="20"/>
                <c:pt idx="0">
                  <c:v>95.7602339181287</c:v>
                </c:pt>
                <c:pt idx="1">
                  <c:v>161.549707602339</c:v>
                </c:pt>
                <c:pt idx="2">
                  <c:v>211.25730994152</c:v>
                </c:pt>
                <c:pt idx="3">
                  <c:v>244.883040935673</c:v>
                </c:pt>
                <c:pt idx="4">
                  <c:v>293.12865497076</c:v>
                </c:pt>
                <c:pt idx="5">
                  <c:v>287.280701754386</c:v>
                </c:pt>
                <c:pt idx="6">
                  <c:v>315.058479532164</c:v>
                </c:pt>
                <c:pt idx="7">
                  <c:v>288.74269005848</c:v>
                </c:pt>
                <c:pt idx="8">
                  <c:v>342.836257309942</c:v>
                </c:pt>
                <c:pt idx="9">
                  <c:v>315.058479532164</c:v>
                </c:pt>
                <c:pt idx="10">
                  <c:v>325.292397660819</c:v>
                </c:pt>
                <c:pt idx="11">
                  <c:v>297.514619883041</c:v>
                </c:pt>
                <c:pt idx="12">
                  <c:v>342.836257309942</c:v>
                </c:pt>
                <c:pt idx="13">
                  <c:v>173.245614035088</c:v>
                </c:pt>
                <c:pt idx="14">
                  <c:v>218.567251461988</c:v>
                </c:pt>
                <c:pt idx="15">
                  <c:v>313.59649122807</c:v>
                </c:pt>
                <c:pt idx="16">
                  <c:v>336.988304093567</c:v>
                </c:pt>
                <c:pt idx="17">
                  <c:v>291.666666666667</c:v>
                </c:pt>
                <c:pt idx="18">
                  <c:v>309.21052631579</c:v>
                </c:pt>
                <c:pt idx="19">
                  <c:v>278.508771929825</c:v>
                </c:pt>
              </c:numCache>
            </c:numRef>
          </c:yVal>
          <c:smooth val="0"/>
        </c:ser>
        <c:dLbls>
          <c:showLegendKey val="0"/>
          <c:showVal val="0"/>
          <c:showCatName val="0"/>
          <c:showSerName val="0"/>
          <c:showPercent val="0"/>
          <c:showBubbleSize val="0"/>
        </c:dLbls>
        <c:axId val="89499136"/>
        <c:axId val="89501056"/>
      </c:scatterChart>
      <c:valAx>
        <c:axId val="89499136"/>
        <c:scaling>
          <c:orientation val="minMax"/>
        </c:scaling>
        <c:delete val="0"/>
        <c:axPos val="b"/>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9501056"/>
        <c:crosses val="autoZero"/>
        <c:crossBetween val="midCat"/>
      </c:valAx>
      <c:valAx>
        <c:axId val="89501056"/>
        <c:scaling>
          <c:orientation val="minMax"/>
          <c:max val="350"/>
          <c:min val="0"/>
        </c:scaling>
        <c:delete val="0"/>
        <c:axPos val="l"/>
        <c:numFmt formatCode="General"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89499136"/>
        <c:crosses val="autoZero"/>
        <c:crossBetween val="midCat"/>
      </c:valAx>
    </c:plotArea>
    <c:plotVisOnly val="1"/>
    <c:dispBlanksAs val="gap"/>
    <c:showDLblsOverMax val="0"/>
    <c:extLst>
      <c:ext uri="{0b15fc19-7d7d-44ad-8c2d-2c3a37ce22c3}">
        <chartProps xmlns="https://web.wps.cn/et/2018/main" chartId="{ae8a97ec-eee5-4438-9897-52dabed96227}"/>
      </c:ext>
    </c:extLst>
  </c:chart>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floor>
    <c:sideWall>
      <c:thickness val="0"/>
    </c:sideWall>
    <c:backWall>
      <c:thickness val="0"/>
    </c:backWall>
    <c:plotArea>
      <c:layout>
        <c:manualLayout>
          <c:layoutTarget val="inner"/>
          <c:xMode val="edge"/>
          <c:yMode val="edge"/>
          <c:x val="0.00833333333333333"/>
          <c:y val="0.00739074803149606"/>
          <c:w val="0.874951007286075"/>
          <c:h val="0.933234251968504"/>
        </c:manualLayout>
      </c:layout>
      <c:pie3DChart>
        <c:varyColors val="1"/>
        <c:ser>
          <c:idx val="0"/>
          <c:order val="0"/>
          <c:tx>
            <c:strRef>
              <c:f>Sheet1!$B$1</c:f>
              <c:strCache>
                <c:ptCount val="1"/>
                <c:pt idx="0">
                  <c:v>Sales</c:v>
                </c:pt>
              </c:strCache>
            </c:strRef>
          </c:tx>
          <c:explosion val="26"/>
          <c:dPt>
            <c:idx val="0"/>
            <c:bubble3D val="0"/>
            <c:explosion val="13"/>
          </c:dPt>
          <c:dPt>
            <c:idx val="1"/>
            <c:bubble3D val="0"/>
            <c:explosion val="20"/>
          </c:dPt>
          <c:dPt>
            <c:idx val="2"/>
            <c:bubble3D val="0"/>
            <c:explosion val="11"/>
          </c:dPt>
          <c:dPt>
            <c:idx val="3"/>
            <c:bubble3D val="0"/>
          </c:dPt>
          <c:dLbls>
            <c:delete val="1"/>
          </c:dLbls>
          <c:cat>
            <c:strRef>
              <c:f>Sheet1!$A$2:$A$5</c:f>
              <c:strCache>
                <c:ptCount val="3"/>
                <c:pt idx="0">
                  <c:v>1st Qtr</c:v>
                </c:pt>
                <c:pt idx="1">
                  <c:v>2nd Qtr</c:v>
                </c:pt>
                <c:pt idx="2">
                  <c:v>3rd Qtr</c:v>
                </c:pt>
              </c:strCache>
            </c:strRef>
          </c:cat>
          <c:val>
            <c:numRef>
              <c:f>Sheet1!$B$2:$B$5</c:f>
              <c:numCache>
                <c:formatCode>General</c:formatCode>
                <c:ptCount val="4"/>
                <c:pt idx="0">
                  <c:v>2.6</c:v>
                </c:pt>
                <c:pt idx="1">
                  <c:v>8.2</c:v>
                </c:pt>
                <c:pt idx="2">
                  <c:v>3.2</c:v>
                </c:pt>
              </c:numCache>
            </c:numRef>
          </c:val>
        </c:ser>
        <c:dLbls>
          <c:showLegendKey val="0"/>
          <c:showVal val="0"/>
          <c:showCatName val="0"/>
          <c:showSerName val="0"/>
          <c:showPercent val="0"/>
          <c:showBubbleSize val="0"/>
        </c:dLbls>
      </c:pie3DChart>
    </c:plotArea>
    <c:plotVisOnly val="1"/>
    <c:dispBlanksAs val="gap"/>
    <c:showDLblsOverMax val="0"/>
    <c:extLst>
      <c:ext uri="{0b15fc19-7d7d-44ad-8c2d-2c3a37ce22c3}">
        <chartProps xmlns="https://web.wps.cn/et/2018/main" chartId="{e67e5dba-c018-4d46-b9e3-53cdaa0065e7}"/>
      </c:ext>
    </c:extLst>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none"/>
          </c:marker>
          <c:dLbls>
            <c:delete val="1"/>
          </c:dLbls>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39958784"/>
        <c:axId val="39960576"/>
      </c:scatterChart>
      <c:valAx>
        <c:axId val="39958784"/>
        <c:scaling>
          <c:orientation val="minMax"/>
          <c:max val="3000"/>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39960576"/>
        <c:crosses val="autoZero"/>
        <c:crossBetween val="midCat"/>
      </c:valAx>
      <c:valAx>
        <c:axId val="39960576"/>
        <c:scaling>
          <c:orientation val="minMax"/>
          <c:max val="500000"/>
        </c:scaling>
        <c:delete val="0"/>
        <c:axPos val="l"/>
        <c:majorGridlines/>
        <c:numFmt formatCode="General" sourceLinked="0"/>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39958784"/>
        <c:crosses val="autoZero"/>
        <c:crossBetween val="midCat"/>
        <c:majorUnit val="100000"/>
        <c:dispUnits>
          <c:builtInUnit val="thousands"/>
        </c:dispUnits>
      </c:valAx>
    </c:plotArea>
    <c:plotVisOnly val="1"/>
    <c:dispBlanksAs val="gap"/>
    <c:showDLblsOverMax val="0"/>
    <c:extLst>
      <c:ext uri="{0b15fc19-7d7d-44ad-8c2d-2c3a37ce22c3}">
        <chartProps xmlns="https://web.wps.cn/et/2018/main" chartId="{5e192e68-b376-49d8-9edd-878302153463}"/>
      </c:ext>
    </c:extLst>
  </c:chart>
  <c:txPr>
    <a:bodyPr/>
    <a:lstStyle/>
    <a:p>
      <a:pPr>
        <a:defRPr lang="zh-CN" sz="16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x"/>
            <c:size val="8"/>
            <c:spPr>
              <a:noFill/>
              <a:ln w="12700" cap="flat" cmpd="sng" algn="ctr">
                <a:solidFill>
                  <a:srgbClr val="C00000"/>
                </a:solidFill>
                <a:prstDash val="solid"/>
                <a:round/>
              </a:ln>
            </c:spPr>
          </c:marker>
          <c:dLbls>
            <c:delete val="1"/>
          </c:dLbls>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ser>
        <c:dLbls>
          <c:showLegendKey val="0"/>
          <c:showVal val="0"/>
          <c:showCatName val="0"/>
          <c:showSerName val="0"/>
          <c:showPercent val="0"/>
          <c:showBubbleSize val="0"/>
        </c:dLbls>
        <c:axId val="39975936"/>
        <c:axId val="40642432"/>
      </c:scatterChart>
      <c:valAx>
        <c:axId val="39975936"/>
        <c:scaling>
          <c:orientation val="minMax"/>
          <c:max val="3000"/>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40642432"/>
        <c:crosses val="autoZero"/>
        <c:crossBetween val="midCat"/>
      </c:valAx>
      <c:valAx>
        <c:axId val="40642432"/>
        <c:scaling>
          <c:orientation val="minMax"/>
          <c:max val="500000"/>
        </c:scaling>
        <c:delete val="0"/>
        <c:axPos val="l"/>
        <c:majorGridlines/>
        <c:numFmt formatCode="General" sourceLinked="0"/>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39975936"/>
        <c:crosses val="autoZero"/>
        <c:crossBetween val="midCat"/>
        <c:majorUnit val="100000"/>
        <c:dispUnits>
          <c:builtInUnit val="thousands"/>
        </c:dispUnits>
      </c:valAx>
    </c:plotArea>
    <c:plotVisOnly val="1"/>
    <c:dispBlanksAs val="gap"/>
    <c:showDLblsOverMax val="0"/>
    <c:extLst>
      <c:ext uri="{0b15fc19-7d7d-44ad-8c2d-2c3a37ce22c3}">
        <chartProps xmlns="https://web.wps.cn/et/2018/main" chartId="{0ca652a0-ea0c-4285-87e1-5950f218fac5}"/>
      </c:ext>
    </c:extLst>
  </c:chart>
  <c:txPr>
    <a:bodyPr/>
    <a:lstStyle/>
    <a:p>
      <a:pPr>
        <a:defRPr lang="zh-CN" sz="16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40402944"/>
        <c:axId val="40404480"/>
      </c:scatterChart>
      <c:valAx>
        <c:axId val="40402944"/>
        <c:scaling>
          <c:orientation val="minMax"/>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404480"/>
        <c:crosses val="autoZero"/>
        <c:crossBetween val="midCat"/>
        <c:majorUnit val="1"/>
      </c:valAx>
      <c:valAx>
        <c:axId val="40404480"/>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402944"/>
        <c:crosses val="autoZero"/>
        <c:crossBetween val="midCat"/>
        <c:majorUnit val="1"/>
      </c:valAx>
      <c:spPr>
        <a:ln w="12700">
          <a:noFill/>
        </a:ln>
      </c:spPr>
    </c:plotArea>
    <c:plotVisOnly val="1"/>
    <c:dispBlanksAs val="gap"/>
    <c:showDLblsOverMax val="0"/>
    <c:extLst>
      <c:ext uri="{0b15fc19-7d7d-44ad-8c2d-2c3a37ce22c3}">
        <chartProps xmlns="https://web.wps.cn/et/2018/main" chartId="{029994c0-8d03-4ee7-a6fe-8a8f492d8a27}"/>
      </c:ext>
    </c:extLst>
  </c:chart>
  <c:txPr>
    <a:bodyPr/>
    <a:lstStyle/>
    <a:p>
      <a:pPr>
        <a:defRPr lang="zh-CN" sz="20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39981440"/>
        <c:axId val="39982976"/>
      </c:scatterChart>
      <c:valAx>
        <c:axId val="39981440"/>
        <c:scaling>
          <c:orientation val="minMax"/>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39982976"/>
        <c:crosses val="autoZero"/>
        <c:crossBetween val="midCat"/>
        <c:majorUnit val="1"/>
      </c:valAx>
      <c:valAx>
        <c:axId val="39982976"/>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39981440"/>
        <c:crosses val="autoZero"/>
        <c:crossBetween val="midCat"/>
        <c:majorUnit val="1"/>
      </c:valAx>
      <c:spPr>
        <a:ln w="12700">
          <a:noFill/>
        </a:ln>
      </c:spPr>
    </c:plotArea>
    <c:plotVisOnly val="1"/>
    <c:dispBlanksAs val="gap"/>
    <c:showDLblsOverMax val="0"/>
    <c:extLst>
      <c:ext uri="{0b15fc19-7d7d-44ad-8c2d-2c3a37ce22c3}">
        <chartProps xmlns="https://web.wps.cn/et/2018/main" chartId="{9059a505-cc15-4f58-97d1-cb126b570135}"/>
      </c:ext>
    </c:extLst>
  </c:chart>
  <c:txPr>
    <a:bodyPr/>
    <a:lstStyle/>
    <a:p>
      <a:pPr>
        <a:defRPr lang="zh-CN" sz="20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39994496"/>
        <c:axId val="39996032"/>
      </c:scatterChart>
      <c:valAx>
        <c:axId val="39994496"/>
        <c:scaling>
          <c:orientation val="minMax"/>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39996032"/>
        <c:crosses val="autoZero"/>
        <c:crossBetween val="midCat"/>
        <c:majorUnit val="1"/>
      </c:valAx>
      <c:valAx>
        <c:axId val="39996032"/>
        <c:scaling>
          <c:orientation val="minMax"/>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39994496"/>
        <c:crosses val="autoZero"/>
        <c:crossBetween val="midCat"/>
        <c:majorUnit val="1"/>
      </c:valAx>
      <c:spPr>
        <a:ln w="12700">
          <a:noFill/>
        </a:ln>
      </c:spPr>
    </c:plotArea>
    <c:plotVisOnly val="1"/>
    <c:dispBlanksAs val="gap"/>
    <c:showDLblsOverMax val="0"/>
    <c:extLst>
      <c:ext uri="{0b15fc19-7d7d-44ad-8c2d-2c3a37ce22c3}">
        <chartProps xmlns="https://web.wps.cn/et/2018/main" chartId="{5e0034bd-0799-4b0f-ac25-24e8db565c35}"/>
      </c:ext>
    </c:extLst>
  </c:chart>
  <c:txPr>
    <a:bodyPr/>
    <a:lstStyle/>
    <a:p>
      <a:pPr>
        <a:defRPr lang="zh-CN" sz="20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0" cap="rnd" cmpd="sng" algn="ctr">
              <a:noFill/>
              <a:prstDash val="solid"/>
              <a:round/>
            </a:ln>
          </c:spPr>
          <c:marker>
            <c:symbol val="x"/>
            <c:size val="13"/>
            <c:spPr>
              <a:ln w="19050" cap="flat" cmpd="sng" algn="ctr">
                <a:solidFill>
                  <a:schemeClr val="accent2"/>
                </a:solidFill>
                <a:prstDash val="solid"/>
                <a:round/>
              </a:ln>
            </c:spPr>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40038400"/>
        <c:axId val="40040320"/>
      </c:scatterChart>
      <c:valAx>
        <c:axId val="40038400"/>
        <c:scaling>
          <c:orientation val="minMax"/>
          <c:max val="3"/>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040320"/>
        <c:crosses val="autoZero"/>
        <c:crossBetween val="midCat"/>
        <c:majorUnit val="1"/>
      </c:valAx>
      <c:valAx>
        <c:axId val="40040320"/>
        <c:scaling>
          <c:orientation val="minMax"/>
          <c:max val="3"/>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038400"/>
        <c:crosses val="autoZero"/>
        <c:crossBetween val="midCat"/>
        <c:majorUnit val="1"/>
      </c:valAx>
    </c:plotArea>
    <c:plotVisOnly val="1"/>
    <c:dispBlanksAs val="gap"/>
    <c:showDLblsOverMax val="0"/>
    <c:extLst>
      <c:ext uri="{0b15fc19-7d7d-44ad-8c2d-2c3a37ce22c3}">
        <chartProps xmlns="https://web.wps.cn/et/2018/main" chartId="{d57829d1-2f57-46fc-8d96-a8adb5203bb1}"/>
      </c:ext>
    </c:extLst>
  </c:chart>
  <c:txPr>
    <a:bodyPr/>
    <a:lstStyle/>
    <a:p>
      <a:pPr>
        <a:defRPr lang="zh-CN" sz="20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5"/>
          <c:order val="5"/>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6"/>
          <c:order val="6"/>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7"/>
          <c:order val="7"/>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2"/>
          <c:order val="2"/>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3"/>
          <c:order val="3"/>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1"/>
          <c:order val="1"/>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ser>
          <c:idx val="0"/>
          <c:order val="0"/>
          <c:spPr>
            <a:ln w="28575" cap="rnd" cmpd="sng" algn="ctr">
              <a:noFill/>
              <a:prstDash val="solid"/>
              <a:round/>
            </a:ln>
          </c:spPr>
          <c:marker>
            <c:symbol val="none"/>
          </c:marker>
          <c:dLbls>
            <c:delete val="1"/>
          </c:dLbls>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ser>
        <c:dLbls>
          <c:showLegendKey val="0"/>
          <c:showVal val="0"/>
          <c:showCatName val="0"/>
          <c:showSerName val="0"/>
          <c:showPercent val="0"/>
          <c:showBubbleSize val="0"/>
        </c:dLbls>
        <c:axId val="40267136"/>
        <c:axId val="40273024"/>
      </c:scatterChart>
      <c:valAx>
        <c:axId val="40267136"/>
        <c:scaling>
          <c:orientation val="minMax"/>
          <c:max val="2.5"/>
          <c:min val="-0.5"/>
        </c:scaling>
        <c:delete val="0"/>
        <c:axPos val="b"/>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273024"/>
        <c:crosses val="autoZero"/>
        <c:crossBetween val="midCat"/>
        <c:majorUnit val="0.5"/>
      </c:valAx>
      <c:valAx>
        <c:axId val="40273024"/>
        <c:scaling>
          <c:orientation val="minMax"/>
          <c:max val="3"/>
          <c:min val="0"/>
        </c:scaling>
        <c:delete val="0"/>
        <c:axPos val="l"/>
        <c:majorGridlines>
          <c:spPr>
            <a:ln w="9525" cap="flat" cmpd="sng" algn="ctr">
              <a:noFill/>
              <a:prstDash val="solid"/>
              <a:round/>
            </a:ln>
          </c:spPr>
        </c:majorGridlines>
        <c:numFmt formatCode="General" sourceLinked="1"/>
        <c:majorTickMark val="cross"/>
        <c:minorTickMark val="none"/>
        <c:tickLblPos val="nextTo"/>
        <c:spPr>
          <a:ln w="38100" cap="flat" cmpd="sng" algn="ctr">
            <a:solidFill>
              <a:schemeClr val="tx1">
                <a:tint val="75000"/>
                <a:shade val="95000"/>
                <a:satMod val="105000"/>
              </a:schemeClr>
            </a:solidFill>
            <a:prstDash val="solid"/>
            <a:round/>
          </a:ln>
        </c:spPr>
        <c:txPr>
          <a:bodyPr rot="-60000000" spcFirstLastPara="0" vertOverflow="ellipsis" vert="horz" wrap="square" anchor="ctr" anchorCtr="1"/>
          <a:lstStyle/>
          <a:p>
            <a:pPr>
              <a:defRPr lang="zh-CN" sz="2000" b="0" i="0" u="none" strike="noStrike" kern="1200" baseline="0">
                <a:solidFill>
                  <a:schemeClr val="tx1"/>
                </a:solidFill>
                <a:latin typeface="+mn-lt"/>
                <a:ea typeface="+mn-ea"/>
                <a:cs typeface="+mn-cs"/>
              </a:defRPr>
            </a:pPr>
          </a:p>
        </c:txPr>
        <c:crossAx val="40267136"/>
        <c:crosses val="autoZero"/>
        <c:crossBetween val="midCat"/>
        <c:majorUnit val="1"/>
      </c:valAx>
    </c:plotArea>
    <c:plotVisOnly val="1"/>
    <c:dispBlanksAs val="gap"/>
    <c:showDLblsOverMax val="0"/>
    <c:extLst>
      <c:ext uri="{0b15fc19-7d7d-44ad-8c2d-2c3a37ce22c3}">
        <chartProps xmlns="https://web.wps.cn/et/2018/main" chartId="{31708b14-930e-4f86-bebc-42772243274c}"/>
      </c:ext>
    </c:extLst>
  </c:chart>
  <c:txPr>
    <a:bodyPr/>
    <a:lstStyle/>
    <a:p>
      <a:pPr>
        <a:defRPr lang="zh-CN" sz="2000"/>
      </a:pPr>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19:48:31"/>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definitions>
  <inkml:trace contextRef="#ctx0" brushRef="#br0">3572.000 3199.000 7783,'-20.000'0.000'961,"20.000"0.000"0,0.000 0.000 1377,-20.000 0.000-224,20.000 0.000-1057,20.000 0.000-449,-20.000 0.000 321,20.000 20.000-224,0.000-20.000-225,19.000 0.000-63,1.000 0.000-33,-1.000 0.000-31,1.000 0.000-65,21.000-20.000-128,-2.000 20.000 32,0.000 0.000-192,-19.000 0.000 0,0.000-21.000 0,-1.000 21.000-416,-19.000 0.000-609,0.000 0.000-737,-20.000 0.000-928,0.000 0.000-1955,0.000 0.000-4546</inkml:trace>
  <inkml:trace contextRef="#ctx0" brushRef="#br0">3611.000 3259.000 7815,'0.000'0.000'352,"0.000"0.000"-256,0.000 0.000 1954,0.000 0.000 256,0.000 0.000-1441,0.000 0.000-961,0.000 0.000 384,0.000 19.000 513,0.000 1.000-320,0.000 0.000-193,20.000 0.000-96,-20.000 0.000 32,0.000 20.000-31,0.000-1.000-1,0.000 1.000-32,0.000 0.000 0,20.000 20.000 0,-20.000-21.000-64,0.000 21.000 0,0.000-21.000-32,0.000 21.000-32,0.000-20.000 65,0.000-1.000 63,0.000 1.000 0,0.000 0.000 0,0.000 20.000 32,-20.000-21.000-32,20.000 21.000 32,0.000-21.000-127,0.000 21.000 95,0.000-20.000-128,0.000 19.000 32,0.000 2.000-64,0.000-2.000 160,0.000 1.000-96,0.000 19.000 160,0.000-20.000-64,0.000 1.000 33,0.000 20.000-33,0.000-21.000-128,20.000 1.000 64,-20.000 0.000-96,0.000-1.000 96,0.000 1.000-160,0.000 0.000 0,0.000-20.000 32,0.000 20.000 96,0.000-1.000-96,0.000-19.000 32,0.000-1.000 0,0.000 21.000 32,0.000-20.000-32,0.000-1.000 32,0.000-19.000-32,0.000 20.000-32,0.000 0.000 96,20.000-21.000-32,-20.000 1.000-32,0.000 20.000 0,0.000-19.000 0,0.000-2.000-32,0.000 1.000 96,-20.000-1.000-64,20.000 1.000-32,0.000 1.000 64,0.000-1.000 32,0.000-1.000-96,20.000 1.000 32,-20.000-1.000 32,0.000-19.000-32,0.000 21.000 32,0.000-1.000-64,0.000-1.000 32,0.000 21.000 0,0.000-20.000 0,0.000 0.000 96,20.000 0.000-256,-20.000-1.000 128,0.000 1.000-64,0.000 0.000 96,19.000 0.000 0,-19.000-20.000 64,0.000 20.000-96,0.000 0.000 96,20.000 0.000-64,-20.000-1.000 0,0.000 2.000 32,0.000-21.000-64,0.000 19.000 32,0.000 1.000-32,0.000 1.000 64,0.000-21.000-32,0.000 19.000 0,0.000-19.000-96,20.000 20.000 160,-20.000-20.000-96,0.000 20.000 64,0.000-20.000-320,0.000 19.000 576,0.000-19.000-224,0.000 0.000-128,0.000 21.000 32,0.000-21.000 96,0.000 20.000-96,0.000-20.000 64,0.000 0.000-32,0.000 0.000 64,0.000 0.000-96,0.000 19.000 96,0.000-19.000-128,0.000 0.000 96,0.000 0.000-64,0.000 0.000 64,0.000 20.000 0,0.000-20.000-32,0.000 0.000 0,0.000 0.000 32,0.000 0.000-64,0.000 0.000 32,0.000 0.000 0,0.000 0.000 96,0.000 0.000 0,20.000 0.000 64,1.000 0.000-32,-1.000 0.000 1,-2.000 20.000-97,23.000-20.000-128,-1.000 0.000 96,-1.000-20.000-97,21.000 20.000 97,-1.000 0.000-96,-19.000 0.000-192,-1.000-20.000-192,-19.000 20.000-1,0.000 0.000-448,1.000 0.000-384,-21.000 0.000-929,0.000 0.000-4260</inkml:trace>
  <inkml:trace contextRef="#ctx0" brushRef="#br0">4524.000 3239.000 11883,'0.000'0.000'768,"0.000"0.000"-1120,0.000 0.000 769,0.000 20.000 1024,0.000-1.000-480,0.000 1.000-160,0.000 20.000 159,0.000 0.000-287,20.000-1.000-224,-20.000 21.000-97,0.000-1.000-64,20.000-18.000-96,-20.000 18.000-64,0.000-19.000-63,0.000-1.000 31,0.000 1.000-64,0.000-20.000-32,20.000 0.000-321,-20.000-20.000-383,21.000 0.000-738,-21.000 0.000-992,20.000 0.000-2563</inkml:trace>
  <inkml:trace contextRef="#ctx0" brushRef="#br0">4981.000 3398.000 13965,'0.000'-20.000'224,"-20.000"20.000"-128,0.000 0.000 1281,1.000 0.000-160,-1.000 20.000-736,0.000-20.000-321,20.000 19.000 32,0.000 1.000 97,0.000 0.000 191,20.000 0.000 0,19.000 0.000-95,1.000-20.000-97,1.000 0.000-192,-23.000 0.000-96,22.000 0.000-288,1.000 0.000-641,-23.000 0.000-672,3.000-20.000-1538,-1.000 20.000-5189</inkml:trace>
  <inkml:trace contextRef="#ctx0" brushRef="#br0">5139.000 3358.000 2818,'0.000'40.000'11211,"21.000"-21.000"-11019,-21.000 21.000 1281,0.000 0.000 769,0.000-1.000-1120,0.000 21.000-834,0.000-20.000-160,0.000 0.000-64,0.000-20.000-256,20.000 19.000-673,-20.000-19.000-737,20.000 0.000-1889,0.000 0.000-7848</inkml:trace>
  <inkml:trace contextRef="#ctx0" brushRef="#br0">5538.000 3477.000 15598,'-40.000'20.000'192,"19.000"0.000"-928,1.000-1.000 896,2.000 1.000 705,18.000 20.000-545,0.000-20.000-192,0.000 19.000-64,18.000 2.000-32,2.000-22.000 128,21.000 1.000 1,-3.000-20.000 159,3.000 0.000-64,-1.000-20.000 128,-1.000 1.000 257,-19.000-1.000-225,0.000-20.000 65,-20.000 20.000 63,0.000-19.000-95,-20.000-2.000-321,0.000 22.000-416,0.000-1.000-97,1.000 0.000-255,-1.000 20.000-385,0.000 0.000-513,0.000 0.000-1793,20.000 0.000-3395</inkml:trace>
  <inkml:trace contextRef="#ctx0" brushRef="#br0">5755.000 3417.000 13773,'40.000'-19.000'352,"0.000"-1.000"1153,-1.000 20.000 898,2.000 0.000-1122,-21.000 0.000-1153,18.000 0.000-224,-17.000 0.000 160,-1.000 20.000-192,-20.000 19.000 96,0.000-19.000 64,0.000 20.000-128,0.000-1.000 64,-20.000 2.000 128,-1.000-2.000 32,1.000-19.000-160,20.000 20.000 32,0.000-20.000-96,0.000-1.000 64,20.000-19.000 160,1.000 20.000 0,19.000 0.000-128,-1.000-20.000-96,-19.000 0.000-609,20.000 0.000-736,-21.000 0.000-1858,1.000 0.000-8168</inkml:trace>
  <inkml:trace contextRef="#ctx0" brushRef="#br0">4564.000 4212.000 13612,'0.000'20.000'-864,"20.000"20.000"800,-20.000 0.000 288,21.000 0.000 512,-21.000 19.000-479,0.000-19.000-129,0.000 19.000-64,0.000-19.000 64,0.000 0.000 96,20.000 0.000-192,-20.000-21.000-128,0.000 1.000-577,18.000-20.000-1280,-18.000 0.000-2243</inkml:trace>
  <inkml:trace contextRef="#ctx0" brushRef="#br0">4783.000 4272.000 15342,'20.000'-20.000'737,"0.000"0.000"-994,-1.000 20.000 514,1.000-20.000 479,20.000 20.000-479,-20.000 0.000-289,-1.000 20.000-321,-19.000 0.000-127,20.000 0.000 192,-20.000 20.000-33,0.000-21.000-287,0.000 2.000 95,-20.000 18.000 65,20.000-19.000 448,-19.000 0.000-64,19.000-20.000 0,-20.000 20.000 32,20.000 0.000-32,20.000-20.000 32,-1.000 19.000-129,1.000 1.000-159,0.000 0.000 32,21.000-20.000 0,-23.000 20.000 63,2.000 0.000 1,-20.000 0.000 96,0.000-1.000 128,0.000 2.000 384,-20.000-2.000 161,2.000 1.000-1,-3.000-20.000-191,-19.000 20.000-33,20.000-1.000-192,-19.000-19.000-160,19.000 0.000-416,0.000 0.000-673,0.000 0.000-1538,20.000 0.000-6309</inkml:trace>
  <inkml:trace contextRef="#ctx0" brushRef="#br0">5180.000 4291.000 1185,'20.000'0.000'11819,"0.000"-19.000"-13293,19.000 19.000 2115,1.000 0.000 1025,-1.000-20.000-577,1.000 20.000-801,0.000 0.000-192,-1.000 20.000-64,-19.000-20.000-32,1.000 0.000 0,-1.000 19.000 0,0.000-19.000 0,-2.000 21.000-96,-18.000-21.000 384,0.000 19.000 161,0.000 21.000-65,-18.000-20.000-160,18.000 20.000-128,0.000 0.000-96,-20.000-21.000-64,20.000 21.000-64,20.000-20.000-160,-20.000 0.000-97,18.000 0.000-479,-18.000-20.000-1154,0.000 0.000-2851</inkml:trace>
  <inkml:trace contextRef="#ctx0" brushRef="#br0">5378.000 4490.000 15694,'0.000'0.000'-352,"20.000"0.000"832,0.000 0.000 1250,1.000 0.000-865,17.000 0.000-609,23.000 0.000-64,-2.000-19.000-128,-19.000 19.000-32,19.000 0.000-768,-19.000-20.000-994,-1.000 20.000-3138</inkml:trace>
  <inkml:trace contextRef="#ctx0" brushRef="#br0">5915.000 4252.000 13933,'0.000'0.000'1281,"0.000"20.000"-1409,0.000-1.000 2402,0.000 21.000-288,0.000 0.000-1153,-21.000 20.000-641,21.000-20.000-64,-20.000 19.000-128,20.000 1.000-641,0.000-20.000-1056,0.000-1.000-738,20.000-19.000-3074</inkml:trace>
  <inkml:trace contextRef="#ctx0" brushRef="#br0">4922.000 4987.000 16303,'-20.000'0.000'192,"-20.000"0.000"-640,20.000 0.000 640,-19.000 0.000 160,-1.000 20.000-256,19.000 0.000-128,-17.000 0.000 0,38.000 0.000 96,-20.000 0.000 0,20.000 0.000 97,0.000-1.000-65,20.000 2.000 96,18.000-21.000-32,-17.000 0.000-32,19.000 0.000-64,-20.000-21.000 0,19.000 2.000 0,-19.000-1.000 64,0.000 0.000 0,-20.000 0.000 33,0.000 0.000-33,0.000 20.000-192,0.000-20.000 224,0.000 20.000-160,0.000 0.000-32,-20.000 20.000 64,0.000 0.000 192,20.000 20.000 192,-20.000-1.000-159,20.000 21.000-161,0.000-20.000 128,0.000-20.000-128,20.000 19.000 0,-20.000-18.000-32,20.000-1.000-32,-20.000-1.000-416,20.000 1.000-577,-20.000-1.000-865,20.000-19.000-2210,-1.000 0.000-8231</inkml:trace>
  <inkml:trace contextRef="#ctx0" brushRef="#br0">5220.000 4987.000 16111,'0.000'0.000'1601,"0.000"20.000"-2049,-20.000 0.000 672,0.000 0.000 961,0.000 0.000-704,-1.000 0.000-385,21.000 19.000-96,0.000-18.000 384,21.000-2.000-192,-1.000 1.000-96,0.000 1.000 161,19.000-2.000-193,1.000-19.000-224,0.000 20.000-289,19.000-20.000-704,-19.000 0.000-416,-19.000-20.000-1378,17.000 20.000-3459</inkml:trace>
  <inkml:trace contextRef="#ctx0" brushRef="#br0">5358.000 5067.000 14093,'0.000'0.000'-128,"0.000"20.000"704,0.000 0.000 1762,0.000 20.000-352,0.000-1.000-1089,0.000 1.000-256,0.000 19.000-257,0.000-18.000-224,0.000-2.000-128,20.000 1.000-416,-20.000 0.000-545,20.000-21.000-929,0.000-19.000-1281,-20.000 0.000-6085</inkml:trace>
  <inkml:trace contextRef="#ctx0" brushRef="#br0">5815.000 5067.000 15118,'-20.000'-20.000'544,"0.000"20.000"-896,-19.000 0.000 736,19.000 20.000 866,-20.000 0.000-834,1.000 0.000-352,19.000 20.000 64,0.000-21.000-96,20.000 22.000 128,0.000-22.000-192,20.000 1.000-32,19.000 0.000 128,-19.000-20.000-160,20.000 0.000 32,-1.000 0.000 32,1.000-20.000 96,-20.000 0.000 0,0.000 1.000 160,-1.000-2.000-127,1.000 1.000-1,-20.000 1.000 96,0.000 19.000-128,0.000-21.000 192,0.000 21.000-128,0.000 0.000-160,0.000 21.000-128,-20.000-2.000 544,20.000 1.000 33,0.000 20.000-257,0.000 0.000-64,0.000 20.000 64,20.000-41.000-128,0.000 20.000-160,1.000 2.000-224,-1.000-21.000-161,-20.000-1.000-159,18.000 1.000-481,-18.000-20.000-1698,0.000 0.000-3651</inkml:trace>
  <inkml:trace contextRef="#ctx0" brushRef="#br0">4803.000 5842.000 13324,'-20.000'-20.000'801,"20.000"20.000"-1314,0.000 20.000 545,0.000-1.000 1089,20.000 22.000-320,-20.000-2.000-384,0.000 21.000-161,0.000-21.000-96,0.000 21.000 64,0.000-20.000-64,0.000-1.000-128,0.000 1.000-64,0.000-20.000-416,0.000-20.000-1346,0.000 21.000-2210,20.000-21.000-6501</inkml:trace>
  <inkml:trace contextRef="#ctx0" brushRef="#br0">5060.000 5882.000 16591,'20.000'0.000'609,"-20.000"0.000"-1410,-20.000 0.000 673,20.000 20.000 544,-20.000-1.000-63,2.000 21.000-321,18.000 0.000 64,0.000-1.000-64,18.000-19.000 128,2.000 20.000 64,21.000-20.000-64,-3.000 0.000-192,3.000-20.000-128,-1.000 0.000-320,-1.000 0.000-609,1.000-20.000-1890,-1.000 0.000-6374</inkml:trace>
  <inkml:trace contextRef="#ctx0" brushRef="#br0">5279.000 5902.000 12716,'-20.000'59.000'1761,"0.000"-39.000"-1697,20.000 39.000 577,0.000 1.000 960,0.000 0.000-960,0.000-20.000-577,0.000 20.000-224,0.000-21.000-192,0.000 0.000-417,20.000-18.000-737,0.000-1.000-1472,0.000-20.000-3525</inkml:trace>
  <inkml:trace contextRef="#ctx0" brushRef="#br0">5656.000 5902.000 14445,'-19.000'0.000'1153,"19.000"0.000"-1089,0.000 0.000 545,19.000 0.000 96,1.000-20.000-513,20.000 20.000-128,-1.000 0.000-64,21.000 0.000 0,-21.000 0.000 32,22.000-21.000-32,-23.000 21.000 0,3.000 0.000-32,-21.000 21.000-64,0.000-21.000 32,-20.000 20.000 224,19.000-1.000 96,-19.000 1.000 160,0.000 20.000 1,-19.000 0.000-289,19.000 19.000-64,0.000-19.000-96,0.000 0.000-224,0.000 0.000-737,0.000-1.000-1313,0.000-18.000-3204</inkml:trace>
  <inkml:trace contextRef="#ctx0" brushRef="#br0">5854.000 6179.000 17936,'0.000'0.000'1186,"0.000"-19.000"-1250,20.000-1.000 1024,21.000 0.000 322,17.000 0.000-1186,3.000 0.000-160,-2.000 0.000-449,20.000 0.000-1633,-19.000 20.000-993,-21.000 0.000-7207</inkml:trace>
  <inkml:trace contextRef="#ctx0" brushRef="#br0">7443.000 3199.000 2466,'20.000'0.000'5829,"-1.000"0.000"-4900,-19.000 0.000 1409,0.000 0.000-288,0.000 0.000-1473,20.000 0.000 96,-20.000 40.000 320,20.000-20.000-65,-20.000 39.000-95,0.000-19.000-224,0.000 19.000-385,0.000 1.000-160,20.000-1.000-96,-20.000-18.000-705,0.000-2.000-416,21.000-19.000-769,-3.000-1.000-1569,2.000-19.000-7431</inkml:trace>
  <inkml:trace contextRef="#ctx0" brushRef="#br0">7919.000 3278.000 14862,'-39.000'0.000'-1089,"19.000"0.000"1024,-20.000 0.000 1058,0.000 20.000-160,1.000 0.000-545,19.000 20.000 1,0.000-20.000-65,20.000 19.000-32,0.000-19.000 0,20.000 0.000-160,20.000 0.000 96,-1.000-20.000-95,1.000 0.000-130,0.000 0.000 97,-1.000-20.000 0,-19.000 0.000 64,0.000 0.000 97,-20.000 1.000 31,0.000-1.000-32,0.000 0.000-64,0.000 0.000 128,0.000 0.000 65,0.000 20.000 95,-20.000-20.000-448,20.000 20.000 512,0.000 0.000-736,0.000 20.000 480,0.000 0.000 161,20.000 20.000-129,-20.000-1.000-32,21.000 1.000-96,-21.000 0.000-32,18.000-1.000-32,2.000 2.000-320,1.000-22.000-97,-1.000 21.000-287,-20.000-21.000-353,20.000-19.000-801,-2.000 0.000-1537,-18.000 0.000-4741</inkml:trace>
  <inkml:trace contextRef="#ctx0" brushRef="#br0">8296.000 3239.000 15983,'-19.000'59.000'416,"19.000"1.000"225,0.000-20.000 1280,-20.000 19.000-415,20.000 1.000-962,0.000 0.000-480,0.000-1.000-64,20.000 1.000-224,-1.000-21.000-192,1.000-19.000-737,0.000 20.000-609,0.000-40.000-1057,-20.000 20.000-5092</inkml:trace>
  <inkml:trace contextRef="#ctx0" brushRef="#br0">7680.000 4093.000 15310,'-38.000'-20.000'-320,"17.000"20.000"-97,-19.000 0.000 481,1.000 20.000 225,-1.000 0.000-321,1.000-1.000-64,19.000 21.000-129,0.000-20.000 129,0.000 20.000 0,20.000 0.000-64,20.000 0.000 32,0.000 0.000 128,0.000-1.000 96,19.000 1.000 0,-19.000-20.000 96,21.000 19.000 129,-3.000-19.000 63,-18.000-20.000 192,-20.000 20.000-127,0.000-20.000-65,0.000 0.000 385,0.000 0.000-481,-40.000 0.000-480,1.000 0.000-64,-1.000 0.000 64,1.000 0.000-193,-1.000 0.000-159,20.000-20.000 159,0.000 20.000-95,20.000-20.000-385,0.000 1.000-128,20.000-21.000 673,20.000 0.000 224,-1.000 1.000 0,1.000 18.000 160,19.000-19.000 224,-39.000 1.000 385,21.000 19.000 159,-41.000-20.000-383,0.000 20.000-385,0.000 1.000 256,-21.000 19.000-448,-19.000 0.000-609,1.000 0.000-992,19.000 0.000-2339</inkml:trace>
  <inkml:trace contextRef="#ctx0" brushRef="#br0">7860.000 4212.000 15534,'0.000'20.000'1217,"0.000"-20.000"-1537,20.000 0.000 768,-1.000 0.000-63,1.000 0.000-385,0.000 20.000 0,0.000-20.000-160,1.000 20.000 64,-21.000-1.000 64,0.000 2.000 128,-21.000 19.000-32,21.000-21.000 64,-20.000 21.000 32,0.000-20.000 0,0.000 0.000-32,20.000 0.000-96,0.000-1.000 64,0.000-19.000 33,20.000 0.000 63,0.000 20.000-320,0.000-20.000-225,19.000 0.000-255,-19.000 0.000-417,21.000-20.000-737,-21.000 20.000-1281,19.000 0.000-1281</inkml:trace>
  <inkml:trace contextRef="#ctx0" brushRef="#br0">8476.000 4192.000 7046,'18.000'0.000'7271,"-18.000"20.000"-7687,0.000 0.000 992,0.000 20.000 930,0.000 0.000-866,0.000 0.000-480,0.000-1.000-31,0.000 21.000-65,0.000-21.000-32,0.000-19.000-32,0.000 20.000-64,20.000-20.000-129,-20.000-20.000-223,0.000 20.000-513,0.000-20.000-1633,0.000 19.000-3684</inkml:trace>
  <inkml:trace contextRef="#ctx0" brushRef="#br0">7463.000 5087.000 14061,'0.000'0.000'256,"0.000"0.000"-224,0.000 0.000 288,0.000 20.000 801,19.000-1.000-448,1.000 21.000-449,-20.000 1.000 1,20.000-2.000-1,-20.000 21.000-128,20.000-21.000-64,-20.000 0.000-64,0.000-18.000-449,21.000-1.000-448,-21.000 0.000-1120,18.000-20.000-1571,2.000 0.000-5476</inkml:trace>
  <inkml:trace contextRef="#ctx0" brushRef="#br0">7761.000 5126.000 15342,'0.000'0.000'480,"-20.000"0.000"-1056,0.000 21.000 928,0.000-21.000 449,20.000 19.000-513,-21.000 22.000-224,21.000-22.000-32,21.000 1.000 257,-1.000 0.000 127,0.000-1.000-192,19.000 2.000 0,1.000-21.000-224,0.000 0.000-288,-1.000 0.000-609,-19.000 0.000-800,0.000 0.000-2211,0.000-21.000-5573</inkml:trace>
  <inkml:trace contextRef="#ctx0" brushRef="#br0">7919.000 5147.000 7142,'-20.000'39.000'5285,"20.000"-18.000"-5125,0.000 18.000 225,0.000-19.000 480,20.000 20.000-513,-20.000-1.000-897,20.000 0.000-1953,0.000-18.000-2114</inkml:trace>
  <inkml:trace contextRef="#ctx0" brushRef="#br0">8079.000 5126.000 13612,'18.000'-19.000'481,"3.000"-1.000"-769,19.000 20.000 1345,-1.000-20.000 64,1.000 20.000-449,-20.000 0.000-576,19.000 20.000-64,-19.000 0.000-160,-20.000-20.000 64,0.000 40.000-32,0.000-21.000-256,-20.000 1.000 192,20.000 20.000 128,-19.000-20.000 32,19.000 0.000-32,0.000-1.000-32,0.000 2.000 96,19.000-1.000 32,1.000-1.000 32,0.000 1.000 0,0.000-20.000-32,0.000 19.000-64,-20.000-19.000-64,0.000 21.000 160,-20.000-1.000 448,0.000 0.000-63,-20.000-1.000-129,1.000 1.000 65,-1.000 0.000-289,1.000 0.000-32,-1.000 0.000-224,20.000 0.000-289,-1.000-20.000-319,21.000 0.000-1122,0.000 0.000-2018,21.000-20.000-3843</inkml:trace>
  <inkml:trace contextRef="#ctx0" brushRef="#br0">8456.000 5107.000 17040,'0.000'0.000'-128,"0.000"-20.000"224,20.000 20.000 1377,-2.000-20.000-864,23.000 20.000-641,-21.000 0.000 128,19.000 0.000-128,1.000 20.000 192,0.000-20.000 0,-20.000 20.000-128,19.000-20.000-32,-19.000 19.000 0,0.000 2.000-128,-20.000-21.000-32,0.000 19.000-97,0.000 22.000 161,-20.000-2.000 64,0.000 0.000 96,0.000 21.000 32,20.000 0.000-160,-19.000-20.000 64,19.000-1.000 193,0.000 1.000-129,19.000 0.000 0,-19.000-20.000-32,0.000-1.000-96,20.000-19.000-737,-20.000 0.000-1281,0.000 20.000-3427</inkml:trace>
  <inkml:trace contextRef="#ctx0" brushRef="#br0">8456.000 5425.000 9577,'0.000'0.000'8616,"20.000"0.000"-8969,18.000-20.000 1058,23.000 20.000 640,18.000 0.000-736,-20.000-21.000-577,22.000 2.000-128,-2.000-1.000-321,-20.000 20.000-1472,-39.000-19.000-3332</inkml:trace>
  <inkml:trace contextRef="#ctx0" brushRef="#br0">7621.000 5783.000 15983,'21.000'59.000'448,"-21.000"-19.000"-576,0.000-1.000 32,0.000 21.000 192,0.000-1.000 0,0.000 21.000-128,0.000-40.000-416,20.000 19.000-225,-20.000-39.000 353,18.000 1.000-321,3.000-2.000-1761,-1.000-19.000-6503</inkml:trace>
  <inkml:trace contextRef="#ctx0" brushRef="#br0">7939.000 5941.000 17264,'0.000'20.000'1217,"0.000"0.000"-1537,-20.000 0.000 352,0.000 0.000 64,20.000 19.000 96,0.000-19.000-256,20.000 0.000 32,0.000 0.000 224,0.000 0.000 0,19.000 0.000-64,2.000-20.000-352,-1.000 0.000-641,-1.000 0.000-1056,-19.000-20.000-2275,0.000 20.000-6182</inkml:trace>
  <inkml:trace contextRef="#ctx0" brushRef="#br0">8118.000 5941.000 12523,'0.000'20.000'1890,"0.000"20.000"-1762,0.000-1.000 225,0.000 1.000 543,0.000 20.000-159,0.000 0.000-769,0.000-21.000-641,0.000 1.000-640,20.000-20.000-288,0.000 0.000-1634</inkml:trace>
  <inkml:trace contextRef="#ctx0" brushRef="#br0">8336.000 5981.000 17136,'-20.000'20.000'-128,"0.000"0.000"-97,20.000 19.000 930,0.000-19.000 128,0.000 20.000-577,20.000 0.000-256,0.000-21.000 0,20.000 2.000 0,-1.000-2.000 256,22.000-19.000-224,-23.000 0.000 0,3.000 0.000-352,-2.000 0.000-609,-19.000-19.000-1089,0.000-2.000-2530,-20.000 2.000-6533</inkml:trace>
  <inkml:trace contextRef="#ctx0" brushRef="#br0">8514.000 5981.000 16495,'0.000'59.000'609,"-20.000"-19.000"-385,20.000 20.000 1217,0.000-21.000-63,0.000 21.000-866,20.000 0.000-448,-20.000-21.000-64,0.000 2.000-64,21.000-2.000-416,-21.000 1.000-193,20.000-20.000-416,0.000 0.000-288,-20.000-20.000-1090,0.000 0.000-1536,19.000 0.000-4838</inkml:trace>
  <inkml:trace contextRef="#ctx0" brushRef="#br0">8972.000 6001.000 13164,'0.000'-20.000'961,"-20.000"20.000"-2370,0.000-20.000 992,-1.000 20.000 962,3.000 0.000-257,-2.000 0.000-416,-1.000 0.000 32,21.000 20.000 416,0.000 0.000 289,0.000 0.000-193,0.000 19.000 0,21.000-19.000 97,-1.000 20.000-1,-2.000-20.000-287,23.000 19.000-33,-21.000 1.000 0,0.000-20.000 0,-1.000 1.000-96,1.000-2.000 0,-20.000 1.000 32,0.000 0.000 481,-20.000-20.000 96,-19.000 19.000-193,19.000-19.000-192,-21.000 0.000 129,3.000 0.000-97,-3.000-19.000-384,21.000 19.000 96,20.000-20.000-128,-18.000 0.000-320,36.000-20.000-97,2.000 1.000 193,21.000-1.000 128,-3.000 0.000 0,23.000 20.000 32,-41.000-20.000 32,19.000 20.000 128,-19.000 1.000 288,-20.000-1.000 64,0.000 0.000 1,-20.000 0.000-97,-19.000 20.000-352,-1.000-20.000-96,-1.000 20.000-929,3.000 0.000-1474,-3.000 0.000-4932</inkml:trace>
  <inkml:trace contextRef="#ctx0" brushRef="#br0">8654.000 3199.000 11306,'0.000'0.000'961,"0.000"0.000"-1025,0.000 0.000 1089,20.000 0.000 577,0.000 0.000-802,19.000 0.000-608,1.000 0.000-127,39.000 0.000 95,-20.000-21.000 0,22.000 21.000 64,-22.000 0.000-192,0.000 0.000-32,1.000 21.000-64,-21.000-21.000 32,-19.000 0.000-128,0.000 20.000-64,0.000-20.000 160,1.000 20.000 32,-21.000 19.000 64,0.000 1.000 96,18.000 0.000-192,-18.000 19.000 192,0.000 1.000-96,0.000-1.000 64,0.000 21.000 32,0.000 0.000-96,20.000-1.000-32,-20.000 21.000-128,21.000-21.000-32,-21.000 0.000 32,20.000 20.000 96,-20.000-19.000 64,20.000 20.000 576,-20.000-1.000 129,0.000 0.000-321,18.000 0.000 321,-18.000 0.000-64,21.000 1.000-193,-21.000-20.000-128,20.000 19.000-63,-20.000 1.000-289,20.000-21.000 128,-20.000 21.000 32,0.000-1.000-64,0.000-19.000 0,0.000 19.000 96,20.000-20.000-96,-20.000 21.000-32,0.000-20.000 33,0.000-1.000 31,20.000 0.000-128,-20.000-19.000 64,19.000-1.000-96,-19.000 1.000 64,0.000 0.000 32,20.000-21.000-32,-20.000 1.000-32,0.000-20.000 0,0.000 0.000 96,0.000-1.000-192,0.000 2.000 64,0.000-21.000 64,0.000 0.000-32,0.000 0.000 64,0.000 0.000 0,0.000 0.000 96,0.000 20.000 0,0.000-20.000 0,0.000 0.000-63,0.000 0.000-65,0.000 0.000-32,-20.000 0.000 0,20.000 0.000-65,-19.000 0.000 33,19.000 0.000-32,-20.000 0.000-32,0.000 0.000-192,0.000 0.000 96,0.000 0.000-545,-1.000 0.000-1089,-17.000 0.000-704,18.000 19.000-3524</inkml:trace>
  <inkml:trace contextRef="#ctx0" brushRef="#br0">5022.000 3278.000 2914,'0.000'0.000'961,"0.000"0.000"-1569,0.000 0.000 1184,0.000 0.000 545,0.000 0.000-736,0.000 0.000-289,0.000 0.000 512,0.000 0.000 33,0.000 0.000-97,0.000 0.000 1,0.000 0.000 95,0.000 0.000-191,0.000 0.000-289,0.000 0.000-32,0.000-19.000 385,0.000 19.000 351,0.000 0.000-31,0.000 0.000-96,0.000 0.000-289,0.000 0.000 1,0.000 0.000-65,0.000 0.000-96,0.000 0.000-63,0.000 0.000 63,0.000 0.000-32,0.000 0.000-64,0.000 0.000-64,-21.000 0.000-31,21.000 0.000 95,0.000 19.000-32,-20.000-19.000 64,20.000 20.000-192,-20.000 0.000 32,20.000 0.000 32,-20.000 0.000 0,1.000 0.000-64,-1.000 0.000 32,20.000-1.000-64,-20.000 1.000 65,20.000 0.000-65,0.000 0.000 0,0.000-20.000 32,0.000 20.000 32,0.000-20.000-64,0.000 0.000 96,0.000 0.000-32,0.000 0.000 0,0.000 0.000-32,0.000 0.000 32,20.000 0.000 32,-20.000 0.000 32,0.000 0.000 32,20.000 0.000 32,-1.000 0.000-95,1.000 0.000-1,20.000 0.000-128,-19.000 0.000 64,17.000 0.000-32,-18.000 0.000-96,21.000 0.000-65,-23.000 20.000 129,23.000-20.000-192,-21.000 0.000 32,0.000 0.000 32,-20.000 0.000 0,19.000 0.000-545,-19.000 0.000 0,0.000 19.000 321,20.000-19.000 0,-20.000 0.000-289,0.000 0.000-736,0.000 0.000-193,-20.000 0.000-1249,20.000-19.000-3715</inkml:trace>
  <inkml:trace contextRef="#ctx0" brushRef="#br0">5139.000 3298.000 4067,'0.000'0.000'3780,"0.000"0.000"-3908,0.000 20.000 1121,0.000-20.000 929,0.000 20.000-929,0.000 0.000-321,0.000 0.000 225,0.000 0.000 384,0.000 19.000-96,0.000 1.000-512,0.000 19.000-321,0.000-18.000-160,0.000-2.000-95,0.000 0.000-33,0.000 2.000-32,0.000-22.000-225,0.000 21.000-127,0.000-40.000-513,21.000 20.000-960,-21.000 0.000-1891,0.000-20.000-6437</inkml:trace>
  <inkml:trace contextRef="#ctx0" brushRef="#br0">15384.000 4232.000 12908,'-20.000'0.000'256,"20.000"-20.000"481,0.000 20.000-193,20.000 0.000 97,0.000 0.000 256,19.000 0.000-449,21.000 0.000-288,-1.000 0.000 32,0.000 0.000 97,2.000 0.000-193,-2.000 0.000-64,1.000 20.000-288,-21.000-20.000-1154,-19.000 0.000-2241,0.000 0.000-5862</inkml:trace>
  <inkml:trace contextRef="#ctx0" brushRef="#br0">15483.000 4291.000 14189,'-20.000'61.000'448,"20.000"-42.000"-384,0.000 41.000 161,0.000-1.000 447,0.000 1.000-159,0.000 39.000-385,-20.000 1.000-64,0.000 19.000 32,1.000 0.000 417,-1.000-19.000 576,0.000 20.000-32,0.000-21.000-65,0.000-21.000-383,20.000 2.000-417,0.000 0.000-32,0.000-40.000-64,0.000-1.000-96,0.000 1.000 33,0.000-19.000 31,0.000-2.000 0,20.000 1.000 64,20.000-20.000 192,-1.000 19.000-64,1.000 1.000-96,19.000-20.000-95,22.000 0.000-33,-2.000 21.000-97,0.000-21.000-351,0.000 0.000-385,-19.000 0.000-864,-21.000-21.000-33,1.000 21.000-1473,-19.000-20.000-7111</inkml:trace>
  <inkml:trace contextRef="#ctx0" brushRef="#br0">16872.000 4192.000 8680,'-20.000'-20.000'5413,"20.000"20.000"-5093,0.000 0.000-192,20.000 20.000 1121,-20.000 0.000-95,21.000 20.000-578,-1.000-1.000-416,-20.000 22.000-96,20.000-2.000 32,-2.000 1.000 0,-18.000-1.000-192,21.000-19.000-96,-21.000-1.000-224,0.000-18.000-225,20.000-2.000-256,-20.000 1.000-896,0.000 0.000-2307</inkml:trace>
  <inkml:trace contextRef="#ctx0" brushRef="#br0">18381.000 4252.000 12171,'0.000'-20.000'769,"-20.000"20.000"160,20.000 0.000 1057,0.000 0.000-929,0.000 0.000-577,0.000 0.000-320,20.000 0.000-64,0.000 20.000 353,20.000 0.000-161,19.000-20.000-96,0.000 19.000-32,2.000 2.000-192,-2.000-2.000-96,-19.000 21.000-96,-20.000-20.000-96,0.000 20.000 95,-20.000 19.000 161,-20.000-19.000 192,0.000 0.000-160,0.000-1.000 96,0.000-18.000 321,-19.000 18.000-97,19.000-39.000 0,-1.000 20.000 97,21.000-20.000-161,0.000 19.000 0,0.000-19.000-192,21.000 0.000 64,19.000 0.000-160,19.000 0.000-608,0.000-19.000-385,1.000 19.000-769,-1.000-20.000-2947</inkml:trace>
  <inkml:trace contextRef="#ctx0" brushRef="#br0">19771.000 4252.000 17168,'-40.000'-20.000'-513,"40.000"20.000"-63,40.000 0.000 1505,-21.000-20.000-481,42.000 20.000-384,18.000 0.000 0,0.000 20.000 0,0.000-20.000 417,-19.000 20.000-257,-21.000 0.000-288,-19.000-1.000-96,-20.000 21.000 0,0.000-19.000-225,-20.000 18.000 161,1.000-19.000 128,-21.000 20.000 96,20.000-20.000-96,0.000 19.000 0,20.000-19.000 0,20.000 20.000-1,-20.000-1.000 1,40.000-18.000 192,-20.000-2.000-96,-1.000 1.000 97,21.000 0.000-97,-20.000-1.000 96,-20.000 2.000-160,0.000-21.000 128,0.000 20.000 224,-40.000-20.000-192,1.000 19.000-96,-1.000-19.000-32,-19.000 0.000-192,19.000 0.000-1121,0.000 0.000-2723,1.000 0.000-5958</inkml:trace>
  <inkml:trace contextRef="#ctx0" brushRef="#br0">17032.000 5226.000 3619,'0.000'-40.000'11371,"0.000"40.000"-11243,0.000 0.000-416,-20.000 0.000 95,0.000 0.000 321,-21.000 40.000 257,3.000 0.000-1,18.000 20.000-128,-1.000-2.000 65,1.000 3.000 159,20.000-22.000 1,20.000 1.000-129,21.000 0.000-128,18.000-20.000-32,-19.000-1.000-96,39.000-19.000-320,-20.000 0.000-448,-19.000 0.000-1378,19.000-19.000-3171</inkml:trace>
  <inkml:trace contextRef="#ctx0" brushRef="#br0">17210.000 5384.000 9929,'-20.000'80.000'6150,"20.000"-40.000"-5926,0.000 20.000 256,0.000-1.000 545,0.000 21.000-544,0.000 0.000-353,0.000-2.000-416,0.000-18.000-897,20.000-20.000-705,0.000 0.000-2402</inkml:trace>
  <inkml:trace contextRef="#ctx0" brushRef="#br0">18759.000 5365.000 12491,'0.000'19.000'2242,"0.000"-19.000"-2594,0.000 0.000 608,19.000-19.000 833,1.000 19.000-320,20.000 0.000-481,-20.000-20.000-288,19.000 20.000 32,-19.000 0.000-32,-20.000 0.000-64,0.000 0.000-352,0.000 0.000-609,-40.000 0.000 192,1.000 20.000-32,-21.000-1.000 769,21.000 2.000 96,-21.000-1.000 192,21.000 19.000 193,-2.000-19.000-1,21.000 20.000-160,0.000 0.000-127,20.000-1.000 31,20.000 1.000-128,0.000 1.000-32,1.000-2.000 0,19.000 0.000 32,-1.000 2.000 32,1.000-22.000 32,-1.000 1.000-96,-19.000-1.000 64,0.000 2.000 64,-20.000-21.000 256,0.000 0.000 417,-20.000 0.000-641,-19.000 0.000-192,-1.000 0.000 96,0.000 0.000-32,1.000 0.000-32,-22.000 0.000 32,23.000 0.000-32,17.000 0.000 0,1.000 0.000-417,20.000 0.000-1344,0.000 0.000-1058,41.000 0.000-1761</inkml:trace>
  <inkml:trace contextRef="#ctx0" brushRef="#br0">20108.000 5345.000 9032,'-20.000'-19.000'1505,"-19.000"19.000"-1825,-1.000 0.000 993,1.000 19.000 928,-1.000 20.000-704,-1.000 22.000-448,3.000-2.000-1,17.000 1.000-224,1.000-1.000-192,20.000 2.000-224,0.000-3.000-513,20.000 3.000 1,21.000-22.000-129,18.000-20.000-512,0.000 2.000 736,1.000-21.000 641,-1.000 0.000 320,-19.000 0.000 577,-1.000-21.000 64,-19.000 2.000 321,-20.000-1.000 95,-20.000 1.000-736,-19.000-1.000-289,-21.000-1.000-128,1.000 1.000-160,0.000 20.000-96,-2.000 0.000-224,23.000 0.000-961,18.000 0.000-1249,20.000-19.000-2531</inkml:trace>
  <inkml:trace contextRef="#ctx0" brushRef="#br0">20644.000 4272.000 13100,'-20.000'0.000'64,"20.000"-20.000"480,0.000 20.000 930,0.000 0.000-930,20.000 20.000-351,21.000-20.000-129,-3.000 0.000 128,23.000 0.000-64,18.000 0.000-32,0.000 0.000-32,-20.000 0.000 32,22.000 0.000-96,-43.000 0.000 0,3.000 0.000-96,-1.000 19.000 0,-21.000-19.000-128,-19.000 21.000 0,20.000 19.000 95,-20.000-21.000 97,0.000 21.000 32,20.000 20.000 0,-20.000-1.000 32,0.000 20.000-32,0.000 1.000 0,0.000-1.000 32,20.000 41.000-160,-40.000-21.000-192,20.000 40.000-385,0.000-19.000-800,0.000-1.000-2723,0.000 0.000 1025,20.000-19.000 3491,19.000 0.000 33,-19.000-42.000-129,0.000 22.000 1249,0.000-41.000 641,-20.000 21.000-929,20.000-20.000 705,-20.000-20.000 128,0.000 20.000-993,19.000-21.000-673,-19.000 1.000-96,-19.000-20.000-32,19.000 20.000-160,-20.000-20.000-64,0.000 20.000 0,0.000-20.000 32,-19.000 0.000 32,-1.000 0.000 97,0.000 0.000-33,1.000 0.000-32,-22.000-20.000-192,23.000 20.000-481,-23.000 0.000-1953,22.000 0.000-6759</inkml:trace>
  <inkml:trace contextRef="#ctx0" brushRef="#br1">1408.000 13313.000 1473,'20.000'20.000'-64,"-20.000"-20.000"64,0.000 0.000 897,-20.000 0.000 544,20.000 0.000-1057,0.000 0.000-127,-20.000 0.000 319,20.000 0.000 577,0.000 0.000-128,20.000 0.000-96,-20.000 0.000-96,0.000 0.000 96,20.000 0.000-225,-20.000 0.000-415,0.000 0.000-33,0.000 0.000-96,0.000 0.000-32,0.000 0.000-32,0.000 0.000 65,0.000 0.000 319,0.000 0.000-160,20.000 20.000-128,0.000-20.000-63,-1.000 0.000 63,1.000 0.000 64,0.000 0.000-160,0.000 0.000-64,0.000 0.000-32,19.000 0.000 32,1.000 0.000 0,19.000 0.000-32,-18.000 0.000 64,18.000 0.000-32,-19.000 0.000 0,19.000 0.000-32,1.000 0.000 32,-1.000 0.000-32,20.000 0.000 64,-18.000 0.000-64,-2.000 0.000 32,20.000 0.000 0,1.000 0.000 0,-1.000-20.000-32,0.000 20.000 65,21.000 0.000 31,-21.000 0.000 128,0.000 0.000 64,22.000 0.000-192,-22.000-20.000 64,20.000 20.000 1,0.000 0.000 127,0.000-19.000-160,21.000 19.000 32,-21.000-21.000-96,19.000 21.000-32,1.000-20.000-32,0.000 20.000 0,1.000-19.000 64,-1.000-1.000-32,19.000 20.000-32,2.000-20.000 32,-21.000 20.000-64,21.000-20.000 64,-23.000 20.000-32,23.000-20.000-32,-21.000 20.000 0,19.000-20.000 32,2.000 20.000 0,-21.000 0.000 0,21.000 0.000 0,-22.000-19.000 0,21.000 19.000 0,-19.000 0.000 0,-1.000 0.000 0,-1.000 0.000 0,1.000 0.000-32,21.000 0.000-32,-41.000 0.000 32,20.000 0.000 0,1.000 0.000 32,-3.000 0.000-32,3.000 0.000 64,-1.000 0.000 0,1.000-20.000-64,-1.000 20.000 64,0.000 0.000-32,-19.000 0.000 0,17.000 0.000 0,-36.000 0.000 32,18.000 0.000-32,-20.000 0.000 0,-20.000 0.000 0,2.000 0.000 0,-2.000 0.000 0,1.000 0.000 0,-21.000 0.000 0,21.000 0.000-64,-21.000 0.000-96,1.000 0.000-64,-20.000 0.000-577,-1.000 0.000-993,-19.000 0.000-2434</inkml:trace>
  <inkml:trace contextRef="#ctx0" brushRef="#br1">10460.000 13432.000 10634,'-39.000'21.000'128,"19.000"-2.000"-417,20.000-19.000 898,0.000 0.000 736,0.000 0.000-576,20.000 0.000-385,19.000-19.000-223,-19.000 19.000 191,21.000 0.000-64,-3.000 0.000-224,3.000 0.000-32,18.000 0.000-32,1.000 0.000 32,-1.000 0.000 0,20.000 0.000-32,0.000 0.000 32,20.000 0.000 64,1.000 0.000 97,19.000 0.000-97,0.000 0.000-64,1.000 0.000-32,19.000 0.000 0,-1.000 0.000-32,-18.000 0.000-64,39.000 0.000-33,-21.000-21.000 33,2.000 21.000 0,18.000 0.000 64,-19.000 0.000 0,20.000 0.000 64,-20.000-19.000 0,19.000 19.000-32,2.000-20.000 32,-22.000 20.000 64,1.000 0.000-96,1.000-21.000 0,-21.000 21.000 0,19.000 0.000 32,2.000 0.000-32,-2.000-19.000 64,-19.000 19.000 33,21.000 0.000-65,-21.000 0.000 0,0.000-20.000-64,-19.000 20.000 0,-21.000 0.000 0,0.000 0.000-33,-20.000-20.000 1,-19.000 20.000 96,0.000 0.000-64,-21.000 0.000-128,1.000-19.000-320,-20.000 19.000-1154,0.000 0.000-2273</inkml:trace>
  <inkml:trace contextRef="#ctx0" brushRef="#br1">17528.000 13313.000 2466,'-60.000'20.000'416,"40.000"-20.000"449,1.000 0.000 1409,-1.000 0.000 161,20.000 0.000-642,-20.000 0.000-127,20.000 0.000-97,0.000 0.000-768,0.000 0.000-32,20.000 0.000-321,-20.000 0.000-320,20.000 0.000-128,19.000 0.000 96,-19.000 0.000 0,20.000 0.000 1,-1.000 0.000-33,1.000 0.000 128,19.000 0.000-64,2.000 0.000 64,18.000 0.000 0,-20.000 0.000 0,40.000 0.000-127,0.000 0.000-65,0.000 0.000 0,0.000 0.000 0,21.000 0.000-65,-1.000-20.000-31,21.000 20.000 96,-21.000 0.000 0,19.000 0.000 0,2.000 0.000 0,18.000 0.000-32,-19.000 0.000 32,1.000 0.000-64,-2.000 0.000 64,21.000 0.000-96,-21.000 20.000-64,22.000-20.000 96,-2.000 0.000 64,-18.000 0.000-64,18.000 0.000 64,2.000 0.000 0,-2.000 0.000 0,0.000 20.000 32,-19.000-20.000-32,21.000 0.000 32,-2.000 0.000-32,-18.000 0.000 32,18.000 0.000 64,2.000 0.000 0,18.000 0.000 0,-20.000 0.000-64,2.000 0.000 0,-2.000 0.000 0,2.000 0.000-32,-22.000 0.000 0,21.000 0.000-32,-21.000 19.000 32,2.000-19.000 32,-21.000 21.000-32,-20.000-21.000-32,21.000 0.000-64,-21.000 0.000 0,0.000 0.000 0,-20.000-21.000-32,-20.000 21.000-833,-19.000 0.000-2274,-19.000-19.000-8808</inkml:trace>
  <inkml:trace contextRef="#ctx0" brushRef="#br2">1784.000 3815.000 12363,'-18.000'0.000'64,"-2.000"0.000"-64,20.000 0.000 289,0.000 0.000 768,0.000 0.000-449,20.000 0.000-256,-2.000 0.000-95,23.000 0.000 159,-1.000-20.000 65,19.000 20.000-161,0.000 0.000-160,22.000 0.000-128,18.000-20.000-32,0.000 0.000-128,-20.000 20.000-224,0.000-20.000-513,-39.000 0.000-481,-1.000 1.000-768,1.000 19.000-1857</inkml:trace>
  <inkml:trace contextRef="#ctx0" brushRef="#br2">2361.000 3596.000 10730,'-40.000'0.000'1217,"40.000"0.000"-1602,20.000 0.000 610,0.000 20.000 896,19.000-20.000-353,21.000 0.000-543,19.000 0.000 63,1.000 0.000 288,-1.000 20.000 193,-19.000-1.000-96,-1.000-19.000-193,-19.000 21.000-255,1.000 18.000-193,-23.000-19.000 0,-18.000 0.000 64,0.000 0.000 192,-18.000 0.000 32,-23.000 0.000-352,1.000 0.000-224,-19.000-1.000-321,19.000 2.000-800,-19.000-2.000-1954,19.000 1.000-4709</inkml:trace>
  <inkml:trace contextRef="#ctx0" brushRef="#br2">2043.000 4749.000 13228,'0.000'40.000'-192,"21.000"-21.000"416,-1.000-19.000 289,18.000 0.000 672,23.000 0.000-321,-2.000 0.000-703,20.000-19.000-97,0.000-2.000-224,-19.000 21.000-673,19.000-19.000-1922,1.000 19.000-3010</inkml:trace>
  <inkml:trace contextRef="#ctx0" brushRef="#br2">2499.000 4550.000 14733,'-59.000'20.000'-32,"59.000"-20.000"-192,0.000 0.000 128,41.000 0.000 545,-3.000 0.000-129,23.000 0.000-224,18.000 0.000-96,0.000 20.000 192,-20.000-1.000 192,1.000 2.000 1,-1.000-2.000-289,-19.000 1.000-96,-19.000 0.000 0,-1.000 20.000 64,-20.000-20.000 160,-20.000-1.000 129,-21.000 21.000-65,3.000-19.000-384,-23.000 18.000-96,2.000-19.000-257,19.000 0.000-1024,0.000 0.000-2531,1.000 0.000-6950</inkml:trace>
  <inkml:trace contextRef="#ctx0" brushRef="#br2">1944.000 5464.000 14862,'20.000'20.000'1313,"-1.000"-20.000"-1505,1.000 0.000 640,0.000 0.000-192,21.000 0.000 257,17.000 0.000-97,3.000 0.000-288,18.000 0.000 0,-20.000-20.000-96,20.000 20.000 0,-19.000 0.000-128,19.000-19.000-448,-20.000 19.000-801,2.000-20.000-1474,-22.000 0.000-3171</inkml:trace>
  <inkml:trace contextRef="#ctx0" brushRef="#br2">2460.000 5266.000 14637,'-40.000'19.000'1025,"40.000"-19.000"-1537,0.000 0.000 512,20.000 0.000 769,21.000 21.000-97,17.000-21.000-512,22.000 20.000-32,-1.000-20.000-95,1.000 19.000 31,-21.000-19.000-32,2.000 20.000-64,-23.000-1.000-65,-18.000 2.000 1,1.000-1.000 64,-21.000 0.000 257,-21.000-1.000-33,-19.000 1.000-64,1.000 20.000-128,-21.000-20.000-96,21.000 0.000-417,-21.000 0.000-1056,21.000-1.000-2595</inkml:trace>
  <inkml:trace contextRef="#ctx0" brushRef="#br2">2242.000 6160.000 13708,'20.000'0.000'1410,"0.000"0.000"-1378,-1.000 0.000 1121,21.000-20.000 160,19.000 20.000-32,22.000 0.000-448,18.000 0.000-384,0.000 0.000-193,0.000 0.000-224,-20.000 0.000 64,0.000 0.000-192,21.000-20.000-96,-21.000 20.000-577,-19.000 0.000-608,-21.000-20.000-673,1.000 20.000-1121,-40.000-20.000-2659</inkml:trace>
  <inkml:trace contextRef="#ctx0" brushRef="#br2">2997.000 6001.000 7366,'18.000'0.000'0,"23.000"0.000"289,-1.000 0.000 1921,-1.000 0.000-288,1.000-20.000-1090,-1.000 20.000-415,1.000 0.000 191,0.000 20.000 129,-1.000-20.000 128,2.000 20.000 32,-21.000-20.000-225,-2.000 19.000-127,-18.000 1.000-193,0.000 20.000 65,-18.000-20.000-161,-2.000 20.000-160,-21.000 0.000-448,2.000-21.000-257,19.000 22.000-416,-20.000-22.000-1281,20.000 21.000-4100</inkml:trace>
  <inkml:trace contextRef="#ctx0" brushRef="#br2">5538.000 6796.000 10890,'0.000'-20.000'1345,"0.000"20.000"-544,0.000 0.000-161,0.000 20.000-31,0.000 20.000 64,0.000-1.000 352,0.000 41.000-481,0.000-1.000-288,0.000 1.000 161,0.000-1.000-1,-20.000 20.000-192,20.000-19.000-31,0.000-1.000-65,0.000-20.000-160,0.000-18.000 32,0.000-1.000 0,0.000-2.000-160,20.000-38.000-257,-20.000 21.000-640,0.000-21.000-1217,0.000 0.000-2114</inkml:trace>
  <inkml:trace contextRef="#ctx0" brushRef="#br2">5239.000 7253.000 16271,'-19.000'0.000'384,"-1.000"0.000"-480,20.000 0.000 288,0.000 0.000 673,0.000-20.000-737,20.000 0.000-192,-1.000 0.000 32,21.000 0.000 64,-20.000 1.000-32,0.000-21.000 32,19.000 19.000 96,-19.000-18.000-32,20.000-1.000-63,-19.000 20.000 127,-3.000-19.000-64,-18.000 19.000-32,20.000 0.000 32,-20.000 0.000-32,21.000 0.000-32,-1.000 20.000-96,-20.000-20.000 64,38.000 20.000 224,-17.000 20.000 0,-1.000 0.000 33,20.000 0.000-129,-21.000 20.000-64,21.000-1.000-128,0.000-19.000-545,-1.000 20.000-416,1.000-20.000-961,-1.000-1.000-2274,1.000-19.000-7109</inkml:trace>
  <inkml:trace contextRef="#ctx0" brushRef="#br2">8097.000 6875.000 10602,'0.000'0.000'768,"0.000"20.000"-992,0.000-20.000 705,0.000 20.000 1568,0.000 0.000-703,0.000 19.000-417,0.000 21.000-353,0.000-20.000-224,0.000 40.000 33,0.000-21.000-97,0.000 0.000-224,0.000 1.000-64,0.000-1.000 32,0.000-19.000-32,0.000 0.000-32,0.000-1.000-32,0.000-19.000-128,0.000-20.000-545,0.000 0.000-928,0.000 0.000-2691</inkml:trace>
  <inkml:trace contextRef="#ctx0" brushRef="#br2">7880.000 7233.000 16399,'-20.000'-20.000'352,"20.000"20.000"-480,0.000-20.000 577,20.000 0.000 287,-1.000 1.000-608,1.000-2.000-128,20.000-19.000 33,-19.000 1.000 31,17.000-1.000 96,-17.000 20.000 0,19.000-19.000 32,-22.000-1.000-192,3.000 0.000 96,-1.000 20.000 0,0.000 1.000-128,-20.000 19.000 160,20.000 0.000 0,-20.000 0.000-288,19.000 19.000 320,1.000 1.000 129,0.000 20.000-321,20.000 0.000 96,-1.000-1.000-32,1.000 21.000-96,-1.000-40.000-385,1.000 20.000-1120,-19.000-21.000-2755</inkml:trace>
  <inkml:trace contextRef="#ctx0" brushRef="#br2">4544.000 8345.000 9609,'20.000'0.000'993,"-20.000"0.000"-609,0.000-19.000 1730,0.000 19.000 160,0.000 0.000-897,0.000 0.000-544,0.000 0.000-320,0.000 0.000-129,0.000 0.000-480,0.000 19.000 32,-20.000 1.000 128,0.000 20.000-64,1.000 0.000 160,-21.000 20.000-96,20.000-21.000-128,-19.000 1.000 96,19.000-1.000-32,0.000-18.000 0,20.000 19.000 64,0.000-21.000 0,0.000 1.000 96,20.000-20.000 65,0.000 20.000 127,-1.000 0.000 0,41.000-20.000-63,-21.000 0.000-97,42.000 0.000 0,-23.000 0.000-64,3.000 0.000-128,18.000 0.000-32,-20.000-20.000 64,-19.000 20.000-256,-1.000 0.000-513,1.000-20.000-32,-20.000 20.000-224,-20.000 0.000-384,0.000 0.000-705,0.000-20.000-1217,-20.000 20.000-929</inkml:trace>
  <inkml:trace contextRef="#ctx0" brushRef="#br2">4803.000 8485.000 7431,'0.000'-40.000'1249,"0.000"40.000"993,0.000 0.000-769,0.000 19.000-288,0.000 22.000 673,20.000-2.000-513,-20.000 21.000-384,0.000-1.000-416,0.000 1.000-97,0.000 0.000-288,0.000-1.000-31,19.000-19.000 63,-19.000 19.000-288,0.000-19.000 192,0.000-20.000-96,0.000 20.000-128,0.000-20.000-929,0.000 0.000-577,0.000-20.000-1953,-19.000 0.000-5510</inkml:trace>
  <inkml:trace contextRef="#ctx0" brushRef="#br2">5597.000 8644.000 6213,'-41.000'-21.000'7175,"23.000"21.000"-6726,18.000 0.000-97,0.000 0.000 673,0.000 0.000 224,0.000 0.000-961,18.000 21.000 257,3.000-2.000 63,19.000 21.000 65,-1.000-20.000 0,1.000 20.000-289,19.000 0.000-96,1.000-21.000-127,-21.000 1.000-1,1.000 0.000 0,1.000 0.000-288,-23.000 0.000 32,2.000-20.000-385,-20.000 0.000-480,0.000 20.000-160,0.000-20.000-224,0.000 0.000-961,-20.000-20.000-2595</inkml:trace>
  <inkml:trace contextRef="#ctx0" brushRef="#br2">5915.000 8623.000 8456,'0.000'0.000'4195,"-21.000"0.000"-4066,21.000 21.000 479,0.000-21.000 1442,-20.000 19.000-993,0.000 21.000-737,1.000-20.000 193,-21.000 40.000 63,20.000-21.000-255,-19.000 21.000-225,19.000-20.000-64,0.000 0.000-96,0.000-1.000-289,20.000-19.000-415,0.000 0.000-866,0.000-20.000-1697,0.000 0.000-5221</inkml:trace>
  <inkml:trace contextRef="#ctx0" brushRef="#br2">6133.000 8386.000 13324,'0.000'-21.000'449,"0.000"1.000"-353,19.000 20.000 1377,1.000-19.000-64,20.000 19.000-576,19.000 0.000-192,2.000 0.000-161,-2.000 19.000 33,1.000 1.000-193,-21.000 1.000-128,1.000 18.000-256,-20.000 0.000 32,-20.000 21.000-160,0.000 0.000-385,-20.000-21.000 289,0.000 22.000 96,-20.000-22.000 224,1.000 1.000 32,-1.000 0.000 0,19.000-21.000 128,3.000 1.000 289,-2.000-20.000-161,20.000 20.000 128,20.000-20.000 257,39.000 20.000-192,0.000-20.000-225,1.000 0.000-192,19.000 0.000-160,-20.000 0.000 0,1.000 0.000-641,-1.000 0.000-960,-38.000 0.000-802,-1.000 20.000-4227</inkml:trace>
  <inkml:trace contextRef="#ctx0" brushRef="#br2">7998.000 8524.000 11402,'0.000'0.000'32,"0.000"20.000"128,0.000 0.000 673,0.000 20.000 96,0.000 0.000-256,20.000 19.000-225,-20.000-19.000 33,0.000 0.000-1,0.000-1.000-192,0.000 1.000 225,21.000-20.000-161,-21.000-20.000-64,0.000 20.000-95,0.000-20.000 319,0.000-20.000-95,0.000 0.000-289,0.000-20.000-128,0.000 21.000 32,20.000-41.000 32,-20.000 20.000-449,20.000 0.000-159,-2.000 0.000 127,3.000 21.000 129,19.000 19.000 32,-20.000 0.000 64,19.000 0.000 96,-39.000 19.000 0,20.000 21.000 64,-20.000-19.000 32,20.000 18.000 0,-20.000 1.000 0,0.000 0.000 0,0.000-21.000 0,0.000 1.000 32,20.000-20.000 96,-20.000 0.000 224,0.000-20.000-192,19.000 1.000-160,1.000-1.000 0,0.000 0.000 0,0.000-20.000-96,0.000 20.000-96,-1.000 1.000 0,1.000 19.000 192,0.000-21.000 32,1.000 42.000 192,-1.000-21.000 0,-2.000 39.000-32,-18.000-19.000 1,0.000 20.000-97,0.000-1.000-128,20.000-19.000-129,-20.000 20.000-287,0.000-20.000-161,21.000 0.000-223,-21.000-1.000-257,20.000-19.000-641,0.000 0.000-1761</inkml:trace>
  <inkml:trace contextRef="#ctx0" brushRef="#br2">8733.000 8703.000 10986,'0.000'-19.000'2658,"-20.000"-2.000"-2401,20.000 21.000 31,-39.000 21.000 481,19.000-2.000-65,0.000 1.000-447,0.000 20.000-225,20.000 0.000 0,0.000 19.000-32,0.000-39.000 64,20.000 20.000-64,0.000-21.000-96,20.000 2.000 64,-1.000-21.000 96,1.000-21.000 96,-19.000 21.000-96,-3.000-19.000 32,2.000-21.000-64,0.000 20.000 128,-20.000-20.000-64,0.000 21.000 192,0.000-21.000-95,0.000 20.000-97,-20.000 0.000-32,20.000 0.000 96,-20.000 20.000-96,20.000 0.000-32,0.000 20.000 192,0.000 0.000 33,0.000 20.000-97,20.000-20.000-128,0.000-1.000 128,1.000 1.000-128,17.000 20.000-32,-17.000-20.000-128,19.000 0.000-193,-20.000-1.000-31,-1.000 2.000-449,1.000-21.000-832,0.000 0.000-1378,-20.000 0.000-3043</inkml:trace>
  <inkml:trace contextRef="#ctx0" brushRef="#br2">9011.000 8226.000 12427,'0.000'-40.000'1890,"0.000"40.000"-2338,0.000 21.000 512,0.000-2.000 801,0.000 41.000-225,0.000-1.000-352,20.000 1.000-31,-20.000 40.000 63,0.000-21.000 128,20.000 0.000-63,-20.000 1.000-129,20.000-1.000-128,0.000-19.000-128,-1.000-20.000 96,1.000-21.000-160,0.000 2.000-416,0.000-2.000-770,-20.000-19.000-1088,0.000 0.000-2787</inkml:trace>
  <inkml:trace contextRef="#ctx0" brushRef="#br2">8893.000 8663.000 15054,'-20.000'-19.000'1569,"40.000"19.000"-1505,-2.000 0.000 833,3.000 0.000 192,19.000 0.000-384,-1.000-21.000-545,1.000 21.000-96,19.000 0.000-160,-19.000-19.000-256,19.000 19.000-1282,-19.000 0.000-1601,1.000 0.000-6374</inkml:trace>
  <inkml:trace contextRef="#ctx0" brushRef="#br2">9407.000 8882.000 6470,'-18.000'0.000'2274,"18.000"-40.000"-737,-20.000 20.000 1154,0.000-19.000-577,20.000-1.000-801,0.000 0.000-256,0.000 0.000-384,0.000 21.000 288,20.000-21.000-769,0.000 20.000-256,-2.000 0.000 96,23.000 0.000-96,19.000 20.000-225,-21.000 0.000-960,1.000 0.000-801,-20.000 20.000-512,19.000 0.000-865,-39.000-20.000-1154</inkml:trace>
  <inkml:trace contextRef="#ctx0" brushRef="#br2">9725.000 8684.000 13196,'0.000'39.000'993,"20.000"-19.000"480,-20.000 0.000-416,0.000 0.000-897,0.000 0.000-352,0.000-1.000-224,21.000 1.000-481,-21.000-20.000-897,20.000 0.000-1985,-20.000 0.000-5894</inkml:trace>
  <inkml:trace contextRef="#ctx0" brushRef="#br2">9687.000 8405.000 15630,'-21.000'-40.000'1506,"21.000"20.000"-1538,0.000 20.000 96,0.000 0.000 128,0.000 0.000-512,21.000 0.000-1122,-21.000 20.000-1889,20.000 1.000-3171</inkml:trace>
  <inkml:trace contextRef="#ctx0" brushRef="#br2">9865.000 8564.000 13708,'40.000'40.000'1602,"-1.000"-21.000"448,-19.000 2.000 96,20.000-2.000-833,-1.000 2.000-864,1.000-2.000-321,-1.000 21.000 64,1.000-20.000-288,1.000 0.000-64,-23.000-20.000-321,23.000 20.000-480,-41.000-1.000-352,20.000-19.000-64,-20.000 0.000-577,0.000 0.000-993,-20.000 0.000-2562</inkml:trace>
  <inkml:trace contextRef="#ctx0" brushRef="#br2">10242.000 8564.000 12619,'-59.000'59.000'1314,"18.000"-38.000"-129,21.000 19.000 1409,-19.000 19.000-256,-1.000-19.000-1537,1.000 19.000-641,19.000 1.000-320,20.000-21.000-256,-20.000 1.000-1058,20.000 20.000-2049,0.000-20.000-11914</inkml:trace>
  <inkml:trace contextRef="#ctx0" brushRef="#br2">13855.000 4789.000 1761,'0.000'0.000'6022,"0.000"0.000"-5926,0.000 0.000 897,0.000 0.000 1089,0.000 0.000-288,21.000 0.000-769,-21.000 0.000-353,38.000 0.000 33,-18.000 0.000-33,21.000 0.000-191,-2.000 0.000-129,21.000-21.000-95,19.000 21.000-97,-20.000 0.000 32,1.000-19.000-64,-1.000 19.000-64,-18.000-20.000-64,-3.000 20.000-128,-17.000 0.000-256,-1.000 0.000-513,0.000 0.000-833,-20.000 0.000-640,-20.000-21.000-737,20.000 21.000-2562</inkml:trace>
  <inkml:trace contextRef="#ctx0" brushRef="#br2">14272.000 4609.000 2882,'0.000'-39.000'4004,"19.000"39.000"-3139,1.000 0.000 1409,0.000 0.000 224,1.000 0.000-1056,17.000 0.000-706,3.000 0.000-191,-1.000 0.000 31,19.000 20.000 1,1.000-20.000-97,-1.000 0.000 97,-19.000 19.000-129,-1.000 2.000-319,-19.000-2.000-33,-20.000-19.000-32,0.000 20.000-32,-20.000 0.000-32,-19.000 20.000-224,-21.000-20.000 95,21.000-1.000-223,-21.000 2.000-289,21.000-2.000-416,19.000 2.000-1377,0.000-21.000-5285</inkml:trace>
  <inkml:trace contextRef="#ctx0" brushRef="#br2">13835.000 5524.000 11851,'0.000'0.000'833,"0.000"0.000"-898,20.000 0.000 1058,-20.000 0.000 128,21.000 0.000-480,-21.000 0.000-289,18.000 0.000-127,22.000 0.000 191,1.000 0.000 0,-2.000 0.000-31,1.000 0.000-97,19.000 0.000-32,20.000 0.000-32,-19.000-20.000-63,19.000 20.000-97,-20.000-20.000 64,-18.000 20.000-96,19.000 0.000-64,-21.000-20.000 64,-19.000 20.000-64,20.000 0.000-32,-21.000-19.000-257,-19.000 19.000-255,0.000 0.000-289,0.000 0.000-544,0.000 0.000-673,-19.000 0.000-673,-1.000 0.000-63,-20.000 0.000-3396</inkml:trace>
  <inkml:trace contextRef="#ctx0" brushRef="#br2">14372.000 5365.000 9320,'18.000'0.000'1185,"2.000"0.000"-1217,1.000 0.000 801,-1.000 19.000 384,20.000-19.000-64,-1.000 0.000-608,21.000 0.000-65,-1.000 21.000 289,0.000-21.000 128,2.000 20.000-1,-23.000-20.000-191,3.000 20.000-577,-41.000-1.000-96,0.000 1.000 64,-21.000 0.000 32,1.000 0.000-64,-39.000 0.000-96,0.000 0.000 32,-1.000 0.000-256,1.000-1.000-481,19.000-19.000-673,1.000 20.000-1440,-1.000-20.000-3588</inkml:trace>
  <inkml:trace contextRef="#ctx0" brushRef="#br2">18302.000 4054.000 3523,'-20.000'-21.000'961,"-1.000"1.000"352,-17.000 20.000 673,-23.000-19.000-256,22.000 19.000-289,-40.000 0.000-736,19.000 0.000-321,-19.000 0.000-288,-20.000-20.000-128,20.000 20.000 64,-21.000 0.000-32,-19.000 20.000-32,20.000-20.000 32,-21.000 19.000 32,-19.000-19.000 128,21.000 20.000 481,-1.000 1.000-225,-1.000-2.000-64,1.000 21.000-127,20.000-21.000-33,-1.000 21.000-128,21.000 0.000-64,19.000 0.000-64,1.000-1.000 64,19.000 1.000 0,1.000 0.000-96,-1.000 0.000-64,1.000 0.000 64,19.000-1.000 64,0.000-19.000-1,-1.000 20.000 1,21.000-20.000 64,-20.000 19.000-32,20.000-18.000-64,0.000-2.000 32,0.000 1.000 128,20.000 0.000 225,1.000-1.000-33,19.000 2.000-64,-1.000 18.000 0,1.000-39.000-31,-1.000 21.000 63,21.000-2.000-96,-21.000 2.000-96,21.000-1.000 0,19.000-20.000 0,-20.000 19.000-32,22.000 1.000 0,18.000-20.000 32,0.000 20.000-32,1.000-20.000 32,19.000 0.000 1,-1.000 20.000 191,1.000-20.000-160,-20.000 0.000-96,21.000 20.000 32,-21.000-20.000 64,20.000 0.000-384,21.000 20.000 544,-2.000-20.000-480,1.000 0.000 448,-1.000 0.000 641,22.000 0.000-225,-2.000 0.000-608,22.000 19.000 64,-42.000-19.000-192,22.000 0.000 0,-2.000 0.000-224,-19.000 20.000 480,-1.000-20.000-288,2.000 0.000 128,-1.000 0.000 0,-21.000 0.000 0,22.000 0.000 64,-1.000 0.000-128,-1.000-20.000 128,-18.000 20.000-64,-1.000-19.000-64,-20.000-1.000-352,-20.000 0.000 448,0.000 0.000-128,2.000 0.000 64,-42.000 0.000 64,1.000 1.000 64,-1.000-22.000-96,-19.000 22.000 64,20.000-21.000-32,-19.000 20.000-64,-1.000-20.000-96,-20.000 20.000 96,18.000-19.000 0,2.000-1.000 96,-20.000 20.000 0,0.000-20.000 128,0.000 20.000-192,-20.000 0.000 0,2.000-19.000 32,-23.000 19.000-64,1.000 0.000-128,-39.000 0.000 64,0.000 0.000 64,0.000-20.000 0,-41.000 21.000 64,1.000-2.000-32,-20.000-18.000 0,-20.000 19.000 32,-19.000-20.000 0,-20.000 20.000 0,-1.000 1.000 0,1.000-21.000 128,-21.000 20.000-32,21.000 0.000-32,18.000 1.000 352,-18.000-2.000-159,19.000 21.000-225,21.000-20.000-32,-2.000 20.000 64,41.000 20.000-192,20.000-20.000-801,20.000 21.000-993,40.000-2.000-2114,19.000 1.000-7398</inkml:trace>
  <inkml:trace contextRef="#ctx0" brushRef="#br2">18798.000 5226.000 6790,'20.000'0.000'737,"-20.000"0.000"896,0.000 0.000 225,0.000 0.000-833,0.000-19.000-481,-20.000 19.000-159,20.000-21.000 159,0.000 21.000 33,-20.000-20.000 95,1.000 1.000-95,-1.000 19.000-449,-20.000-21.000-96,1.000 21.000-96,-22.000 0.000 32,-18.000 0.000-64,0.000 0.000-64,-1.000 0.000 64,1.000 0.000 0,-21.000-19.000 96,-19.000 19.000 0,20.000 0.000 32,-19.000 0.000-64,-1.000 0.000 32,-1.000 0.000-96,1.000 0.000 64,20.000 19.000-65,-1.000-19.000 65,1.000 21.000 0,0.000-21.000 0,0.000 19.000-224,20.000-19.000-256,-21.000 20.000 351,20.000-20.000 129,-19.000 21.000-160,20.000-2.000-384,-1.000 1.000 416,1.000 0.000 31,0.000-1.000 97,-1.000 2.000-32,21.000-1.000 64,-20.000 19.000 0,18.000-20.000 0,2.000 2.000 32,19.000-1.000 0,1.000 0.000 0,-1.000-1.000-64,20.000 21.000 64,0.000-20.000-64,1.000 0.000 32,19.000 20.000 0,0.000-21.000 0,0.000 21.000-32,19.000-20.000 64,1.000 20.000 0,0.000-20.000 257,20.000-1.000 255,-1.000 1.000 65,22.000 1.000-1,-3.000-1.000-223,3.000-20.000-193,18.000 19.000 64,0.000 1.000-160,0.000-1.000 32,0.000-19.000 33,20.000 21.000-1,1.000-1.000 64,19.000-20.000 0,0.000 19.000-96,1.000-19.000-96,-1.000 20.000-32,-20.000 0.000-160,21.000-20.000-64,-21.000 20.000-64,0.000 0.000-97,19.000-20.000 33,-19.000 0.000 320,41.000 0.000 64,-21.000 0.000 288,0.000 20.000 33,1.000-20.000-225,-2.000 0.000-192,1.000 0.000 128,-20.000 0.000-64,21.000 19.000-513,-1.000-19.000-320,0.000 0.000-256,1.000 0.000-128,18.000 0.000 705,1.000 0.000 576,1.000-19.000 833,-2.000-1.000 544,1.000 20.000-256,-1.000-20.000-704,-18.000 0.000-353,-1.000 0.000-256,0.000-19.000-161,-39.000 19.000-383,19.000-1.000-225,-20.000 2.000 512,1.000 19.000 257,-1.000-20.000-96,-20.000 1.000 256,2.000-1.000 160,-2.000-1.000 1,0.000 21.000 255,-19.000-20.000 257,0.000 1.000-129,-21.000-1.000-159,1.000 1.000 95,-20.000-2.000-192,-39.000 1.000-352,19.000-20.000 128,-40.000 1.000 161,1.000 19.000-257,-20.000-20.000 0,0.000 20.000 0,-21.000-19.000 0,1.000 19.000 0,0.000-21.000 0,-41.000 22.000-32,21.000-20.000 0,-20.000 19.000 0,-20.000-1.000 32,1.000 21.000 32,19.000 0.000 128,-1.000 0.000-96,-18.000 0.000-32,39.000 21.000-224,-21.000-1.000-385,22.000-1.000-576,19.000 1.000-1794,19.000-1.000-1185,0.000-19.000-2082</inkml:trace>
  <inkml:trace contextRef="#ctx0" brushRef="#br1">17330.000 6517.000 9480,'0.000'0.000'481,"0.000"0.000"-289,0.000 0.000-160,0.000 20.000 1281,0.000 0.000 225,0.000 41.000-481,0.000-23.000-385,0.000 42.000-223,-20.000-20.000 63,-1.000-1.000-191,21.000 21.000-257,0.000-21.000 32,0.000-19.000-64,0.000 0.000-64,0.000 0.000-385,21.000-21.000-608,-21.000-19.000-1345,0.000 0.000-6342</inkml:trace>
  <inkml:trace contextRef="#ctx0" brushRef="#br1">16872.000 6816.000 16623,'0.000'-40.000'-352,"21.000"20.000"0,19.000-19.000 416,-22.000 18.000 128,23.000-19.000-256,-1.000-19.000 0,-1.000 19.000-32,1.000 0.000 64,-1.000 21.000 32,-19.000-21.000-32,20.000 20.000-33,-20.000 0.000 98,19.000 20.000 31,-19.000 0.000 0,1.000 0.000 192,-1.000 20.000 64,-2.000 0.000-96,23.000 20.000-192,-1.000-1.000 65,-1.000 1.000-33,1.000 1.000-64,-1.000-3.000-545,21.000-17.000-1088,-1.000-2.000-2435</inkml:trace>
  <inkml:trace contextRef="#ctx0" brushRef="#br1">18679.000 6557.000 8744,'0.000'0.000'1729,"20.000"40.000"97,0.000 0.000 0,-20.000 0.000-513,20.000 19.000-672,0.000 1.000-417,-20.000-1.000-128,19.000 1.000-96,-19.000-1.000 0,0.000-19.000-192,20.000 0.000-193,-20.000-1.000-447,20.000-39.000-546,-20.000 21.000-1697,0.000-42.000-3170</inkml:trace>
  <inkml:trace contextRef="#ctx0" brushRef="#br1">18441.000 6756.000 14477,'-20.000'-39.000'288,"40.000"18.000"-576,-1.000 2.000 448,21.000-2.000-96,1.000 2.000-96,-3.000 0.000-96,3.000 19.000 64,-21.000-21.000 96,19.000 1.000 0,-19.000 0.000 192,0.000 0.000 33,0.000 20.000 191,-20.000-20.000 65,20.000 20.000-225,-20.000 0.000-320,0.000 0.000-32,0.000 20.000 32,19.000-20.000 0,1.000 40.000 32,0.000-20.000 0,0.000 20.000-321,19.000 0.000-287,21.000-21.000-866,-1.000 21.000-1985,2.000-20.000-2723</inkml:trace>
  <inkml:trace contextRef="#ctx0" brushRef="#br1">20009.000 6597.000 14765,'20.000'21.000'-832,"-20.000"-2.000"704,0.000 21.000 384,0.000 0.000 673,0.000 19.000-289,0.000 1.000-512,20.000 19.000-64,-20.000-20.000-64,20.000 21.000-96,-1.000-41.000-192,1.000 22.000-128,0.000-22.000-289,0.000-19.000-416,-20.000 0.000-96,0.000-20.000-1346,-20.000 0.000-2305</inkml:trace>
  <inkml:trace contextRef="#ctx0" brushRef="#br1">19970.000 7114.000 4676,'-61.000'-80.000'2050,"41.000"20.000"-1922,2.000 1.000 577,18.000 19.000 2338,0.000-19.000-1474,0.000 19.000-576,18.000 0.000 160,23.000 0.000-288,-1.000 21.000-385,-1.000-21.000-159,21.000 21.000 191,-21.000-2.000-63,21.000 1.000-225,-21.000 20.000-96,1.000 0.000-32,1.000 0.000-64,-23.000 20.000-128,3.000 1.000 0,-1.000-2.000-32,0.000 21.000-481,0.000 0.000-960,-1.000-21.000-1186,1.000 21.000-2050</inkml:trace>
  <inkml:trace contextRef="#ctx0" brushRef="#br1">17150.000 3934.000 6470,'-19.000'-59.000'-577,"19.000"38.000"609,-20.000 21.000 192,0.000-19.000 641,0.000-1.000 96,-19.000 20.000-577,19.000 0.000 834,-20.000-20.000-354,19.000 20.000-31,-17.000 20.000-160,18.000-20.000-257,-21.000 20.000-128,21.000-20.000-223,-19.000 19.000-33,-1.000 21.000 0,20.000 0.000 0,-19.000 0.000 64,19.000-1.000-64,-20.000 2.000 32,21.000-2.000 224,-1.000 21.000 96,0.000-21.000-191,-21.000 21.000 31,23.000-21.000-96,-2.000 22.000 32,-1.000-2.000-64,21.000-19.000-96,-20.000 19.000 64,20.000 1.000 32,-20.000-21.000-64,20.000 21.000 32,0.000 0.000 1,-18.000-21.000-1,18.000 1.000-32,0.000 20.000 0,-21.000-20.000 32,21.000 0.000-64,-20.000-1.000 128,20.000-19.000-192,-20.000 20.000 448,20.000 0.000 385,-20.000-20.000-289,20.000 20.000-191,0.000-1.000 95,0.000-18.000-192,0.000 18.000-160,0.000 0.000 32,0.000 2.000 0,0.000-2.000 32,20.000 1.000-64,-20.000 0.000 0,20.000-1.000-64,-20.000 1.000 161,0.000 20.000-65,20.000-21.000 192,-20.000 1.000-96,21.000 0.000-32,-21.000-1.000-128,18.000 2.000 96,-18.000-2.000-32,20.000 0.000-32,0.000-18.000 32,-20.000 18.000 0,21.000-19.000 129,-1.000 20.000-65,-2.000-20.000-32,23.000 19.000 32,-21.000-19.000-32,0.000 0.000-128,19.000 20.000 96,-19.000-20.000 0,20.000 0.000-96,-1.000-1.000-32,-19.000 2.000-32,20.000-2.000 64,-1.000 1.000-32,-19.000 1.000-32,21.000-2.000-32,-21.000-19.000-33,19.000 20.000-31,1.000-20.000 64,-20.000-20.000 128,19.000 20.000 32,-19.000-19.000 32,20.000-2.000-32,-21.000 1.000 96,21.000 1.000-128,0.000-21.000-32,-21.000 20.000 64,1.000 0.000-64,21.000-20.000 0,-21.000 20.000-64,-2.000 0.000 128,23.000-19.000-32,-21.000 19.000 96,0.000-20.000-32,-1.000 1.000 97,1.000-21.000-97,0.000 21.000 32,0.000-22.000-96,-20.000 3.000 96,20.000-3.000-160,-1.000-18.000 128,1.000 19.000-128,-20.000-19.000 64,20.000 0.000-64,-20.000-1.000 224,0.000 0.000-224,0.000 1.000 160,0.000-1.000-64,0.000 1.000 96,-20.000 0.000-448,0.000-21.000 800,1.000 20.000-480,-21.000 1.000-64,0.000-21.000 32,21.000 21.000 0,-21.000-1.000 32,-1.000 1.000 224,23.000 19.000-160,-23.000 21.000-128,21.000-1.000-64,0.000 20.000-352,1.000 0.000-129,19.000 1.000-64,0.000 19.000-127,-20.000 0.000-834,20.000 0.000-3587,20.000 19.000-5059</inkml:trace>
  <inkml:trace contextRef="#ctx0" brushRef="#br1">18759.000 4013.000 1889,'0.000'-59.000'1057,"0.000"39.000"-640,-20.000-20.000-65,20.000 21.000-96,0.000-2.000 481,-20.000 2.000 416,0.000 19.000-128,0.000-20.000 64,1.000 20.000-128,-21.000 20.000-352,-1.000-20.000-1,21.000 19.000-159,-19.000 2.000-257,-1.000 18.000 32,1.000 1.000-192,-1.000-20.000-32,20.000 19.000 32,0.000 2.000 64,-19.000-2.000 96,19.000 0.000 65,-21.000 21.000 223,23.000 0.000 97,-2.000 0.000-161,-21.000-1.000-32,21.000 21.000-160,-19.000-21.000-63,19.000 21.000-65,0.000 19.000 64,-19.000-20.000 64,19.000 2.000-32,0.000-2.000 225,0.000 0.000 95,20.000 1.000-352,-20.000-1.000 32,20.000 1.000-31,-19.000 0.000 31,19.000-1.000-128,0.000 0.000 0,0.000 1.000-32,19.000-1.000 32,-19.000 1.000-64,20.000 0.000-64,20.000-1.000-32,-20.000-20.000-32,19.000 1.000-32,1.000-1.000 128,-1.000-19.000 96,2.000 0.000 64,17.000-20.000 0,-17.000 20.000 32,18.000-40.000-64,21.000 0.000-128,-21.000 0.000-128,20.000 0.000 160,2.000-40.000-64,-2.000 20.000 32,-20.000-20.000 128,20.000-20.000 32,-19.000 21.000 128,-1.000-21.000 33,2.000-20.000-97,-22.000 2.000-96,1.000-2.000 64,-1.000-39.000-96,-19.000 19.000-64,0.000-19.000 0,-20.000 0.000 32,20.000-1.000 0,-20.000 1.000-64,0.000 20.000-32,0.000-20.000-256,-20.000 19.000 768,0.000 20.000-448,0.000-19.000-32,1.000 20.000 32,-21.000-21.000 32,20.000 21.000-32,-19.000-1.000-64,-2.000 1.000 64,1.000 19.000-160,1.000 1.000 64,-21.000-1.000 64,41.000 21.000 64,-21.000 18.000-96,20.000 2.000-96,-19.000 19.000-481,19.000 19.000-1089,0.000 2.000-2113,20.000 18.000-5638</inkml:trace>
  <inkml:trace contextRef="#ctx0" brushRef="#br1">20108.000 3875.000 7078,'0.000'-40.000'-512,"-20.000"20.000"1056,20.000 20.000 385,-19.000 0.000-641,-1.000 0.000-95,0.000 0.000 191,0.000 20.000 289,-19.000-1.000 159,19.000 21.000-95,-21.000 0.000-160,3.000 0.000-33,-3.000-1.000-95,21.000 21.000-129,-19.000-20.000 32,19.000 19.000-32,-20.000 1.000 193,1.000 20.000-65,-1.000-21.000-191,0.000 41.000 31,1.000-21.000-64,-1.000 20.000-128,19.000-19.000-32,-17.000 20.000 0,18.000-1.000-32,-21.000-20.000 96,21.000 1.000-128,1.000-1.000 353,19.000 1.000 63,-20.000 0.000-128,20.000 19.000-95,0.000-20.000-97,0.000 1.000 32,20.000-1.000-160,-1.000 0.000-128,1.000 1.000-193,21.000-20.000 193,-1.000-21.000 128,-22.000 21.000 32,43.000-20.000-64,-22.000-1.000-32,1.000-19.000 96,0.000 0.000 0,19.000 0.000-32,0.000-20.000-32,2.000 0.000-32,-3.000 0.000 96,3.000-20.000 0,-2.000-20.000-32,0.000 20.000 64,1.000-19.000 0,-1.000-1.000 32,2.000-19.000 32,-2.000 18.000-96,-19.000-17.000 0,-1.000-3.000 128,1.000 3.000 32,0.000-3.000-32,-1.000-18.000-64,1.000-1.000-31,-20.000 0.000 31,19.000 2.000-64,-19.000-21.000 0,0.000-21.000-64,1.000 1.000 31,-21.000 0.000-255,0.000-1.000 576,-21.000 0.000-288,-19.000 1.000 33,1.000 20.000 31,-1.000 20.000 128,-19.000-1.000 128,-1.000 20.000 64,1.000 1.000-31,19.000 19.000-97,1.000 0.000-160,-2.000 1.000-128,1.000 19.000-96,20.000 0.000 0,-19.000 20.000-225,19.000 0.000-95,0.000 0.000-225,0.000 20.000-223,1.000 0.000-706,-1.000 19.000-1921,0.000 1.000-5798</inkml:trace>
  <inkml:trace contextRef="#ctx0" brushRef="#br1">18203.000 7551.000 5252,'-59.000'-21.000'10667,"38.000"1.000"-10443,1.000 20.000 352,20.000-19.000 930,0.000 19.000 159,20.000 0.000-992,1.000 0.000-801,17.000 0.000 160,23.000 0.000-64,-2.000 19.000 64,0.000-19.000-160,1.000 20.000-257,-21.000 1.000-287,-19.000-2.000 63,0.000 2.000 257,-20.000-2.000 32,-20.000-19.000 159,0.000 19.000 193,1.000 2.000 0,-21.000-21.000 33,20.000 20.000-33,0.000 0.000 0,1.000 0.000-32,19.000 0.000-97,19.000-1.000 130,1.000 1.000-162,0.000 20.000 1,20.000-20.000 96,-1.000 19.000 0,-19.000-19.000 96,0.000 0.000 160,-20.000 0.000 161,0.000 0.000 127,-20.000 0.000 161,-20.000-20.000 192,1.000 0.000-417,-1.000 0.000-256,-19.000 0.000-256,-2.000 0.000 0,3.000 0.000-256,-1.000 0.000-417,18.000 0.000-512,1.000 0.000-929,21.000 19.000-3940</inkml:trace>
  <inkml:trace contextRef="#ctx0" brushRef="#br2">12545.000 5027.000 15502,'-20.000'0.000'609,"20.000"0.000"-417,0.000 0.000 417,0.000 0.000-257,39.000 0.000 64,1.000 20.000-384,19.000-20.000-64,2.000 20.000 32,-2.000 0.000-64,-19.000 0.000 0,0.000 20.000-64,-21.000-21.000 0,-19.000 22.000 32,-19.000-2.000 64,-21.000 0.000 64,-21.000 2.000 128,23.000-2.000 96,-3.000 1.000 321,3.000-20.000-97,17.000 0.000-63,1.000-1.000-225,40.000 1.000 64,1.000-20.000 353,17.000 20.000-513,23.000-20.000-96,18.000 0.000-449,-20.000 0.000-992,1.000 0.000-1954,-21.000 0.000-11562</inkml:trace>
  <inkml:trace contextRef="#ctx0" brushRef="#br2">15880.000 8743.000 11627,'-20.000'-20.000'608,"0.000"0.000"769,20.000 1.000-224,0.000-2.000 65,0.000 21.000-161,0.000 0.000-513,20.000 0.000-320,20.000 0.000 161,19.000 21.000-353,0.000-2.000-32,2.000 21.000 64,-3.000 0.000-128,3.000-1.000 32,-22.000 1.000-225,1.000 20.000-63,-20.000-20.000 352,0.000 19.000-64,-40.000-19.000 0,0.000-1.000 64,0.000 1.000 64,-19.000-20.000 225,-21.000 20.000 63,21.000-20.000 225,-1.000 0.000-193,19.000 0.000-128,1.000-1.000-192,0.000-19.000-64,20.000 0.000 64,20.000 20.000 0,0.000-20.000-63,21.000 20.000-130,-3.000-20.000-31,23.000 0.000-64,-22.000 20.000-352,1.000-20.000-289,0.000 0.000 0,-1.000 0.000-416,-19.000 0.000-737,21.000 0.000-1601,-23.000 0.000-3460</inkml:trace>
  <inkml:trace contextRef="#ctx0" brushRef="#br2">17071.000 9021.000 12716,'-59.000'-40.000'96,"39.000"21.000"32,0.000-2.000 1185,-1.000 2.000 545,21.000-1.000-545,0.000 20.000-897,0.000 20.000-191,21.000-1.000 479,19.000 2.000-95,19.000-2.000-193,-19.000 21.000 1,19.000 0.000-65,1.000-1.000-160,-21.000-18.000-128,22.000 18.000-32,-23.000 1.000-128,3.000-20.000-224,-2.000 0.000-193,-19.000 0.000-255,0.000-20.000-161,0.000 0.000-769,-20.000 0.000-768,0.000 0.000-2018</inkml:trace>
  <inkml:trace contextRef="#ctx0" brushRef="#br2">17508.000 8882.000 13068,'-20.000'0.000'-128,"0.000"20.000"160,0.000 19.000 704,-19.000 1.000 546,-2.000 0.000-225,3.000 0.000-705,-23.000 20.000-256,22.000-1.000-64,-1.000 1.000-352,20.000-21.000-353,0.000 1.000-192,20.000-20.000-896,0.000 0.000-1538,20.000 0.000-3684</inkml:trace>
  <inkml:trace contextRef="#ctx0" brushRef="#br2">17745.000 8743.000 15150,'0.000'-40.000'512,"20.000"21.000"-736,1.000-2.000 448,19.000 21.000 737,-1.000-19.000-128,21.000 19.000-320,19.000 0.000-353,-20.000 19.000 0,22.000 2.000-128,-43.000-2.000-32,3.000 1.000 0,-21.000 0.000 32,-2.000 0.000-192,-36.000 0.000 0,-2.000 0.000 160,0.000 19.000-64,-21.000-19.000 31,2.000 20.000-95,19.000-20.000-128,0.000 20.000 32,20.000-1.000-192,20.000 1.000-33,21.000-20.000-95,-23.000 19.000 63,23.000 1.000-127,-1.000 0.000 159,-1.000-20.000 353,-19.000 20.000 64,0.000-1.000 32,-20.000-19.000 96,0.000 0.000 288,-20.000 0.000 289,0.000 0.000 96,-19.000-20.000-32,-1.000 20.000-289,-19.000-20.000-288,-22.000 0.000-64,22.000 0.000-128,0.000 0.000-32,19.000 0.000-256,0.000 0.000-609,21.000 0.000-2530</inkml:trace>
  <inkml:trace contextRef="#ctx0" brushRef="#br2">20247.000 8822.000 10409,'0.000'40.000'833,"21.000"0.000"32,-21.000-1.000-449,20.000 1.000 257,-20.000 20.000-96,0.000-20.000-257,0.000 0.000-128,0.000-21.000 160,0.000 1.000 257,0.000-20.000 128,-20.000 0.000 31,20.000 0.000-415,0.000-20.000-257,-21.000-20.000-32,21.000 21.000-160,0.000-21.000-32,21.000-20.000-97,-21.000 20.000-127,38.000 1.000-449,-17.000 19.000-96,19.000 0.000 385,-1.000 0.000 384,-19.000 20.000 160,0.000 20.000 96,0.000 20.000 96,0.000-20.000 32,-20.000 20.000-63,0.000-1.000-65,0.000 1.000-64,0.000-20.000-64,0.000-20.000 96,0.000 20.000 96,19.000-20.000 160,1.000-20.000-223,0.000 0.000-290,0.000 0.000 1,19.000-20.000-96,-19.000 21.000 64,20.000-2.000-32,-19.000 2.000 63,-3.000-1.000 129,2.000 20.000 97,1.000 0.000 191,-21.000 20.000 224,0.000-1.000-63,0.000 21.000-1,0.000-20.000-192,0.000 20.000-192,-21.000 0.000-32,21.000 0.000-544,0.000-1.000-994,0.000 1.000-2401</inkml:trace>
  <inkml:trace contextRef="#ctx0" brushRef="#br2">21140.000 8981.000 15310,'0.000'-40.000'256,"-20.000"21.000"-224,2.000 19.000 192,-23.000 0.000 129,1.000 0.000 63,1.000 19.000-384,-1.000 21.000-32,0.000 0.000 0,21.000 0.000-32,19.000-1.000-32,0.000-18.000-64,19.000 18.000-64,21.000-19.000 96,0.000-20.000 192,-1.000 0.000-32,22.000 0.000-32,-23.000-20.000 32,3.000 0.000 32,-1.000 1.000 0,-21.000-2.000 0,1.000-18.000 32,0.000 19.000 129,-20.000-20.000-97,-20.000 1.000-160,20.000-1.000-32,-20.000 20.000 32,1.000 0.000 96,19.000 0.000-32,-20.000 20.000-96,20.000 0.000 32,0.000 20.000 224,0.000 0.000 96,20.000 19.000-31,-20.000-18.000-97,39.000 18.000-96,-19.000 1.000-64,20.000 0.000-128,-21.000 0.000-321,21.000-21.000-223,0.000 21.000-33,-21.000-20.000-768,1.000-20.000-737,-20.000 0.000-1570,0.000 0.000-4355</inkml:trace>
  <inkml:trace contextRef="#ctx0" brushRef="#br2">21478.000 8326.000 12619,'-20.000'19.000'609,"20.000"1.000"-257,0.000 20.000 769,-20.000 19.000 289,20.000 1.000-193,0.000 20.000-609,0.000-21.000-351,20.000 21.000-129,0.000-20.000-96,1.000-1.000 96,-3.000-19.000-96,2.000 20.000-32,0.000-41.000-128,1.000 21.000-32,-21.000-20.000-353,0.000 0.000-608,0.000-20.000-1025,0.000 0.000-1826,-21.000 0.000-3491</inkml:trace>
  <inkml:trace contextRef="#ctx0" brushRef="#br2">21280.000 8962.000 13965,'-20.000'0.000'1441,"40.000"0.000"-1729,19.000-21.000 640,1.000 21.000 97,19.000 0.000-257,1.000-19.000-160,-1.000 19.000-32,2.000-20.000-160,-2.000 20.000-833,-39.000-20.000-2947</inkml:trace>
  <inkml:trace contextRef="#ctx0" brushRef="#br2">21916.000 8941.000 15630,'18.000'40.000'0,"-18.000"-40.000"289,20.000 40.000 447,-20.000-20.000-479,21.000 0.000-193,-21.000 19.000-225,20.000-18.000-63,-20.000-2.000 64,0.000 1.000 128,0.000-20.000-320,0.000 0.000-97,0.000 0.000-384,0.000-20.000-960,0.000 1.000 127,-20.000-21.000 1346,-1.000 20.000-96,21.000-20.000-417,-20.000 20.000 673,20.000-19.000 128,0.000-1.000-577,0.000 20.000 449,0.000 0.000 961,0.000 0.000 1473,20.000 0.000-1025,1.000 20.000-961,-1.000 0.000-160,0.000 0.000-544,19.000 0.000-1154,-19.000 0.000 193,20.000 20.000-449,-21.000-20.000-4195</inkml:trace>
  <inkml:trace contextRef="#ctx0" brushRef="#br2">22331.000 8962.000 9416,'20.000'39.000'1186,"-20.000"-19.000"287,0.000 0.000 961,0.000 20.000-1121,20.000-21.000-832,-20.000 2.000-353,21.000-2.000-256,-21.000-19.000-833,20.000 20.000-1185,-20.000-20.000-4036</inkml:trace>
  <inkml:trace contextRef="#ctx0" brushRef="#br2">22292.000 8684.000 14189,'0.000'-40.000'1057,"0.000"19.000"-897,20.000 21.000 513,-20.000 0.000-257,19.000 0.000-512,1.000 0.000-673,0.000 21.000-2434,1.000 19.000-2722</inkml:trace>
  <inkml:trace contextRef="#ctx0" brushRef="#br2">22530.000 8922.000 8584,'0.000'40.000'5957,"20.000"-40.000"-5284,0.000 19.000 1089,20.000 1.000 352,-21.000 0.000-1025,21.000 0.000-609,21.000-20.000-96,-3.000 20.000-127,1.000 0.000-97,-18.000-1.000-128,18.000-19.000-64,-39.000 21.000-577,0.000-21.000-704,0.000 0.000-961,-20.000 0.000-2563,20.000 0.000-5701</inkml:trace>
  <inkml:trace contextRef="#ctx0" brushRef="#br2">22947.000 8882.000 12523,'-39.000'40.000'673,"19.000"-21.000"480,-21.000 21.000 673,3.000 0.000-961,-3.000 0.000-673,-18.000-1.000-480,19.000 21.000-1026,20.000 0.000-2113,0.000-20.000-3652</inkml:trace>
  <inkml:trace contextRef="#ctx0" brushRef="#br2">6232.000 10015.000 448,'0.000'0.000'8200,"0.000"0.000"-6407,0.000-20.000 321,0.000 20.000-448,-20.000 0.000-801,20.000 0.000-737,0.000 20.000 288,0.000 0.000 65,20.000 19.000-33,-20.000 2.000 33,0.000 18.000 191,21.000 1.000-223,-21.000-1.000 95,0.000 41.000 97,0.000-1.000-1,0.000 20.000-543,0.000 0.000 159,0.000-19.000-160,18.000-1.000 0,-18.000-19.000 64,0.000-20.000-128,20.000-1.000-96,-20.000-19.000 224,20.000-1.000-224,-20.000-19.000-224,0.000 0.000-257,21.000 0.000-608,-21.000-20.000-544,0.000 0.000-1763,0.000 0.000-4932</inkml:trace>
  <inkml:trace contextRef="#ctx0" brushRef="#br2">6688.000 10115.000 4484,'0.000'-60.000'2434,"0.000"40.000"-1281,0.000 0.000 801,-20.000 40.000-705,20.000 0.000-64,0.000 19.000-32,0.000 21.000-288,20.000 20.000 160,-20.000-1.000-224,0.000 1.000-128,0.000 19.000-193,0.000 1.000-64,-20.000 19.000 225,20.000-20.000 0,0.000 0.000-417,0.000 1.000-96,0.000-21.000 0,0.000-19.000-96,20.000-1.000-192,-20.000-19.000-449,20.000-20.000-63,-20.000 0.000-289,20.000-1.000-160,-20.000 1.000-705,0.000-20.000-2146,0.000-20.000-5316</inkml:trace>
  <inkml:trace contextRef="#ctx0" brushRef="#br2">6271.000 10074.000 2818,'-18.000'0.000'2627,"18.000"-19.000"-513,0.000 19.000-481,0.000-20.000-255,-21.000 20.000-65,21.000-20.000-96,0.000 20.000-64,0.000 0.000-192,-20.000-20.000 0,20.000 20.000-160,0.000-20.000-97,0.000 20.000-159,0.000 0.000-225,0.000 0.000-64,20.000-20.000-128,19.000 20.000 33,1.000 0.000-129,19.000 0.000 96,2.000 0.000-128,18.000 0.000 128,-20.000 0.000-64,21.000 20.000-64,-1.000 0.000 192,21.000 20.000-352,-21.000-1.000 128,0.000 2.000 32,1.000 18.000-192,-21.000-19.000-193,-18.000 19.000 65,-23.000 1.000 160,2.000-21.000 0,-20.000 21.000 96,-20.000-20.000 32,-18.000-1.000 192,-3.000 1.000-128,2.000 1.000 96,-21.000-22.000-160,1.000-19.000 128,-1.000 20.000-32,1.000-20.000 0,-2.000 0.000-32,2.000-20.000 160,19.000 20.000 1,21.000 0.000-97,-1.000 0.000-32,20.000 0.000-96,0.000 0.000-96,20.000 0.000 128,19.000 20.000 96,22.000 0.000-192,-23.000 20.000 192,23.000-1.000 160,-2.000 1.000 96,20.000 0.000-31,-19.000 19.000 95,-1.000 1.000-128,2.000-20.000-32,-23.000 19.000-31,23.000-18.000-161,-43.000 18.000-192,23.000-19.000-33,-21.000-1.000-351,0.000-19.000-97,-20.000 0.000-127,0.000 0.000 95,0.000-20.000 32,0.000 0.000-1344,-20.000-20.000-3621</inkml:trace>
  <inkml:trace contextRef="#ctx0" brushRef="#br2">7581.000 9757.000 9961,'0.000'-20.000'1409,"0.000"20.000"-95,0.000 0.000 447,0.000-20.000-223,0.000 20.000-449,0.000 0.000-417,0.000 0.000-287,0.000 0.000-289,0.000 0.000 32,0.000 20.000 64,-18.000 0.000-64,18.000-1.000 257,-21.000 21.000-193,-19.000-20.000 96,20.000 20.000-32,1.000 0.000-64,-1.000-21.000 33,20.000 21.000-33,-20.000-20.000-96,20.000 20.000-64,20.000-20.000 96,-20.000-1.000 64,20.000 1.000-32,19.000-20.000-224,1.000 21.000 481,-1.000-21.000-193,1.000 0.000-224,19.000 0.000 0,-18.000 0.000 32,-1.000 0.000 32,-21.000-21.000-256,21.000 21.000-193,-20.000 0.000-255,-20.000 0.000-353,0.000 0.000-352,20.000 0.000-577,-20.000 0.000-1345,-20.000 0.000-2242</inkml:trace>
  <inkml:trace contextRef="#ctx0" brushRef="#br2">7741.000 9796.000 13196,'0.000'20.000'320,"0.000"0.000"-128,0.000 20.000 994,0.000 0.000 127,0.000-1.000-705,0.000 1.000-287,0.000 20.000-193,0.000 0.000 128,0.000-21.000-32,0.000 0.000-64,0.000 2.000-95,0.000-2.000-98,0.000-19.000-191,0.000-20.000-416,0.000 20.000-1058,20.000-20.000-2434</inkml:trace>
  <inkml:trace contextRef="#ctx0" brushRef="#br2">8059.000 9975.000 7591,'0.000'0.000'1729,"0.000"0.000"-896,0.000 20.000 1473,20.000-20.000-192,-20.000 20.000-736,0.000-20.000-257,18.000 20.000-32,3.000 0.000-96,19.000-1.000-353,-1.000 1.000-31,1.000 1.000-449,0.000-2.000-64,-1.000 1.000-96,1.000-20.000 0,-1.000 20.000-256,1.000-1.000-161,-19.000-19.000-255,-1.000 21.000-161,-20.000-21.000-160,0.000 0.000-384,-20.000 0.000-961,-1.000 0.000-2979</inkml:trace>
  <inkml:trace contextRef="#ctx0" brushRef="#br2">8356.000 9975.000 13965,'-20.000'20.000'160,"20.000"0.000"-32,-20.000 0.000 1057,0.000 0.000-256,-19.000 19.000-545,19.000 1.000-256,0.000 19.000-95,0.000-18.000-1,-19.000-2.000 0,39.000-19.000-289,-20.000 0.000-255,20.000 0.000-257,0.000 0.000-1153,20.000-20.000-2402</inkml:trace>
  <inkml:trace contextRef="#ctx0" brushRef="#br2">8476.000 9876.000 14669,'18.000'-20.000'353,"2.000"0.000"223,1.000 20.000 1250,-1.000 0.000-769,19.000 0.000-609,1.000 0.000-223,0.000 20.000-129,-1.000 0.000-32,-19.000-1.000-32,20.000 21.000-96,-19.000-20.000 128,-21.000 0.000 32,0.000 20.000-288,0.000 0.000 224,-21.000-21.000 32,-19.000 22.000 0,20.000-22.000 32,1.000 1.000 64,-1.000 0.000 128,0.000-1.000 1,20.000 2.000-65,0.000-21.000-32,0.000 0.000 32,20.000 20.000 33,19.000-20.000-1,21.000 0.000-64,-1.000 0.000-96,2.000 19.000-96,-22.000-19.000-64,1.000 0.000-609,-1.000 0.000-928,-19.000 0.000-769,-20.000 20.000-3780</inkml:trace>
  <inkml:trace contextRef="#ctx0" brushRef="#br1">2936.000 7133.000 10089,'0.000'21.000'416,"-20.000"-2.000"-1601,2.000 21.000 96,-23.000 19.000 1057,-19.000 1.000 128,1.000 39.000 321,-40.000 0.000 351,-21.000 21.000 418,-18.000 19.000 319,-1.000 0.000-160,40.000 0.000-800,-1.000-20.000-417,40.000-39.000-64,1.000-1.000-32,19.000-19.000-96,-19.000-20.000-545,18.000 0.000-1697,23.000-20.000-2755</inkml:trace>
  <inkml:trace contextRef="#ctx0" brushRef="#br1">2122.000 7372.000 15182,'-20.000'0.000'160,"20.000"0.000"-256,0.000-20.000-673,20.000 20.000 801,21.000-20.000 321,-3.000 20.000-65,43.000-40.000 64,18.000 20.000 65,1.000-19.000 159,38.000 19.000-31,-19.000-20.000-193,-20.000 0.000-192,20.000 0.000-64,-39.000 21.000 0,-20.000-1.000-32,-21.000 0.000-192,-19.000 20.000 0,-20.000 20.000-128,0.000 0.000 384,0.000 20.000-32,-20.000 0.000-64,0.000 19.000 0,1.000 20.000-32,-1.000-19.000-416,20.000 19.000-865,-20.000 0.000-1346,20.000-19.000-4067</inkml:trace>
  <inkml:trace contextRef="#ctx0" brushRef="#br1">4208.000 10949.000 6662,'0.000'0.000'2690,"18.000"0.000"-2562,2.000 0.000 545,21.000 0.000 736,-3.000 0.000-544,3.000 0.000-608,18.000 0.000-97,1.000 0.000-32,19.000 0.000-96,-18.000 0.000-32,-2.000 0.000 32,20.000 0.000-32,-19.000 0.000 64,-1.000 0.000-64,0.000 0.000-96,1.000-20.000-257,-39.000 20.000-575,17.000-20.000-1411,-38.000 20.000-5636</inkml:trace>
  <inkml:trace contextRef="#ctx0" brushRef="#br1">4961.000 10770.000 6053,'20.000'20.000'-128,"21.000"-20.000"32,-3.000 0.000-128,3.000 20.000 288,18.000-20.000 416,1.000 20.000 770,-1.000-1.000 223,0.000 1.000-64,-19.000 0.000-928,-20.000 0.000-257,-20.000 0.000 224,0.000 20.000 65,-40.000-21.000-353,1.000 21.000-352,-1.000-20.000-257,0.000 20.000-63,-19.000 0.000-1090,18.000 0.000-1921</inkml:trace>
  <inkml:trace contextRef="#ctx0" brushRef="#br1">5935.000 11704.000 992,'0.000'0.000'2627,"0.000"0.000"-449,0.000 0.000-320,0.000 0.000-353,0.000 0.000-192,0.000 0.000-224,0.000 0.000-352,18.000 0.000-64,-18.000 0.000 31,20.000 0.000-255,1.000 0.000 95,-1.000 0.000-223,19.000 0.000-97,1.000 0.000 0,19.000-20.000-128,21.000 20.000 0,-1.000 0.000-64,21.000-20.000 0,-1.000 20.000-32,0.000-19.000 0,0.000 19.000 32,1.000 0.000-32,-1.000 0.000 0,0.000-20.000 0,20.000 20.000-128,-19.000 0.000 32,39.000 0.000 64,-21.000-20.000 160,21.000 20.000-160,20.000-20.000 64,-20.000 20.000 0,1.000 0.000 64,18.000-20.000 0,1.000 20.000-63,0.000 0.000 31,-20.000 0.000-32,-1.000 0.000 0,2.000-20.000 96,-21.000 20.000-32,0.000 0.000-64,-1.000-19.000 32,-19.000 19.000-64,-18.000-21.000 32,-22.000 21.000-32,-19.000 0.000 0,-1.000-19.000 0,-19.000 19.000-64,0.000 0.000 32,1.000-21.000 128,-21.000 21.000 128,0.000 0.000-160,-21.000-19.000-32,1.000-2.000 289,0.000 2.000-161,1.000 19.000-32,-1.000-20.000-64,0.000 0.000 32,0.000 0.000 0,0.000-20.000-96,1.000 21.000 96,19.000-21.000 32,-20.000 20.000 32,20.000-19.000-95,-20.000-21.000 95,20.000 1.000-64,0.000-1.000-32,0.000-20.000 32,0.000 0.000-64,0.000 1.000-32,0.000-21.000-64,20.000 22.000-96,-20.000-22.000-225,0.000 20.000 97,0.000-19.000-224,0.000 0.000 127,0.000 19.000-127,0.000 1.000 352,-20.000-1.000 192,20.000 0.000 64,-20.000 41.000-32,20.000-1.000 0,-20.000 0.000-32,20.000 1.000-64,-21.000 19.000-96,21.000 0.000-193,-18.000 0.000-255,-2.000 20.000-33,20.000-20.000 321,-20.000 20.000 160,20.000 0.000 64,0.000 0.000 32,-21.000 0.000 32,21.000 0.000 32,-20.000 20.000 0,2.000-20.000 32,-3.000 20.000-32,1.000-20.000 0,-20.000 20.000 32,1.000-20.000 0,-1.000 0.000-64,1.000 20.000 32,-1.000-20.000 0,-19.000 0.000 0,19.000 0.000-32,-19.000 0.000-32,-2.000-20.000 64,-18.000 20.000 0,0.000-20.000 32,-1.000 20.000 32,-20.000-20.000-96,1.000 0.000 96,0.000 1.000 33,-19.000-2.000-65,-1.000 21.000-32,-1.000-19.000-32,1.000 19.000-32,-21.000-20.000-64,2.000 20.000-33,-1.000 0.000 65,1.000-20.000 64,-22.000 20.000 0,2.000 0.000 32,-2.000 0.000 32,22.000 0.000 33,-1.000 0.000 31,-1.000 0.000-96,2.000 0.000-32,39.000 0.000-32,-20.000 0.000 0,40.000 20.000 0,-2.000-20.000 0,22.000 0.000-64,19.000 0.000-1,1.000 0.000 161,19.000 0.000-64,0.000 0.000 65,20.000 0.000-33,20.000 0.000-64,-20.000 0.000 64,20.000 0.000-32,0.000 0.000-64,-1.000 0.000-33,1.000 20.000 33,-20.000-20.000-32,20.000 19.000 32,-20.000 2.000 32,0.000-2.000 32,0.000 21.000-96,-20.000 0.000-32,20.000 19.000 32,-20.000 1.000 96,1.000 19.000 96,-1.000 1.000 64,20.000 20.000-32,-20.000-1.000-128,20.000 20.000 32,-20.000-20.000 0,20.000 20.000-32,-20.000 0.000 64,20.000 1.000-32,20.000-21.000 0,-20.000-19.000 65,0.000-1.000 831,20.000 1.000-63,-20.000-20.000-352,0.000-1.000-225,20.000 0.000-128,0.000-19.000-192,-20.000 0.000 64,19.000-1.000-224,-19.000-18.000 0,20.000 19.000 32,-20.000-21.000 31,0.000 2.000 65,0.000-2.000 64,0.000-19.000 64,0.000 0.000-64,0.000 20.000 33,0.000-20.000 31,0.000 0.000-128,0.000 0.000-353,0.000 0.000-576,0.000-20.000-640,0.000 20.000-193,0.000 0.000-160,0.000 0.000-1729</inkml:trace>
  <inkml:trace contextRef="#ctx0" brushRef="#br2">17984.000 10253.000 7046,'0.000'-19.000'929,"0.000"19.000"801,0.000 0.000 224,0.000 0.000-609,0.000 0.000-833,0.000 19.000 417,0.000 1.000 128,0.000 20.000-224,20.000 40.000-128,-20.000-1.000-225,0.000 0.000-160,0.000 40.000 65,0.000 1.000-161,0.000-21.000-96,20.000 21.000 64,0.000-21.000-192,-20.000 0.000 0,19.000-39.000-480,1.000-1.000 63,-20.000-19.000-191,0.000 0.000-161,0.000-21.000-192,0.000-19.000-800,0.000 21.000-1282,-20.000-21.000-3524</inkml:trace>
  <inkml:trace contextRef="#ctx0" brushRef="#br2">18282.000 10273.000 9769,'0.000'-20.000'160,"0.000"1.000"160,0.000 19.000 929,0.000 0.000 193,0.000 0.000-609,0.000 0.000-513,0.000 19.000 481,20.000 21.000 224,0.000 0.000-193,0.000 20.000-255,-1.000 19.000-161,1.000 0.000-63,-20.000 21.000-161,20.000-21.000-64,0.000 21.000 0,0.000-21.000-32,-1.000 0.000-64,1.000 2.000-128,0.000-22.000-224,0.000 1.000-193,-20.000-21.000 33,21.000-19.000-225,-21.000 0.000-320,0.000 0.000-320,-21.000-20.000-641,21.000 0.000-961,-20.000 0.000-3203</inkml:trace>
  <inkml:trace contextRef="#ctx0" brushRef="#br2">17806.000 10293.000 11594,'-41.000'-20.000'193,"41.000"0.000"511,0.000 1.000-223,0.000 19.000 1056,41.000-20.000-416,-1.000 20.000-480,-1.000 0.000-257,40.000 0.000-31,1.000 0.000 95,20.000 0.000 65,-1.000 20.000-65,19.000-1.000-160,21.000 1.000-96,1.000 0.000 33,-41.000 20.000-33,0.000 20.000-224,-40.000-21.000-64,-19.000 21.000-32,-19.000-1.000-161,-21.000 21.000-95,-21.000-20.000 64,-19.000-1.000 95,-19.000 1.000 129,19.000-1.000 96,-19.000-19.000 0,19.000 0.000 96,1.000-20.000 0,19.000-20.000 161,0.000 19.000 223,20.000 2.000 289,20.000-2.000-96,0.000 22.000-129,19.000-2.000-128,21.000-19.000-384,-1.000 20.000 1,0.000-1.000 63,-19.000 1.000-449,19.000-20.000-351,-19.000 0.000-385,1.000-1.000-481,-23.000 1.000-1313,-18.000-20.000-6630</inkml:trace>
  <inkml:trace contextRef="#ctx0" brushRef="#br2">19116.000 10015.000 7366,'-20.000'0.000'2691,"20.000"0.000"-1634,-21.000 0.000 1025,21.000 0.000-128,0.000 0.000-513,21.000 0.000-800,-21.000 0.000-289,40.000 0.000 33,-20.000 20.000-161,19.000-20.000 64,1.000 20.000-288,-1.000-1.000-64,-19.000 1.000-256,0.000 1.000 416,-20.000-2.000-128,0.000 21.000-64,-20.000-21.000 192,0.000 22.000-32,1.000-22.000 96,-1.000 1.000 224,0.000-20.000-95,0.000 20.000-97,20.000 0.000-32,0.000-20.000-96,0.000 20.000 128,20.000-20.000-128,0.000 20.000-32,0.000-1.000-544,19.000-19.000-321,1.000 0.000-320,-20.000 21.000-1346,19.000-21.000-3202</inkml:trace>
  <inkml:trace contextRef="#ctx0" brushRef="#br2">19533.000 10193.000 11723,'-20.000'-19.000'1057,"20.000"19.000"-737,20.000 0.000 897,-20.000 0.000 32,40.000 19.000-512,-21.000 2.000-353,21.000-21.000-192,0.000 20.000 129,19.000-1.000-1,-19.000 1.000-128,-21.000-20.000-192,21.000 20.000 96,-19.000-20.000-384,-21.000 20.000-801,0.000-20.000-1153,0.000 20.000-2338</inkml:trace>
  <inkml:trace contextRef="#ctx0" brushRef="#br2">19830.000 10055.000 5252,'-20.000'19.000'3620,"0.000"1.000"-3460,-19.000 20.000 513,19.000 0.000 768,-20.000-21.000-96,21.000 22.000-832,-21.000-2.000-353,20.000 1.000-32,0.000-20.000-32,1.000 19.000 64,19.000-18.000-256,0.000-2.000-833,0.000-19.000-1185,19.000 0.000-1665</inkml:trace>
  <inkml:trace contextRef="#ctx0" brushRef="#br2">19889.000 10035.000 11018,'0.000'0.000'576,"20.000"0.000"-640,1.000 20.000 1218,19.000-20.000 127,-21.000 19.000-481,21.000 1.000-511,-20.000 1.000-225,0.000-2.000-32,-1.000 21.000 32,1.000-21.000 96,-20.000 2.000-128,-20.000-1.000 32,1.000-1.000 96,-21.000-19.000 161,20.000 20.000-65,-19.000-20.000 0,39.000 20.000 64,-20.000-20.000 1,20.000 0.000-65,0.000 0.000 192,20.000 20.000 33,-1.000-20.000-193,21.000 20.000-192,0.000 0.000-96,-1.000-20.000 96,-19.000 19.000-320,0.000-19.000-417,0.000 21.000-1408,-20.000-2.000-2372</inkml:trace>
  <inkml:trace contextRef="#ctx0" brushRef="#br1">20247.000 9796.000 6021,'-20.000'0.000'-256,"0.000"0.000"256,20.000 20.000 32,-20.000-20.000 96,1.000 0.000 0,19.000 0.000-32,0.000 0.000-64,-20.000 0.000 225,20.000 0.000 287,0.000 0.000 33,0.000 0.000-353,0.000 0.000-160,-20.000-20.000 0,20.000 20.000 0,-20.000 0.000-128,0.000 0.000-128,20.000 0.000-1025,-19.000 0.000-3107</inkml:trace>
  <inkml:trace contextRef="#ctx0" brushRef="#br2">19989.000 10372.000 480,'0.000'0.000'865,"0.000"0.000"-64,0.000 0.000-417,0.000-19.000 192,20.000 19.000-544,-20.000 0.000 193,0.000 0.000 63,0.000 0.000-64,0.000 0.000 161,0.000 0.000 127,0.000 0.000 97,0.000 0.000 63,0.000 0.000 161,0.000 0.000-64,0.000 0.000-257,0.000 0.000 65,0.000 0.000-353,0.000 0.000 192,0.000 0.000 321,0.000 0.000-64,0.000-20.000-33,0.000 20.000-31,0.000 0.000-225,-20.000 0.000-63,20.000 0.000 31,0.000 0.000 96,0.000 0.000-127,0.000 0.000-65,0.000 0.000 0,0.000 0.000 32,20.000 0.000-31,-20.000 0.000-33,20.000 0.000 0,-20.000 0.000-96,20.000 20.000 64,-20.000-20.000-31,20.000 0.000-97,-1.000 19.000-32,1.000-19.000-32,0.000 21.000-32,-20.000-21.000 64,20.000 19.000-64,-20.000 1.000 32,20.000 0.000 0,-20.000-20.000 64,-20.000 20.000 256,20.000 0.000 128,-20.000-1.000-31,0.000 2.000-129,-19.000-21.000-128,19.000 19.000 64,0.000-19.000 65,0.000 20.000 95,-19.000-20.000-64,-1.000 0.000-31,19.000-20.000-1,1.000 20.000-96,2.000 0.000-160,-2.000 0.000 32,-1.000 0.000-128,21.000 0.000-64,0.000 0.000-288,0.000 0.000-385,0.000 0.000 160,0.000 0.000-256,21.000 0.000-640,-1.000 0.000-1090,-20.000 20.000-2337</inkml:trace>
  <inkml:trace contextRef="#ctx0" brushRef="#br1">20288.000 9776.000 6950,'0.000'0.000'1922,"0.000"0.000"-1185,0.000 0.000 800,0.000 0.000 353,0.000 0.000-257,0.000 0.000-768,0.000-19.000-480,0.000 19.000-33,0.000 0.000-32,0.000 0.000-224,-20.000 0.000-192,-1.000 0.000 96,-19.000 19.000-32,1.000-19.000 0,-41.000 0.000 32,1.000 0.000 32,0.000 0.000 0,-21.000 0.000 0,1.000 0.000 32,0.000 0.000 0,-20.000-19.000-64,-1.000 19.000 32,1.000 0.000-64,1.000 19.000 32,-1.000-19.000 0,-1.000 20.000-32,-19.000 0.000 64,21.000-20.000-32,-1.000 0.000 32,19.000 20.000-64,-19.000-20.000 64,20.000 20.000-32,-1.000-20.000 0,1.000 20.000-32,0.000-20.000 64,20.000 19.000-32,19.000-19.000-64,1.000 21.000 96,18.000-21.000-32,-18.000 0.000-32,19.000 19.000 0,20.000-19.000 32,-19.000 20.000 0,-1.000-20.000 0,20.000 20.000 0,0.000-20.000 0,1.000 0.000 0,-1.000 20.000 32,0.000-20.000 32,-1.000 0.000-64,21.000 0.000 96,0.000 0.000-63,0.000 0.000 31,0.000 20.000 32,0.000-20.000 32,0.000 0.000-64,0.000 20.000-32,21.000 0.000 32,-21.000-1.000-64,0.000 1.000 32,0.000 20.000 0,0.000 0.000 0,0.000 0.000-32,0.000 19.000 64,0.000-19.000-64,0.000 19.000-32,0.000 1.000 64,20.000 19.000 0,-20.000 2.000-32,0.000-3.000 0,0.000 22.000 64,20.000-1.000-64,-20.000 1.000 96,19.000-21.000-96,-19.000 21.000 0,20.000-21.000 32,-20.000 0.000 32,20.000 1.000 129,-20.000-20.000 191,20.000-1.000 0,0.000 1.000 33,-20.000-20.000-65,19.000 19.000-352,-19.000-19.000 0,20.000-20.000 128,-20.000 20.000-160,0.000-21.000 64,20.000 1.000-160,-20.000-20.000 128,20.000 20.000 96,-20.000-20.000 0,20.000 20.000-96,-1.000-20.000 96,1.000 0.000-128,0.000 0.000 32,21.000 0.000 0,-3.000 0.000-288,43.000 0.000 256,-2.000 0.000-288,0.000 0.000-129,40.000 0.000 705,-19.000 0.000-288,19.000 0.000 64,-1.000 0.000 33,21.000 0.000-194,-19.000 0.000 161,38.000 0.000-32,-19.000 0.000-32,20.000 0.000 161,-20.000 20.000-194,21.000-20.000-31,-22.000 0.000 96,1.000 0.000-192,-1.000 0.000 256,-18.000 0.000-64,-21.000 20.000 0,0.000-20.000-64,-18.000 0.000 128,-2.000-20.000 0,-20.000 20.000-32,1.000 0.000-32,-21.000-20.000-160,1.000 20.000 160,-20.000 0.000-32,-1.000-20.000 160,1.000 0.000-96,0.000 0.000-64,-20.000 1.000-160,0.000-21.000 576,0.000 20.000-127,0.000-20.000-129,0.000 1.000 96,0.000-1.000-192,0.000 0.000-128,0.000 0.000 128,0.000-19.000-32,0.000-1.000-64,-20.000-20.000 128,20.000 1.000-64,-20.000 0.000 0,20.000-21.000 0,-19.000 1.000 96,19.000-1.000-32,-20.000 1.000 32,0.000 0.000 257,0.000-1.000-33,0.000 1.000-224,1.000 19.000-96,19.000 1.000 192,-20.000 0.000-192,20.000-1.000-160,-20.000 1.000 320,20.000-1.000-320,0.000 21.000 224,-20.000-21.000-32,20.000 20.000-128,0.000 21.000 32,0.000-1.000 96,0.000 20.000-256,0.000 20.000-1346,-20.000 0.000 33,1.000 20.000-1442,-1.000 20.000-5029</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30:5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ff"/>
    </inkml:brush>
  </inkml:definitions>
  <inkml:trace contextRef="#ctx0" brushRef="#br0">4505.000 6359.000 9865,'-20.000'0.000'1281,"20.000"0.000"-128,0.000 0.000 1025,0.000 0.000-224,0.000 0.000-769,0.000 0.000-897,20.000-21.000-352,-1.000 21.000 160,1.000 0.000-96,20.000 0.000-96,1.000 0.000 96,-23.000 0.000 0,23.000 0.000-128,-21.000 21.000 0,-20.000-1.000 32,20.000-20.000-32,-20.000 19.000-64,0.000 1.000 128,0.000 20.000 32,-20.000-20.000-64,20.000 0.000 32,0.000 19.000-129,0.000-19.000 1,0.000 0.000 0,0.000 0.000-192,0.000 20.000 63,20.000-21.000 129,-2.000 2.000 160,-18.000-2.000 0,21.000 2.000 32,-21.000-2.000 160,0.000-19.000 128,0.000 20.000 321,-21.000-20.000 160,3.000 0.000-225,-2.000 20.000-255,0.000-20.000-257,-1.000 0.000-193,-17.000 0.000-992,18.000 0.000-1409,-1.000 0.000-1218,1.000 0.000-4580</inkml:trace>
  <inkml:trace contextRef="#ctx0" brushRef="#br0">5080.000 6537.000 10249,'-20.000'0.000'2338,"20.000"0.000"-2177,0.000 0.000 1728,0.000 0.000 257,0.000 0.000-1377,0.000 0.000-705,0.000 0.000 321,20.000 20.000 191,-20.000-20.000 161,21.000 20.000-417,-1.000 0.000 0,19.000-20.000-63,-19.000 21.000-97,0.000-2.000-128,19.000 0.000-32,-19.000-19.000 64,0.000 21.000-352,0.000-21.000-33,0.000 0.000-191,-20.000 0.000-225,19.000 0.000-320,-19.000 0.000-608,0.000 0.000-546,0.000 0.000-415,0.000 0.000-3748</inkml:trace>
  <inkml:trace contextRef="#ctx0" brushRef="#br0">5338.000 6478.000 416,'0.000'0.000'11211,"-19.000"0.000"-11211,-1.000 20.000 384,0.000-20.000 1794,-20.000 39.000-609,21.000-19.000-928,-21.000 20.000-32,20.000 0.000-257,-1.000 0.000-256,3.000-21.000-96,18.000 21.000-96,0.000-20.000-705,-20.000 0.000-1441,20.000-20.000-2146</inkml:trace>
  <inkml:trace contextRef="#ctx0" brushRef="#br0">5854.000 6398.000 10249,'0.000'-19.000'288,"0.000"19.000"609,0.000 0.000 1602,0.000 0.000-802,0.000 0.000-1120,0.000 0.000-97,0.000 0.000 97,0.000 19.000-193,0.000-19.000-96,-19.000 20.000 1,-1.000 0.000-193,0.000 0.000 32,0.000 20.000-128,20.000-21.000 128,-20.000 1.000-192,20.000 0.000 160,0.000 0.000-64,0.000 0.000 0,0.000-20.000 160,20.000 21.000-96,0.000-21.000 65,0.000 19.000-1,0.000-19.000-64,19.000 0.000 32,2.000 19.000-96,-3.000-19.000 32,3.000 0.000-32,-1.000 0.000-32,-21.000 0.000 0,1.000 0.000-96,0.000-19.000-224,0.000 19.000-225,-20.000 0.000-159,0.000 0.000-482,0.000 0.000-896,-20.000 0.000-1569,20.000 0.000-1730</inkml:trace>
  <inkml:trace contextRef="#ctx0" brushRef="#br0">5973.000 6517.000 11947,'0.000'0.000'-160,"0.000"20.000"640,-20.000 0.000 2115,20.000 20.000-1090,0.000-19.000-960,0.000 17.000-97,0.000 2.000-192,0.000 0.000-192,0.000 0.000-192,0.000 0.000-1377,0.000-1.000-4677</inkml:trace>
  <inkml:trace contextRef="#ctx0" brushRef="#br0">9369.000 6796.000 11659,'0.000'0.000'736,"0.000"0.000"-512,-20.000 0.000 321,20.000 0.000-225,-21.000 20.000-352,1.000-20.000 32,2.000 20.000 64,-3.000 19.000 257,21.000-19.000 255,-20.000 0.000 97,20.000 0.000-193,0.000 0.000-127,0.000-1.000 31,20.000 1.000 64,1.000-20.000 33,17.000 0.000-97,3.000 0.000-64,-21.000 0.000-223,19.000 0.000-97,1.000 0.000-97,0.000-20.000-159,-21.000 20.000-224,1.000 0.000-737,0.000 0.000-897,-20.000 0.000-513,0.000 0.000-736,0.000 0.000-4228</inkml:trace>
  <inkml:trace contextRef="#ctx0" brushRef="#br0">9527.000 6836.000 7206,'0.000'-20.000'1858,"0.000"20.000"-2402,0.000 20.000 1344,-19.000-20.000 1186,19.000 19.000-1025,0.000 1.000-128,0.000 20.000 352,0.000 0.000-256,0.000-21.000-160,-20.000 21.000-385,20.000-20.000-160,0.000 20.000-128,0.000-21.000-96,0.000 2.000-224,0.000-2.000-641,0.000-19.000-704,20.000 21.000-1250,-20.000-21.000-2690</inkml:trace>
  <inkml:trace contextRef="#ctx0" brushRef="#br0">9766.000 6935.000 9737,'0.000'0.000'768,"0.000"0.000"1346,0.000 0.000 673,0.000 0.000-1442,0.000 0.000-672,20.000 0.000 192,-20.000 0.000-96,20.000 0.000-321,-1.000 20.000-224,1.000-20.000-128,0.000 19.000 0,0.000 1.000-64,0.000 0.000-96,-1.000 0.000 0,1.000-20.000-224,0.000 20.000-192,0.000-20.000-193,0.000 0.000-384,-20.000 0.000-897,0.000 0.000-769,0.000 0.000-1472</inkml:trace>
  <inkml:trace contextRef="#ctx0" brushRef="#br0">9984.000 6895.000 160,'-20.000'0.000'8007,"20.000"20.000"-7911,-20.000-20.000 1730,0.000 20.000 672,20.000 0.000-1312,-19.000-20.000-514,-1.000 19.000-191,0.000 1.000-225,0.000 20.000-192,20.000-40.000-96,-20.000 20.000-32,20.000 0.000-449,0.000-20.000-992,0.000 19.000-1474,0.000-19.000-6886</inkml:trace>
  <inkml:trace contextRef="#ctx0" brushRef="#br0">10282.000 6836.000 6181,'20.000'0.000'4869,"-20.000"0.000"-4645,0.000 0.000 1314,0.000 0.000 640,0.000 19.000-1057,-20.000 1.000-353,20.000 0.000 65,0.000 0.000 32,0.000 0.000-160,0.000 0.000-321,0.000-1.000-224,0.000 21.000-96,0.000-20.000-32,0.000 20.000-32,0.000-21.000-448,0.000 21.000-513,0.000-19.000-576,20.000-2.000-1378,-20.000-19.000-2787</inkml:trace>
  <inkml:trace contextRef="#ctx0" brushRef="#br1">4386.000 7054.000 8167,'0.000'0.000'769,"0.000"0.000"608,0.000 0.000 673,0.000 0.000-96,0.000 0.000-1057,0.000 0.000-128,0.000 0.000-129,0.000 0.000-191,0.000 0.000-257,0.000 0.000-96,0.000 0.000 96,20.000 0.000 0,-1.000 0.000 97,1.000 0.000-33,20.000 0.000-64,-20.000 0.000-128,39.000 0.000-32,-18.000 0.000 0,-3.000 0.000-64,3.000 0.000 64,-1.000 0.000 32,-1.000 0.000-64,1.000 0.000-32,-20.000 0.000 64,-1.000 0.000-32,1.000 0.000 0,0.000 0.000 128,-20.000 0.000-160,0.000 0.000 192,0.000 0.000-320,0.000 0.000 737,0.000 0.000-321,0.000 0.000-64,0.000 0.000-96,0.000 0.000-96,0.000 0.000-32,0.000 0.000 0,0.000 0.000 0,20.000 0.000-32,-20.000-20.000 64,0.000 20.000 0,0.000-20.000 0,0.000 20.000 32,0.000-20.000 32,0.000 0.000-64,0.000 1.000 32,0.000-21.000 0,-20.000 20.000-64,20.000-20.000 0,0.000 21.000 0,0.000-21.000-224,0.000-20.000 448,0.000 20.000-128,0.000-19.000-224,0.000 19.000 96,0.000 0.000 96,0.000 0.000-96,0.000 1.000-32,0.000-1.000 192,0.000 20.000-160,0.000 0.000-32,0.000 1.000 64,0.000-1.000-192,0.000-1.000 192,0.000 2.000-97,0.000-1.000-31,0.000 0.000 160,-20.000 20.000-128,20.000-19.000 192,0.000 19.000-128,0.000 0.000 0,0.000 0.000 32,0.000 0.000-96,0.000 0.000-32,0.000 0.000 0,0.000 0.000 96,0.000 0.000 32,0.000 0.000-193,0.000 0.000 225,0.000 0.000-96,0.000 0.000-32,-20.000 0.000 128,20.000-21.000-96,-19.000 21.000 64,-1.000 0.000-64,-20.000-20.000 96,1.000 20.000 0,-1.000-19.000-96,-1.000 19.000-32,3.000 0.000 0,-23.000-21.000 64,22.000 21.000 64,-21.000 0.000-65,21.000 0.000 65,-1.000 0.000 0,-1.000 0.000 0,23.000 21.000 0,-22.000-21.000-64,19.000 0.000 32,1.000 0.000-64,20.000 0.000-64,-18.000 0.000 0,18.000 0.000-32,0.000 19.000 64,0.000-19.000-64,0.000 0.000 95,0.000 20.000 65,0.000-20.000 32,0.000 21.000 0,0.000-2.000 0,0.000 1.000 0,0.000 19.000 64,0.000 2.000 33,18.000-2.000 127,-18.000 21.000-32,0.000 19.000-96,20.000 1.000-64,-20.000 0.000-64,0.000-1.000-64,21.000-20.000-96,-1.000 1.000-481,-20.000-1.000-1153,0.000 1.000-1953</inkml:trace>
  <inkml:trace contextRef="#ctx0" brushRef="#br1">12307.000 2901.000 5733,'-21.000'20.000'4708,"21.000"-20.000"-4323,0.000 0.000 1440,0.000 0.000 193,0.000 0.000-704,0.000 0.000-738,0.000 0.000-256,21.000 0.000-31,-1.000 0.000-1,0.000 0.000-32,19.000 0.000 129,1.000 0.000-193,-1.000 0.000-96,1.000 0.000-96,0.000-20.000 160,-1.000 20.000-320,1.000 0.000-417,-1.000 0.000-512,-19.000 0.000-800,0.000 0.000-1475,-20.000 0.000-3971</inkml:trace>
  <inkml:trace contextRef="#ctx0" brushRef="#br1">12347.000 2980.000 5124,'0.000'0.000'1314,"-20.000"0.000"-1378,20.000 0.000 640,0.000 0.000-160,0.000 0.000-351,0.000 20.000 383,20.000-20.000-224,-20.000 0.000-32,0.000 20.000 481,19.000-20.000 0,-19.000 20.000 31,0.000-20.000 97,0.000 0.000 64,0.000 19.000-64,0.000-19.000-1,0.000 20.000-191,0.000 0.000-161,0.000 1.000-255,0.000-2.000-33,0.000 1.000-64,0.000-1.000 0,0.000 2.000-96,0.000-1.000 192,20.000 0.000 128,-20.000 19.000 33,0.000-19.000-65,-20.000 20.000-64,20.000 0.000-192,0.000-20.000 32,0.000 19.000-32,0.000 1.000-32,0.000 0.000 64,0.000 20.000-96,0.000-21.000 96,0.000 0.000 0,-19.000 21.000-31,19.000-20.000 127,0.000 20.000-32,0.000-21.000 128,0.000 21.000-96,-20.000-20.000-96,20.000 19.000-32,0.000-18.000 0,0.000-2.000 32,-20.000 21.000 32,20.000-21.000 1,0.000 21.000 127,0.000-21.000-64,0.000 22.000-32,0.000-22.000-64,0.000 21.000-64,0.000-21.000 64,0.000 21.000-64,0.000-20.000-32,0.000 0.000 64,0.000 19.000-64,0.000-19.000 64,0.000-1.000-64,0.000 1.000 96,0.000 20.000-96,0.000-20.000 192,0.000 0.000-64,-21.000-1.000 97,21.000 1.000-354,0.000 0.000 290,0.000 0.000-226,0.000 0.000 194,0.000-1.000-194,0.000-18.000 162,0.000 18.000-65,0.000 0.000 0,0.000 2.000-65,0.000-2.000 130,0.000-20.000 31,0.000 22.000 32,0.000-21.000-128,0.000 19.000 32,0.000-19.000 64,0.000 20.000-64,0.000-20.000 0,0.000 0.000 0,0.000-1.000 32,0.000 1.000-64,0.000 0.000-64,0.000 0.000 128,0.000-20.000-96,0.000 21.000 64,0.000-2.000 0,0.000-19.000 32,0.000 0.000 0,0.000 20.000 0,0.000-20.000-32,0.000 0.000 0,0.000 0.000 64,0.000 19.000 32,0.000-19.000-128,0.000 0.000 65,0.000 0.000 95,0.000 20.000-192,0.000-20.000 96,0.000 0.000 96,0.000 0.000-96,0.000 21.000 64,0.000-21.000 0,0.000 0.000-64,0.000 0.000 96,0.000 0.000 1,0.000 0.000 95,0.000 0.000-32,0.000 0.000-96,21.000 0.000-32,-21.000 0.000-32,20.000 20.000-64,-20.000-20.000 0,20.000 0.000 0,-1.000 0.000-192,1.000 0.000 32,0.000 0.000-128,0.000 0.000-161,0.000 0.000-319,-20.000 0.000-546,19.000 0.000-1248,-19.000 0.000-2851</inkml:trace>
  <inkml:trace contextRef="#ctx0" brushRef="#br1">13617.000 2960.000 1953,'0.000'0.000'2242,"-21.000"0.000"33,21.000 0.000-289,0.000 0.000-33,0.000 0.000-479,0.000 0.000-289,0.000 0.000-64,0.000 0.000 32,0.000 0.000-256,0.000 0.000-224,0.000 0.000-33,0.000 0.000-63,0.000 0.000-225,21.000 0.000-64,-21.000 0.000 33,20.000 0.000-193,0.000 0.000 0,0.000 0.000-192,-1.000 0.000 64,21.000 0.000 32,-20.000 0.000-32,0.000 0.000-32,-1.000 0.000 64,21.000 0.000 0,-20.000 0.000 64,1.000 0.000-256,-3.000 0.000 128,2.000 0.000 32,-20.000 0.000 0,20.000 0.000 0,-20.000 0.000-96,0.000 20.000 32,0.000-20.000 0,0.000 0.000-33,21.000 0.000 33,-21.000 0.000 128,0.000 0.000-64,0.000 20.000 32,0.000-20.000-128,0.000 0.000 160,20.000 20.000-32,-20.000 0.000-96,0.000-1.000 32,0.000 1.000 32,18.000 0.000 0,-18.000 20.000 0,0.000-20.000 0,0.000 20.000-32,0.000-20.000 32,0.000 20.000-32,0.000-21.000 96,-18.000 21.000-64,18.000 0.000 0,0.000 0.000 0,0.000-1.000-64,-20.000-19.000 32,20.000 20.000-32,0.000 19.000 0,-21.000-19.000 32,21.000 0.000 128,0.000 20.000-32,-20.000-21.000 289,20.000 21.000-193,0.000-20.000 96,0.000 19.000-256,0.000 1.000 64,0.000-1.000 0,0.000 1.000-64,0.000-20.000 64,20.000 19.000-96,-20.000 1.000 128,0.000-1.000 96,0.000 2.000 65,21.000-2.000-65,-21.000 1.000-160,0.000 19.000 160,0.000-20.000-32,0.000 1.000-128,0.000 0.000 32,0.000 0.000-96,0.000 0.000 32,0.000-1.000 0,0.000 1.000 0,0.000-21.000 160,0.000 21.000-288,0.000-20.000 96,0.000 19.000 128,0.000-18.000 32,0.000-2.000-95,-21.000 21.000 31,21.000-21.000-64,0.000 21.000 32,0.000-20.000-32,0.000 19.000 0,0.000-19.000 0,0.000 19.000 0,0.000-19.000 0,0.000 1.000 32,0.000-2.000-32,0.000 0.000 64,0.000 2.000-64,0.000-2.000 0,0.000-20.000 32,0.000 2.000-64,0.000-1.000 64,0.000-20.000 0,0.000 19.000 32,0.000-19.000 32,0.000 0.000 64,0.000 0.000 64,0.000 0.000-32,0.000 0.000-63,0.000 0.000-65,0.000 0.000-64,0.000 20.000 64,0.000-20.000-32,0.000 0.000 64,0.000 0.000-96,0.000 0.000 64,0.000 0.000 64,0.000 0.000 96,0.000 0.000-32,0.000 0.000 33,-20.000 0.000-1,20.000 0.000 128,-20.000 0.000-128,2.000 0.000-31,-3.000 0.000-225,1.000 0.000 32,0.000 20.000-33,0.000-20.000-319,1.000 0.000-160,-1.000 0.000-1,0.000 0.000-191,0.000 0.000-738,0.000 20.000-1441,-19.000-20.000-5573</inkml:trace>
  <inkml:trace contextRef="#ctx0" brushRef="#br2">12525.000 3120.000 1633,'0.000'0.000'929,"0.000"0.000"-577,0.000 0.000 33,0.000-21.000 544,0.000 21.000 31,0.000 0.000-95,0.000 0.000 192,0.000 0.000 256,0.000 0.000-159,0.000 0.000-450,0.000 0.000-159,0.000 0.000-65,0.000 0.000-192,0.000 0.000-159,0.000 0.000 31,0.000 0.000 0,0.000 0.000-32,0.000 0.000 128,0.000 0.000 65,20.000 0.000 31,-20.000 0.000-96,0.000 0.000-32,0.000 0.000-128,0.000 0.000 97,0.000 0.000 127,0.000 0.000-224,0.000 21.000-32,0.000-21.000-32,0.000 19.000-32,0.000-19.000 0,0.000 20.000 64,0.000-20.000-64,0.000 19.000 32,0.000-19.000-32,0.000 21.000 64,0.000-1.000 32,0.000-20.000-64,0.000 20.000 0,0.000 0.000 0,0.000-1.000-64,0.000 1.000 64,0.000 0.000-32,0.000-20.000 32,0.000 20.000-32,0.000 0.000 0,0.000 0.000 0,0.000 0.000 65,0.000 19.000-33,0.000-39.000-32,0.000 20.000 0,0.000 0.000 0,0.000 0.000-64,0.000 0.000-1,0.000-1.000 65,0.000 1.000 0,0.000 20.000 0,0.000-20.000 0,0.000 0.000 32,0.000-20.000-64,0.000 19.000 0,0.000 2.000 0,0.000-21.000 32,0.000 20.000-96,0.000-1.000 96,0.000-19.000 0,0.000 20.000 0,0.000 0.000 64,0.000 0.000-64,0.000 0.000 0,0.000-20.000 0,0.000 20.000 0,0.000-20.000 32,0.000 20.000-32,0.000-20.000 0,0.000 0.000 0,0.000 0.000 0,0.000 0.000 0,0.000 0.000 0,0.000 19.000-96,0.000-19.000 32,0.000 0.000 32,19.000 0.000-64,-19.000 0.000 0,0.000 0.000 96,0.000 0.000 0,0.000 0.000-32,0.000 0.000 32,0.000 0.000 32,0.000 0.000 64,20.000 0.000-32,-20.000 0.000 160,0.000 0.000-128,20.000 0.000 1,0.000 0.000-1,1.000 0.000-96,17.000 0.000 0,-18.000 0.000 32,21.000 0.000-64,-2.000 0.000-64,21.000 0.000 64,-1.000 0.000-33,1.000 0.000 65,-1.000 0.000 65,20.000 0.000 127,-18.000 0.000 192,-2.000 0.000-32,0.000 0.000-159,1.000 0.000-1,-1.000-19.000-128,-19.000 19.000-64,-1.000 0.000-64,1.000 0.000 32,1.000 0.000-128,-3.000 0.000-65,3.000 0.000-63,-21.000 0.000 32,19.000 0.000 192,-19.000 0.000 96,0.000 19.000 0,-20.000-19.000 0,20.000 0.000 64,0.000 0.000 32,-20.000 0.000 0,0.000 0.000-32,0.000 0.000 0,19.000 0.000-64,-19.000-19.000 0,0.000 19.000-128,0.000 0.000-96,0.000 0.000-128,0.000-20.000 256,0.000 0.000 64,0.000 0.000 32,0.000 0.000 0,0.000 0.000 96,0.000 0.000 32,0.000-19.000-32,0.000-1.000-128,0.000 0.000 0,0.000-20.000-96,0.000 1.000-96,0.000-1.000-64,-19.000 21.000 64,19.000-21.000 160,0.000 20.000 288,-20.000 1.000 160,20.000 19.000 257,-20.000 0.000-161,20.000 20.000-255,0.000-21.000-129,0.000 21.000-128,0.000 0.000-64,-20.000 0.000-64,20.000 0.000-97,0.000 0.000-127,-20.000 0.000-32,1.000 0.000 159,-1.000 0.000 129,-20.000 21.000 96,-19.000-21.000 32,-22.000 0.000 128,2.000 20.000 1,0.000-20.000 255,-40.000 0.000 193,19.000 20.000-161,-19.000-20.000-384,1.000 0.000-96,38.000 0.000-64,0.000 0.000-320,22.000 0.000-1410,17.000 0.000-2530</inkml:trace>
  <inkml:trace contextRef="#ctx0" brushRef="#br2">2857.000 2921.000 4900,'0.000'39.000'96,"0.000"1.000"353,0.000-20.000-65,0.000 39.000 385,0.000-18.000 192,-20.000 17.000 0,20.000 3.000 96,0.000-2.000 64,-20.000 1.000-192,20.000-1.000-417,0.000 1.000-160,0.000-1.000-192,20.000 1.000-31,-20.000-20.000-97,0.000 0.000 160,0.000-1.000 288,0.000 1.000 1,0.000-20.000-1,0.000 0.000 33,0.000 0.000-33,0.000 0.000-96,-20.000-1.000-95,20.000-19.000-129,0.000 21.000-128,0.000-21.000 0,0.000 0.000 96,0.000 0.000 160,20.000 19.000 33,-20.000-19.000 31,0.000 0.000-96,0.000 0.000 0,20.000 0.000-95,0.000 0.000-33,-20.000 0.000-96,21.000 0.000 0,-3.000 0.000 0,22.000 0.000 0,1.000 0.000-64,-2.000 0.000 96,1.000 0.000-32,19.000 0.000 0,1.000 0.000 0,-1.000 0.000-32,0.000 0.000 32,22.000 0.000 320,-2.000 0.000-320,20.000 0.000 32,-20.000 0.000 65,0.000 0.000-129,20.000 0.000 0,-18.000 0.000 0,18.000 0.000 96,0.000 20.000-192,19.000-20.000 96,-19.000 0.000 0,1.000 0.000 64,-1.000 0.000-64,2.000 0.000 32,-2.000 0.000-32,0.000 0.000 0,0.000 20.000 0,1.000-20.000 32,-1.000 0.000-64,19.000 0.000 32,-19.000 0.000 32,2.000 20.000-64,16.000-20.000 0,-17.000 0.000-64,-1.000 20.000 160,0.000-20.000-128,-18.000 20.000-33,18.000-20.000 162,19.000 0.000-33,-17.000 19.000 0,-2.000-19.000-64,19.000 0.000 32,-19.000 0.000-129,0.000 0.000-31,0.000 0.000 128,0.000 0.000-128,1.000 0.000 160,0.000 20.000-64,0.000-20.000 128,-1.000 0.000-64,0.000 0.000 0,0.000 0.000 32,-20.000 0.000 32,0.000 0.000 0,1.000 0.000-160,-1.000-20.000 64,-19.000 20.000 64,19.000 0.000-64,-18.000 0.000 32,-2.000 0.000 0,-1.000 0.000 0,-17.000-19.000-128,18.000 19.000 128,-19.000 0.000 0,0.000 0.000 0,-1.000 0.000 0,-19.000 0.000 0,0.000 0.000-32,-20.000 0.000 0,0.000 0.000 96,20.000 0.000-160,-20.000 0.000 32,0.000 0.000 64,0.000 0.000-32,0.000 0.000 32,0.000 0.000 128,0.000 0.000 64,0.000 0.000-32,0.000-20.000-32,0.000 20.000-64,0.000 0.000 33,0.000-20.000-194,0.000 0.000 97,19.000 0.000 129,-19.000 0.000-258,0.000-20.000 129,20.000 1.000 0,-20.000-1.000 65,20.000 0.000-130,-20.000 1.000 1,0.000-21.000-64,0.000 1.000-32,0.000-1.000 0,21.000 0.000 32,-21.000 1.000 192,-21.000-1.000-64,21.000 20.000-64,0.000 1.000 128,-20.000-1.000-96,20.000-1.000 0,-20.000 2.000 32,20.000-1.000-32,0.000 0.000 0,0.000 21.000 0,0.000-1.000 64,0.000 0.000 64,0.000 0.000-64,0.000 0.000 64,0.000 0.000-64,-19.000 20.000 0,19.000-19.000 64,0.000 19.000-32,0.000-20.000 0,0.000 20.000 0,-20.000 0.000-32,20.000-20.000-32,-20.000 20.000 0,20.000 0.000-192,-20.000 0.000 224,0.000-20.000 0,-19.000 20.000-96,19.000 0.000 64,-20.000-20.000-128,-19.000 20.000 96,18.000 0.000 64,-17.000 0.000 0,-22.000-21.000 0,1.000 21.000-64,-1.000 0.000 128,-19.000 0.000-96,-1.000 0.000 64,1.000 21.000-64,-20.000-21.000-64,1.000 0.000 64,-22.000 0.000 64,21.000 20.000-32,-21.000-20.000-32,23.000 0.000-64,-23.000 0.000 128,1.000 20.000 64,1.000-20.000-64,-2.000 20.000-64,1.000-20.000 97,1.000 20.000-129,18.000-20.000-33,-19.000 0.000 194,21.000 19.000-161,-22.000-19.000 64,21.000 0.000-64,-21.000 20.000 96,23.000-20.000-64,-3.000 0.000 160,1.000 20.000-32,-1.000-20.000 0,1.000 0.000-64,0.000 20.000-32,1.000-20.000 0,-2.000 0.000 32,21.000 20.000-32,-20.000-20.000 0,20.000 0.000 0,-21.000 0.000 32,21.000 0.000-32,0.000 0.000 0,0.000 0.000 129,-1.000 0.000 95,1.000 0.000-64,20.000 0.000-224,0.000 0.000 64,19.000 0.000-32,1.000 0.000-545,18.000 0.000-383,3.000-20.000-706,17.000 20.000-1024,1.000 0.000-6311</inkml:trace>
  <inkml:trace contextRef="#ctx0" brushRef="#br2">9806.000 1728.000 9032,'0.000'0.000'705,"0.000"0.000"1120,0.000-20.000-223,0.000 20.000-801,0.000 0.000-385,0.000 0.000-416,0.000 0.000 64,-20.000 20.000 160,20.000 0.000 65,0.000 0.000-1,-20.000 21.000-96,20.000 18.000-128,0.000 20.000 0,-21.000 21.000-64,21.000-41.000-96,0.000 20.000-192,21.000-39.000-96,-21.000 0.000-161,0.000-19.000-640,0.000-2.000-641,0.000 0.000-993,-21.000-19.000-3651</inkml:trace>
  <inkml:trace contextRef="#ctx0" brushRef="#br2">9567.000 2166.000 7975,'0.000'0.000'3107,"0.000"0.000"-3684,20.000 0.000 577,-20.000 19.000 481,20.000 1.000 224,-1.000 0.000-353,-19.000 20.000-256,20.000 0.000 128,0.000-21.000 64,1.000 2.000 353,-1.000-2.000 160,-2.000-19.000-129,2.000 21.000 65,1.000-21.000 160,-21.000 0.000 64,20.000-21.000-224,19.000 21.000-353,-19.000-19.000-192,0.000-2.000-96,0.000-17.000-96,0.000 17.000-160,-1.000-19.000-256,1.000 0.000-1090,0.000 21.000-2433,0.000 19.000-8425</inkml:trace>
  <inkml:trace contextRef="#ctx0" brushRef="#br2">3274.000 8087.000 10570,'20.000'0.000'160,"-20.000"0.000"0,-20.000 0.000 673,20.000 0.000-33,0.000 20.000-255,0.000 0.000 288,0.000 20.000 31,-20.000 0.000-191,20.000 19.000-64,0.000 1.000 127,-20.000 0.000-447,20.000-1.000-129,-20.000 1.000 32,20.000-21.000 0,-19.000 1.000-96,19.000 20.000-96,-20.000-41.000 96,20.000 21.000-224,0.000-20.000-288,0.000 0.000-481,0.000 0.000-640,0.000-20.000-866,0.000 20.000-1665</inkml:trace>
  <inkml:trace contextRef="#ctx0" brushRef="#br2">3829.000 8425.000 11627,'0.000'0.000'96,"0.000"20.000"-96,20.000-20.000 896,21.000 19.000 258,-2.000 2.000-354,1.000-1.000-319,0.000-1.000-289,-1.000-19.000 160,1.000 20.000 97,19.000-20.000-353,-39.000 0.000 64,21.000 20.000-128,-23.000-20.000-288,2.000 0.000-961,1.000 0.000-1442,-21.000-20.000-1185</inkml:trace>
  <inkml:trace contextRef="#ctx0" brushRef="#br2">4208.000 8326.000 12139,'-21.000'39.000'0,"1.000"-18.000"865,-20.000-2.000 1505,21.000 21.000-640,-21.000 0.000-1186,0.000-1.000-352,21.000 1.000-96,-21.000 0.000-128,20.000-21.000-864,20.000 21.000-930,0.000-19.000-1697,0.000-2.000-6343</inkml:trace>
  <inkml:trace contextRef="#ctx0" brushRef="#br2">5220.000 8067.000 9256,'0.000'0.000'481,"0.000"0.000"-129,0.000 20.000 1666,0.000 0.000-160,0.000 0.000-609,0.000 20.000 128,0.000 0.000-64,19.000-1.000-640,-19.000 21.000-128,0.000-1.000-257,0.000-19.000-160,20.000 0.000-96,-20.000 0.000 96,0.000-20.000-192,0.000-1.000 32,0.000 1.000-96,20.000 0.000-288,-20.000-20.000-673,0.000 20.000-1474,0.000-20.000-3779</inkml:trace>
  <inkml:trace contextRef="#ctx0" brushRef="#br2">6253.000 8464.000 9769,'-21.000'0.000'1153,"21.000"0.000"-352,0.000 0.000 1024,0.000 0.000 193,0.000 0.000-929,21.000 0.000-224,-3.000 0.000-96,22.000 0.000 0,1.000 0.000-289,-2.000 0.000-32,1.000 0.000-191,-1.000 0.000-97,1.000 0.000-32,0.000 0.000-96,-21.000 0.000-192,1.000 0.000-96,0.000-19.000-449,0.000 19.000-704,-20.000 0.000-802,0.000-20.000-1856,-20.000 20.000-5799</inkml:trace>
  <inkml:trace contextRef="#ctx0" brushRef="#br2">6411.000 8246.000 12203,'0.000'40.000'2018,"0.000"0.000"-1698,0.000-21.000 737,0.000 22.000 224,20.000 18.000-448,-20.000-19.000-609,0.000-1.000-224,0.000 1.000-32,0.000 0.000-128,0.000-21.000-192,20.000 21.000-513,-20.000-19.000-993,0.000-21.000-2690</inkml:trace>
  <inkml:trace contextRef="#ctx0" brushRef="#br2">7166.000 8147.000 960,'0.000'20.000'9161,"18.000"-40.000"-9129,-18.000 20.000 0,41.000 0.000 1089,-21.000 0.000 353,18.000 0.000-353,3.000 20.000-353,-1.000-1.000-447,-1.000 2.000 31,1.000 18.000 0,-20.000 1.000-224,-1.000 0.000-63,-19.000 20.000 95,0.000-21.000-96,-39.000 0.000 224,19.000-18.000 481,0.000 18.000-97,-19.000-19.000-127,19.000 0.000 31,0.000 0.000-479,20.000-20.000 31,0.000 20.000-64,20.000-20.000 128,19.000 19.000-320,1.000-19.000-321,0.000 0.000-576,-1.000 0.000-608,22.000-19.000-1250,-23.000 19.000-1505,3.000-20.000-4484</inkml:trace>
  <inkml:trace contextRef="#ctx0" brushRef="#br2">7680.000 8386.000 9256,'-18.000'-21.000'993,"18.000"21.000"833,0.000 0.000 640,0.000 0.000-896,18.000 0.000-769,3.000 0.000-321,19.000 21.000-256,-20.000-21.000-32,19.000 19.000-160,1.000 1.000 0,0.000 0.000-64,-21.000-1.000-192,21.000-19.000-192,-20.000 21.000-353,19.000-21.000-608,-19.000 0.000-1250,-20.000 0.000-1633</inkml:trace>
  <inkml:trace contextRef="#ctx0" brushRef="#br2">7959.000 8266.000 12908,'-20.000'60.000'256,"0.000"-21.000"417,0.000 1.000 640,1.000 0.000-256,19.000 0.000-801,-20.000-20.000-288,20.000 19.000-320,0.000-19.000-257,20.000 0.000-384,-20.000-20.000-1345,39.000 0.000-2050</inkml:trace>
  <inkml:trace contextRef="#ctx0" brushRef="#br2">8197.000 8127.000 14093,'40.000'-20.000'769,"0.000"20.000"-385,-1.000 0.000 1121,1.000 0.000-320,-20.000 0.000-896,-1.000 0.000-289,-19.000 0.000-96,0.000 20.000-193,0.000 0.000-63,-19.000 0.000-96,19.000 20.000 127,-20.000-21.000 129,20.000 21.000 0,0.000-20.000 160,0.000 0.000 32,20.000 19.000 64,-1.000-19.000-32,1.000 1.000 0,21.000-2.000 32,-21.000 1.000-32,18.000 0.000 0,-17.000-1.000 0,-1.000 2.000-32,0.000-1.000 0,-20.000-20.000 96,-20.000 19.000-32,0.000 1.000 193,-21.000 0.000-1,23.000-20.000-160,-23.000 20.000-64,1.000 0.000-64,1.000-20.000-288,-1.000 0.000-1250,1.000 19.000-2530,19.000-19.000-6822</inkml:trace>
  <inkml:trace contextRef="#ctx0" brushRef="#br2">9269.000 8345.000 11691,'-20.000'0.000'544,"20.000"0.000"161,20.000 0.000 1537,1.000 0.000-641,17.000 0.000-896,3.000 0.000-289,18.000 0.000 97,-19.000-19.000-161,19.000 19.000-31,-19.000-20.000-257,0.000 20.000-64,-21.000 0.000-289,1.000 0.000-672,0.000 0.000-1377,-40.000 0.000-2883</inkml:trace>
  <inkml:trace contextRef="#ctx0" brushRef="#br2">9468.000 8186.000 10986,'0.000'40.000'1185,"-20.000"0.000"0,20.000 0.000 353,0.000 19.000-449,-20.000-19.000-865,20.000 0.000-128,20.000 0.000-96,-20.000-20.000-128,20.000-1.000-449,0.000 1.000-768,-20.000-20.000-801,20.000 20.000-1441</inkml:trace>
  <inkml:trace contextRef="#ctx0" brushRef="#br2">10282.000 8067.000 11979,'20.000'20.000'128,"-20.000"-20.000"481,0.000 20.000 960,19.000 0.000 97,-19.000 20.000-513,20.000-21.000-417,-20.000 21.000 1,20.000-20.000-32,-20.000 20.000-161,0.000 0.000-127,0.000-1.000-353,0.000 1.000-32,20.000 0.000 96,-20.000 0.000-128,0.000-20.000-320,0.000-20.000-33,0.000 19.000-351,20.000-19.000-482,-20.000 20.000-767,20.000-20.000-1731,-20.000-20.000-4420</inkml:trace>
  <inkml:trace contextRef="#ctx0" brushRef="#br2">10559.000 8226.000 11434,'21.000'40.000'1378,"-1.000"-40.000"-385,0.000 40.000 608,-2.000-20.000 1,3.000-1.000-802,-1.000 1.000-575,20.000-20.000-33,-21.000 21.000-160,21.000-2.000 64,-20.000-19.000-96,0.000 0.000-417,-1.000 20.000-832,-19.000-20.000-1057,0.000 0.000-1666,20.000 0.000-5445</inkml:trace>
  <inkml:trace contextRef="#ctx0" brushRef="#br2">10837.000 8207.000 11659,'-19.000'39.000'832,"-1.000"-19.000"33,-20.000 20.000 833,20.000-1.000-321,1.000 2.000-1057,-21.000-2.000-288,40.000 0.000-224,-20.000-18.000-288,20.000-1.000-673,20.000-1.000-961,0.000-19.000-1474,0.000 0.000-4483</inkml:trace>
  <inkml:trace contextRef="#ctx0" brushRef="#br2">11035.000 8047.000 13580,'61.000'20.000'897,"-22.000"-20.000"-897,-19.000 0.000 833,20.000 0.000 833,0.000 20.000-1026,-21.000 0.000-640,1.000 0.000-64,-20.000 20.000 96,-20.000-21.000 0,1.000 21.000 32,-1.000 0.000-32,0.000 0.000 96,0.000-1.000 193,0.000-19.000 191,20.000 1.000-159,0.000-21.000 31,20.000 19.000-64,20.000 1.000-96,-20.000-20.000 1,19.000 0.000-161,1.000 0.000-224,-1.000 0.000-481,1.000 0.000-768,-19.000 0.000-1891,17.000 0.000-6148</inkml:trace>
  <inkml:trace contextRef="#ctx0" brushRef="#br2">12327.000 8186.000 11370,'20.000'0.000'1570,"-1.000"0.000"-577,1.000 0.000 736,0.000 0.000-672,20.000-19.000-736,-1.000 19.000-289,-19.000 0.000-64,0.000 0.000-193,0.000 0.000-511,-1.000 0.000-1250,-19.000 0.000-1698,0.000 0.000-2594</inkml:trace>
  <inkml:trace contextRef="#ctx0" brushRef="#br2">12505.000 8067.000 9577,'20.000'40.000'1569,"-20.000"0.000"-544,0.000-20.000 352,0.000 20.000-608,0.000-1.000-641,0.000 1.000-352,0.000-20.000-1089,20.000 19.000-705,-20.000-19.000-2915</inkml:trace>
  <inkml:trace contextRef="#ctx0" brushRef="#br2">13220.000 7968.000 8648,'20.000'0.000'832,"-20.000"0.000"-832,20.000 0.000 1122,-1.000 0.000 287,21.000-20.000-608,-20.000 20.000-289,19.000-20.000-128,-19.000 20.000-127,0.000-20.000-129,0.000 20.000-96,-20.000 0.000-32,0.000 0.000-352,0.000 0.000 159,-20.000 20.000-95,-20.000 0.000 96,1.000-20.000 0,-1.000 20.000 0,20.000-1.000 160,-19.000 22.000-33,-1.000-22.000 33,40.000 1.000 0,-21.000 20.000 32,42.000-20.000 32,-1.000 20.000 0,0.000 0.000 33,19.000-21.000 63,1.000 1.000 0,0.000 0.000 128,-21.000 0.000 192,21.000 0.000-127,-40.000-20.000-1,20.000 20.000 96,-20.000-1.000 129,-20.000-19.000 64,0.000 0.000-97,-19.000 20.000 0,-1.000-20.000-223,0.000 0.000-129,1.000 0.000-96,-1.000 0.000-64,1.000 0.000-32,19.000 0.000-609,0.000 0.000-864,20.000 0.000-801,20.000 0.000-2018</inkml:trace>
  <inkml:trace contextRef="#ctx0" brushRef="#br2">13756.000 8167.000 10249,'20.000'19.000'1185,"-20.000"-19.000"-96,39.000 21.000 1442,-19.000-2.000-834,21.000-19.000-832,-3.000 20.000-577,23.000 0.000-223,-22.000 0.000-65,1.000-20.000 0,-20.000 20.000-353,19.000-20.000-319,-19.000 20.000-834,0.000-20.000-95,0.000 0.000-962,-20.000 0.000-1985</inkml:trace>
  <inkml:trace contextRef="#ctx0" brushRef="#br2">14093.000 8087.000 5797,'-19.000'0.000'3139,"-1.000"20.000"-2915,0.000 0.000 1634,0.000 0.000 224,-19.000 19.000-641,-2.000 1.000-608,21.000 20.000-545,-18.000-20.000-160,17.000-1.000-128,-19.000 1.000-224,40.000 0.000-801,0.000-21.000-1217,0.000 2.000-2402</inkml:trace>
  <inkml:trace contextRef="#ctx0" brushRef="#br2">14649.000 7928.000 14765,'20.000'20.000'897,"-20.000"-20.000"-1313,0.000 20.000 480,0.000-1.000 416,-20.000 22.000 65,20.000-2.000-193,0.000 1.000-127,0.000 20.000 319,-20.000-1.000-288,20.000-19.000-64,0.000 20.000-160,0.000-21.000-352,0.000-18.000-320,20.000 18.000-706,-20.000-19.000-1857,0.000-1.000-3875</inkml:trace>
  <inkml:trace contextRef="#ctx0" brushRef="#br2">15720.000 8186.000 10666,'-18.000'0.000'736,"18.000"21.000"-31,0.000-21.000 1986,0.000 0.000-866,18.000 0.000-640,3.000 0.000-320,-1.000 0.000-128,0.000 0.000-129,19.000 0.000-191,1.000 0.000-289,0.000 0.000-32,-1.000-21.000-64,1.000 21.000-64,-1.000 0.000-352,-19.000 0.000-705,0.000 0.000-865,1.000 0.000-1826,-42.000 0.000-4644</inkml:trace>
  <inkml:trace contextRef="#ctx0" brushRef="#br2">15820.000 8306.000 7174,'20.000'20.000'1602,"0.000"-1.000"640,20.000-19.000 448,-1.000 0.000-864,-19.000 20.000-1057,39.000-20.000-481,-19.000 0.000-160,21.000-20.000-160,-22.000 20.000-704,-19.000 0.000-2435</inkml:trace>
  <inkml:trace contextRef="#ctx0" brushRef="#br2">16832.000 7888.000 12011,'0.000'-39.000'1665,"0.000"39.000"-1376,20.000-20.000 992,-20.000 20.000 288,20.000 0.000-576,-20.000 20.000-256,21.000-1.000 64,-1.000 21.000 128,18.000 20.000 96,-38.000 0.000-193,21.000-1.000-191,-21.000 21.000-257,0.000-21.000-223,0.000 1.000-33,0.000-1.000-64,0.000 1.000-32,0.000-1.000-32,0.000-18.000-160,0.000-22.000-257,0.000 1.000-384,0.000 0.000-512,0.000-20.000-384,0.000 0.000-738,0.000-20.000-3490</inkml:trace>
  <inkml:trace contextRef="#ctx0" brushRef="#br2">17210.000 8008.000 15758,'20.000'0.000'1858,"-1.000"-21.000"-1858,-19.000 21.000 481,0.000 0.000 127,0.000 21.000-352,0.000-1.000-352,-19.000-1.000 96,-1.000 21.000-32,0.000 0.000 32,20.000 0.000 32,0.000 0.000-96,0.000-21.000 128,20.000 1.000 32,0.000 0.000 33,19.000-20.000 127,22.000 20.000 0,-23.000-20.000 64,23.000 0.000-159,18.000-20.000 31,-20.000 20.000-32,-19.000 0.000-32,19.000 0.000-160,-19.000-20.000 32,-19.000 20.000 0,-3.000 0.000-448,-18.000 0.000 383,0.000-20.000-575,0.000 20.000-769,0.000-19.000-930,-18.000 19.000-1216,-23.000-21.000-3268</inkml:trace>
  <inkml:trace contextRef="#ctx0" brushRef="#br2">17528.000 8008.000 10281,'-20.000'20.000'2210,"20.000"19.000"-288,-20.000 1.000 737,0.000 0.000-770,20.000 39.000-479,-20.000-19.000-513,20.000-1.000-417,0.000 21.000-352,0.000-41.000-96,0.000 21.000 32,0.000-20.000-352,20.000 0.000-641,-20.000-21.000-288,0.000 21.000-897,0.000-40.000-3780</inkml:trace>
  <inkml:trace contextRef="#ctx0" brushRef="#br2">12863.000 3378.000 10409,'0.000'-20.000'513,"0.000"20.000"1377,0.000-20.000 736,0.000 20.000-800,19.000 0.000-801,-19.000 0.000-128,0.000 0.000-353,0.000 0.000 97,0.000 20.000 320,20.000 0.000-289,-20.000 0.000-255,0.000 19.000-129,20.000 1.000-224,-20.000-20.000 64,0.000 19.000-64,20.000 2.000-64,-20.000-2.000-64,0.000 0.000-288,0.000-18.000-129,0.000-1.000-255,20.000-1.000-193,-20.000 1.000-384,0.000-20.000-1154,0.000 0.000-2722</inkml:trace>
  <inkml:trace contextRef="#ctx0" brushRef="#br2">13121.000 3378.000 14189,'20.000'0.000'1281,"-40.000"0.000"-1505,20.000 0.000 1313,0.000 0.000-416,-21.000 20.000-609,1.000-1.000 128,20.000 1.000 256,-18.000 0.000 161,18.000 20.000-193,0.000-20.000 1,18.000-1.000-33,-18.000-19.000-32,20.000 20.000 1,21.000 1.000 255,-3.000-21.000-352,3.000 0.000-31,18.000 0.000-161,-19.000 0.000 0,0.000 0.000 0,-1.000 0.000 32,1.000 0.000-128,-19.000 0.000-449,-3.000 0.000-255,2.000 0.000-193,-20.000 0.000-384,0.000-21.000-769,0.000 21.000-1410,0.000-20.000-1408</inkml:trace>
  <inkml:trace contextRef="#ctx0" brushRef="#br2">13359.000 3398.000 13228,'0.000'39.000'64,"0.000"-19.000"1858,0.000 0.000 608,-20.000 20.000-1505,20.000-1.000-448,0.000 1.000-353,0.000 0.000-64,0.000 0.000-320,0.000-1.000-1570,0.000 1.000-3170</inkml:trace>
  <inkml:trace contextRef="#ctx0" brushRef="#br0">12584.000 4172.000 7847,'0.000'0.000'1762,"0.000"-19.000"-2179,0.000 19.000 1410,0.000 0.000 865,0.000 0.000-961,0.000 0.000-385,0.000-21.000 481,0.000 21.000 128,0.000 0.000-192,0.000 0.000-448,0.000 0.000-97,0.000 0.000-224,0.000 21.000-96,0.000-21.000 256,0.000 19.000-95,0.000 1.000-129,0.000 20.000 96,0.000-20.000 32,0.000 40.000-32,20.000-20.000-64,-20.000-1.000-128,0.000 1.000 129,20.000 0.000-161,-20.000-1.000 96,0.000 1.000 32,-20.000 0.000-96,20.000-21.000 128,0.000 21.000-128,0.000-40.000-64,0.000 20.000 96,0.000 0.000 0,0.000-20.000-32,0.000 0.000 32,0.000 19.000-64,0.000-19.000 32,0.000 0.000 0,0.000 0.000 96,0.000 0.000 0,0.000 0.000-96,0.000 0.000 0,20.000 0.000 0,-20.000 0.000 96,21.000 21.000 0,-3.000-21.000-32,22.000 0.000-32,1.000 0.000-64,18.000 0.000-32,1.000-21.000-96,-1.000 21.000-32,0.000 0.000-96,1.000 0.000-161,20.000 0.000 33,-1.000 21.000 127,0.000-21.000-31,-19.000 0.000 96,19.000 0.000 96,-20.000 0.000 64,2.000 0.000 32,-23.000 0.000 32,3.000 0.000 0,-1.000 0.000 32,-20.000 0.000-32,-20.000 0.000 64,19.000 0.000 32,-19.000 0.000 96,0.000 0.000 0,0.000 0.000 161,0.000-21.000-33,0.000 2.000-192,0.000-1.000 0,-19.000 0.000 32,19.000 1.000-64,0.000-21.000-96,0.000 20.000 0,0.000-20.000 0,0.000 0.000-64,0.000-19.000-32,0.000 19.000-192,0.000-20.000-64,19.000 20.000-225,-19.000 1.000 97,0.000-1.000 159,0.000 0.000 257,0.000 40.000 160,0.000-19.000 33,-19.000-2.000 127,19.000 21.000 32,0.000 0.000-192,0.000 0.000-160,0.000 0.000 32,0.000 0.000-32,-20.000 0.000 32,0.000 0.000 32,0.000 0.000 0,-21.000 0.000 128,3.000 0.000 96,-41.000 0.000 97,-2.000 0.000-1,2.000 0.000 0,-20.000 0.000 97,-21.000 0.000-129,21.000 0.000-224,0.000 21.000-64,0.000-21.000-32,40.000 0.000-288,-2.000 19.000-1506,43.000-19.000-3299</inkml:trace>
  <inkml:trace contextRef="#ctx0" brushRef="#br0">2837.000 3994.000 10089,'0.000'-20.000'737,"0.000"20.000"-833,0.000-20.000 512,0.000 20.000 1954,0.000 0.000-928,20.000 20.000-1538,-20.000-20.000 480,0.000 20.000 577,0.000 19.000-192,20.000 1.000-161,-20.000 19.000-352,0.000-19.000 1,0.000 20.000-225,0.000-1.000 64,0.000 2.000-64,0.000-2.000 0,0.000 1.000 0,-20.000-21.000 32,20.000 21.000 32,0.000 0.000-192,-20.000-21.000 192,20.000 0.000-160,0.000 2.000 96,0.000-1.000 0,0.000 0.000-64,0.000-20.000 64,0.000 19.000-96,0.000-39.000 128,0.000 20.000-64,0.000-20.000 96,0.000 20.000 0,0.000-20.000 160,20.000 0.000-63,-20.000 0.000 127,20.000 0.000-128,1.000 0.000 64,-3.000 0.000-63,22.000 0.000-97,1.000 0.000 32,-2.000 0.000-64,21.000 20.000 0,-1.000-20.000-96,0.000 0.000 224,1.000 0.000-608,-1.000-20.000 800,2.000 20.000-352,-2.000 0.000-32,-19.000 0.000-32,19.000-20.000 0,-19.000 20.000 64,19.000-20.000-64,-19.000 20.000 32,-1.000-20.000 0,1.000 20.000 32,19.000 0.000-96,-18.000-19.000 128,18.000 19.000-160,21.000 0.000 32,-21.000 0.000 128,20.000-20.000 0,20.000 20.000-96,-20.000 0.000 64,21.000 0.000-64,-1.000 0.000 0,2.000-21.000 96,-2.000 21.000-96,0.000 0.000 64,0.000-19.000 0,19.000 19.000-192,-19.000-21.000 128,21.000 2.000 96,-1.000 19.000 0,1.000 0.000-160,-21.000-20.000 160,20.000 20.000-64,-20.000 0.000 0,1.000 0.000 0,19.000 0.000-64,-20.000 0.000 32,0.000-21.000 32,1.000 21.000 0,-1.000 0.000-64,0.000-19.000 0,0.000 19.000 64,0.000 0.000-32,-19.000 0.000-64,19.000 0.000 96,0.000 0.000-65,-20.000 0.000 1,20.000 0.000 32,0.000 0.000-32,1.000 0.000 64,-20.000 0.000 32,-1.000 0.000-128,0.000 0.000-32,1.000 0.000-96,-1.000 19.000 32,-19.000-19.000 64,-1.000 0.000 64,1.000 21.000 32,-1.000-21.000-65,-18.000 0.000 97,18.000 0.000 0,-19.000 20.000-64,-1.000-20.000 96,1.000 0.000-64,0.000 0.000 0,-1.000 19.000 128,-19.000-19.000-256,0.000 0.000 128,0.000 0.000 32,-20.000 0.000 0,19.000 0.000-96,-19.000 21.000 128,20.000-21.000-192,-20.000 0.000 128,0.000 0.000 96,20.000 0.000-32,-20.000-21.000 32,0.000 21.000 32,0.000-19.000 0,0.000-1.000-32,21.000-1.000-64,-21.000 2.000 32,0.000-1.000 65,0.000-19.000-129,0.000-1.000 32,0.000-20.000 32,0.000 20.000-129,0.000-19.000 33,0.000-1.000 96,0.000 20.000 97,-21.000-19.000-226,21.000 19.000 97,0.000 0.000 0,0.000 1.000 0,0.000-1.000 97,0.000 0.000-97,0.000 21.000-32,0.000-22.000-33,0.000 2.000 1,0.000 19.000 96,0.000 0.000-64,0.000-20.000 161,0.000 40.000-194,0.000-19.000 226,0.000 19.000-129,0.000-21.000-64,0.000 21.000-32,-20.000 0.000-65,20.000 0.000 33,0.000 0.000 32,-20.000 0.000-64,1.000 0.000 160,-1.000 0.000-32,-20.000-19.000 0,20.000 19.000 0,-39.000 0.000-64,19.000 0.000 64,1.000 0.000-32,-22.000 0.000 32,3.000 19.000-32,-1.000-19.000 0,-22.000 0.000 0,2.000 0.000 32,0.000 0.000 0,0.000 21.000 96,-20.000-21.000-96,-1.000 0.000-96,1.000 19.000 96,-20.000-19.000 0,-1.000 0.000 0,21.000 20.000 0,-20.000-20.000 0,20.000 20.000 0,-21.000-20.000 0,1.000 0.000 32,20.000 20.000-32,-19.000-20.000 64,-2.000 0.000-96,1.000 0.000 64,20.000 0.000 0,-21.000 0.000-32,21.000 20.000 64,-20.000-20.000 96,20.000 0.000-224,-21.000 0.000 64,21.000 0.000 0,-20.000 0.000 32,1.000 0.000-32,19.000 0.000-32,-21.000 0.000 32,21.000 20.000 0,-20.000-20.000 64,19.000 0.000 32,-19.000 0.000 97,0.000 0.000 63,-1.000 0.000-64,21.000 0.000-96,0.000 0.000 0,0.000 19.000-96,-1.000-19.000 64,1.000 0.000 0,20.000 0.000-96,-20.000 0.000 128,20.000 0.000-32,0.000 20.000 1,-2.000-20.000 31,22.000 0.000 0,-20.000 0.000 96,19.000-20.000-192,21.000 20.000-32,-1.000 0.000 32,1.000 0.000-64,-2.000 0.000-32,21.000 20.000-257,0.000-20.000-319,20.000 0.000-417,0.000 21.000-897,0.000-21.000-2338,0.000 19.000-7526</inkml:trace>
  <inkml:trace contextRef="#ctx0" brushRef="#br0">9786.000 1708.000 8904,'0.000'-79.000'609,"0.000"39.000"1120,0.000 21.000 1218,0.000-22.000-1217,0.000 41.000-1058,0.000-19.000-864,0.000 19.000 96,0.000 19.000 256,0.000 2.000-128,0.000 18.000 32,0.000 21.000 32,0.000-1.000 161,0.000 1.000 191,0.000 0.000 64,0.000 20.000-191,-20.000-1.000-193,20.000 20.000 0,-21.000-39.000-64,21.000-1.000 96,0.000-19.000-256,0.000 1.000 224,0.000-22.000-512,0.000-19.000 768,0.000 0.000-320,0.000 0.000 193,0.000-19.000-161,0.000-2.000-385,0.000 1.000 193,0.000-40.000-32,0.000 21.000 0,21.000-21.000 32,-21.000 21.000 64,0.000-21.000-96,0.000 40.000-64,0.000-19.000 320,0.000 19.000 256,0.000 20.000-224,0.000-21.000 96,-21.000 21.000-95,21.000-19.000-225,0.000 19.000-225,0.000 19.000 385,0.000-19.000-192,0.000 41.000 128,0.000 18.000 0,0.000 1.000 96,-20.000 19.000-224,20.000-20.000 192,0.000-19.000-224,0.000 0.000 192,0.000 0.000-96,0.000-21.000 32,0.000 21.000-128,0.000-40.000-192,0.000 21.000-545,0.000-2.000-704,0.000-19.000-1026,0.000 0.000-1601,0.000 0.000-4164</inkml:trace>
  <inkml:trace contextRef="#ctx0" brushRef="#br0">9488.000 2205.000 8776,'0.000'-20.000'4132,"0.000"1.000"-4292,0.000 19.000 1761,0.000 0.000 545,0.000-20.000-1185,0.000 20.000-865,20.000 20.000 0,-20.000-1.000 545,19.000 1.000-257,1.000 20.000 1,0.000 1.000-225,0.000-3.000 32,0.000-17.000 32,-1.000 19.000-32,1.000-21.000 65,0.000 1.000 95,1.000 0.000 0,-21.000-20.000 161,20.000 0.000 159,-2.000 0.000 65,23.000 0.000-160,-21.000-20.000-33,19.000-19.000-448,1.000-1.000 0,0.000 19.000 0,-1.000-17.000-96,1.000-3.000-32,-20.000 1.000 224,-1.000 20.000-352,1.000 1.000-96,-20.000-1.000-256,20.000 20.000-385,-20.000 0.000-352,0.000 0.000-417,0.000 0.000-960,0.000 0.000-1699</inkml:trace>
  <inkml:trace contextRef="#ctx0" brushRef="#br0">3374.000 4849.000 7847,'0.000'-20.000'512,"0.000"20.000"-608,0.000 0.000 801,0.000 0.000 929,0.000 0.000-1058,0.000 0.000-448,0.000 0.000 289,0.000 0.000 415,0.000 0.000-127,0.000 0.000-257,0.000 0.000 65,0.000 20.000 128,0.000-20.000-65,0.000 0.000-31,0.000 19.000-33,0.000-19.000-224,0.000 0.000-127,0.000 0.000-97,0.000 20.000 0,0.000-20.000-64,0.000 0.000 0,0.000 0.000 0,0.000 0.000 32,0.000 0.000 128,0.000 0.000 64,0.000 0.000 0,0.000 0.000-224,0.000 0.000 0,0.000 0.000-32,0.000-20.000 32,0.000 20.000 0,0.000 0.000 32,0.000 0.000-32,-21.000 0.000 96,21.000 0.000-160,0.000 0.000 0,0.000 0.000-96,0.000 0.000 64,0.000 0.000-160,0.000 0.000-33,0.000 0.000-191,0.000 0.000 64,0.000 0.000 288,0.000 0.000 95,0.000 20.000 33,-20.000-20.000 0,20.000 0.000 33,0.000 0.000-66,0.000 0.000 33,0.000 0.000-96,0.000 0.000-32,0.000 0.000-96,0.000 0.000 64,0.000 0.000 96,0.000 0.000 160,0.000 0.000 128,0.000 0.000 0,0.000-20.000-96,0.000 20.000 1,0.000 0.000-161,-20.000-19.000-65,1.000 19.000-159,19.000 0.000 32,-20.000 19.000 128,20.000-19.000-32,-20.000 20.000-128,20.000-20.000-417,0.000 0.000-64,0.000 0.000-192,20.000 0.000-640,-20.000 20.000-7848</inkml:trace>
  <inkml:trace contextRef="#ctx0" brushRef="#br0">3572.000 9776.000 10153,'-20.000'-39.000'801,"0.000"19.000"-289,0.000 0.000 1314,1.000 20.000-449,-1.000-20.000-800,-21.000 20.000-257,21.000 0.000-384,-18.000 20.000-96,-3.000 0.000 32,2.000 20.000 96,19.000-1.000 0,0.000 21.000-32,0.000-21.000 64,20.000 21.000 0,20.000-20.000-32,0.000 20.000 96,0.000-21.000-32,39.000-18.000 32,-18.000-2.000 160,18.000 1.000 0,0.000-20.000 321,1.000-20.000-1,-21.000 1.000 65,1.000-2.000 64,0.000-18.000 159,-21.000-1.000-223,-19.000-20.000-193,0.000 21.000-127,-19.000-1.000-33,-1.000 0.000-160,-20.000 0.000-96,-19.000 1.000-96,19.000 19.000-353,1.000 0.000 481,19.000 20.000-1089,0.000 0.000-1217,-1.000 0.000-2306,42.000 20.000-6887</inkml:trace>
  <inkml:trace contextRef="#ctx0" brushRef="#br0">4108.000 9816.000 16591,'-20.000'0.000'-32,"20.000"0.000"256,0.000 0.000 1090,0.000 0.000-578,0.000 20.000-608,20.000 0.000 353,19.000 0.000-161,1.000-1.000-320,-1.000 2.000 96,2.000 18.000 129,17.000-19.000-97,-17.000 0.000-64,-1.000 0.000 32,-1.000-20.000 0,1.000 20.000-96,-40.000-20.000 32,20.000 20.000-32,-20.000-20.000-256,19.000 0.000-545,-19.000 0.000-672,0.000 0.000-449,-19.000 0.000-1762,19.000-20.000-6854</inkml:trace>
  <inkml:trace contextRef="#ctx0" brushRef="#br0">4485.000 9737.000 12780,'-20.000'0.000'1249,"20.000"0.000"-1409,-20.000 20.000 1377,-19.000 19.000 769,19.000 1.000-1218,-20.000 0.000-575,1.000 19.000-1,-1.000-19.000-96,19.000 0.000-160,1.000-20.000-737,20.000 19.000-160,0.000-39.000-672,20.000 20.000-1923,1.000-20.000-6822</inkml:trace>
  <inkml:trace contextRef="#ctx0" brushRef="#br0">4922.000 9737.000 16559,'0.000'20.000'-448,"0.000"-1.000"544,0.000 1.000 1409,0.000 20.000-95,-20.000 0.000-1122,20.000 0.000-96,0.000-1.000 256,0.000-19.000-255,0.000 20.000-161,0.000 0.000-128,20.000-21.000-449,-20.000 22.000-544,0.000-22.000 352,0.000-19.000-768,19.000 20.000-1154,1.000-20.000-2914</inkml:trace>
  <inkml:trace contextRef="#ctx0" brushRef="#br0">5637.000 9757.000 14253,'-20.000'0.000'961,"20.000"0.000"-833,0.000 19.000 1121,0.000-19.000 641,39.000 0.000-801,-19.000 20.000-576,40.000-20.000-129,-21.000 20.000-96,21.000-20.000-128,-1.000 0.000 32,0.000 0.000-256,2.000-20.000 161,-22.000 20.000-162,1.000 0.000-543,-20.000-20.000-513,0.000 20.000-256,-20.000 0.000-770,0.000 0.000-2305,-20.000 0.000-6694</inkml:trace>
  <inkml:trace contextRef="#ctx0" brushRef="#br0">5915.000 9617.000 16399,'0.000'80.000'673,"0.000"-40.000"191,0.000 19.000 994,-21.000 1.000-352,21.000 0.000-1314,0.000-1.000-320,0.000-19.000-865,0.000-20.000-1217,21.000 19.000-3171</inkml:trace>
  <inkml:trace contextRef="#ctx0" brushRef="#br0">3512.000 4093.000 480,'0.000'0.000'2915,"-19.000"-20.000"-2883,19.000 20.000 288,-20.000 0.000 1666,0.000-19.000 96,-1.000 19.000-481,1.000 0.000-800,-18.000-21.000-577,-3.000 21.000 1,2.000 21.000-193,-1.000-2.000-64,-19.000 1.000 0,19.000 19.000 32,-19.000-18.000 32,19.000 18.000-64,-1.000 1.000 32,3.000 19.000 0,17.000-19.000 96,1.000 20.000-32,0.000 0.000 64,20.000-1.000-128,0.000 1.000-96,20.000 0.000-257,0.000-1.000-63,21.000 1.000 160,18.000-20.000 128,0.000 0.000 128,1.000-1.000 0,-1.000-19.000 0,20.000 0.000 32,2.000-20.000 96,-22.000 0.000 448,0.000-20.000 385,1.000-19.000 32,-1.000 19.000-160,-19.000-41.000-224,-20.000 22.000-1,19.000-21.000 129,-19.000 0.000 32,-20.000 1.000-289,0.000-1.000-96,0.000 1.000-191,-20.000-1.000-290,-19.000 1.000 1,-1.000 19.000 0,-19.000 0.000 64,-21.000 20.000-96,21.000 0.000 64,0.000 0.000 0,-2.000 20.000-256,22.000 0.000-2051,19.000 20.000-2273</inkml:trace>
  <inkml:trace contextRef="#ctx0" brushRef="#br0">5338.000 3954.000 9545,'-39.000'0.000'160,"-1.000"0.000"-160,20.000 0.000 128,-19.000 0.000 512,19.000 0.000-383,-21.000 0.000-193,3.000 20.000-32,-3.000-20.000 192,-18.000 39.000 32,19.000 2.000 129,1.000-2.000 31,19.000 21.000 193,0.000 19.000-33,0.000 1.000-160,20.000-1.000-351,0.000-19.000 31,40.000 19.000-353,-1.000-19.000-639,21.000-1.000-161,-1.000-19.000 704,20.000-21.000 193,2.000 2.000 160,18.000-21.000 32,-20.000-21.000 0,0.000-18.000-32,0.000 0.000 64,2.000-1.000 160,-22.000-20.000 417,-19.000-19.000 512,-21.000 19.000 32,-19.000-19.000-32,0.000 19.000-640,-39.000 0.000-385,-1.000-19.000-128,-19.000 20.000 32,-20.000 18.000 160,-2.000 2.000 481,2.000 19.000-321,0.000 20.000-384,19.000 0.000-384,1.000 40.000-2371,18.000-21.000-3299</inkml:trace>
  <inkml:trace contextRef="#ctx0" brushRef="#br0">6808.000 9558.000 13100,'0.000'-20.000'769,"-21.000"20.000"448,42.000 0.000 96,-21.000-21.000-448,40.000 21.000-449,-22.000-19.000-160,23.000 19.000-191,-1.000 0.000-65,-1.000 0.000 32,-19.000 0.000-32,0.000 0.000-193,0.000 19.000-191,-20.000 2.000 192,0.000 19.000 160,0.000-1.000 32,0.000 1.000 32,-20.000 0.000 64,20.000 0.000-96,-20.000-1.000 0,20.000 1.000 32,20.000 0.000-64,-20.000-1.000 0,20.000-18.000-32,0.000 18.000 64,-1.000-19.000 0,1.000 0.000 0,0.000 0.000 64,-20.000 0.000 128,0.000-20.000 449,-20.000 20.000-129,0.000-20.000 33,-19.000 0.000 31,-1.000 19.000-416,0.000-19.000-256,1.000 0.000 32,-1.000 20.000-192,19.000-20.000-64,3.000 0.000-481,18.000 0.000-480,0.000 0.000-1730,18.000-20.000-1153,3.000 20.000-4004</inkml:trace>
  <inkml:trace contextRef="#ctx0" brushRef="#br0">7463.000 9717.000 11018,'0.000'0.000'1409,"0.000"0.000"-1088,0.000 0.000 1761,0.000 0.000-129,0.000 0.000-1184,19.000 20.000 256,1.000-20.000-352,0.000 20.000-1,21.000-1.000-31,-23.000 1.000-417,22.000 0.000-128,1.000 0.000 64,-2.000 0.000-352,1.000 0.000-192,-1.000-1.000-193,-19.000-19.000-223,0.000 0.000-354,0.000 21.000-671,-20.000-21.000-1282,0.000 0.000-2755</inkml:trace>
  <inkml:trace contextRef="#ctx0" brushRef="#br0">7721.000 9657.000 14701,'-20.000'60.000'641,"-1.000"-20.000"352,3.000-1.000 1217,-23.000 21.000-769,21.000 0.000-1024,-18.000-21.000-353,17.000 1.000-32,21.000 0.000-384,0.000-20.000-449,21.000-1.000-961,-3.000-19.000-2114,2.000 0.000-9416</inkml:trace>
  <inkml:trace contextRef="#ctx0" brushRef="#br0">8059.000 9517.000 16303,'38.000'-19.000'352,"3.000"-1.000"-448,-1.000 20.000 513,19.000-20.000 896,-19.000 20.000-737,-1.000 0.000-608,1.000 20.000 64,-20.000-20.000-32,-1.000 39.000-32,-19.000-18.000-128,20.000-1.000-128,-20.000 20.000 128,0.000 0.000-32,0.000-21.000 192,0.000 21.000-97,0.000-20.000-287,20.000 20.000 32,-20.000-21.000 224,21.000 21.000-32,-1.000-20.000-33,-20.000 0.000 193,18.000 0.000 0,-18.000-1.000 32,20.000 2.000-32,-20.000-2.000 225,0.000 1.000 63,0.000 0.000 64,0.000-20.000-32,-20.000 20.000-31,-18.000 0.000-33,-3.000-20.000-224,-18.000 20.000 128,19.000-20.000-128,-19.000 0.000-32,19.000 0.000-128,1.000 0.000-416,19.000 0.000-1282,20.000 0.000-5445</inkml:trace>
  <inkml:trace contextRef="#ctx0" brushRef="#br0">9448.000 9617.000 13612,'20.000'0.000'353,"-20.000"0.000"-129,40.000 0.000 1409,-21.000 0.000 97,21.000 0.000-833,-20.000 0.000-385,39.000 0.000-95,-18.000 0.000 63,-3.000 0.000-288,3.000-19.000-159,-1.000 19.000-386,-21.000 0.000-608,1.000 0.000-608,0.000 0.000-1314,-20.000 0.000-1377,0.000 0.000-3267</inkml:trace>
  <inkml:trace contextRef="#ctx0" brushRef="#br0">9725.000 9458.000 12459,'0.000'20.000'2339,"0.000"0.000"-1955,0.000-1.000 929,0.000 22.000 737,0.000 18.000-737,0.000-19.000-896,0.000 0.000-481,0.000 0.000-225,20.000-1.000-896,1.000-19.000-1345,-21.000-20.000-3396</inkml:trace>
  <inkml:trace contextRef="#ctx0" brushRef="#br0">6808.000 4153.000 1825,'0.000'0.000'6695,"-21.000"-21.000"-6824,21.000 2.000 610,0.000 19.000 1120,-20.000-20.000-512,2.000 0.000-128,18.000 20.000-736,-41.000 0.000-161,21.000 0.000 64,-19.000 20.000-224,-1.000 0.000 32,0.000-1.000 32,1.000 21.000 0,19.000 0.000 32,0.000 20.000 0,0.000-20.000 192,20.000 19.000-96,20.000 1.000 32,0.000-1.000 64,20.000-19.000 32,19.000 0.000-96,0.000-1.000-128,1.000 1.000-352,20.000-20.000-224,-22.000-20.000-1,3.000 20.000 417,-2.000-40.000 192,1.000 0.000 64,-1.000 1.000 64,-18.000-21.000 225,-3.000 0.000 63,3.000 0.000 96,-21.000 1.000 33,0.000-21.000-289,-20.000 1.000 129,-20.000-2.000-321,0.000 2.000-128,-21.000-20.000 64,3.000 19.000 32,-23.000 21.000 256,-18.000-2.000 321,20.000 2.000 544,-1.000 39.000-513,-19.000 0.000-672,38.000 0.000-128,-18.000 20.000-1025,19.000-1.000-2883,21.000 1.000-8582</inkml:trace>
  <inkml:trace contextRef="#ctx0" brushRef="#br0">10361.000 9498.000 10794,'0.000'-20.000'2146,"-20.000"0.000"-1153,20.000 20.000-673,-20.000 20.000-192,1.000 0.000 256,-1.000 20.000 65,20.000 0.000-225,-20.000 39.000-128,20.000-19.000-32,20.000 19.000-32,0.000-19.000-32,19.000 0.000 32,1.000-21.000-32,0.000 1.000 32,19.000-20.000 64,-18.000 0.000 321,18.000-20.000 544,-19.000-20.000-96,-1.000-20.000-289,1.000 0.000-31,-1.000 0.000-161,-19.000-19.000 32,-20.000-1.000 161,0.000 1.000 32,-20.000 19.000-417,-19.000-20.000-160,-1.000 21.000-160,1.000-1.000 288,-22.000 19.000-256,2.000 2.000-97,19.000 19.000-63,1.000 0.000-96,-1.000 0.000-225,40.000 0.000-95,-20.000 19.000-417,40.000 2.000-289,0.000-21.000-928,19.000 20.000-1890,1.000 0.000-5797</inkml:trace>
  <inkml:trace contextRef="#ctx0" brushRef="#br0">11017.000 9578.000 16143,'0.000'20.000'544,"18.000"-20.000"-223,-18.000 0.000 1024,20.000 19.000-64,21.000 2.000-865,-21.000-2.000-287,19.000 1.000-65,-19.000 0.000-64,20.000 0.000 64,-1.000 0.000-32,-19.000-20.000-32,0.000 20.000-289,0.000-1.000-63,1.000-19.000-192,-21.000 0.000-513,0.000 0.000-449,0.000 0.000-255,0.000 0.000-1218,0.000 0.000-1506</inkml:trace>
  <inkml:trace contextRef="#ctx0" brushRef="#br0">11335.000 9458.000 13901,'-21.000'20.000'320,"1.000"0.000"417,0.000-1.000 1056,0.000 2.000-511,1.000 19.000-642,-21.000 20.000-127,0.000-1.000-161,1.000-19.000-160,19.000 19.000-288,0.000 1.000-64,-1.000-21.000-256,1.000-18.000-513,20.000-2.000-705,0.000 1.000-1345,20.000-20.000-2658</inkml:trace>
  <inkml:trace contextRef="#ctx0" brushRef="#br0">11533.000 9517.000 12619,'-20.000'0.000'705,"20.000"0.000"-577,0.000 0.000 1185,20.000 0.000-31,-1.000 0.000-514,21.000 0.000-319,-20.000 0.000-225,19.000 21.000-160,-19.000-1.000-96,0.000 0.000 128,0.000 19.000-96,-20.000 1.000 0,0.000 0.000 32,-20.000 0.000 0,20.000-1.000 32,-20.000 1.000 32,0.000-20.000 97,1.000 0.000 191,19.000 0.000-224,0.000-20.000 353,0.000 19.000-129,19.000-19.000-64,1.000 0.000-480,20.000 0.000 288,-1.000 0.000-800,1.000 0.000-738,1.000 0.000-2337,-3.000 0.000-7912</inkml:trace>
  <inkml:trace contextRef="#ctx0" brushRef="#br0">12584.000 9638.000 15022,'0.000'0.000'512,"20.000"0.000"-448,0.000 0.000 1314,19.000 0.000-225,22.000 0.000-609,-23.000-21.000-191,23.000 21.000-321,-2.000 0.000 32,-19.000 0.000-96,0.000 0.000-801,-1.000 0.000-993,-19.000 0.000-1986,-20.000 0.000-3683</inkml:trace>
  <inkml:trace contextRef="#ctx0" brushRef="#br0">12863.000 9458.000 6726,'-20.000'0.000'224,"20.000"0.000"160,0.000 0.000 2019,0.000 40.000 63,0.000 0.000-864,0.000 0.000-385,0.000 20.000-320,0.000-21.000-225,20.000 21.000-480,-20.000-21.000-192,19.000 1.000-736,1.000-20.000-1538,-20.000 20.000-2915</inkml:trace>
  <inkml:trace contextRef="#ctx0" brushRef="#br0">8178.000 4033.000 1281,'-20.000'-20.000'1729,"0.000"1.000"-287,0.000 19.000 672,-1.000-20.000-353,-17.000 20.000-1184,-3.000 0.000-513,-18.000 20.000-96,-1.000-1.000 673,21.000 22.000 319,-21.000-2.000-447,21.000 0.000-417,-21.000 21.000-96,39.000 0.000 32,3.000 19.000 32,18.000-19.000-32,0.000 20.000 160,39.000-1.000-31,1.000-20.000 63,19.000 21.000-128,21.000-20.000 64,-1.000-20.000-96,1.000 0.000-128,-1.000-20.000 160,20.000-1.000 417,-20.000-38.000 672,1.000-1.000-96,0.000-20.000-353,-22.000-20.000 33,3.000 0.000-96,-42.000-19.000 31,1.000 19.000 65,-20.000-19.000-320,-20.000 19.000-481,-19.000-19.000-65,-2.000 19.000 194,-38.000-20.000-258,0.000 40.000 161,-20.000 1.000-32,20.000 0.000 64,-2.000 39.000-160,2.000 0.000-160,20.000 19.000-1185,19.000 1.000-2019,1.000 19.000-5861</inkml:trace>
  <inkml:trace contextRef="#ctx0" brushRef="#br0">13657.000 9398.000 10730,'-40.000'0.000'3747,"19.000"0.000"-3555,1.000 0.000-96,2.000 20.000 289,-23.000 1.000 223,21.000-2.000-319,-18.000 1.000-193,17.000 19.000-32,1.000 2.000 288,0.000-1.000 65,20.000 0.000-33,0.000-21.000-64,0.000 21.000 33,40.000 0.000-161,-1.000-20.000-64,1.000-1.000 0,19.000-19.000 128,2.000 20.000-224,-21.000-20.000-32,19.000 0.000-288,-19.000-20.000-257,-1.000 20.000-768,-19.000 0.000-1602,0.000 0.000-2818</inkml:trace>
  <inkml:trace contextRef="#ctx0" brushRef="#br0">13716.000 9538.000 12780,'0.000'0.000'2018,"0.000"20.000"-1986,-20.000 20.000 448,20.000 0.000 801,0.000 19.000-192,0.000 1.000-640,0.000 19.000-321,-19.000-20.000-128,19.000 21.000 0,0.000-40.000 96,0.000 0.000-64,0.000-21.000-416,19.000 1.000-641,1.000 1.000-1025,0.000-21.000-2146</inkml:trace>
  <inkml:trace contextRef="#ctx0" brushRef="#br0">13934.000 9617.000 17168,'41.000'21.000'352,"-23.000"-2.000"-32,3.000 1.000 289,19.000 20.000-97,-1.000-20.000-255,1.000 19.000-257,0.000-19.000-128,-1.000 20.000-33,1.000-20.000-223,-1.000 19.000-353,1.000-39.000-1120,-19.000 21.000-1539,-1.000-21.000-3234</inkml:trace>
  <inkml:trace contextRef="#ctx0" brushRef="#br0">14311.000 9657.000 15630,'-39.000'60.000'545,"-1.000"-40.000"-417,20.000 19.000 1089,-19.000 1.000-512,-1.000 0.000-545,20.000-20.000-256,0.000 20.000-577,20.000-1.000-416,0.000-19.000-544,20.000 0.000-1186,0.000-20.000-2402</inkml:trace>
  <inkml:trace contextRef="#ctx0" brushRef="#br0">14609.000 9359.000 15342,'0.000'59.000'160,"-19.000"1.000"-32,19.000 0.000 1121,0.000 19.000 161,0.000-19.000-930,0.000 0.000-480,0.000 19.000-416,0.000-39.000-257,19.000 20.000-608,1.000-21.000-1249,0.000-19.000-3044</inkml:trace>
  <inkml:trace contextRef="#ctx0" brushRef="#br0">15860.000 9657.000 12043,'0.000'0.000'801,"-20.000"0.000"63,20.000 0.000 1475,0.000 0.000-514,0.000-19.000-736,0.000 19.000-480,0.000 0.000-161,0.000 0.000 257,0.000 0.000-192,20.000 0.000-65,20.000 0.000-224,-21.000 0.000-64,21.000 0.000 129,19.000 0.000-321,-19.000-21.000 32,1.000 21.000-64,-3.000 0.000-289,3.000-19.000-415,-1.000 19.000-482,-21.000 0.000-639,-19.000 0.000-1603,0.000 0.000-2658</inkml:trace>
  <inkml:trace contextRef="#ctx0" brushRef="#br0">15939.000 9776.000 13644,'-20.000'0.000'1986,"20.000"0.000"-2018,0.000 0.000 1410,0.000 0.000 511,0.000 20.000-928,0.000-20.000-416,20.000 0.000 31,0.000 0.000-223,21.000 0.000-193,-3.000 0.000-64,3.000 0.000-96,-1.000 0.000-96,-1.000 0.000-513,1.000 0.000-608,-1.000 0.000-961,-19.000 0.000-2338,0.000-20.000-7528</inkml:trace>
  <inkml:trace contextRef="#ctx0" brushRef="#br0">16992.000 9379.000 12523,'0.000'0.000'193,"0.000"0.000"-193,0.000 0.000 992,0.000 0.000 386,0.000 0.000-642,0.000 19.000 193,20.000 1.000-96,0.000 20.000-32,-20.000 0.000-32,19.000 20.000-353,-19.000-1.000-192,0.000 1.000-128,0.000 0.000-32,0.000-1.000-32,0.000-19.000 161,0.000 0.000-289,0.000-21.000-321,0.000 21.000-127,0.000-40.000-577,0.000 20.000-1186,0.000-20.000-2850</inkml:trace>
  <inkml:trace contextRef="#ctx0" brushRef="#br0">17368.000 9498.000 13773,'-20.000'-20.000'800,"20.000"0.000"-255,20.000 20.000 1088,-20.000 0.000-127,41.000 0.000-673,-21.000 0.000-769,19.000 0.000-64,-19.000 20.000-32,20.000 0.000 32,-1.000-1.000-225,-19.000 2.000-95,20.000-21.000-64,-21.000 20.000 95,-19.000-20.000 33,0.000 20.000 128,0.000-20.000 96,-19.000 20.000 0,19.000-20.000 96,-20.000 19.000-64,0.000-19.000 0,0.000 21.000 32,0.000-2.000-32,20.000 1.000 0,0.000 20.000 32,0.000-20.000-64,20.000 19.000 0,-20.000-19.000-32,20.000 0.000-32,0.000 0.000 32,0.000 0.000 32,-1.000 0.000 32,-19.000-20.000 64,0.000 19.000 192,0.000-19.000 257,-19.000 21.000-1,-21.000-2.000 129,20.000-19.000-193,-19.000 20.000-352,-1.000-20.000 32,0.000 20.000-160,1.000-20.000 32,19.000 20.000-288,-21.000-20.000-737,41.000 0.000-1409,-18.000 0.000-3876</inkml:trace>
  <inkml:trace contextRef="#ctx0" brushRef="#br0">12981.000 4352.000 9705,'-19.000'0.000'640,"19.000"19.000"-448,0.000-19.000 1634,0.000 20.000-64,0.000-20.000-833,0.000 20.000-64,0.000 0.000 160,0.000 0.000-33,0.000 0.000-255,0.000 19.000-545,19.000 1.000-160,-19.000-20.000-224,0.000 19.000-609,20.000-18.000-992,0.000-2.000-1731,0.000-19.000-4291</inkml:trace>
  <inkml:trace contextRef="#ctx0" brushRef="#br0">13080.000 4371.000 15534,'-18.000'-19.000'929,"18.000"19.000"-256,18.000-21.000 512,2.000 21.000-577,1.000 0.000-511,19.000-19.000-226,-1.000 19.000 97,1.000 0.000-64,-20.000 19.000-32,-1.000 2.000 32,1.000-21.000-192,0.000 19.000 64,-20.000 21.000 63,-20.000-20.000 1,20.000 0.000 128,-20.000 0.000 64,20.000-1.000-32,-19.000 1.000-64,19.000 0.000-96,0.000 0.000 96,19.000 0.000-352,21.000 0.000-353,-20.000-1.000 160,0.000 2.000 321,19.000-2.000 160,-19.000-19.000 64,-20.000 20.000 0,0.000-20.000 32,0.000 0.000 704,-20.000 0.000 353,0.000 0.000-608,-39.000 20.000-129,19.000-20.000-192,-19.000 0.000-288,18.000 19.000-481,3.000 2.000-1313,-3.000-1.000-2434</inkml:trace>
  <inkml:trace contextRef="#ctx0" brushRef="#br3">12545.000 5166.000 2722,'19.000'-19.000'2627,"-19.000"-2.000"-2243,0.000 21.000 1442,0.000 0.000 480,0.000 0.000-160,0.000 0.000-961,0.000 0.000-769,0.000 21.000 609,0.000-2.000 225,20.000 41.000-514,-20.000-20.000-319,0.000 39.000-257,0.000-19.000-96,0.000 19.000-32,0.000-19.000-160,20.000-20.000-96,-20.000-1.000-97,0.000 1.000-95,20.000-19.000-545,-20.000-21.000-577,21.000 0.000-1088,-21.000-21.000-4164</inkml:trace>
  <inkml:trace contextRef="#ctx0" brushRef="#br3">12545.000 5226.000 11723,'0.000'-19.000'1665,"0.000"19.000"-1601,0.000-21.000 289,19.000 21.000 800,21.000 0.000-513,19.000 0.000-480,2.000-20.000-63,18.000 20.000-1,0.000 0.000 224,20.000 0.000 96,0.000 0.000-320,-18.000 0.000-128,18.000 0.000 64,-40.000 0.000-224,20.000 0.000-32,-18.000 20.000-224,-23.000-20.000-97,3.000 0.000 321,-21.000 0.000 128,-20.000 0.000-96,18.000 21.000-1,-18.000-21.000 161,0.000 19.000 96,0.000 21.000 0,0.000-21.000 1,-18.000 22.000-33,18.000-2.000 0,0.000 1.000 32,-20.000 19.000-32,20.000-19.000 0,0.000 0.000 0,-21.000 19.000 0,21.000-19.000 32,0.000 1.000 0,0.000-22.000 96,0.000 1.000 96,0.000-1.000 193,-20.000 1.000 255,0.000-20.000 1,2.000 0.000-96,-23.000 0.000-129,1.000 0.000-96,-19.000 0.000-127,0.000-20.000-97,-22.000 20.000-96,2.000 0.000-96,-20.000 0.000-128,20.000 0.000 160,0.000 20.000-545,-2.000-20.000-1184,22.000 21.000-2307,19.000-1.000-6630</inkml:trace>
  <inkml:trace contextRef="#ctx0" brushRef="#br3">6093.000 4908.000 6342,'20.000'0.000'1024,"-20.000"0.000"-671,20.000 0.000 832,-20.000 20.000 0,0.000-20.000 192,0.000 0.000-544,0.000 0.000-192,0.000 0.000-97,0.000-20.000-255,-20.000 20.000 223,20.000 0.000 129,-20.000 0.000-225,0.000 0.000-224,-19.000-20.000-64,-1.000 20.000 97,-1.000 0.000-65,-18.000 0.000-128,19.000 0.000 0,-19.000 0.000 0,0.000 0.000 32,-21.000 0.000-64,1.000 20.000 0,0.000-20.000 0,-21.000 0.000 0,1.000 20.000 0,0.000-20.000 0,-21.000 0.000-64,21.000 20.000-32,0.000-20.000-417,-20.000 0.000 866,19.000 0.000-706,-19.000 0.000 706,20.000 0.000-642,-21.000 0.000 610,21.000 0.000-674,0.000 0.000 674,0.000 0.000-674,0.000 0.000 641,19.000-20.000-640,-19.000 20.000 737,20.000 0.000-738,0.000 0.000 577,-20.000 0.000-352,18.000 0.000 64,-18.000 20.000-32,20.000-20.000-480,0.000 0.000 608,0.000 20.000-609,0.000-20.000 705,18.000 0.000-288,2.000 0.000 160,-1.000 19.000 128,21.000-19.000 128,-1.000 0.000 65,0.000 0.000 63,21.000 0.000 0,19.000 0.000-255,-20.000 0.000-97,20.000 0.000-96,0.000 0.000-193,0.000 0.000 1,20.000 20.000 224,-20.000-20.000 32,0.000 0.000 0,19.000 20.000-64,1.000 0.000 64,-20.000 0.000 96,20.000 20.000-96,-20.000 0.000 64,0.000-1.000-32,20.000 1.000-32,-20.000 0.000 0,0.000 20.000 0,20.000-21.000 0,-20.000 21.000 32,0.000-1.000-32,0.000-19.000 64,0.000 20.000-64,19.000-21.000 96,-19.000 1.000-96,0.000 20.000 0,20.000-41.000 32,-20.000 22.000-64,0.000-2.000 32,0.000-19.000 32,0.000-1.000-32,20.000 2.000 0,-20.000-1.000 0,20.000-1.000-32,-20.000-19.000 64,20.000 20.000 32,-20.000 0.000 129,39.000 0.000-1,-19.000-20.000 0,21.000 20.000-64,-3.000-20.000-64,3.000 20.000 32,18.000-20.000-96,1.000 0.000-96,19.000 0.000 32,-20.000 0.000 32,22.000 0.000 32,18.000 0.000 0,0.000 0.000 0,0.000 0.000 0,1.000 0.000 0,-1.000-20.000 0,20.000 20.000-32,-1.000 0.000 32,1.000 0.000-32,1.000 0.000 32,19.000 0.000-32,-1.000 0.000 32,-18.000 0.000-96,19.000 0.000 64,-1.000 0.000-32,2.000-20.000-96,-1.000 20.000-1,-1.000 0.000 33,2.000 0.000 64,-1.000 0.000 0,-21.000 0.000 64,22.000-20.000 0,-21.000 20.000 0,21.000 0.000 0,-23.000 0.000-32,23.000 0.000 0,-21.000 0.000-96,19.000 0.000-160,2.000-20.000 64,-21.000 20.000 159,21.000 0.000 33,-23.000 0.000 0,23.000 0.000 96,-21.000 0.000-64,-19.000 0.000 65,19.000 0.000-65,-20.000 0.000 32,0.000 0.000-32,1.000 0.000 32,-21.000 0.000 0,0.000 0.000 0,-19.000 0.000 0,-1.000 0.000-32,0.000 0.000 0,-19.000 0.000 32,1.000-20.000-32,-3.000 20.000 0,-17.000 0.000 32,-1.000 0.000 64,-20.000 0.000 96,0.000 0.000 0,0.000-19.000 0,0.000 19.000-128,0.000-20.000-128,0.000-1.000 64,0.000 2.000-64,0.000-1.000-32,-20.000-19.000-32,20.000-2.000 128,0.000 2.000-32,0.000-1.000 64,-21.000-20.000-96,21.000 21.000 0,0.000-21.000-96,-20.000 1.000-321,20.000 19.000 1,0.000-20.000 128,-18.000 0.000 31,18.000 21.000 97,0.000 0.000 128,0.000-2.000 96,0.000 22.000 0,0.000-21.000 32,0.000 20.000-64,0.000 0.000 32,0.000 20.000 0,0.000-20.000 0,0.000 0.000 0,0.000 20.000 0,-20.000-20.000 0,-1.000 20.000-32,1.000 0.000 32,0.000 0.000 160,-19.000 0.000-32,-1.000 0.000 32,1.000 0.000-128,-21.000 0.000 0,1.000 0.000 97,-2.000 0.000-1,-18.000 0.000 32,-20.000 0.000-96,0.000 0.000-32,-20.000 0.000 0,-19.000 0.000 128,-2.000 0.000-96,0.000 0.000 32,-18.000 0.000 64,-1.000 0.000 33,1.000 20.000-33,-1.000-20.000-96,-20.000 0.000-32,20.000 20.000 32,0.000-20.000-64,1.000 0.000 32,18.000 0.000-32,22.000 0.000-32,-21.000 20.000 64,40.000-20.000-224,-21.000 20.000-1730,41.000 0.000-2883</inkml:trace>
  <inkml:trace contextRef="#ctx0" brushRef="#br3">3015.000 11227.000 8744,'-38.000'0.000'4868,"17.000"0.000"-4227,21.000 0.000 64,-20.000 20.000 864,20.000-20.000-95,0.000 0.000-738,20.000 0.000-383,-20.000 0.000 127,41.000 0.000-256,-23.000 0.000-64,23.000-20.000-31,-1.000 20.000 127,-1.000 0.000-192,1.000 0.000 64,-1.000-20.000-64,1.000 20.000 96,0.000 0.000-320,-21.000-19.000 0,1.000 19.000-353,0.000 0.000-480,-20.000 0.000-320,0.000 0.000-481,0.000 19.000-1120,0.000-19.000-2051</inkml:trace>
  <inkml:trace contextRef="#ctx0" brushRef="#br3">3512.000 10869.000 9320,'0.000'-20.000'705,"0.000"20.000"576,-19.000 0.000 929,19.000 0.000-896,0.000 0.000-738,0.000 20.000 161,0.000 0.000 64,0.000 20.000-129,19.000 0.000-63,-19.000 0.000-65,20.000-1.000-127,-20.000 21.000-65,0.000 0.000-224,20.000-1.000 0,-20.000-19.000-64,0.000 19.000-32,20.000-19.000-32,-20.000 0.000-32,0.000-21.000 0,0.000 2.000-160,20.000-2.000-352,-20.000 2.000-481,0.000-2.000-993,0.000-19.000-2306,0.000 0.000-6086</inkml:trace>
  <inkml:trace contextRef="#ctx0" brushRef="#br3">4226.000 11088.000 3427,'0.000'0.000'1954,"0.000"0.000"-1090,0.000 0.000 1250,-18.000-19.000 129,18.000 19.000-386,0.000 0.000-383,0.000 0.000-353,0.000 19.000-256,0.000-19.000-1,0.000 0.000-31,18.000 20.000-64,-18.000 0.000-193,20.000 0.000-95,1.000 0.000-33,-1.000 0.000-223,0.000-1.000-65,19.000 1.000-64,-19.000 0.000 0,20.000-20.000-192,-1.000 20.000 160,1.000-20.000-256,-20.000 20.000-225,-1.000-20.000-191,1.000 0.000-289,0.000 0.000-609,-20.000 0.000-864,0.000 0.000-1121,0.000 0.000-4549</inkml:trace>
  <inkml:trace contextRef="#ctx0" brushRef="#br3">4524.000 11048.000 5893,'-19.000'21.000'5285,"-1.000"-21.000"-5189,0.000 19.000 160,0.000 1.000 1794,0.000 0.000-544,-19.000 0.000-737,19.000 20.000-129,-21.000-1.000-63,23.000 1.000-225,-22.000-1.000-320,19.000-19.000-160,21.000 20.000-961,0.000-40.000-1313,0.000 20.000-1826</inkml:trace>
  <inkml:trace contextRef="#ctx0" brushRef="#br3">4922.000 10988.000 11434,'0.000'0.000'1762,"0.000"0.000"-1858,0.000 21.000 1697,0.000-2.000 481,-20.000 22.000-1281,20.000-2.000-449,0.000 21.000 1,0.000-21.000-65,0.000 21.000-288,0.000-21.000 0,0.000 21.000-352,20.000-20.000-609,-1.000 0.000-1281,-19.000-21.000-2563</inkml:trace>
  <inkml:trace contextRef="#ctx0" brushRef="#br3">5915.000 11148.000 8808,'0.000'0.000'1986,"0.000"-20.000"-1730,0.000 20.000 1313,0.000 0.000 738,0.000 0.000-1282,0.000 0.000-545,0.000 0.000 65,0.000 0.000-65,0.000 0.000-64,0.000 20.000-63,0.000-20.000-1,0.000 0.000 97,0.000 0.000-321,0.000 0.000 192,0.000 0.000-32,0.000 0.000 33,0.000 0.000-1,0.000 0.000 128,0.000 0.000-127,0.000 0.000-1,0.000 0.000-96,0.000 0.000-96,0.000 0.000-128,0.000 0.000 160,0.000 0.000-192,0.000 0.000 96,0.000 0.000-64,0.000 20.000 32,0.000-20.000-32,0.000 0.000 64,20.000 0.000-64,-2.000 0.000 97,2.000 0.000-33,1.000 0.000 32,-1.000 0.000-160,19.000 0.000 96,-19.000 0.000-64,20.000 0.000 32,-20.000 0.000-64,-1.000 0.000-33,1.000 0.000 1,0.000 0.000-160,0.000 0.000-64,0.000 0.000-97,1.000-20.000-95,-3.000 20.000-129,2.000 0.000-63,-20.000 0.000 127,0.000 0.000 257,20.000 0.000-65,-20.000 0.000-159,0.000 0.000-513,0.000 0.000-833,0.000 0.000-2754</inkml:trace>
  <inkml:trace contextRef="#ctx0" brushRef="#br3">6828.000 10889.000 12043,'-41.000'-20.000'1601,"41.000"20.000"-1408,0.000 0.000 1728,0.000 0.000-159,0.000 0.000-993,21.000 0.000-385,-1.000 20.000 65,18.000 0.000-65,3.000 0.000-96,-1.000-20.000 1,19.000 20.000-193,-19.000 0.000-96,-20.000-1.000 64,19.000 21.000-64,-39.000-20.000-32,0.000 20.000 32,0.000 20.000 0,-39.000-20.000 32,19.000 19.000 0,-20.000-19.000 64,0.000-1.000-64,1.000 1.000 128,19.000-20.000 128,0.000 0.000 97,20.000-1.000-97,0.000 2.000 32,20.000-21.000-96,20.000 0.000-31,-21.000 0.000-129,21.000 0.000-128,0.000 0.000-513,-20.000 0.000-448,19.000 0.000-288,-19.000 0.000-1089,1.000 0.000-2435,-1.000 0.000-7269</inkml:trace>
  <inkml:trace contextRef="#ctx0" brushRef="#br3">5338.000 11227.000 2274,'-19.000'0.000'768,"19.000"0.000"962,0.000 0.000 224,-20.000 0.000-192,20.000 0.000-417,0.000 0.000 256,-20.000 0.000 1,20.000 0.000-97,0.000 0.000-127,0.000 0.000-321,0.000 0.000-321,0.000 0.000-223,0.000 0.000-353,0.000 0.000-160,20.000 0.000 96,-20.000 0.000-64,39.000 0.000-64,-19.000 0.000 32,20.000 0.000-96,-20.000 0.000-64,19.000 0.000-129,2.000-20.000-159,-21.000 20.000-385,0.000 0.000-416,-2.000 0.000-545,-18.000 0.000-768,0.000 0.000-2723</inkml:trace>
  <inkml:trace contextRef="#ctx0" brushRef="#br3">5457.000 11009.000 2434,'0.000'0.000'7527,"0.000"0.000"-7399,0.000 19.000 32,-18.000-19.000 1698,18.000 20.000-64,0.000 20.000-897,0.000 0.000-577,0.000 0.000-224,0.000-1.000-96,0.000 1.000-160,0.000-20.000-769,0.000 19.000-1345,18.000-19.000-1378,2.000 0.000-3811</inkml:trace>
  <inkml:trace contextRef="#ctx0" brushRef="#br3">5935.000 10790.000 9160,'-20.000'-20.000'-480,"20.000"20.000"384,-21.000 0.000 608,1.000 20.000 513,0.000-20.000-352,1.000 20.000-97,-1.000 19.000 481,20.000 1.000 449,-20.000 0.000-385,0.000 19.000-545,20.000 1.000-384,0.000 0.000-95,0.000 0.000-33,0.000-1.000 0,20.000-19.000-32,0.000 19.000 0,0.000-19.000-160,-1.000 0.000-129,1.000-21.000-704,21.000 21.000-1377,-3.000-19.000-2723</inkml:trace>
  <inkml:trace contextRef="#ctx0" brushRef="#br3">7204.000 10711.000 9032,'0.000'0.000'2210,"0.000"0.000"-2434,0.000 0.000 576,0.000 0.000 1666,21.000 19.000-512,-21.000 1.000-610,40.000 0.000-95,-22.000 0.000-32,23.000 20.000-32,-1.000-1.000-257,-1.000 1.000-160,1.000 0.000-159,-20.000-1.000-65,19.000 1.000 0,-19.000 20.000 0,-20.000-20.000-128,0.000 20.000 64,0.000-21.000-32,-20.000 1.000-32,0.000-1.000-64,1.000 1.000-32,-21.000 0.000-321,20.000-20.000-832,-19.000-1.000-1986,19.000 2.000-4356</inkml:trace>
  <inkml:trace contextRef="#ctx0" brushRef="#br3">7780.000 11088.000 13100,'-19.000'0.000'2370,"19.000"0.000"-1985,0.000 0.000 351,0.000 20.000 513,19.000 0.000-160,1.000-20.000-288,20.000 20.000-384,0.000 0.000-289,-1.000 0.000-32,1.000-1.000-96,-1.000 1.000 0,2.000 0.000-192,-21.000-20.000-129,18.000 0.000-95,-17.000 20.000-641,-1.000-20.000-320,-20.000 0.000-930,20.000 0.000-960,-40.000-20.000-3523</inkml:trace>
  <inkml:trace contextRef="#ctx0" brushRef="#br3">8039.000 10988.000 5765,'0.000'0.000'6534,"-21.000"21.000"-6053,21.000-2.000 255,-20.000 1.000 738,2.000 1.000-513,-23.000 18.000-545,21.000 1.000-288,0.000 0.000-32,-19.000-1.000-64,19.000 1.000-192,20.000-20.000-1441,-20.000 19.000-2339,20.000-19.000-6054</inkml:trace>
  <inkml:trace contextRef="#ctx0" brushRef="#br3">8535.000 10830.000 12107,'-21.000'0.000'1537,"21.000"0.000"-992,0.000 0.000-65,0.000 0.000 65,21.000 0.000 63,19.000 0.000-447,-21.000 0.000-33,21.000 0.000-96,0.000 0.000-32,-1.000 19.000 0,-19.000-19.000-64,0.000 20.000-160,0.000-20.000-1,-20.000 20.000 129,0.000 0.000 64,0.000 0.000 0,0.000 0.000 32,0.000 0.000-32,0.000 20.000 0,0.000-1.000 32,0.000 1.000-32,0.000 0.000-288,39.000 0.000-225,-19.000-1.000-63,0.000-19.000 319,21.000 20.000 193,-23.000-40.000 64,23.000 20.000 0,-21.000-1.000 96,-20.000-19.000 193,0.000 20.000 351,0.000-20.000 417,-20.000 0.000-448,0.000 0.000 31,-19.000 0.000 33,19.000 0.000-289,-21.000 0.000-224,3.000 0.000-128,-3.000 0.000-192,21.000 0.000-609,0.000 0.000-704,20.000 0.000-2211,0.000 0.000-5636</inkml:trace>
  <inkml:trace contextRef="#ctx0" brushRef="#br3">9885.000 11088.000 12203,'-40.000'20.000'2210,"40.000"-20.000"-2082,-20.000 0.000 961,20.000 0.000 225,20.000 0.000-578,0.000 20.000-255,0.000-20.000-65,19.000 0.000-224,1.000 0.000 97,19.000-20.000-321,-19.000 20.000-513,1.000 0.000-928,-3.000 0.000-1987,-18.000-20.000-4259</inkml:trace>
  <inkml:trace contextRef="#ctx0" brushRef="#br3">10063.000 10969.000 13805,'-20.000'40.000'1441,"20.000"-21.000"-1249,0.000 22.000 609,0.000-2.000 640,0.000-19.000-480,0.000 40.000-641,0.000-41.000-255,0.000 21.000-226,0.000 0.000-575,20.000-21.000-802,0.000 1.000-1729,1.000 0.000-2979</inkml:trace>
  <inkml:trace contextRef="#ctx0" brushRef="#br3">10758.000 10889.000 11723,'-39.000'0.000'288,"19.000"20.000"-865,0.000 0.000 193,0.000 20.000 832,-1.000 0.000 353,21.000-1.000-192,0.000 21.000-321,21.000 0.000-96,-1.000-1.000 128,0.000-19.000 97,19.000-1.000-65,1.000-19.000-64,19.000-20.000 65,1.000 20.000 255,-1.000-40.000 161,2.000 0.000-32,-23.000 1.000-97,3.000-1.000 97,-21.000-20.000 0,-1.000 1.000-129,-19.000-1.000-31,-19.000 0.000-65,-21.000 1.000-223,-1.000-2.000-193,3.000 1.000-64,-3.000 21.000-128,2.000-1.000 64,-1.000 0.000-225,20.000 20.000-127,0.000 0.000-641,20.000 20.000-480,0.000 0.000-930,20.000-1.000-2113,20.000 2.000-6629</inkml:trace>
  <inkml:trace contextRef="#ctx0" brushRef="#br3">11294.000 11069.000 13773,'20.000'19.000'1441,"-20.000"1.000"-1313,21.000 0.000 449,-3.000 0.000 864,2.000 0.000-768,0.000 0.000-545,21.000-1.000-320,-23.000-19.000-65,23.000 20.000-255,-1.000-20.000-513,-21.000 20.000-1089,21.000-20.000-1474,-20.000 0.000-3234</inkml:trace>
  <inkml:trace contextRef="#ctx0" brushRef="#br3">11552.000 11088.000 10025,'0.000'20.000'929,"-19.000"0.000"-385,-1.000 0.000 1891,20.000 20.000-417,-20.000-1.000-1282,0.000-19.000-672,-1.000 20.000-480,21.000-1.000-1057,-18.000-19.000-673,18.000 0.000-577,18.000-20.000-3715</inkml:trace>
  <inkml:trace contextRef="#ctx0" brushRef="#br3">11731.000 10889.000 11498,'79.000'20.000'1186,"-40.000"0.000"-1026,2.000-20.000 929,-21.000 20.000 544,18.000 0.000-640,-17.000 20.000-833,-1.000-21.000-128,-20.000 1.000 96,-20.000 20.000 33,-1.000 0.000-1,3.000 0.000 0,-2.000-1.000 0,0.000 1.000 256,-1.000-20.000-31,1.000 0.000-257,20.000-1.000-96,0.000 1.000 32,20.000-20.000 64,21.000 0.000-32,-3.000 0.000-224,3.000 0.000-577,-1.000 0.000-672,-1.000 0.000-1602,1.000-20.000-7238</inkml:trace>
  <inkml:trace contextRef="#ctx0" brushRef="#br3">12902.000 11168.000 15758,'-20.000'0.000'737,"20.000"20.000"-160,40.000-20.000 768,-20.000 19.000-480,19.000-19.000-705,21.000 0.000 0,-1.000 20.000-224,2.000-20.000-64,-22.000 0.000-417,21.000 0.000-800,-21.000 0.000-1506,-19.000-20.000-2626</inkml:trace>
  <inkml:trace contextRef="#ctx0" brushRef="#br3">13179.000 11069.000 15438,'0.000'59.000'769,"0.000"-19.000"-417,0.000-1.000 897,0.000 1.000-480,0.000 0.000-673,21.000-1.000-768,-1.000-19.000-1218,0.000 20.000-609,0.000-40.000-2273</inkml:trace>
  <inkml:trace contextRef="#ctx0" brushRef="#br3">14034.000 11028.000 9096,'-41.000'20.000'3171,"41.000"-20.000"-3395,-18.000 0.000-385,-2.000 21.000 737,20.000-2.000-63,-21.000 21.000 31,1.000 0.000 320,20.000-1.000 353,0.000 1.000-1,20.000 0.000-479,1.000-1.000-129,17.000-19.000 32,3.000 0.000 192,-1.000-20.000 65,19.000 0.000 127,0.000-20.000 193,-19.000 0.000 0,0.000 0.000-193,-21.000-19.000 161,-19.000 19.000-256,0.000-39.000 159,0.000 19.000-255,-19.000 0.000 31,-21.000 1.000-128,0.000-2.000-224,1.000 1.000-128,-1.000 21.000-64,1.000-1.000-545,19.000 20.000-287,20.000 20.000-1283,0.000-20.000-1632,0.000 19.000-4037</inkml:trace>
  <inkml:trace contextRef="#ctx0" brushRef="#br3">14491.000 11088.000 8744,'19.000'40.000'672,"1.000"-20.000"-896,0.000 20.000 352,0.000-40.000 1057,0.000 19.000-736,-1.000 1.000-577,21.000-20.000-545,-20.000 20.000-896,0.000-20.000-2467</inkml:trace>
  <inkml:trace contextRef="#ctx0" brushRef="#br3">14748.000 11108.000 11242,'-40.000'0.000'128,"40.000"20.000"289,-39.000 0.000 1537,19.000 20.000-641,-20.000-1.000-609,21.000 1.000-479,-21.000-1.000-225,20.000 1.000-449,0.000 0.000-832,20.000-20.000-1410,0.000-1.000-2401</inkml:trace>
  <inkml:trace contextRef="#ctx0" brushRef="#br3">14947.000 10810.000 13708,'0.000'0.000'737,"-20.000"39.000"-481,20.000 1.000 1154,0.000 20.000 223,0.000 19.000-736,0.000-19.000-641,0.000 20.000-416,20.000-21.000-480,-20.000-19.000-1122,20.000-1.000-2466,0.000 1.000-7527</inkml:trace>
  <inkml:trace contextRef="#ctx0" brushRef="#br3">15919.000 11069.000 14381,'20.000'0.000'1826,"-20.000"0.000"-1057,20.000 0.000 1184,0.000 19.000-543,1.000-19.000-481,17.000 0.000-385,23.000 0.000-192,-23.000 0.000 129,23.000 0.000-257,-22.000 0.000-192,21.000 0.000-384,-40.000 0.000-865,-1.000 0.000-1314,1.000 0.000-3458</inkml:trace>
  <inkml:trace contextRef="#ctx0" brushRef="#br3">16038.000 11207.000 15758,'-20.000'40.000'577,"40.000"-20.000"64,0.000-20.000 704,1.000 0.000-160,19.000 20.000-1057,19.000-20.000-352,0.000 0.000-128,-19.000 0.000-33,19.000 0.000-1312,-39.000 0.000-2788,0.000 0.000-4900</inkml:trace>
  <inkml:trace contextRef="#ctx0" brushRef="#br3">17111.000 11188.000 16527,'-20.000'0.000'833,"20.000"0.000"-513,0.000 0.000 929,0.000 0.000-352,0.000 0.000-512,20.000 0.000-321,19.000 0.000-32,-19.000 0.000-128,20.000 0.000-321,-1.000 0.000-223,-19.000 0.000-674,21.000 0.000-928,-21.000 0.000-1377,-2.000 0.000-3556</inkml:trace>
  <inkml:trace contextRef="#ctx0" brushRef="#br3">17528.000 10929.000 11082,'0.000'-20.000'961,"19.000"20.000"-1217,-19.000-20.000 512,20.000 20.000 737,20.000-20.000-513,-20.000 20.000-384,19.000 0.000-96,22.000 0.000 32,-23.000-20.000 0,23.000 20.000 161,-22.000 0.000-161,1.000 20.000-32,0.000-20.000 32,-21.000 20.000 0,1.000-20.000-32,-20.000 20.000 64,0.000 0.000 32,0.000 20.000 64,0.000 0.000-64,-20.000-1.000-96,20.000 21.000 96,-19.000-20.000 128,19.000 19.000 193,0.000 1.000 63,0.000-1.000 129,0.000-19.000-193,19.000 0.000-288,1.000 0.000 0,0.000-21.000-95,0.000 2.000-130,0.000-2.000-351,-1.000-19.000-1154,1.000 0.000-2273</inkml:trace>
  <inkml:trace contextRef="#ctx0" brushRef="#br3">17765.000 11267.000 8872,'-38.000'0.000'8072,"38.000"0.000"-7432,0.000 0.000 97,38.000 0.000 736,3.000 0.000-544,38.000 0.000-609,0.000 0.000-127,20.000 0.000-193,-18.000-20.000-481,-2.000 20.000-1216,-20.000 0.000-1635,-39.000 0.000-4131</inkml:trace>
  <inkml:trace contextRef="#ctx0" brushRef="#br3">12863.000 5544.000 11114,'-20.000'20.000'1505,"20.000"-20.000"-1376,-20.000 0.000 1921,20.000 0.000-225,0.000 0.000-960,0.000 0.000-513,20.000 0.000 65,-20.000 0.000 95,20.000 0.000-127,-1.000 0.000-321,-19.000 0.000-449,20.000 0.000-447,0.000 0.000-482,0.000 0.000-1088,0.000 0.000-2210</inkml:trace>
  <inkml:trace contextRef="#ctx0" brushRef="#br3">13062.000 5405.000 9256,'0.000'0.000'3908,"0.000"0.000"-4709,18.000 0.000 1826,2.000-21.000 513,1.000 21.000-1026,-1.000 0.000-256,18.000 0.000 33,-17.000 0.000 127,19.000 0.000-32,-20.000 0.000-223,-1.000 0.000-129,1.000 0.000 64,0.000 0.000-160,0.000 0.000-65,-20.000 0.000-63,0.000 0.000 64,0.000 0.000-64,0.000 0.000 192,0.000 0.000 320,0.000 21.000-31,0.000-1.000-129,0.000 0.000 64,0.000-1.000-64,0.000 21.000-32,0.000-20.000 32,0.000 20.000-160,20.000-20.000 0,-20.000-1.000 32,19.000 1.000-160,-19.000 0.000-128,0.000 0.000-160,0.000-20.000-33,20.000 21.000-352,-20.000-21.000-704,0.000 0.000-1538,0.000 0.000-4772</inkml:trace>
  <inkml:trace contextRef="#ctx0" brushRef="#br3">13200.000 5584.000 14798,'20.000'0.000'736,"20.000"0.000"-1056,-1.000 0.000 736,1.000-20.000-95,-1.000 20.000-321,1.000-20.000-1922,1.000 20.000-4741</inkml:trace>
  <inkml:trace contextRef="#ctx0" brushRef="#br1">16555.000 3020.000 13388,'0.000'0.000'513,"0.000"0.000"63,0.000 0.000 866,40.000-20.000-482,-1.000 20.000-543,1.000-20.000-257,19.000 20.000-160,1.000 0.000 64,-1.000-20.000-64,-18.000 20.000-512,-1.000 0.000-962,-1.000 0.000-1857,-19.000 0.000-3844</inkml:trace>
  <inkml:trace contextRef="#ctx0" brushRef="#br1">16575.000 3059.000 10441,'0.000'61.000'96,"20.000"-42.000"-288,0.000 41.000 96,19.000-20.000 64,-19.000 19.000-352,0.000 21.000 128,0.000-1.000 159,-20.000 20.000 97,19.000 21.000 609,-19.000-1.000 448,0.000 0.000-512,0.000 0.000-129,0.000 1.000 96,0.000-1.000 257,0.000 0.000 32,-19.000 0.000-513,19.000 1.000 161,0.000 18.000 63,0.000-18.000-31,0.000-1.000-65,0.000-19.000-160,0.000 19.000-32,0.000-19.000-31,0.000-1.000-97,0.000-20.000-64,0.000-19.000 0,19.000-1.000-128,-19.000 2.000-225,0.000-22.000 33,20.000-20.000-64,-20.000 1.000 288,0.000 1.000 0,20.000-1.000 256,-20.000-1.000-64,0.000-19.000 32,0.000 0.000 32,0.000 20.000 65,0.000-20.000-1,0.000 0.000 0,0.000 0.000-128,0.000 0.000-96,0.000 0.000-64,20.000 0.000 0,0.000 0.000 128,-1.000 0.000-160,21.000-20.000-96,1.000 20.000-64,-3.000 0.000-609,3.000 0.000-1954,-1.000 0.000-7719</inkml:trace>
  <inkml:trace contextRef="#ctx0" brushRef="#br1">17389.000 3099.000 8199,'0.000'-20.000'673,"0.000"20.000"-737,0.000 0.000 865,0.000 0.000 960,0.000 20.000-63,20.000 1.000-257,-20.000 18.000-256,20.000-20.000-64,-1.000 42.000 0,-19.000-22.000-384,20.000 1.000-320,-20.000 0.000-97,20.000 0.000-160,-20.000-21.000-32,20.000 21.000-96,-20.000-20.000 0,0.000 20.000-96,0.000-21.000-352,0.000-19.000-289,0.000 20.000-800,0.000-20.000-1378,20.000 0.000-1569,-20.000 0.000-3524</inkml:trace>
  <inkml:trace contextRef="#ctx0" brushRef="#br1">17865.000 3178.000 12491,'0.000'0.000'-352,"-19.000"0.000"832,19.000 21.000 1058,0.000-21.000-737,-20.000 20.000-321,20.000 0.000 225,0.000 0.000 320,0.000-1.000-257,20.000 1.000-415,-1.000 0.000-1,21.000-20.000-192,-20.000 20.000 0,19.000-20.000-63,1.000 20.000-1,19.000-20.000-32,-19.000 0.000-64,19.000 0.000-96,-18.000-20.000-161,-21.000 20.000-319,18.000 0.000-449,-17.000 0.000-1474,-21.000-20.000-2433,0.000 20.000-4900</inkml:trace>
  <inkml:trace contextRef="#ctx0" brushRef="#br1">18103.000 3159.000 13837,'-20.000'60.000'352,"20.000"-20.000"1185,-20.000 19.000 449,20.000-19.000-1185,0.000 0.000-641,0.000-1.000-96,20.000 1.000-288,0.000 0.000-288,0.000-21.000-1442,1.000 1.000-4324</inkml:trace>
  <inkml:trace contextRef="#ctx0" brushRef="#br1">15046.000 4570.000 13869,'0.000'0.000'1377,"0.000"0.000"-1377,0.000 0.000 1313,20.000 0.000-32,0.000 0.000-736,-1.000 0.000-513,21.000 0.000-96,1.000 0.000-256,-3.000 0.000-930,-18.000 0.000-1857,21.000 20.000-3203</inkml:trace>
  <inkml:trace contextRef="#ctx0" brushRef="#br1">15165.000 4729.000 15502,'0.000'39.000'320,"21.000"-39.000"-384,-3.000 21.000 417,22.000-21.000-1,1.000 0.000-768,-2.000 0.000-2723,1.000-21.000-3235</inkml:trace>
  <inkml:trace contextRef="#ctx0" brushRef="#br1">17567.000 3934.000 11370,'0.000'0.000'257,"0.000"-20.000"-1,0.000 20.000 1634,0.000 0.000-321,0.000 20.000-1024,20.000 0.000 544,-20.000 0.000-32,20.000 19.000-161,0.000 21.000-479,-20.000-20.000-353,19.000 0.000-160,1.000 19.000-641,-20.000-19.000-256,20.000-20.000-608,0.000-1.000-770,-20.000 2.000-2177</inkml:trace>
  <inkml:trace contextRef="#ctx0" brushRef="#br1">17984.000 4153.000 14541,'0.000'-21.000'449,"0.000"21.000"768,0.000 0.000 641,20.000 0.000-1474,20.000 0.000-288,-1.000 0.000 32,1.000 0.000-32,19.000 0.000-160,-18.000 0.000 0,-3.000 21.000 0,3.000-21.000-128,-21.000 19.000-321,0.000 1.000 1,-20.000 0.000 128,0.000 0.000 191,-20.000 0.000 65,-20.000 0.000 128,19.000-1.000 32,3.000 2.000-32,-2.000-2.000-32,0.000 2.000 0,20.000-21.000 192,20.000 19.000 97,0.000 1.000-1,-2.000 0.000-96,3.000 0.000-96,19.000 0.000-32,-20.000-20.000-64,-20.000 20.000 0,0.000-20.000 0,0.000 0.000 512,-20.000 19.000 97,-20.000-19.000-64,1.000 0.000-257,-22.000 20.000 64,23.000-20.000-352,-23.000 0.000 0,22.000 0.000-737,-1.000 0.000-1024,20.000 0.000-2724,0.000 20.000-7941</inkml:trace>
  <inkml:trace contextRef="#ctx0" brushRef="#br1">17448.000 5365.000 15470,'20.000'19.000'-64,"-20.000"-19.000"737,20.000 0.000 896,20.000 0.000-800,-1.000 0.000-513,1.000 0.000-288,-1.000 0.000-256,1.000 0.000-449,1.000 0.000-1217,-3.000 0.000-2081,3.000 0.000-5062</inkml:trace>
  <inkml:trace contextRef="#ctx0" brushRef="#br1">18004.000 5207.000 12844,'20.000'-21.000'1825,"-20.000"21.000"-2786,20.000 0.000 2371,19.000-20.000-545,1.000 20.000-737,-1.000-19.000 160,22.000 19.000 321,-23.000 0.000 127,3.000 0.000-383,-1.000 0.000-65,-1.000 0.000-64,-19.000 0.000-288,0.000 0.000 0,-20.000 19.000 224,20.000 22.000 32,-20.000-22.000-160,-20.000 21.000 64,20.000 20.000 33,-20.000-21.000-129,20.000 21.000 0,0.000-1.000 0,0.000-19.000 32,0.000 0.000-64,0.000-1.000 32,0.000 1.000-289,20.000-20.000-95,-20.000 1.000-577,20.000-21.000-1185,-20.000 0.000-3523</inkml:trace>
  <inkml:trace contextRef="#ctx0" brushRef="#br1">18243.000 5484.000 18961,'0.000'0.000'-224,"0.000"0.000"-224,39.000 0.000 2081,1.000 0.000-896,19.000 0.000-417,1.000-20.000-256,-1.000 20.000-224,0.000-19.000-256,2.000 19.000-1826,-21.000-20.000-4517</inkml:trace>
  <inkml:trace contextRef="#ctx0" brushRef="#br1">17646.000 4093.000 3042,'0.000'-20.000'3011,"0.000"20.000"-1345,0.000 0.000 960,0.000 0.000-800,0.000 0.000-641,0.000 0.000-320,0.000 0.000 0,20.000 20.000 32,-20.000 0.000-129,20.000-1.000-31,-20.000 2.000-128,20.000 38.000-129,-20.000-19.000-31,0.000 20.000-97,0.000-20.000 160,21.000 19.000-384,-21.000-19.000-31,0.000-1.000-33,0.000 1.000-96,18.000 0.000-289,-18.000-20.000-640,0.000-1.000-416,0.000 2.000-1153,0.000-21.000-2275</inkml:trace>
  <inkml:trace contextRef="#ctx0" brushRef="#br1">18660.000 2960.000 10057,'-20.000'0.000'769,"20.000"20.000"-673,0.000-20.000 2370,20.000 0.000-1089,-20.000 0.000-896,19.000 0.000-1,1.000-20.000-63,0.000 20.000-1,20.000 0.000-192,-21.000 0.000-31,21.000 0.000-1,-20.000 0.000-32,19.000 0.000-32,1.000 0.000-64,-20.000 0.000 0,1.000 0.000-96,-3.000 0.000 0,2.000 20.000 32,0.000-20.000-128,1.000 0.000 32,-21.000 20.000 64,20.000 0.000 32,-20.000 0.000 0,0.000-1.000 0,0.000 21.000 0,0.000 0.000 0,0.000-1.000-32,0.000 22.000-64,0.000-2.000 0,0.000 1.000-65,0.000-1.000 65,0.000 21.000 64,0.000 0.000 32,0.000-2.000 0,0.000 22.000 0,0.000-20.000 128,0.000 19.000-95,0.000 0.000 127,18.000 0.000-32,-18.000 21.000 32,21.000-20.000 32,-1.000 19.000-64,-20.000-20.000 128,20.000 20.000-63,0.000-19.000 95,-1.000 19.000-128,-19.000-20.000 32,20.000-19.000-256,0.000 19.000 128,-20.000 0.000 64,20.000 0.000 33,0.000-19.000-65,-20.000 20.000 64,19.000-21.000 96,1.000 1.000-64,-20.000-20.000-64,20.000-1.000 32,0.000 1.000-63,0.000-21.000 127,-1.000-19.000-128,-19.000 0.000-32,20.000 0.000 160,-20.000 0.000 0,0.000-20.000 65,0.000 0.000-65,-20.000 0.000 160,20.000 0.000-224,-19.000 0.000-160,-21.000 0.000-544,0.000 0.000-417,1.000 0.000-160,-1.000 19.000-929,-19.000-19.000-2947</inkml:trace>
  <inkml:trace contextRef="#ctx0" brushRef="#br0">12446.000 6597.000 15438,'-40.000'0.000'1377,"20.000"-20.000"-1601,20.000 20.000-192,20.000 0.000 928,0.000 0.000-63,19.000 0.000-385,1.000 0.000-32,19.000 20.000-32,-19.000-20.000 32,1.000 21.000-32,17.000-21.000 0,-17.000 19.000-64,-23.000-19.000-96,3.000 19.000-1,-21.000-19.000 65,0.000 21.000 96,0.000-21.000-32,0.000 19.000-32,-21.000-19.000-32,21.000 21.000 32,0.000-2.000-32,0.000 1.000 0,0.000 20.000 64,21.000-20.000-64,-21.000 0.000-32,20.000 19.000-129,0.000-19.000 65,-20.000 0.000 128,0.000 0.000 32,0.000 0.000 96,0.000-20.000 96,0.000 19.000 417,-20.000-19.000 0,0.000 0.000-193,-1.000 0.000-192,-17.000 20.000-128,-3.000-20.000-64,21.000 0.000-32,-19.000 0.000-288,19.000 0.000-673,0.000 0.000-1538,20.000 20.000-1665</inkml:trace>
  <inkml:trace contextRef="#ctx0" brushRef="#br0">13062.000 6776.000 12075,'-41.000'0.000'3523,"41.000"0.000"-3619,0.000 0.000 577,0.000 0.000 1056,20.000 20.000-512,19.000-20.000-320,-19.000 20.000-225,41.000 0.000-31,-22.000-1.000-97,1.000 1.000-192,-1.000-20.000-32,1.000 20.000-384,0.000-20.000-128,-1.000 0.000-161,-19.000 0.000-608,0.000 0.000-1121,-20.000 0.000-2371</inkml:trace>
  <inkml:trace contextRef="#ctx0" brushRef="#br0">13359.000 6736.000 11979,'-20.000'20.000'1249,"0.000"0.000"-608,0.000 20.000 1569,-19.000-20.000-865,-1.000 19.000-1153,-1.000 1.000-224,23.000 0.000-288,-22.000-21.000-353,40.000 21.000-960,0.000-20.000-2243</inkml:trace>
  <inkml:trace contextRef="#ctx0" brushRef="#br0">13696.000 6537.000 13676,'0.000'40.000'2371,"-19.000"1.000"-2499,19.000-3.000 800,0.000 2.000 1154,0.000 0.000-897,0.000 20.000-769,19.000-20.000-96,-19.000-1.000-32,20.000 1.000-192,-20.000 0.000-641,20.000-1.000-1089,-20.000 1.000-1409,0.000-20.000-3107</inkml:trace>
  <inkml:trace contextRef="#ctx0" brushRef="#br0">19393.000 7749.000 12940,'20.000'0.000'96,"-20.000"0.000"64,0.000-19.000-64,21.000 19.000 0,-21.000 0.000 224,0.000 0.000-95,20.000 0.000-129,-20.000 0.000-160,20.000 0.000 128,-2.000 0.000-32,-18.000 0.000 192,21.000 0.000 64,-1.000-20.000 1,-20.000 20.000-129,20.000 0.000-32,0.000 0.000-32,-20.000-20.000-128,19.000 20.000 64,1.000 0.000-64,-20.000 0.000 64,20.000 0.000-128,-20.000 0.000 0,0.000 0.000 64,20.000 20.000-32,-20.000 0.000 32,0.000-1.000-32,0.000 1.000 32,0.000 0.000-65,0.000 0.000-95,-20.000 0.000 32,20.000 19.000 32,0.000 1.000 32,-20.000 0.000 96,20.000-1.000 0,-20.000 2.000 32,20.000 18.000-64,0.000 1.000 32,0.000 0.000 0,-19.000-1.000-64,19.000 20.000-64,0.000 1.000 128,0.000 0.000 0,0.000 19.000 0,0.000-19.000 160,0.000 39.000 0,0.000-20.000 0,-20.000 0.000-128,20.000 21.000 32,0.000-1.000 96,-20.000-20.000-31,20.000 20.000-65,0.000 1.000 96,-20.000-1.000 32,-1.000 0.000 0,21.000 0.000-96,-18.000 20.000 0,-2.000-39.000 96,20.000 19.000-95,-20.000 0.000 223,20.000 1.000-96,-21.000-21.000-96,21.000 20.000-32,0.000 0.000-32,0.000-19.000-64,0.000 19.000 0,0.000-19.000 0,21.000-1.000 64,-21.000-20.000 0,20.000 20.000-128,-20.000-19.000 128,0.000-20.000-31,0.000-1.000-1,0.000 1.000 96,0.000-20.000 0,0.000-1.000 128,0.000-19.000 0,0.000 0.000 65,20.000-20.000-321,-20.000 0.000 448,0.000 0.000-256,0.000 0.000-160,-20.000 0.000-352,20.000-20.000 192,-20.000 0.000 32,-1.000 20.000-257,1.000-20.000 417,-19.000 20.000-384,-1.000 0.000-256,20.000-19.000-1026,-19.000 19.000-2049</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14: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1448.000 2324.000 12812,'-20.000'21.000'384,"20.000"-21.000"-320,0.000 0.000-96,0.000 0.000 96,0.000 0.000 513,0.000 0.000 95,20.000 0.000-351,0.000 0.000-33,-1.000 0.000 0,21.000 0.000 0,19.000 0.000-31,1.000 0.000 127,-1.000 0.000-160,2.000 0.000-32,18.000 0.000-96,0.000 0.000 33,0.000 0.000-65,20.000 0.000-96,-38.000-21.000-32,-2.000 21.000-417,-19.000 0.000-704,-20.000 0.000-1538,-1.000 0.000-2626</inkml:trace>
  <inkml:trace contextRef="#ctx0" brushRef="#br0">10321.000 2305.000 12619,'-19.000'0.000'2082,"19.000"0.000"-1953,0.000 0.000 95,19.000 0.000-64,1.000 0.000 769,20.000 0.000 320,19.000 0.000-801,1.000 0.000-384,20.000 0.000 33,-1.000 0.000-65,20.000 0.000-32,-39.000 0.000-321,19.000 19.000-960,-20.000-19.000-2627,-18.000 21.000-5284</inkml:trace>
  <inkml:trace contextRef="#ctx0" brushRef="#br0">634.000 5087.000 9160,'-20.000'20.000'-929,"20.000"-20.000"289,0.000 0.000 1505,0.000 0.000 736,0.000 0.000 513,0.000 0.000-929,20.000 0.000-672,-20.000 0.000 31,20.000 0.000 225,-20.000 0.000-64,19.000 0.000-129,-19.000 0.000-31,20.000 0.000-65,0.000 0.000-96,0.000 0.000-127,19.000 0.000-97,1.000 0.000-64,19.000 0.000-96,-18.000 0.000 96,18.000 0.000 0,-19.000 0.000-160,19.000 0.000 64,1.000 0.000-64,-21.000 0.000 128,-19.000 0.000-96,20.000 0.000 32,-19.000 0.000-64,-1.000 0.000-96,-20.000 0.000-64,0.000 0.000-865,0.000 0.000-1314,-20.000 0.000-1568,20.000-20.000-3653</inkml:trace>
  <inkml:trace contextRef="#ctx0" brushRef="#br0">1090.000 4908.000 12748,'-20.000'0.000'576,"1.000"0.000"-448,19.000 0.000 609,0.000 0.000 512,0.000 0.000-192,0.000 0.000 32,19.000 0.000-544,1.000 0.000-353,0.000 20.000 0,0.000-20.000 160,19.000 20.000-31,1.000 0.000-353,1.000-1.000 96,-21.000-19.000 0,18.000 20.000-32,3.000 0.000 0,-2.000-20.000-32,-19.000 20.000 96,20.000-20.000-96,-20.000 20.000-64,-1.000-20.000 128,1.000 20.000-64,-20.000-20.000 96,0.000 20.000 0,-20.000-1.000-32,1.000 2.000-32,-21.000-2.000 32,0.000 1.000-128,1.000 20.000 32,-22.000 0.000-576,23.000 0.000-1506,-23.000-1.000-4709</inkml:trace>
  <inkml:trace contextRef="#ctx0" brushRef="#br0">753.000 6299.000 4163,'-20.000'20.000'4100,"0.000"-20.000"-2530,0.000 0.000 320,20.000 0.000 160,-20.000 19.000-129,20.000-19.000-351,0.000 0.000-769,0.000 0.000-577,0.000 0.000-160,0.000 0.000 224,20.000 0.000 32,0.000 0.000-191,20.000 0.000 127,-1.000 0.000 96,2.000 0.000-192,17.000 0.000-96,3.000 0.000 97,-22.000 21.000-129,21.000-21.000 32,-1.000 0.000 0,-19.000 0.000-32,-1.000 0.000-257,-19.000 0.000 97,0.000 0.000-448,1.000 0.000-289,-21.000 0.000-737,0.000 0.000-2177,0.000 0.000-1987</inkml:trace>
  <inkml:trace contextRef="#ctx0" brushRef="#br0">1090.000 6140.000 12619,'-20.000'0.000'641,"20.000"0.000"-449,0.000 0.000 801,0.000 0.000 352,0.000 0.000 33,20.000 0.000-610,0.000 20.000-351,0.000-20.000-257,0.000 19.000-96,-1.000 2.000 64,21.000-2.000 0,-20.000-19.000-96,21.000 20.000-32,-23.000 1.000 32,23.000-2.000 32,-21.000 1.000 1,0.000 0.000-33,-1.000-20.000 0,1.000 19.000 64,-20.000 2.000 32,0.000-1.000-96,0.000-20.000 256,0.000 19.000-128,-20.000 21.000-128,-19.000-20.000-32,19.000 0.000 64,-21.000 19.000-160,3.000 1.000-384,-3.000-20.000-673,1.000 21.000-1762,21.000-3.000-6534</inkml:trace>
  <inkml:trace contextRef="#ctx0" brushRef="#br0">12663.000 5126.000 1729,'-18.000'0.000'13036,"18.000"0.000"-12875,0.000 0.000 511,0.000 0.000 1,18.000 0.000-65,-18.000 0.000 385,20.000 0.000-320,21.000 0.000-385,-3.000 0.000 129,3.000 0.000 31,-1.000-19.000-224,-1.000 19.000-63,1.000 0.000-33,0.000 0.000-96,-1.000 0.000-32,1.000 0.000-64,-19.000 0.000-161,17.000-20.000-319,-38.000 20.000-481,21.000 0.000-224,-21.000-20.000-1250,-21.000 0.000-1184,21.000 20.000-353,-20.000-20.000-2818</inkml:trace>
  <inkml:trace contextRef="#ctx0" brushRef="#br0">13001.000 5007.000 768,'-39.000'-20.000'6214,"39.000"20.000"-4260,0.000 0.000-353,19.000 0.000-960,-19.000 0.000 608,40.000 0.000 97,-20.000 0.000-354,39.000 0.000-415,-18.000 0.000 192,-3.000 0.000-129,3.000 20.000-319,-1.000-20.000-65,-21.000 20.000-288,1.000 0.000 448,-20.000 0.000-159,0.000 0.000-33,-20.000 0.000 64,-19.000-1.000-96,19.000 2.000-32,-39.000-2.000-256,19.000 22.000-480,19.000-22.000-802,-17.000 21.000-2401,17.000-21.000-8329</inkml:trace>
  <inkml:trace contextRef="#ctx0" brushRef="#br0">12863.000 6200.000 11146,'-20.000'0.000'705,"20.000"0.000"960,0.000 0.000-127,0.000 0.000-129,0.000 0.000-32,0.000 0.000-544,0.000 0.000-609,0.000 0.000 1,20.000 0.000 191,-1.000 0.000 32,21.000 19.000-95,0.000-19.000-129,-1.000 0.000-64,22.000 0.000-96,-23.000 0.000 0,23.000-19.000-160,-22.000 19.000-256,21.000 0.000-449,-41.000-21.000-608,1.000 21.000-1026,0.000-19.000-1921,-20.000 19.000-4484</inkml:trace>
  <inkml:trace contextRef="#ctx0" brushRef="#br0">13161.000 6040.000 12267,'-20.000'0.000'320,"40.000"0.000"97,-20.000 20.000 704,39.000-20.000 0,-19.000 0.000 160,20.000 20.000-512,-1.000-20.000-481,1.000 20.000-128,-1.000-20.000 257,1.000 20.000-65,1.000 0.000-96,-3.000 0.000 33,-18.000-20.000-257,-20.000 19.000-32,0.000 2.000 64,0.000-2.000 96,-20.000 22.000-128,-39.000-22.000-64,19.000 21.000-224,-19.000 0.000-1,-1.000-1.000-95,21.000-19.000-417,-22.000 20.000-1024,23.000 0.000-2724</inkml:trace>
  <inkml:trace contextRef="#ctx0" brushRef="#br0">5101.000 9180.000 5893,'-21.000'0.000'2402,"21.000"0.000"-1313,0.000 0.000 0,0.000 0.000 577,0.000 0.000-32,0.000 0.000-289,0.000 0.000-833,0.000 0.000-384,0.000 0.000 353,21.000 0.000 256,-1.000 0.000-161,19.000 0.000-192,1.000-20.000 65,19.000 20.000-353,1.000 0.000-32,-1.000 0.000-32,-19.000 0.000-32,19.000 0.000-128,-18.000-20.000-192,18.000 20.000-353,-39.000 0.000-993,0.000 0.000-2754</inkml:trace>
  <inkml:trace contextRef="#ctx0" brushRef="#br0">15503.000 7888.000 2017,'-20.000'0.000'1410,"20.000"0.000"-193,0.000 0.000 32,0.000 0.000 289,0.000 0.000-129,0.000 0.000-448,0.000 0.000-289,0.000 0.000-191,-20.000 0.000 159,20.000 0.000 65,0.000 0.000 32,-20.000-20.000-289,0.000 20.000-320,20.000 0.000-64,-39.000 0.000-64,19.000 0.000 0,-20.000 0.000 0,-19.000-19.000 65,18.000 19.000-33,-18.000 0.000-32,-20.000 0.000 0,19.000 0.000 32,1.000 0.000 0,-1.000-20.000 96,1.000 20.000-32,0.000 0.000-64,-2.000 20.000-64,2.000-20.000 64,19.000 0.000-32,1.000 0.000 0,-1.000 19.000-32,0.000-19.000-64,21.000 0.000-96,-21.000 0.000 95,20.000 20.000 33,-1.000-20.000-64,1.000 0.000 0,2.000 0.000-32,-2.000 20.000 128,20.000-20.000-32,-21.000 0.000 64,1.000 20.000 0,0.000-20.000 0,20.000 20.000 0,0.000-20.000 64,-19.000 0.000-96,19.000 20.000 32,0.000-20.000-32,0.000 19.000 64,0.000-19.000 0,19.000 21.000 32,-19.000-1.000-64,0.000-1.000 0,20.000 1.000 32,-20.000 0.000-32,0.000 20.000 0,0.000 0.000 0,0.000 0.000 32,0.000-1.000-32,0.000 21.000-32,0.000-1.000 64,0.000 1.000-32,0.000 0.000 0,0.000-1.000 0,0.000 1.000 0,0.000-1.000 32,20.000 1.000-32,-20.000 0.000 0,0.000-21.000 32,21.000 1.000 0,-21.000 0.000-32,0.000-1.000 128,0.000-18.000-32,0.000 18.000-32,20.000-19.000 33,-20.000 0.000-1,0.000 20.000-64,18.000-21.000-32,-18.000 2.000 32,0.000-2.000 0,20.000-19.000 96,-20.000 20.000 224,0.000-20.000 161,21.000 20.000 95,-1.000-20.000-127,-20.000 0.000-257,20.000 0.000-96,-20.000 0.000-32,20.000 0.000-32,-20.000 0.000-32,19.000 0.000 32,1.000 0.000-32,0.000 0.000 0,0.000 20.000 0,19.000-20.000 0,-19.000 0.000-32,20.000 20.000 32,-20.000-20.000 161,19.000 0.000-65,-19.000 0.000-96,1.000 0.000-32,17.000 20.000 32,-18.000-20.000 0,21.000 0.000-32,-21.000 0.000 0,19.000 0.000-64,1.000 0.000 0,-1.000 0.000-64,1.000 0.000-33,0.000 0.000 129,-1.000 0.000 0,1.000 20.000 32,-1.000-20.000-32,22.000 19.000 32,-21.000-19.000 32,19.000 0.000-32,0.000 0.000 0,1.000 20.000-32,19.000-20.000 0,-20.000 0.000 32,22.000 0.000-96,-2.000 0.000 0,0.000 0.000 0,20.000 0.000 96,-20.000 0.000 32,2.000-20.000 0,-2.000 20.000 0,0.000 0.000 0,0.000 0.000 0,-18.000 0.000 32,18.000 0.000-64,-20.000 0.000-32,1.000 0.000 32,-1.000 0.000-32,0.000 0.000 32,1.000 20.000 32,-1.000-20.000-32,22.000 0.000 0,-22.000 20.000 160,20.000-20.000 353,0.000 0.000-193,1.000 0.000-192,-21.000 0.000-32,20.000 0.000-32,1.000 0.000 0,-20.000 0.000-128,-1.000 0.000-96,20.000 0.000-32,-39.000 0.000 0,19.000 0.000 64,-18.000-20.000 96,19.000 20.000 32,-21.000-20.000 32,1.000 20.000 0,-20.000 0.000-32,19.000-19.000 32,-19.000 19.000-32,20.000 0.000-32,-21.000 0.000 64,1.000 0.000 0,20.000 0.000-32,-19.000 0.000 0,-3.000 0.000 64,23.000 0.000 96,-1.000 0.000 0,-22.000 0.000 193,23.000 19.000-97,-21.000-19.000-64,19.000 0.000-96,-19.000 0.000 64,20.000 0.000-128,-20.000 0.000 0,-1.000 0.000-64,1.000 0.000 64,-20.000 0.000 0,20.000 0.000-96,-20.000 0.000-32,20.000 0.000 128,-20.000 0.000 32,21.000-19.000-128,-21.000 19.000 160,0.000-20.000-96,0.000 20.000-64,18.000-20.000 0,-18.000 0.000 0,0.000 0.000 32,0.000 0.000 64,0.000-19.000-64,0.000-1.000 32,0.000 0.000-192,0.000 0.000 224,0.000-20.000-64,0.000 1.000-64,0.000 19.000 128,0.000-19.000 64,20.000 19.000 32,-20.000-19.000 0,0.000 19.000-96,0.000 0.000 96,20.000-20.000 65,-20.000 1.000-33,0.000 19.000-128,0.000-19.000-64,0.000-21.000-64,0.000 20.000 64,21.000-19.000-257,-21.000 19.000-63,20.000 0.000-129,-20.000 0.000 257,0.000 21.000 320,0.000 19.000-160,0.000 0.000 32,0.000 20.000 32,0.000-20.000 0,0.000 20.000-96,0.000 0.000 0,-20.000 0.000 32,20.000 0.000 32,0.000 0.000 32,-21.000 0.000-64,1.000 20.000 64,0.000-20.000 0,2.000 0.000 0,-3.000 0.000-96,-19.000 0.000 96,1.000 0.000 0,-1.000 20.000 0,-19.000-20.000 0,-1.000 0.000 0,1.000 0.000 32,-2.000 20.000-32,-38.000-20.000 64,0.000 0.000-64,-19.000 0.000-32,-1.000 0.000 0,-21.000 0.000 64,1.000 0.000 32,1.000 0.000-32,-2.000 0.000-32,-18.000 0.000 0,-2.000-20.000 96,2.000 20.000 32,-2.000 0.000 289,22.000 0.000-321,-1.000 0.000-32,1.000 0.000-64,-22.000 0.000 32,21.000 0.000-64,1.000 0.000-160,-2.000 0.000 192,21.000 20.000-64,20.000-20.000-161,-1.000 20.000-2273,1.000-20.000-4004</inkml:trace>
  <inkml:trace contextRef="#ctx0" brushRef="#br1">15046.000 9140.000 6598,'-20.000'0.000'1185,"20.000"0.000"-512,0.000 0.000 608,0.000 0.000 512,0.000 0.000 321,0.000 0.000-736,0.000 0.000-674,0.000 0.000-63,0.000 0.000-32,0.000 0.000-65,20.000 0.000 1,0.000 0.000-321,0.000 0.000 0,-1.000 0.000 0,1.000 0.000-96,0.000 0.000 97,21.000 0.000-97,17.000 0.000 0,-17.000-19.000-128,18.000 19.000 64,1.000 0.000-32,19.000 0.000-32,0.000 0.000 32,0.000 0.000 0,0.000 0.000-32,21.000 0.000 0,-20.000 19.000 0,20.000-19.000 32,-21.000 0.000-32,20.000 0.000-32,-20.000 0.000 64,0.000 0.000-32,2.000 20.000 96,18.000-20.000-96,-20.000 0.000-64,0.000 0.000 128,-20.000 0.000-64,21.000 0.000 96,-21.000 0.000-96,2.000 0.000 64,-22.000 0.000-64,21.000 0.000 64,-21.000 0.000-96,-19.000 0.000 64,0.000 0.000 0,0.000 20.000-64,-1.000-20.000 0,1.000 0.000 64,-20.000 0.000-128,0.000 0.000-224,0.000 0.000-641,-20.000 0.000-769,1.000 0.000-2818</inkml:trace>
  <inkml:trace contextRef="#ctx0" brushRef="#br1">19771.000 8008.000 4035,'0.000'0.000'6118,"0.000"20.000"-6118,0.000-20.000 545,19.000 19.000 512,-19.000 21.000-32,0.000 0.000 224,0.000-20.000-513,0.000 19.000-351,0.000 1.000-97,0.000 0.000 321,0.000-20.000-97,0.000 0.000 1,0.000-20.000-1,0.000 0.000 321,0.000 0.000 160,0.000-20.000-673,0.000 0.000-256,0.000-20.000-64,20.000 21.000 32,-20.000-21.000-128,20.000 0.000-96,-20.000 0.000-64,21.000 20.000 96,-1.000 0.000 128,-20.000 1.000 0,18.000 19.000 64,-18.000 0.000-32,20.000 19.000 64,-20.000-19.000 128,21.000 40.000-128,-21.000-20.000 0,20.000 20.000 0,-20.000-20.000-64,20.000 20.000 0,-1.000-21.000-32,-19.000 21.000-96,0.000-20.000-64,20.000 0.000-193,-20.000 0.000-255,20.000-1.000-642,-20.000-19.000-1024,0.000 20.000-1794,20.000-20.000-5316</inkml:trace>
  <inkml:trace contextRef="#ctx0" brushRef="#br1">20148.000 8087.000 10922,'-20.000'0.000'2178,"20.000"0.000"-1217,0.000 0.000 352,0.000 0.000 0,20.000 0.000-31,19.000 20.000-290,-19.000 0.000-511,20.000 0.000-193,-19.000 0.000-256,17.000-1.000 96,3.000 2.000-64,-21.000-2.000-96,0.000 1.000-128,-1.000 0.000-160,1.000-20.000-257,0.000 0.000-416,-20.000 0.000-416,0.000 0.000-801,0.000-20.000-1281,0.000 20.000-1538</inkml:trace>
  <inkml:trace contextRef="#ctx0" brushRef="#br1">20406.000 8067.000 6982,'-19.000'0.000'3267,"19.000"0.000"-2498,0.000 0.000 1313,-20.000 20.000 160,0.000 0.000-801,0.000 0.000-640,-1.000 20.000-352,-17.000 0.000-321,17.000-21.000-96,1.000 1.000 0,20.000 20.000-160,0.000-40.000-353,0.000 20.000-384,0.000 0.000-800,0.000-20.000-2179,20.000 0.000-4676</inkml:trace>
  <inkml:trace contextRef="#ctx0" brushRef="#br1">20624.000 8107.000 8872,'20.000'0.000'897,"-20.000"0.000"-929,0.000 0.000 1249,0.000 20.000 833,20.000-20.000-481,-20.000 20.000-608,0.000 0.000-384,0.000 20.000-97,0.000-21.000-63,0.000 1.000-289,0.000 0.000-64,0.000 0.000 0,0.000 0.000 0,0.000-20.000 64,0.000 0.000-64,0.000 0.000 320,0.000 0.000-223,0.000-20.000-97,0.000 0.000 32,0.000-20.000-96,21.000 21.000-160,-21.000-21.000 128,18.000 20.000 0,2.000-20.000-417,1.000 20.000 193,-1.000 0.000 160,0.000 0.000 64,-2.000 20.000 192,3.000 0.000 224,-21.000 0.000 129,20.000 0.000 63,0.000 20.000-63,-20.000 20.000 63,20.000-20.000-31,-1.000 20.000-321,-19.000-21.000-64,20.000 21.000-128,0.000-20.000-160,-20.000 0.000-609,0.000 20.000-736,0.000-20.000-2018,0.000-1.000-8585</inkml:trace>
  <inkml:trace contextRef="#ctx0" brushRef="#br1">14947.000 8087.000 5861,'-20.000'-20.000'288,"0.000"20.000"577,20.000 0.000-673,0.000 0.000-192,0.000 0.000 225,0.000 0.000 511,0.000 0.000-31,0.000 20.000 128,0.000 0.000-225,20.000 0.000-159,-20.000-20.000 63,0.000 20.000-63,20.000 0.000 31,-20.000 20.000 161,0.000-21.000 159,0.000 1.000-159,0.000 20.000-225,0.000 0.000-95,0.000 20.000-1,0.000-1.000-32,20.000 1.000-192,-20.000-1.000-32,0.000 0.000 1,0.000 2.000-1,0.000-2.000-64,0.000-19.000 32,0.000 19.000 0,-20.000-19.000 32,20.000 19.000-64,0.000-19.000 0,0.000-20.000-64,0.000 20.000 128,0.000-20.000-64,0.000 0.000-64,0.000-1.000 128,0.000-19.000-128,0.000 21.000 64,0.000-21.000 96,0.000 0.000-64,0.000 0.000 64,0.000 19.000-128,20.000-19.000-64,-20.000 0.000 0,0.000 0.000 32,20.000 0.000 32,-20.000 0.000-33,19.000 0.000-31,1.000 0.000 0,0.000 0.000 96,0.000 20.000-64,19.000-20.000 32,-19.000 0.000-64,20.000 0.000-32,19.000 0.000-96,-18.000 0.000-64,18.000 0.000 31,1.000 0.000 161,-1.000 0.000 32,1.000 0.000-32,-1.000 0.000-128,0.000 0.000-32,2.000 0.000 127,-2.000 0.000-351,1.000 20.000 128,-1.000-20.000 224,0.000 0.000-65,1.000 0.000-31,-1.000 0.000 96,2.000 0.000 0,-2.000 0.000 128,1.000 0.000-32,-21.000 0.000 0,21.000 0.000-64,-21.000 0.000-417,22.000 0.000 193,-3.000 0.000 96,-17.000 0.000-65,18.000 0.000 225,0.000 0.000-64,1.000 0.000 128,-21.000 0.000 128,1.000 0.000-31,0.000 0.000 31,-1.000 0.000 192,2.000 0.000 32,-1.000 0.000-224,-1.000 0.000-96,-19.000 0.000-96,20.000 0.000 32,-21.000 0.000 32,1.000 0.000 0,0.000 0.000-64,0.000 0.000 64,0.000 0.000-64,-1.000 0.000 64,1.000 0.000 0,-20.000 0.000 64,20.000 0.000-128,-20.000 0.000 32,0.000 0.000 0,0.000 0.000 32,0.000 0.000 192,0.000 0.000 97,0.000 0.000-65,0.000 0.000-32,0.000 0.000 128,-20.000 0.000-63,20.000-20.000-65,0.000 20.000 192,0.000-20.000-64,0.000 1.000-63,0.000-2.000 31,0.000 2.000-64,0.000-21.000-32,0.000 20.000 0,0.000-39.000-31,0.000 19.000-33,0.000 0.000-160,20.000-20.000 160,-20.000 1.000 352,0.000 19.000-288,20.000 1.000-31,-20.000-22.000 63,0.000 22.000 224,0.000-1.000-95,0.000-19.000-193,0.000 19.000-64,20.000-19.000-96,-20.000-1.000-32,0.000 20.000 0,0.000 0.000 0,0.000 1.000 32,0.000-1.000 32,0.000 20.000 32,0.000 0.000 128,0.000 20.000 0,0.000-20.000 0,0.000 20.000-128,0.000 0.000-32,0.000 0.000-32,0.000 0.000 33,-20.000-20.000 63,20.000 20.000-96,0.000 0.000-64,-20.000 0.000-1,20.000 0.000 65,-20.000 0.000-64,-19.000-20.000 32,19.000 20.000 64,-40.000 0.000-32,21.000 0.000 0,-22.000 0.000-32,-18.000 0.000 64,0.000 0.000 0,0.000 0.000-128,-40.000-20.000 128,-1.000 20.000 32,1.000 0.000-32,-19.000 0.000-128,-22.000 0.000 96,21.000 0.000 0,-19.000 0.000 0,0.000 0.000 64,18.000 0.000 225,21.000-19.000-97,-1.000 19.000-96,21.000 0.000-64,20.000 0.000 96,0.000 0.000-160,0.000 0.000 0,39.000 0.000-32,-1.000 0.000 160,3.000 0.000-64,17.000 0.000-64,1.000 19.000-128,20.000-19.000-993,0.000 20.000-1762,20.000 0.000-5317</inkml:trace>
  <inkml:trace contextRef="#ctx0" brushRef="#br1">19612.000 8564.000 6534,'0.000'0.000'2946,"0.000"0.000"-2625,20.000 0.000 1312,20.000 0.000 257,19.000 0.000-96,20.000 0.000-577,20.000-20.000-480,21.000 20.000-257,19.000-20.000 97,-1.000 20.000-33,22.000-19.000-95,-2.000 19.000-161,-18.000-20.000-160,-41.000 20.000-352,0.000 0.000-481,-20.000 0.000 32,-38.000 0.000-1280,-21.000 20.000-3076</inkml:trace>
  <inkml:trace contextRef="#ctx0" brushRef="#br1">22511.000 8127.000 13901,'0.000'-40.000'864,"0.000"40.000"-671,-20.000 0.000 159,20.000 0.000-32,-20.000 0.000 97,-1.000 20.000-321,1.000 0.000-32,-18.000 20.000-64,-3.000 0.000 96,21.000-1.000 0,1.000 21.000-32,-1.000-1.000 96,0.000 1.000-96,20.000 0.000 64,20.000-21.000 65,0.000 1.000-33,19.000 0.000-32,2.000 0.000 32,17.000-21.000-32,3.000 2.000 160,-2.000-21.000-31,0.000-21.000-97,1.000 2.000 128,-19.000-2.000-128,17.000 2.000-128,-17.000-21.000 32,-2.000 0.000 161,-19.000 1.000-129,-20.000-1.000 0,-20.000 0.000 64,-1.000-20.000 32,-17.000 1.000 128,-3.000 19.000 65,3.000 1.000-129,-23.000-1.000-128,21.000 20.000-224,1.000 0.000 96,-1.000 20.000-96,20.000 0.000-417,1.000 0.000-640,19.000 20.000-1025,19.000 0.000-2754</inkml:trace>
  <inkml:trace contextRef="#ctx0" brushRef="#br1">23165.000 8107.000 8359,'40.000'-40.000'1442,"-19.000"20.000"-545,-21.000 1.000 1569,0.000-1.000-288,0.000-1.000-384,0.000 21.000-705,0.000 0.000-513,0.000 0.000-287,-21.000 0.000-225,1.000 21.000 32,0.000 18.000-32,0.000 1.000 64,1.000 20.000 64,-1.000 0.000 32,20.000-1.000 161,-20.000 1.000 223,20.000 0.000-416,0.000-1.000-63,20.000-19.000 31,0.000 19.000-192,-1.000-39.000 64,21.000 20.000-128,1.000-21.000-545,-3.000 2.000-416,3.000-2.000-769,-21.000-19.000-2370,-20.000 21.000-9319</inkml:trace>
  <inkml:trace contextRef="#ctx0" brushRef="#br1">23424.000 8425.000 12299,'0.000'0.000'288,"0.000"20.000"-352,0.000-1.000 1025,0.000 22.000 513,19.000-22.000-898,-19.000 21.000-544,0.000 0.000-64,0.000-21.000 64,0.000 2.000 32,0.000-2.000 128,0.000 2.000 97,0.000-21.000 576,0.000 0.000-385,0.000 0.000-224,0.000-21.000-224,0.000 2.000 64,0.000-2.000-192,20.000 2.000-64,-20.000-21.000-192,20.000 0.000 96,0.000 21.000 95,0.000-1.000 225,0.000-1.000 193,-1.000 21.000 159,21.000 0.000 1,-40.000 21.000-65,21.000-1.000 64,-21.000-1.000-192,0.000 21.000-127,0.000-20.000-33,0.000 19.000-257,0.000-18.000-351,0.000 19.000-321,20.000-21.000-608,-20.000 1.000-1474,0.000 0.000-3171</inkml:trace>
  <inkml:trace contextRef="#ctx0" brushRef="#br1">23761.000 8008.000 13004,'20.000'-21.000'1537,"0.000"2.000"-1537,0.000 19.000 128,0.000 0.000 449,-1.000 0.000-385,1.000 19.000-192,0.000-19.000-480,-20.000 21.000-257,20.000-1.000 160,0.000-20.000-63,-20.000 19.000 159,0.000-19.000 513,0.000 20.000 385,-20.000-20.000 223,20.000 20.000-223,-20.000-20.000-161,0.000 20.000-160,20.000-20.000-96,0.000 20.000 32,0.000 0.000-160,20.000-20.000-96,-20.000 20.000-64,20.000-1.000 191,0.000 2.000-95,-1.000-2.000 32,-19.000 1.000 128,0.000 0.000 96,0.000-20.000 192,0.000 20.000 97,-19.000-20.000 63,-1.000 20.000 97,-20.000-20.000-97,20.000 0.000-288,1.000 0.000-128,-21.000 0.000-64,40.000 0.000-288,-20.000 0.000-417,20.000 0.000-736,0.000 0.000-1282,0.000 0.000-1697</inkml:trace>
  <inkml:trace contextRef="#ctx0" brushRef="#br1">24139.000 7888.000 4900,'0.000'-20.000'8648,"0.000"20.000"-8904,0.000 0.000 1441,0.000 20.000 833,0.000-20.000-865,18.000 40.000-448,3.000-20.000-193,19.000 19.000 65,-1.000 2.000-33,-19.000 18.000-63,20.000 1.000-257,-1.000 0.000-96,-19.000-1.000-96,0.000 1.000 64,-20.000 19.000-96,0.000-20.000 0,-20.000 1.000-160,-19.000 0.000-64,-1.000 0.000 64,0.000-20.000-385,1.000 19.000-544,-22.000-19.000-320,23.000-1.000-513,-23.000 1.000-2979</inkml:trace>
  <inkml:trace contextRef="#ctx0" brushRef="#br1">22550.000 9100.000 7783,'20.000'0.000'1153,"-20.000"0.000"-993,0.000 0.000-320,0.000 0.000 192,0.000 0.000 32,20.000 0.000-128,0.000-19.000 32,-20.000 19.000-224,39.000 0.000-1,-19.000-20.000 225,0.000 20.000 0,0.000 0.000 64,1.000 0.000 161,-3.000 0.000 95,-18.000 0.000 96,40.000 0.000-95,-19.000 0.000-129,-1.000 0.000-128,-2.000 20.000-32,23.000-20.000 0,-21.000 19.000 32,0.000-19.000 0,-1.000 21.000 0,1.000-21.000 0,20.000 0.000 64,-1.000 0.000-64,-19.000 0.000 64,20.000 0.000 160,-1.000 0.000-96,1.000 0.000-128,1.000 0.000 129,-3.000-21.000 191,3.000 21.000 289,-21.000 0.000-129,19.000 0.000-128,-19.000 0.000-255,0.000 0.000-65,19.000 0.000-32,1.000 21.000-32,20.000-21.000 0,-21.000 0.000 32,22.000 19.000-32,-2.000-19.000 64,0.000 0.000-32,1.000 20.000-64,19.000-20.000 64,0.000 0.000 160,0.000 0.000-32,-18.000 0.000-640,-2.000 0.000-1923,-19.000 0.000-1953</inkml:trace>
  <inkml:trace contextRef="#ctx0" brushRef="#br1">17488.000 10353.000 7975,'0.000'0.000'1057,"0.000"0.000"-384,0.000 0.000-225,20.000 0.000 705,0.000 0.000 673,19.000 0.000-609,21.000 0.000-416,-1.000-20.000-417,0.000 20.000-224,22.000 0.000-128,-22.000 0.000-544,1.000 0.000-1762,-21.000 0.000-2819</inkml:trace>
  <inkml:trace contextRef="#ctx0" brushRef="#br1">3274.000 10134.000 13708,'0.000'0.000'-736,"20.000"0.000"-321,19.000-19.000 448,2.000-2.000 673,17.000 1.000 513,3.000 1.000 288,-2.000-21.000-385,20.000 0.000-416,0.000 0.000 256,2.000 0.000 321,18.000 1.000-193,-40.000-1.000-191,20.000 20.000-193,-19.000-19.000-96,-1.000-1.000-257,-19.000 20.000-191,-1.000-20.000-1057,-19.000 21.000-1795</inkml:trace>
  <inkml:trace contextRef="#ctx0" brushRef="#br1">4108.000 9617.000 9064,'0.000'21.000'288,"19.000"-42.000"-896,21.000 21.000 512,1.000-19.000 160,18.000-1.000 384,-1.000 0.000 705,3.000 0.000-416,-2.000-1.000-353,1.000 21.000 417,-1.000-19.000 224,-18.000 19.000-577,-21.000 0.000-255,-2.000 19.000 191,-18.000-19.000 0,0.000 21.000 65,0.000 19.000-161,-18.000-20.000-128,-23.000 20.000-128,21.000-1.000-256,-39.000 21.000-481,19.000-21.000-1601,0.000 1.000-2819</inkml:trace>
  <inkml:trace contextRef="#ctx0" brushRef="#br1">22471.000 9160.000 1665,'-21.000'-20.000'1473,"21.000"20.000"-512,-20.000 0.000 449,2.000-19.000-193,18.000 19.000 128,-20.000 0.000-64,20.000 0.000-31,0.000 0.000-225,0.000 0.000-97,0.000 0.000-95,0.000 0.000-128,0.000 0.000 64,0.000 0.000-1,20.000 0.000-255,-2.000-21.000-97,23.000 21.000-224,-1.000 0.000 1,39.000 0.000-161,20.000-19.000 64,21.000 19.000-32,18.000-20.000 192,21.000 20.000 224,-39.000-20.000-31,-3.000 20.000 31,-17.000 0.000-480,-20.000 20.000-128,-1.000-20.000-64,21.000 0.000-64,-1.000 20.000-353,-20.000-20.000-128,0.000 19.000-31,-39.000-19.000-129,19.000 0.000-64,-39.000 21.000-673,0.000-21.000-1569,-20.000 0.000-5445</inkml:trace>
  <inkml:trace contextRef="#ctx0" brushRef="#br1">15761.000 10949.000 9032,'20.000'20.000'-352,"-20.000"-1.000"320,0.000 21.000 608,0.000 1.000 834,0.000-2.000 95,0.000 1.000-320,0.000 0.000-608,0.000-21.000 223,0.000 21.000 129,0.000-40.000-224,0.000 20.000 32,0.000-20.000 192,0.000-20.000-161,0.000 20.000-640,0.000-40.000 33,0.000 21.000 31,0.000-21.000-288,20.000 0.000 96,-20.000 1.000-257,19.000-2.000-191,1.000 1.000 192,20.000 21.000 96,-20.000-1.000 63,-1.000 20.000 226,1.000 20.000 127,0.000-1.000-96,-20.000 2.000 160,0.000 18.000-31,20.000 1.000-97,-20.000 0.000-32,0.000 0.000-160,0.000-1.000 64,21.000-19.000-128,-21.000 0.000-192,0.000 0.000-513,18.000-20.000-576,2.000 0.000-1602,0.000 0.000-4068</inkml:trace>
  <inkml:trace contextRef="#ctx0" brushRef="#br1">16237.000 10909.000 12107,'0.000'0.000'5317,"0.000"0.000"-5029,20.000 0.000 609,0.000 0.000 480,20.000 0.000-512,-21.000 0.000-416,21.000 0.000-385,1.000-20.000-288,-23.000 20.000-513,2.000 20.000-640,0.000-20.000-1827,1.000 20.000-3362</inkml:trace>
  <inkml:trace contextRef="#ctx0" brushRef="#br1">16376.000 11028.000 11691,'-20.000'20.000'2850,"20.000"1.000"-2593,0.000-21.000 928,20.000 0.000 384,21.000 0.000-448,-23.000 0.000-448,22.000 0.000-609,1.000 0.000-352,-2.000 0.000-930,1.000 0.000-2721</inkml:trace>
  <inkml:trace contextRef="#ctx0" brushRef="#br1">16972.000 10889.000 13773,'0.000'20.000'1217,"0.000"0.000"-1025,-21.000 0.000 1121,21.000 0.000-128,0.000 20.000-352,-18.000-1.000-609,18.000 1.000-160,0.000-20.000-256,0.000 20.000-481,18.000-20.000-512,3.000 0.000-801,-1.000-1.000-1633,20.000-19.000-1730</inkml:trace>
  <inkml:trace contextRef="#ctx0" brushRef="#br1">17269.000 10949.000 10025,'-20.000'0.000'3011,"20.000"20.000"-2819,-19.000-1.000 737,19.000 21.000 320,-20.000-20.000-480,20.000 20.000-449,0.000-20.000-224,20.000 0.000-64,-1.000 20.000-32,1.000-40.000 0,0.000 20.000 64,21.000-20.000-32,-3.000 0.000 64,-17.000-20.000 161,-1.000 0.000 159,0.000 0.000-32,-1.000 0.000-31,-19.000 0.000-129,0.000-20.000 0,0.000 20.000-192,-19.000 1.000 289,-1.000-2.000-193,-21.000 2.000-32,21.000 19.000-256,2.000 0.000-417,-2.000 0.000-672,20.000 19.000-1698,0.000-19.000-2626</inkml:trace>
  <inkml:trace contextRef="#ctx0" brushRef="#br1">17786.000 10988.000 13388,'0.000'-19.000'-961,"-21.000"19.000"737,21.000 19.000 1665,-20.000-19.000-352,20.000 21.000-384,-18.000 18.000-385,18.000-18.000-31,18.000 18.000 31,-18.000 1.000-192,20.000-20.000-32,21.000 0.000 0,-21.000-1.000 96,19.000 1.000 257,-19.000-20.000-33,20.000 0.000 161,-1.000-20.000 31,1.000 1.000 129,0.000-1.000 64,-21.000-20.000-225,1.000 0.000-223,-20.000 0.000-161,-20.000 1.000-160,1.000 18.000-64,-41.000-18.000-128,21.000 19.000-64,-21.000 0.000-1058,-19.000 20.000-1280,18.000 0.000-8232</inkml:trace>
  <inkml:trace contextRef="#ctx0" brushRef="#br1">12882.000 8962.000 11050,'-19.000'0.000'1569,"19.000"0.000"-223,0.000 0.000-1122,0.000 0.000-32,19.000 0.000 449,21.000 0.000 384,19.000 0.000-449,1.000 0.000-320,20.000-21.000-31,-1.000 21.000 31,0.000-19.000-96,1.000-1.000-128,-1.000 0.000-32,-20.000 20.000-384,-18.000-20.000-801,-3.000 0.000-1090,3.000 20.000-1312,-21.000-20.000-1730</inkml:trace>
  <inkml:trace contextRef="#ctx0" brushRef="#br1">13558.000 8783.000 1953,'-61.000'20.000'3332,"41.000"-20.000"-866,2.000 0.000-1153,18.000 19.000-768,0.000-19.000 191,18.000 0.000 642,22.000 20.000-289,1.000-20.000-449,18.000 0.000-319,1.000 0.000 191,-1.000 0.000 321,0.000 0.000-225,-39.000 0.000-479,0.000 20.000-97,-20.000 20.000 64,-40.000-1.000 32,1.000 1.000-256,-21.000 20.000-481,1.000-1.000-800,-20.000 1.000-2403</inkml:trace>
  <inkml:trace contextRef="#ctx0" brushRef="#br1">15959.000 11664.000 11434,'0.000'40.000'641,"0.000"-20.000"-609,0.000 20.000 32,0.000 19.000 64,0.000 1.000 224,0.000-1.000 33,0.000-19.000-33,0.000 0.000 161,0.000-20.000 480,0.000 0.000-97,20.000-20.000 65,-20.000 0.000 0,0.000-20.000-448,0.000-20.000-513,21.000-1.000 416,-21.000 3.000-320,0.000-2.000-32,18.000-20.000-96,2.000 40.000-96,0.000-19.000-32,1.000 19.000 0,-1.000 20.000 64,0.000 0.000 0,-2.000 0.000 160,3.000 20.000-128,-21.000 19.000 160,20.000 1.000-128,-20.000 0.000 96,0.000 19.000-352,20.000-40.000 448,-20.000 22.000-417,20.000-21.000-383,-20.000 0.000-513,19.000-20.000-1218,1.000 0.000-1857</inkml:trace>
  <inkml:trace contextRef="#ctx0" brushRef="#br1">16435.000 11704.000 15726,'40.000'0.000'1442,"-19.000"20.000"-1026,17.000-20.000 577,3.000 0.000-224,-1.000 0.000-609,-1.000 0.000-192,1.000 0.000-929,-1.000 0.000-1409,-19.000 20.000-3171</inkml:trace>
  <inkml:trace contextRef="#ctx0" brushRef="#br1">16575.000 11823.000 14958,'-41.000'40.000'832,"62.000"-40.000"-735,-1.000 20.000 223,0.000-20.000-64,19.000 0.000-160,1.000 19.000-480,19.000-19.000-1698,1.000 0.000-2242</inkml:trace>
  <inkml:trace contextRef="#ctx0" brushRef="#br1">17249.000 11664.000 16655,'20.000'40.000'609,"-20.000"-40.000"-353,0.000 20.000 641,0.000 20.000-192,0.000-1.000-289,-20.000 1.000-320,20.000 0.000-320,0.000 0.000-321,0.000-2.000-255,20.000-17.000-97,-20.000-1.000-801,20.000 0.000-1537,21.000 0.000-192,-23.000-20.000-3556</inkml:trace>
  <inkml:trace contextRef="#ctx0" brushRef="#br1">17488.000 11764.000 10762,'-20.000'39.000'416,"20.000"1.000"-64,-20.000-20.000 898,20.000 19.000-257,20.000-18.000-385,-20.000-2.000-448,20.000 0.000 0,20.000-19.000 257,-21.000 21.000-1,21.000-21.000-31,0.000-21.000-97,-21.000 21.000 32,21.000-19.000-32,-40.000 0.000 33,20.000-21.000-65,-20.000 20.000-128,-20.000 0.000 192,0.000-20.000-288,-19.000 20.000 129,19.000 1.000 63,0.000-1.000 320,0.000 20.000-287,0.000 0.000-225,20.000 0.000-32,0.000 0.000-225,0.000 0.000-447,20.000 0.000 95,20.000 0.000 33,-1.000 0.000-577,21.000 0.000-65,-21.000 0.000-63,2.000 0.000 0,-1.000 0.000 480,-1.000 0.000 641,1.000-20.000 256,-20.000 20.000 449,-20.000 0.000 288,20.000 0.000-193,-20.000 0.000 129,-20.000 0.000-737,0.000 20.000-64,0.000 0.000 0,20.000-20.000 288,-20.000 39.000-159,20.000-19.000-65,0.000 20.000-64,20.000-20.000-225,0.000-1.000-319,0.000 21.000-33,19.000-40.000 225,1.000 19.000 192,0.000-19.000 256,-1.000 0.000 96,-19.000-19.000 128,0.000 19.000 161,1.000-19.000 320,-3.000-21.000 160,-18.000 20.000 160,0.000 0.000-513,0.000-20.000-223,-18.000 1.000-161,-3.000 19.000 32,-19.000 0.000 32,20.000 0.000-192,1.000 0.000 97,-1.000 0.000 127,20.000 20.000-416,0.000 0.000 96,0.000 0.000-160,20.000 0.000 64,19.000 0.000 64,1.000 0.000-161,19.000 0.000 33,-18.000 20.000 224,-21.000-20.000-160,-2.000 0.000-64,3.000 0.000 128,-21.000 20.000-64,0.000-20.000 192,0.000 0.000-160,-21.000 0.000 128,21.000 0.000-96,-18.000 20.000 160,18.000-20.000-160,0.000 0.000 32,0.000 0.000-320,0.000 0.000-257,18.000 0.000 257,-18.000 0.000 160,21.000 0.000-96,-21.000 0.000 31,20.000 20.000 129,0.000-20.000 96,-20.000 0.000 0,0.000 0.000-64,20.000 20.000 32,-20.000-20.000 32,0.000 19.000 32,-20.000 1.000 96,20.000-20.000 32,-20.000 20.000 97,20.000 0.000-65,0.000 0.000-96,0.000 0.000-64,0.000-1.000 32,20.000 21.000-64,0.000-40.000-32,-1.000 19.000-128,21.000 2.000 96,0.000-21.000 32,-21.000 0.000 32,21.000 0.000 192,-20.000-21.000 288,1.000 2.000-31,-3.000 0.000 127,2.000-21.000-95,-20.000 0.000 31,0.000 0.000-127,0.000 1.000-161,-20.000 19.000-320,-19.000-20.000 480,-1.000 20.000-480,1.000 0.000 0,-1.000 1.000-384,-19.000 38.000-674,19.000-19.000-1856,-1.000 20.000-8778</inkml:trace>
  <inkml:trace contextRef="#ctx0" brushRef="#br1">16058.000 12677.000 12523,'21.000'0.000'-384,"-21.000"0.000"32,0.000 20.000 352,0.000 0.000 192,0.000 20.000 352,0.000-1.000 289,-21.000 21.000-96,21.000-21.000-353,-20.000 22.000 193,20.000-22.000 224,0.000 21.000-129,-20.000-40.000-95,20.000 0.000-97,0.000 0.000 97,0.000-20.000-417,0.000-20.000-192,20.000-20.000-32,-20.000 0.000 64,20.000 1.000-96,1.000-21.000 0,-1.000 20.000-321,0.000 1.000 129,-20.000-2.000 224,18.000 2.000 64,3.000 19.000 96,-1.000 20.000 64,0.000 20.000-64,0.000-1.000 32,-1.000 22.000 0,1.000-2.000-64,-20.000 0.000 1,20.000 2.000-130,-20.000-21.000 162,0.000 19.000-258,20.000-19.000-351,0.000 0.000-97,-20.000 0.000-1280,19.000-20.000-2916</inkml:trace>
  <inkml:trace contextRef="#ctx0" brushRef="#br1">16555.000 12697.000 9737,'40.000'0.000'7879,"-20.000"20.000"-7142,-20.000-20.000-64,19.000 0.000 127,-19.000 0.000-543,20.000 0.000-193,20.000 0.000-257,-20.000-20.000-671,-1.000 20.000-802,21.000 0.000-1473,-20.000 0.000-3972</inkml:trace>
  <inkml:trace contextRef="#ctx0" brushRef="#br1">16753.000 12776.000 5829,'-39.000'41.000'7655,"39.000"-41.000"-6950,-20.000 20.000 416,20.000-20.000 128,20.000 19.000-672,-1.000-19.000-321,21.000 0.000-544,-20.000 0.000-1378,19.000 0.000-2530,1.000-19.000-7045</inkml:trace>
  <inkml:trace contextRef="#ctx0" brushRef="#br1">17488.000 12697.000 9609,'20.000'-20.000'2562,"-20.000"0.000"-1441,0.000 20.000 673,0.000 0.000-193,0.000 0.000-960,0.000 0.000-353,0.000 20.000 289,-20.000 0.000 63,20.000 20.000-159,0.000-1.000-321,0.000 22.000-96,0.000-3.000 32,0.000-17.000-192,20.000-1.000-192,-20.000-1.000-353,0.000-19.000-256,20.000 0.000-993,-1.000-20.000-2658</inkml:trace>
  <inkml:trace contextRef="#ctx0" brushRef="#br1">17826.000 12737.000 14733,'0.000'0.000'225,"0.000"20.000"-193,0.000-1.000 96,0.000 1.000-96,0.000 21.000-128,-20.000-22.000-385,20.000 20.000 1,20.000-18.000 95,0.000-1.000 450,-1.000 0.000 351,1.000-20.000-64,0.000 0.000 97,20.000 0.000 480,-21.000 0.000-129,1.000-20.000 1,-20.000 0.000-64,20.000-20.000-129,-20.000 20.000-319,-20.000-19.000-97,20.000 18.000-384,-20.000 1.000-161,1.000-19.000-63,-21.000 19.000-353,20.000 20.000-1025,20.000 0.000-2305,-20.000 0.000-4870</inkml:trace>
  <inkml:trace contextRef="#ctx0" brushRef="#br1">18302.000 12717.000 12043,'20.000'20.000'3203,"-20.000"-20.000"-3684,0.000 0.000 449,-20.000 20.000 353,0.000-1.000-65,-1.000 1.000 64,21.000 21.000-256,0.000-22.000-32,0.000 20.000 32,0.000-18.000 65,0.000 19.000 95,41.000-20.000 96,-21.000-20.000 96,19.000 0.000 65,-19.000 0.000-33,20.000 0.000 65,-1.000-20.000 31,-19.000 0.000 1,0.000-21.000-129,-20.000 22.000-63,0.000-1.000-193,0.000-19.000-224,-20.000 18.000-225,0.000 1.000-191,1.000 1.000-513,-21.000 19.000-929,20.000 0.000-1729,20.000 0.000-3364</inkml:trace>
  <inkml:trace contextRef="#ctx0" brushRef="#br1">18599.000 12737.000 12299,'61.000'-20.000'1474,"-61.000"20.000"-1122,19.000 0.000-64,1.000 0.000 193,-20.000 0.000 512,0.000 20.000-737,0.000-20.000-128,0.000 39.000-96,0.000-19.000 64,-20.000 1.000-96,20.000 18.000 32,0.000-19.000 32,20.000-1.000 64,-20.000 2.000 0,40.000-1.000 193,-20.000-20.000 63,-1.000-20.000 96,21.000 20.000 65,-20.000-21.000 96,0.000 2.000-321,-1.000-1.000-128,1.000 1.000 0,-20.000-1.000-128,-20.000-1.000-64,20.000 1.000-96,-19.000 1.000 96,-21.000-1.000-320,20.000 20.000-865,-19.000 0.000-1121,19.000 0.000-3140</inkml:trace>
  <inkml:trace contextRef="#ctx0" brushRef="#br1">19156.000 12757.000 14701,'39.000'-20.000'32,"-19.000"20.000"-640,-20.000 20.000 1152,-20.000-20.000-159,20.000 19.000-65,-20.000 1.000-256,20.000 1.000-96,-19.000 18.000 0,19.000-19.000-96,19.000-1.000 32,-19.000 2.000 160,40.000-1.000 416,-20.000-20.000 161,19.000 0.000 288,1.000 0.000 64,-20.000-20.000-128,19.000-1.000-97,-19.000 2.000-191,0.000-20.000-193,-20.000 19.000-95,0.000-21.000-225,0.000 22.000-32,-40.000-21.000-321,1.000 20.000-672,-1.000 0.000-1505,-19.000 20.000-4805</inkml:trace>
  <inkml:trace contextRef="#ctx0" brushRef="#br1">16137.000 13532.000 7431,'0.000'20.000'640,"21.000"-20.000"97,-21.000 0.000 736,20.000 0.000 289,0.000 0.000-897,19.000 0.000-289,1.000 0.000-191,0.000 0.000 31,19.000-20.000-256,0.000 20.000-64,22.000 0.000-64,-2.000-20.000-32,40.000 20.000 0,-1.000-20.000-32,22.000 0.000-32,-1.000 1.000-32,39.000-2.000 0,1.000-18.000 96,-1.000 18.000 0,2.000-18.000 0,18.000 0.000 0,-19.000 18.000 32,-1.000-18.000 64,-18.000 19.000-64,-2.000 0.000-32,1.000 20.000 0,-21.000-20.000 0,2.000 20.000 0,-21.000-20.000-128,-20.000 20.000-128,-19.000 0.000-449,-22.000 0.000-480,-17.000 0.000-929,-21.000 0.000-2658</inkml:trace>
  <inkml:trace contextRef="#ctx0" brushRef="#br1">15503.000 13055.000 15182,'19.000'-20.000'-384,"1.000"20.000"-1346,-20.000 0.000 353,-20.000-20.000 992,20.000 20.000-287,-19.000 0.000-1,-21.000 0.000-1057,0.000 0.000-768,1.000 0.000 1281,-21.000 0.000-1250</inkml:trace>
  <inkml:trace contextRef="#ctx0" brushRef="#br1">14570.000 13055.000 14445,'-99.000'20.000'609,"59.000"-20.000"-898,-1.000 0.000-1088,23.000 0.000-641,-2.000 0.000-1153,20.000 0.000-3971</inkml:trace>
  <inkml:trace contextRef="#ctx0" brushRef="#br1">13876.000 13035.000 14029,'-160.000'20.000'-160,"81.000"-20.000"-3364</inkml:trace>
  <inkml:trace contextRef="#ctx0" brushRef="#br1">12128.000 12956.000 4228,'-139.000'39.000'12876,"80.000"-39.000"-13101,19.000 0.000-2433,-1.000 0.000-5734</inkml:trace>
  <inkml:trace contextRef="#ctx0" brushRef="#br1">11393.000 12956.000 14894,'-99.000'20.000'512,"40.000"-20.000"-416,-1.000 0.000 32,20.000 0.000-64,1.000 0.000-128,-2.000 0.000-320,3.000 0.000-897,18.000 0.000-577,-21.000 0.000-448,2.000 0.000 576,-1.000 0.000 1922,20.000 0.000-192,-19.000 0.000-6214</inkml:trace>
  <inkml:trace contextRef="#ctx0" brushRef="#br1">11035.000 12618.000 9833,'0.000'-20.000'1601,"0.000"20.000"-736,-18.000 20.000 64,18.000-20.000 96,-41.000 0.000-384,21.000 20.000-417,-19.000-1.000-192,-21.000 21.000-160,1.000-20.000-96,19.000 0.000 159,-19.000 0.000 97,-20.000-1.000-32,39.000 1.000 65,-19.000 1.000 95,18.000-1.000 256,1.000 19.000 417,21.000-20.000 192,-1.000 22.000-673,20.000-21.000-128,0.000 19.000-128,39.000 1.000-160,1.000 0.000-96,1.000 0.000-32,38.000-21.000 0,-20.000 1.000-577,1.000 0.000-2274,-1.000 20.000-9320</inkml:trace>
  <inkml:trace contextRef="#ctx0" brushRef="#br1">4167.000 10810.000 13548,'20.000'39.000'128,"-20.000"1.000"-128,21.000 0.000 32,-21.000 19.000 97,0.000 22.000 351,0.000-22.000-256,0.000 1.000-96,0.000-21.000-96,0.000-19.000 129,0.000 0.000 319,0.000-20.000 65,0.000 0.000 447,-21.000-40.000-735,21.000 1.000-225,0.000-1.000 64,0.000-20.000 160,0.000 0.000-160,0.000 1.000-96,21.000-1.000 0,-3.000 20.000-32,2.000 1.000 96,21.000 19.000 321,-21.000 0.000 159,19.000 20.000-160,1.000 20.000 97,-20.000 19.000-161,-1.000 21.000-256,1.000 0.000 32,0.000-1.000-320,0.000 1.000-128,0.000 0.000-257,-1.000-20.000-288,1.000-1.000-672,0.000-19.000-1986,0.000-20.000-6631</inkml:trace>
  <inkml:trace contextRef="#ctx0" brushRef="#br1">4763.000 10849.000 18801,'0.000'20.000'1249,"0.000"-20.000"-1473,20.000 0.000 320,0.000 0.000 129,0.000 0.000 127,19.000 0.000-288,-19.000 20.000-128,20.000-20.000-1153,-21.000 0.000-961,-19.000 20.000-1730,20.000-20.000-7110</inkml:trace>
  <inkml:trace contextRef="#ctx0" brushRef="#br1">4862.000 11009.000 15726,'0.000'39.000'481,"20.000"-18.000"-289,0.000-2.000 321,0.000-19.000 191,19.000 20.000-351,-19.000-20.000-610,21.000 0.000-2305,-3.000-20.000-11660</inkml:trace>
  <inkml:trace contextRef="#ctx0" brushRef="#br1">5696.000 10532.000 14445,'40.000'-21.000'1602,"-21.000"21.000"-930,1.000 21.000-191,0.000 18.000 63,0.000-18.000 161,-20.000 18.000-321,0.000 21.000-159,0.000-1.000-161,0.000 21.000-64,-20.000-21.000-289,20.000 1.000-63,20.000 0.000-225,0.000-21.000-672,-1.000 1.000-1313,1.000-20.000-2371</inkml:trace>
  <inkml:trace contextRef="#ctx0" brushRef="#br1">6232.000 10691.000 15438,'0.000'20.000'545,"0.000"-20.000"-1154,-20.000 39.000-800,20.000 1.000 736,-20.000 19.000 481,20.000 1.000 128,0.000 0.000-545,40.000-1.000-1633,-1.000 1.000 993,1.000-20.000 769,19.000-20.000 608,2.000 0.000 352,-2.000-40.000 385,-19.000 0.000 192,-1.000 0.000 256,1.000-19.000 129,-20.000-2.000 127,0.000-18.000-352,-20.000 19.000-256,-20.000-20.000-224,-20.000 21.000-193,1.000-1.000-384,-21.000 0.000-31,1.000 20.000 63,-20.000 1.000-192,38.000 19.000-289,1.000 0.000-607,22.000 0.000-1282,18.000 0.000-2755,18.000 0.000-5221</inkml:trace>
  <inkml:trace contextRef="#ctx0" brushRef="#br1">7085.000 10234.000 12716,'0.000'0.000'-193,"-19.000"0.000"-223,-1.000 19.000 448,0.000 1.000 64,-20.000 20.000 609,20.000 0.000-97,1.000 19.000-383,19.000 1.000-129,0.000 0.000-64,0.000-21.000 32,19.000 1.000 32,1.000 0.000 32,0.000-21.000 352,20.000-19.000 225,-20.000 0.000 192,-1.000 0.000-128,21.000-19.000-193,-40.000-1.000 33,21.000 0.000-161,-21.000-20.000-63,-21.000 20.000-353,1.000 1.000-64,-19.000-2.000-705,-21.000 21.000-1601,-19.000 0.000-6599</inkml:trace>
  <inkml:trace contextRef="#ctx0" brushRef="#br1">4325.000 11724.000 9577,'-18.000'20.000'2017,"18.000"0.000"-2177,0.000-20.000-352,18.000 0.000 1184,23.000 0.000 770,18.000-20.000-385,21.000 20.000-577,40.000-20.000-127,-3.000 0.000 63,43.000 20.000 161,18.000-20.000-161,21.000 20.000-160,20.000-20.000-32,-1.000 1.000 65,19.000-1.000-161,2.000-20.000-96,-20.000 20.000 64,-21.000 0.000 0,-40.000-20.000 32,2.000 21.000-96,-41.000-2.000-96,-40.000 2.000 32,-20.000 19.000-384,-18.000 0.000-1730,-41.000 0.000-6503</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36:43"/>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00ff"/>
    </inkml:brush>
  </inkml:definitions>
  <inkml:trace contextRef="#ctx0" brushRef="#br0">2440.000 2464.000 13164,'0.000'0.000'801,"0.000"0.000"-545,0.000 0.000-32,0.000 19.000 1089,20.000-19.000-320,19.000 0.000-640,1.000 20.000 31,19.000-20.000-192,2.000 0.000-64,-22.000 0.000-32,1.000 0.000-96,0.000 0.000-224,-1.000 0.000-480,-19.000 0.000-834,0.000 0.000-1088,0.000-20.000-1923</inkml:trace>
  <inkml:trace contextRef="#ctx0" brushRef="#br0">2738.000 2345.000 13036,'-20.000'0.000'448,"20.000"0.000"-544,20.000 19.000 1057,0.000-19.000 416,0.000 0.000-640,19.000 0.000-385,1.000 0.000-159,1.000 21.000-97,-3.000-21.000-32,3.000 19.000-64,-21.000 1.000 32,-2.000 0.000 96,-18.000 19.000 96,0.000-19.000 64,-18.000 20.000 1,-23.000 0.000-97,1.000-1.000-128,1.000-18.000-128,-21.000 18.000 0,21.000-19.000-353,-1.000-1.000-832,20.000 2.000-2114,0.000-1.000-7367</inkml:trace>
  <inkml:trace contextRef="#ctx0" brushRef="#br0">2519.000 3536.000 2594,'-38.000'20.000'13132,"17.000"-20.000"-13260,1.000 0.000-32,40.000 21.000 384,-20.000-21.000 449,39.000 19.000-257,1.000 1.000 33,1.000-20.000-321,18.000 20.000-192,0.000-40.000-256,-19.000 20.000-513,19.000-20.000-801,-19.000 1.000-1216,-20.000-2.000-2724</inkml:trace>
  <inkml:trace contextRef="#ctx0" brushRef="#br0">2758.000 3477.000 8808,'39.000'20.000'288,"-19.000"-20.000"449,20.000 20.000 1024,-20.000-20.000 33,19.000 0.000-513,1.000 19.000-416,-19.000-19.000-288,-1.000 20.000-353,-2.000 1.000 256,-36.000-2.000 129,18.000 1.000-673,-41.000 19.000-288,21.000-18.000-161,-18.000 18.000-864,17.000-19.000-2275,-19.000 0.000-7813</inkml:trace>
  <inkml:trace contextRef="#ctx0" brushRef="#br0">2400.000 4590.000 16976,'20.000'19.000'-385,"20.000"-19.000"-63,-1.000 21.000-65,1.000-21.000 385,19.000 0.000-32,-18.000 0.000-288,18.000 19.000-609,-19.000-19.000-129,0.000-19.000 290,-1.000 19.000-322,-19.000 0.000-1920</inkml:trace>
  <inkml:trace contextRef="#ctx0" brushRef="#br0">2778.000 4530.000 11659,'-20.000'0.000'992,"20.000"0.000"-1696,20.000 0.000 704,-1.000 0.000 993,1.000 0.000-289,20.000 0.000-479,-20.000 0.000-129,19.000 0.000-96,1.000 0.000-64,1.000 20.000-64,-23.000 0.000 63,3.000 0.000 194,-21.000-1.000-1,0.000 2.000 128,-21.000 18.000 64,3.000-19.000 1,-2.000-1.000-257,-1.000 22.000-513,-19.000-22.000-1889,22.000 21.000-4869</inkml:trace>
  <inkml:trace contextRef="#ctx0" brushRef="#br0">2619.000 5544.000 16399,'-21.000'20.000'480,"3.000"-20.000"-1024,36.000 0.000 256,-18.000 20.000 352,41.000-20.000 128,-1.000 0.000-64,-1.000 19.000-160,1.000-19.000-64,19.000 0.000 0,-19.000 0.000-224,1.000 0.000-1090,-3.000-19.000-1889,-18.000 19.000-5253</inkml:trace>
  <inkml:trace contextRef="#ctx0" brushRef="#br0">2916.000 5425.000 12587,'0.000'20.000'673,"0.000"-20.000"-1314,20.000 0.000 866,0.000 0.000 1056,1.000 19.000-160,-1.000-19.000-641,19.000 20.000-319,-19.000 0.000-1,20.000-20.000 160,-40.000 40.000-32,19.000-20.000-31,-19.000 0.000-33,0.000 19.000 96,0.000-19.000-64,-39.000 21.000-32,19.000-22.000-320,-21.000 20.000-576,3.000 2.000-1634,-3.000-21.000-3204</inkml:trace>
  <inkml:trace contextRef="#ctx0" brushRef="#br0">11513.000 3318.000 4035,'0.000'0.000'4421,"0.000"0.000"-3813,0.000 0.000 641,20.000 0.000 481,-20.000 0.000-481,0.000 0.000-800,0.000 0.000-97,19.000 0.000 128,-19.000 0.000 65,20.000 0.000-321,0.000 0.000-128,-20.000 0.000 0,20.000 0.000 32,0.000 0.000-32,-1.000 0.000-64,1.000 0.000 65,0.000 0.000-33,20.000 0.000 64,-1.000 0.000-64,22.000 0.000-64,-23.000 0.000-32,23.000 0.000-32,-22.000 0.000-32,21.000 0.000 64,19.000 0.000-65,0.000 0.000-95,0.000 0.000 96,-18.000 0.000 0,18.000 20.000 96,0.000-20.000 0,0.000 0.000 0,20.000 0.000 32,-18.000 0.000-32,-2.000 0.000 32,20.000 0.000 0,-20.000 20.000-32,20.000-20.000 32,1.000 0.000 0,-1.000 0.000 0,0.000 0.000-32,20.000 0.000 32,-19.000 0.000-64,-1.000 0.000 32,20.000 0.000-64,1.000 0.000 0,-1.000-20.000 0,-1.000 20.000-128,21.000 0.000-96,-19.000-20.000-1,19.000 20.000 97,-1.000-20.000 64,22.000 0.000 64,-22.000 20.000 96,1.000 0.000 0,1.000-19.000 32,-2.000 19.000-32,1.000-20.000-32,-1.000 20.000 0,2.000 0.000 32,18.000-20.000-64,-18.000 20.000-32,-1.000 0.000-32,-1.000-20.000 0,2.000 20.000 96,18.000-21.000 32,2.000 21.000 32,-2.000 0.000 32,-19.000 0.000 160,19.000 0.000 65,2.000-19.000-33,-2.000 19.000-192,22.000 0.000-64,-2.000 0.000-32,1.000 0.000 32,-1.000 0.000 0,-18.000 0.000-32,38.000 0.000 128,-20.000-20.000 161,1.000 20.000 95,-1.000 0.000-32,2.000 0.000-192,-2.000 0.000-160,-20.000 20.000 32,2.000-20.000-32,-22.000 0.000-32,1.000 0.000-320,-39.000 0.000 0,-1.000 0.000-193,-20.000 19.000-672,-39.000-19.000-1121,-20.000 21.000-2403</inkml:trace>
  <inkml:trace contextRef="#ctx0" brushRef="#br0">11592.000 4172.000 9480,'0.000'20.000'-576,"20.000"20.000"544,0.000 0.000 737,-20.000 40.000-129,0.000-1.000-384,0.000 20.000 33,0.000 20.000-33,0.000-19.000 96,-20.000-20.000 96,20.000-1.000 321,0.000-39.000-32,0.000-20.000 31,0.000-20.000 65,20.000 0.000 865,-20.000-20.000-1058,0.000-20.000-704,0.000 0.000 480,19.000 1.000-384,-19.000-1.000-256,0.000 0.000-289,20.000-1.000-383,0.000 2.000 287,0.000 19.000 289,0.000 20.000 255,-1.000 0.000 482,1.000 0.000 544,20.000 20.000-97,-19.000 19.000-191,-3.000 2.000-417,-18.000-1.000-128,20.000 20.000-96,1.000-21.000-672,-1.000 1.000-994,0.000 0.000-1409,-2.000-21.000-3299</inkml:trace>
  <inkml:trace contextRef="#ctx0" brushRef="#br0">12128.000 4689.000 16111,'-20.000'0.000'96,"20.000"0.000"-256,-20.000 19.000 480,0.000 2.000-64,20.000 18.000-192,-19.000 1.000-64,19.000 20.000-96,19.000-20.000 0,1.000-20.000-32,20.000 20.000-96,-20.000-40.000 64,19.000 19.000-225,2.000-19.000 321,-3.000-19.000 64,-18.000-1.000-96,1.000-20.000 577,-1.000 20.000-353,-20.000-19.000 64,0.000-2.000-128,-20.000 1.000-320,-1.000 1.000 128,-17.000 18.000 192,-3.000 2.000 128,21.000 19.000 128,-19.000 0.000 64,19.000 0.000-95,0.000 19.000-193,20.000 2.000 0,0.000-1.000 64,0.000-1.000-64,40.000 2.000-64,-21.000-2.000-128,42.000 2.000-96,-23.000-21.000-449,3.000 20.000-384,-1.000-20.000-1473,-1.000 0.000-2435</inkml:trace>
  <inkml:trace contextRef="#ctx0" brushRef="#br0">12604.000 4172.000 13452,'-20.000'20.000'-224,"20.000"20.000"1569,-20.000 0.000 769,20.000 19.000-993,-19.000-19.000-416,19.000 40.000-64,0.000-21.000-129,0.000 1.000-288,0.000 0.000-64,0.000-21.000-95,39.000 0.000 159,-19.000 2.000-641,21.000-22.000-255,-23.000 2.000-193,22.000-21.000-737,-19.000 0.000-1665,-1.000 0.000-4420</inkml:trace>
  <inkml:trace contextRef="#ctx0" brushRef="#br0">12783.000 4490.000 10794,'0.000'0.000'5028,"0.000"0.000"-5796,20.000 0.000 1280,-20.000 20.000 866,20.000-20.000-866,20.000 0.000-352,-21.000 20.000-32,21.000 0.000-160,0.000-20.000 160,-21.000 20.000-160,21.000 0.000 32,1.000-1.000-352,-3.000-19.000-385,-17.000 21.000-160,19.000-21.000-480,-22.000-21.000-1025,3.000 21.000-1410</inkml:trace>
  <inkml:trace contextRef="#ctx0" brushRef="#br0">13200.000 4411.000 4388,'-39.000'0.000'4996,"19.000"20.000"-4867,-21.000 20.000 2369,3.000-1.000-64,-3.000 1.000-672,1.000 19.000-577,21.000-19.000-737,-21.000 19.000-319,40.000-38.000-162,-20.000 18.000-575,20.000-18.000-833,20.000-21.000-1090,0.000 0.000-2562</inkml:trace>
  <inkml:trace contextRef="#ctx0" brushRef="#br0">13378.000 4132.000 17072,'40.000'40.000'96,"-20.000"-20.000"416,1.000 20.000 962,-3.000 0.000-225,2.000 0.000-512,0.000 19.000-545,1.000 1.000-64,-1.000-1.000 32,-20.000-19.000-96,18.000 0.000-32,-18.000-1.000-96,0.000 1.000-224,0.000 0.000-33,-18.000 0.000-223,-2.000-20.000-321,-1.000 20.000-416,1.000 0.000-673,-18.000-20.000-1665,17.000-1.000-4485</inkml:trace>
  <inkml:trace contextRef="#ctx0" brushRef="#br0">5656.000 2166.000 12748,'20.000'19.000'-481,"0.000"-19.000"481,20.000 0.000 513,-1.000 0.000-65,1.000 0.000-160,19.000 0.000-128,-18.000 20.000-128,-3.000 0.000-64,3.000 0.000 97,-1.000 21.000 159,-21.000-3.000-96,1.000 23.000-32,-20.000-2.000 32,0.000 20.000-32,-20.000 20.000 0,1.000 21.000-64,19.000-1.000-256,-20.000 0.000-160,20.000 0.000 288,0.000-19.000 0,0.000-1.000 63,20.000-19.000 33,-1.000-1.000-32,1.000-19.000-96,20.000 0.000 128,-1.000-21.000 64,1.000 21.000-32,0.000-40.000 129,-19.000-1.000 191,17.000 1.000-32,-18.000-20.000-32,21.000 0.000-95,-23.000 0.000-1,-18.000 0.000-32,0.000-20.000-32,0.000 20.000-160,0.000 0.000-544,-18.000 0.000 63,-23.000 0.000 225,21.000 0.000 160,-18.000 20.000 192,-3.000 0.000 96,1.000 0.000 0,1.000 20.000 0,-1.000-1.000-64,0.000 1.000-96,21.000 20.000 32,-1.000 19.000 96,0.000 1.000 33,40.000 19.000 31,-20.000 1.000 96,20.000-1.000 64,19.000 0.000-159,-19.000 0.000-161,20.000-19.000 96,-21.000-1.000 320,21.000 21.000-256,-20.000-40.000-64,21.000 19.000 161,-23.000-19.000-129,-18.000-1.000 192,0.000 1.000 321,0.000 0.000 96,0.000 0.000-129,-18.000-1.000-159,-3.000 21.000-65,-19.000-21.000-128,20.000 21.000-64,-19.000-21.000-159,-1.000 1.000 31,0.000-1.000 224,1.000-18.000 192,-22.000-22.000 1,2.000 20.000-257,-20.000-18.000-160,0.000-1.000-192,19.000-20.000-192,1.000 19.000-161,-2.000-19.000-543,23.000-19.000-1187,18.000-1.000-2113,-1.000 20.000-6310</inkml:trace>
  <inkml:trace contextRef="#ctx0" brushRef="#br0">3631.000 6458.000 7238,'20.000'-20.000'2723,"-20.000"20.000"-2659,0.000-20.000 416,0.000 20.000 1538,0.000 0.000-224,0.000 0.000-961,0.000 0.000-385,0.000 0.000-127,20.000 0.000-129,-20.000 20.000 192,20.000 20.000 97,-20.000-1.000-353,0.000 21.000-64,0.000 0.000 32,0.000-1.000-64,19.000-19.000 0,-19.000 0.000-32,0.000-20.000 0,0.000-20.000 0,0.000 0.000 32,20.000 0.000 128,-20.000 0.000-64,0.000-20.000-256,0.000-20.000-128,0.000 0.000 192,0.000 0.000 96,0.000 2.000-96,0.000-23.000-161,0.000 21.000-63,20.000 1.000 160,-20.000-1.000 32,20.000 20.000 96,-20.000 0.000 96,21.000 20.000 0,-21.000 0.000-64,20.000 20.000 64,-2.000 0.000-32,-18.000 0.000-32,20.000 20.000-64,-20.000-1.000-32,21.000-19.000-128,-21.000 20.000-1,20.000-40.000-31,-20.000 21.000 64,0.000-21.000 256,20.000 0.000 96,-20.000-21.000 64,19.000 1.000-192,-19.000 0.000-96,20.000 0.000 32,0.000 0.000 32,0.000 1.000-32,-20.000-1.000-32,20.000 20.000-128,-20.000 0.000 64,19.000 20.000 320,1.000-1.000 64,-20.000 1.000-128,20.000 20.000-96,-20.000 1.000-64,20.000-3.000-224,-20.000 2.000-288,20.000 0.000-1410,-1.000 0.000-1569,1.000-20.000-3973</inkml:trace>
  <inkml:trace contextRef="#ctx0" brushRef="#br0">4307.000 6597.000 12940,'0.000'0.000'833,"-20.000"0.000"-1122,0.000 21.000 898,20.000-2.000 1217,-21.000 0.000-1154,1.000 21.000-608,20.000-19.000-32,20.000-2.000-32,-20.000 1.000-96,21.000 0.000-288,-1.000 0.000-129,0.000-20.000 129,19.000 0.000 128,-19.000 0.000-33,0.000-20.000-63,0.000 0.000 160,-20.000 0.000-96,0.000 20.000 160,0.000-19.000-65,0.000-2.000 129,0.000 2.000 32,-20.000-2.000 64,20.000 21.000 96,0.000-19.000 449,0.000 19.000-97,-20.000 19.000-415,20.000-19.000 351,20.000 21.000 0,-20.000-2.000-224,20.000 2.000-127,-1.000-2.000 95,1.000 1.000-256,0.000-20.000-129,0.000 20.000-191,0.000-20.000-321,-1.000 0.000-608,-19.000 20.000-1217,20.000-20.000-3236</inkml:trace>
  <inkml:trace contextRef="#ctx0" brushRef="#br0">4605.000 6260.000 13548,'0.000'59.000'737,"0.000"-19.000"-513,0.000 19.000 929,0.000 1.000 64,20.000-1.000-960,-20.000-19.000-225,18.000 20.000-64,2.000-1.000-128,-20.000-38.000-129,21.000 18.000-223,-1.000-19.000-577,-20.000 0.000-897,0.000 0.000-609,0.000-20.000-2209</inkml:trace>
  <inkml:trace contextRef="#ctx0" brushRef="#br0">4544.000 6656.000 12107,'0.000'-19.000'2370,"0.000"19.000"-2178,0.000 0.000 545,20.000 0.000 736,0.000-19.000-1184,1.000 19.000-225,17.000 0.000-160,3.000 0.000-321,-21.000 0.000-351,18.000 0.000-1026,-17.000 0.000-1409,-1.000 0.000-1698</inkml:trace>
  <inkml:trace contextRef="#ctx0" brushRef="#br0">4823.000 6656.000 4868,'0.000'40.000'801,"19.000"-19.000"-577,-19.000-2.000 1506,0.000-19.000 127,0.000 0.000-671,0.000 0.000 63,0.000 0.000-256,0.000-19.000-897,0.000-2.000-64,0.000 2.000 128,0.000-21.000 0,0.000 21.000-160,20.000-2.000-96,-20.000 1.000-128,20.000 0.000 128,0.000 20.000-385,-20.000-20.000 65,20.000 20.000 288,-1.000 0.000-64,1.000 0.000-833,0.000 20.000-545,-20.000-20.000-1377</inkml:trace>
  <inkml:trace contextRef="#ctx0" brushRef="#br0">5040.000 6597.000 3843,'20.000'0.000'865,"-20.000"21.000"-673,0.000-21.000 705,0.000 19.000-64,0.000 0.000-737,20.000-19.000-256,-20.000 21.000-257,0.000-21.000 193,21.000 0.000-449,-21.000 0.000-2978</inkml:trace>
  <inkml:trace contextRef="#ctx0" brushRef="#br0">5080.000 6398.000 15726,'0.000'20.000'449,"0.000"-20.000"-802,0.000 0.000 1026,0.000 0.000-224,21.000 0.000-578,-1.000 20.000-1152,-2.000-20.000-1057,-18.000 20.000-1506</inkml:trace>
  <inkml:trace contextRef="#ctx0" brushRef="#br0">5299.000 6517.000 9032,'39.000'20.000'2691,"-19.000"0.000"-1602,0.000 0.000 736,0.000 0.000-159,21.000 1.000-993,-23.000-21.000-577,23.000 19.000-289,-21.000-19.000-479,0.000 0.000-802,-2.000 0.000-1729,3.000 0.000-3875</inkml:trace>
  <inkml:trace contextRef="#ctx0" brushRef="#br0">5538.000 6498.000 11530,'-40.000'39.000'577,"19.000"1.000"384,1.000 1.000 1025,-19.000-3.000-1314,19.000 2.000-1440,-20.000-19.000-4453</inkml:trace>
  <inkml:trace contextRef="#ctx0" brushRef="#br0">5477.000 7054.000 4932,'-20.000'0.000'865,"20.000"0.000"192,0.000 0.000 1441,0.000 0.000-223,0.000 0.000-1090,0.000 0.000-385,20.000 0.000 33,1.000 0.000-128,-21.000 0.000-65,20.000 0.000-127,18.000 0.000-65,-17.000 0.000-127,-1.000-20.000-65,20.000 20.000-192,-21.000 0.000-32,1.000 0.000-96,-20.000 0.000-417,20.000 0.000-672,-20.000 0.000-865,0.000 0.000-864,0.000 0.000-1795</inkml:trace>
  <inkml:trace contextRef="#ctx0" brushRef="#br0">5477.000 7114.000 2338,'0.000'0.000'3363,"21.000"0.000"-2722,-21.000 0.000 864,0.000 19.000 417,0.000-19.000-641,0.000 21.000-480,20.000-2.000 32,-20.000 1.000 95,0.000 0.000-127,0.000 20.000-192,0.000-21.000-97,0.000 21.000-159,0.000 0.000-129,20.000-1.000-96,-20.000 1.000-32,0.000 20.000-32,18.000-21.000-32,-18.000 22.000 32,21.000-2.000-32,-21.000-19.000 32,0.000 19.000-32,0.000-19.000 128,20.000 20.000 129,-20.000-1.000-97,0.000-19.000-128,20.000 20.000-32,-20.000-1.000-32,0.000-19.000 32,0.000 20.000-32,20.000-20.000 64,-20.000 19.000 0,0.000-19.000-96,0.000-1.000 160,0.000 2.000-32,0.000-2.000 32,0.000 0.000-96,0.000 2.000-64,0.000-2.000 0,0.000 1.000-64,0.000-1.000 64,0.000 1.000 0,0.000-19.000 64,0.000 18.000-32,0.000 1.000 160,0.000 0.000-160,0.000-1.000 161,0.000 1.000 63,0.000 0.000-128,0.000 19.000-64,-20.000-19.000-64,20.000 0.000 64,0.000-1.000 0,0.000 1.000 64,20.000 0.000 0,-20.000 0.000-32,0.000 0.000-288,0.000-1.000 480,0.000-19.000-160,0.000 20.000-96,0.000-1.000 96,0.000-19.000-160,-20.000 20.000 128,20.000 0.000-128,0.000-21.000 128,0.000 2.000 32,0.000-1.000-224,0.000 0.000-64,0.000 0.000 577,0.000-1.000-514,0.000 2.000 290,0.000 18.000-161,0.000-19.000-289,0.000 0.000 578,0.000 0.000-289,0.000 0.000 32,0.000-1.000 0,0.000 1.000-96,-20.000 0.000 96,20.000 0.000-96,0.000-20.000-1,0.000 20.000 65,0.000 0.000 65,0.000-20.000-1,0.000 0.000-96,-20.000 0.000 96,20.000 19.000-32,0.000-19.000-96,0.000 21.000 64,0.000-2.000 64,0.000 1.000-128,0.000-20.000 64,0.000 20.000-32,0.000 0.000-65,0.000-20.000 97,0.000 20.000 65,0.000-20.000-1,0.000 0.000-32,0.000 0.000 64,0.000 0.000 64,0.000 0.000 0,0.000 0.000-128,0.000 0.000 64,0.000 0.000-32,0.000 0.000-64,0.000 0.000-96,0.000 0.000 160,0.000 0.000 32,0.000 0.000-160,0.000 0.000 128,0.000 0.000-64,0.000 0.000 96,0.000 0.000 161,0.000 0.000 95,20.000 0.000 0,0.000 0.000-63,0.000 0.000-129,-1.000 20.000-288,21.000-20.000-97,0.000 0.000-479,-1.000 0.000-257,1.000-20.000-801,-1.000 20.000-1825,-19.000-20.000-5029</inkml:trace>
  <inkml:trace contextRef="#ctx0" brushRef="#br0">6232.000 7054.000 10057,'-20.000'-20.000'993,"20.000"20.000"256,0.000 0.000 417,0.000 0.000 95,-20.000 20.000-704,20.000 19.000-128,0.000 1.000-128,0.000-19.000-353,0.000 18.000-287,0.000 1.000-161,0.000-1.000-161,0.000-19.000-607,0.000 20.000-385,20.000-20.000-737,-20.000 19.000-1409,20.000-19.000-2659</inkml:trace>
  <inkml:trace contextRef="#ctx0" brushRef="#br0">6253.000 7849.000 11915,'0.000'19.000'1089,"0.000"1.000"-833,0.000 0.000 1346,0.000 0.000-257,0.000 20.000-1089,0.000 0.000-256,0.000-1.000-224,0.000-19.000-417,0.000 20.000-192,0.000-20.000-768,0.000 0.000-2435</inkml:trace>
  <inkml:trace contextRef="#ctx0" brushRef="#br0">6253.000 8684.000 12908,'0.000'0.000'384,"0.000"0.000"-96,0.000-21.000 1987,0.000 21.000-1058,-21.000 21.000-961,21.000-21.000-64,0.000 19.000 321,0.000 1.000 159,21.000 20.000-480,-21.000-20.000-128,0.000 19.000-64,18.000-19.000-256,-18.000 20.000-416,20.000-20.000-193,-20.000 19.000-769,0.000-18.000-384,0.000-2.000-320,0.000 1.000-1954</inkml:trace>
  <inkml:trace contextRef="#ctx0" brushRef="#br0">6271.000 9379.000 15534,'0.000'39.000'1922,"0.000"-18.000"-1794,0.000-2.000 513,0.000 21.000-33,0.000 0.000-351,0.000 20.000-257,0.000-20.000-129,0.000-1.000 33,0.000 21.000-448,0.000-40.000-609,0.000 19.000-1538,0.000-39.000-2658</inkml:trace>
  <inkml:trace contextRef="#ctx0" brushRef="#br0">7324.000 7074.000 4964,'-20.000'0.000'801,"20.000"0.000"1601,0.000 0.000 1,-21.000 0.000-610,21.000 0.000-223,0.000-20.000-161,0.000 20.000-352,0.000 0.000-544,21.000 0.000-353,-1.000 20.000 192,0.000-20.000-224,19.000 0.000-160,1.000 19.000 32,-20.000 2.000 0,19.000-2.000-32,-19.000 21.000 0,0.000-20.000 32,0.000 20.000 32,-20.000-1.000 32,0.000 1.000-32,-20.000-20.000 64,0.000 20.000 193,20.000-21.000 159,-20.000 1.000-96,1.000 0.000-160,19.000 0.000-95,0.000-20.000-194,0.000 0.000 162,0.000 20.000-33,19.000-20.000-225,21.000 0.000-287,-20.000 0.000-161,19.000 0.000-224,-19.000-20.000-800,21.000 20.000-1154,-21.000 0.000-2177</inkml:trace>
  <inkml:trace contextRef="#ctx0" brushRef="#br0">7840.000 7114.000 4420,'0.000'-21.000'4868,"0.000"21.000"-4291,0.000 0.000 1409,0.000 0.000 64,0.000 0.000-737,0.000 21.000-96,0.000-2.000-32,0.000 2.000-448,20.000-2.000-257,-20.000 21.000-223,0.000-20.000-129,0.000 19.000-64,20.000 1.000 32,-20.000-20.000-160,19.000 0.000-192,1.000 0.000-97,-20.000-1.000-191,0.000 1.000-513,20.000-20.000-1025,-20.000 0.000-1217,20.000 0.000-2371</inkml:trace>
  <inkml:trace contextRef="#ctx0" brushRef="#br0">8059.000 7173.000 10345,'0.000'20.000'929,"-20.000"0.000"-833,20.000 0.000 577,0.000 19.000 320,0.000-19.000-865,0.000 20.000-96,20.000-20.000-64,0.000 19.000-64,-2.000-19.000-321,3.000-20.000 225,19.000 20.000 128,-20.000-20.000 256,-1.000-20.000 33,21.000 0.000 63,-20.000 1.000 320,-20.000-1.000 97,20.000 0.000 96,-20.000-20.000-96,-20.000 20.000-97,20.000 1.000-191,-20.000-21.000-193,0.000 20.000-96,-19.000 0.000-160,19.000 20.000-160,20.000-19.000-1025,-20.000 19.000-2051,20.000 0.000-2593</inkml:trace>
  <inkml:trace contextRef="#ctx0" brushRef="#br0">8395.000 7093.000 4484,'0.000'21.000'8456,"0.000"-21.000"-8648,0.000 0.000 224,0.000 19.000 1153,0.000 2.000-385,0.000-2.000-511,0.000 1.000 63,20.000 0.000 193,21.000 0.000-97,-21.000-20.000-256,18.000 20.000-32,3.000-20.000 33,-2.000 0.000-65,1.000 0.000-32,-20.000-20.000-96,0.000 20.000-385,0.000 0.000-768,-1.000-20.000-2050,-19.000 20.000-3939</inkml:trace>
  <inkml:trace contextRef="#ctx0" brushRef="#br0">8555.000 7133.000 11082,'0.000'60.000'1730,"0.000"0.000"-97,0.000-21.000 481,0.000 1.000-1185,0.000 19.000-801,20.000-19.000-128,-20.000 0.000-544,0.000-1.000-1666,0.000-19.000-4645</inkml:trace>
  <inkml:trace contextRef="#ctx0" brushRef="#br0">7581.000 7888.000 10345,'-18.000'0.000'1666,"18.000"0.000"-1634,18.000 0.000 1121,-18.000 20.000 577,0.000 20.000-449,20.000-1.000-705,-20.000 2.000-319,0.000-2.000-129,20.000 1.000-32,-20.000 0.000-32,0.000-1.000-64,21.000-18.000-320,-21.000-2.000-545,20.000-19.000-897,-2.000 0.000-1825,3.000 0.000-6343</inkml:trace>
  <inkml:trace contextRef="#ctx0" brushRef="#br0">7899.000 7829.000 13644,'-19.000'0.000'2050,"19.000"20.000"-2050,0.000-20.000 641,-20.000 19.000 704,20.000 21.000-480,20.000-20.000-545,-1.000 0.000-159,1.000 0.000-1,0.000-1.000-96,21.000-19.000-64,-3.000 21.000-96,3.000-21.000-609,-21.000 0.000-576,-2.000 0.000-1218,3.000-21.000-2946</inkml:trace>
  <inkml:trace contextRef="#ctx0" brushRef="#br0">8039.000 7908.000 11146,'0.000'60.000'1986,"0.000"-20.000"-801,0.000-20.000 1025,0.000 19.000-897,0.000 1.000-1120,0.000-20.000-193,20.000 20.000-385,-20.000-21.000 33,20.000-19.000-961,-2.000 21.000-2243,3.000-21.000-6149</inkml:trace>
  <inkml:trace contextRef="#ctx0" brushRef="#br0">8237.000 7789.000 5829,'0.000'60.000'9097,"0.000"-41.000"-8713,0.000 21.000 353,20.000 0.000 928,-20.000-1.000-704,0.000 2.000-769,0.000-2.000-128,20.000 1.000-64,-20.000 0.000-224,19.000-1.000-160,1.000-18.000-545,-20.000-2.000-897,20.000-19.000-1633,-20.000 0.000-4869</inkml:trace>
  <inkml:trace contextRef="#ctx0" brushRef="#br0">8555.000 7809.000 3363,'0.000'40.000'11338,"0.000"-21.000"-11754,0.000 21.000 0,-20.000 0.000 928,20.000 20.000 161,0.000-1.000-577,-21.000-19.000-256,42.000 20.000 160,-21.000-20.000 0,40.000-21.000 0,-21.000 1.000-225,21.000 0.000 225,0.000-20.000 193,-20.000 0.000 191,-1.000-20.000 96,1.000 0.000-95,0.000 1.000 95,-20.000-2.000-95,0.000 2.000-225,-20.000-1.000 64,0.000 0.000-32,-19.000 0.000-128,-21.000 20.000-96,21.000 0.000-320,-1.000 0.000-993,-1.000 20.000-1602,3.000-20.000-4260</inkml:trace>
  <inkml:trace contextRef="#ctx0" brushRef="#br0">7563.000 8604.000 11306,'18.000'0.000'2242,"-18.000"19.000"-2338,0.000 2.000 833,0.000 19.000 736,0.000-1.000-448,0.000 1.000-576,0.000 19.000-321,0.000 1.000-64,0.000-20.000-64,20.000 0.000-352,-20.000-21.000-737,20.000 1.000-1186,1.000 0.000-2145</inkml:trace>
  <inkml:trace contextRef="#ctx0" brushRef="#br0">7820.000 8644.000 11787,'20.000'-21.000'-160,"0.000"21.000"-321,0.000-19.000 962,-1.000 19.000 1024,1.000-20.000-736,0.000 20.000-577,-20.000 0.000-128,0.000 0.000 448,0.000 0.000-127,-20.000 20.000-321,0.000-20.000-64,1.000 19.000 0,-1.000 2.000 0,20.000-2.000-32,-20.000 2.000-32,20.000-2.000-128,0.000 1.000 31,0.000 0.000-127,20.000 0.000 0,0.000 0.000 160,-1.000 19.000 128,1.000-19.000-32,20.000 0.000 32,-19.000 0.000 160,-21.000 0.000 64,18.000 0.000 160,-18.000-20.000 129,0.000 19.000 320,-18.000-19.000-97,-3.000 0.000-95,1.000 21.000-225,0.000-21.000-159,-19.000 0.000-129,19.000 0.000-128,-20.000 0.000-96,20.000 0.000-449,0.000 0.000-544,20.000 19.000-1185,0.000-19.000-1313,20.000 0.000-2403</inkml:trace>
  <inkml:trace contextRef="#ctx0" brushRef="#br0">8277.000 8684.000 8199,'0.000'-21.000'4581,"19.000"21.000"-4197,-19.000 0.000 1121,20.000-19.000 385,0.000 19.000-1281,0.000 0.000-513,0.000 0.000-96,-1.000 0.000-96,1.000 19.000-289,-20.000 2.000-415,0.000-21.000 63,0.000 19.000 128,0.000 1.000 161,0.000 0.000 160,-20.000 0.000 63,20.000-20.000 97,-19.000 20.000 96,19.000 0.000 0,0.000-20.000 160,0.000 19.000 129,19.000 1.000-161,1.000 0.000-32,0.000 0.000-128,1.000-20.000-32,-1.000 20.000 0,-2.000 0.000 31,-18.000-20.000 33,20.000 19.000 129,-40.000-19.000 511,20.000 0.000 65,-18.000 21.000 31,-2.000-21.000-63,-21.000 0.000-353,2.000 19.000-256,19.000-19.000-96,-20.000 0.000-608,20.000 20.000-1122,1.000-20.000-1697,19.000 0.000-6407</inkml:trace>
  <inkml:trace contextRef="#ctx0" brushRef="#br0">8694.000 8684.000 12748,'19.000'-21.000'2690,"-19.000"21.000"-3010,0.000 21.000 544,0.000-21.000 737,-19.000 19.000-513,19.000 21.000-255,0.000-20.000-65,0.000 20.000 384,19.000-21.000-127,1.000 1.000-129,20.000-20.000-128,-19.000 20.000-96,17.000-20.000-288,3.000 0.000-609,-21.000 0.000-1377,19.000 0.000-3300</inkml:trace>
  <inkml:trace contextRef="#ctx0" brushRef="#br0">8893.000 8723.000 12427,'0.000'80.000'1474,"-20.000"-21.000"-1026,20.000-19.000 1090,0.000-1.000-193,0.000 1.000-1217,0.000 0.000-929,0.000 0.000-2370,0.000-20.000-7175</inkml:trace>
  <inkml:trace contextRef="#ctx0" brushRef="#br0">7939.000 9398.000 12363,'-59.000'0.000'-833,"39.000"0.000"33,0.000 20.000 800,0.000 20.000 512,20.000-20.000-320,0.000 40.000-128,0.000-20.000 65,20.000-1.000 159,20.000 1.000-64,-21.000 0.000-224,21.000-20.000-192,1.000 20.000 160,-23.000-21.000 160,2.000 1.000 256,1.000 0.000 193,-21.000-20.000 544,-21.000 20.000 256,21.000-20.000-384,-38.000 0.000-320,17.000 0.000-385,-19.000 0.000-224,1.000-20.000-64,-1.000 20.000-96,0.000-20.000-224,20.000 20.000-97,20.000-20.000-640,0.000 1.000-448,40.000-21.000 224,0.000 20.000 960,-1.000-20.000 482,1.000 0.000 671,1.000 1.000 129,-3.000-1.000-128,-17.000 19.000-321,-1.000 2.000-127,-20.000-1.000-1,0.000 0.000 1,0.000 20.000-417,-20.000 0.000-321,-21.000-19.000-351,23.000 19.000-1090,-3.000 19.000-2883</inkml:trace>
  <inkml:trace contextRef="#ctx0" brushRef="#br0">8296.000 9439.000 11434,'20.000'19.000'3908,"-20.000"-19.000"-3876,0.000-19.000 32,0.000 19.000 256,0.000 0.000-223,20.000-21.000-162,-20.000 21.000-223,20.000 0.000 128,-20.000 0.000 32,-20.000 0.000 96,20.000 21.000 0,-20.000-21.000 96,0.000 19.000-32,1.000 21.000 64,-1.000-21.000-32,20.000 2.000-32,0.000-1.000-32,0.000 20.000 0,20.000-21.000 0,19.000 2.000-64,-19.000-2.000-96,20.000 21.000 0,-21.000-20.000 64,1.000 0.000 64,-20.000 0.000 192,0.000-1.000 480,-20.000 1.000 193,1.000 0.000-96,-21.000 0.000-417,-19.000-20.000-224,19.000 20.000-96,-19.000 0.000-32,19.000-20.000-865,20.000 0.000-1601,-1.000 0.000-3364</inkml:trace>
  <inkml:trace contextRef="#ctx0" brushRef="#br0">8594.000 9517.000 11562,'0.000'0.000'2114,"20.000"0.000"-2530,0.000 0.000 864,20.000 0.000 706,-1.000-19.000-674,1.000 19.000-416,1.000 0.000-320,-3.000-20.000-129,-18.000 20.000-287,1.000 0.000-33,-21.000 20.000 321,0.000-20.000 320,0.000 19.000 320,0.000-19.000 224,0.000 21.000-95,-21.000-1.000-193,1.000 0.000-64,0.000 0.000-32,2.000-1.000-96,-3.000 2.000 32,1.000 18.000 0,0.000-19.000 96,0.000 0.000-128,1.000 0.000 96,19.000 0.000 97,-20.000-1.000 63,20.000-19.000 224,0.000 20.000-63,0.000-20.000-65,0.000 0.000-128,0.000 0.000 65,20.000 20.000 31,19.000-20.000 0,-19.000 0.000-96,21.000 0.000-160,-3.000 0.000-64,-18.000 0.000-224,1.000 0.000-288,-1.000 0.000-321,-2.000 20.000-416,-18.000-20.000-1089,0.000 0.000-2051</inkml:trace>
  <inkml:trace contextRef="#ctx0" brushRef="#br0">8395.000 9458.000 3331,'0.000'0.000'1761,"-19.000"0.000"1122,19.000 0.000 320,0.000 0.000-897,0.000 0.000-736,0.000 0.000-257,0.000 0.000-256,0.000 0.000-448,19.000 0.000-97,1.000 0.000-288,0.000-19.000-64,21.000 19.000-128,-23.000-21.000-416,2.000 21.000-801,-20.000 0.000-2691</inkml:trace>
  <inkml:trace contextRef="#ctx0" brushRef="#br0">8932.000 6994.000 9224,'0.000'0.000'609,"20.000"-20.000"256,0.000 20.000 1056,0.000 0.000-415,-1.000-19.000-769,21.000 19.000-257,19.000-20.000-32,-19.000 0.000 33,19.000 20.000-225,-19.000-20.000-96,1.000 20.000-96,-23.000 0.000 64,2.000 0.000-95,1.000 0.000-66,-1.000 20.000 33,-20.000-20.000 97,20.000 20.000-1,-20.000 0.000-64,0.000 19.000 32,0.000 1.000-64,0.000 0.000 32,0.000 0.000 32,18.000 19.000 32,-18.000 1.000 32,0.000 19.000-32,0.000-19.000-32,0.000 39.000 0,21.000-19.000-64,-21.000-2.000 128,0.000 3.000-128,0.000 18.000 96,0.000 0.000-63,0.000 1.000-33,0.000-1.000 128,0.000 1.000 32,-21.000 19.000 673,21.000 0.000-577,21.000-20.000 0,-21.000 20.000 353,0.000-19.000-257,20.000 19.000-160,-20.000 0.000-32,0.000 1.000 129,20.000-1.000-225,-20.000-20.000 128,0.000 1.000-320,20.000-1.000 384,-20.000 1.000-224,20.000-21.000 96,-20.000 0.000-96,19.000 1.000 64,-19.000-21.000 160,0.000 1.000-63,20.000-20.000-1,-20.000 19.000-96,0.000-38.000-32,20.000-2.000 64,-20.000 1.000-192,0.000 0.000 64,0.000-20.000 32,-20.000 0.000 0,0.000 0.000 96,1.000 0.000-160,-1.000-20.000-160,-20.000 20.000 320,-1.000-20.000-448,23.000 1.000-321,-22.000 19.000-640,-1.000-21.000-673,2.000 21.000-2146,-1.000-20.000-8295</inkml:trace>
  <inkml:trace contextRef="#ctx0" brushRef="#br0">13179.000 6279.000 10730,'0.000'0.000'544,"-18.000"0.000"-127,18.000 0.000 319,18.000 20.000 129,3.000 19.000 32,-21.000 2.000-224,40.000-2.000-193,-20.000 21.000-128,-1.000 19.000-191,1.000-18.000-33,20.000-2.000-128,-20.000-19.000 128,-1.000-21.000 0,1.000 21.000 192,-20.000-40.000 289,0.000 0.000 224,20.000 0.000 320,-20.000-20.000-769,0.000-19.000-64,0.000-1.000-95,-20.000 0.000 31,20.000 0.000-64,0.000-20.000-192,-20.000 21.000-32,20.000-1.000-224,-19.000 0.000-417,19.000 1.000-448,-20.000 19.000-416,20.000-1.000-1506,0.000 21.000-4773</inkml:trace>
  <inkml:trace contextRef="#ctx0" brushRef="#br0">13497.000 6656.000 14669,'0.000'21.000'577,"0.000"-21.000"-577,20.000 0.000 993,1.000-21.000-192,-1.000 21.000-609,-2.000-19.000-160,2.000 0.000 64,21.000-2.000 64,-41.000 1.000 0,20.000 0.000 129,-20.000 0.000 63,0.000 20.000-160,-20.000-20.000-96,0.000 20.000-128,-1.000 0.000-64,-17.000 20.000 192,18.000 0.000-96,-1.000 20.000 0,1.000-19.000 64,20.000 17.000-96,0.000-17.000 96,20.000 19.000-64,1.000-21.000 0,17.000 1.000 96,3.000-20.000-192,-1.000 0.000-96,-1.000 20.000 160,1.000-20.000-288,-20.000-20.000 160,0.000 20.000-97,-1.000-20.000-287,-19.000 20.000-321,0.000-19.000-224,0.000 19.000-417,0.000-21.000 1,-19.000 2.000 480,19.000 19.000-192,0.000 0.000 480,-20.000 0.000 833,20.000 0.000 289,0.000 0.000 191,0.000 0.000-95,20.000 0.000-65,-20.000 0.000-288,19.000 0.000 0,1.000 0.000 0,0.000-21.000 161,0.000 21.000 255,1.000 0.000-191,-3.000 0.000-129,2.000-19.000-160,0.000 19.000-416,-20.000 0.000-1346,0.000-19.000-929,0.000 19.000-3907</inkml:trace>
  <inkml:trace contextRef="#ctx0" brushRef="#br0">13876.000 6438.000 10249,'0.000'20.000'641,"0.000"0.000"-385,0.000 0.000 1602,-21.000 19.000-193,21.000-19.000-800,-20.000 0.000-577,20.000 21.000-191,0.000-3.000 31,0.000-17.000-288,0.000 19.000-513,0.000-21.000-448,20.000 1.000-513,-20.000 0.000-288,0.000-20.000-352,21.000 20.000-2018</inkml:trace>
  <inkml:trace contextRef="#ctx0" brushRef="#br0">13894.000 6756.000 928,'20.000'20.000'-927,"0.000"0.000"927,-20.000-20.000 31</inkml:trace>
  <inkml:trace contextRef="#ctx0" brushRef="#br0">13696.000 6677.000 1089,'20.000'0.000'960,"-20.000"0.000"962,20.000 0.000 320,-20.000-21.000-896,0.000 21.000-129,0.000 0.000 544,-20.000 0.000-415,20.000 0.000-1090,0.000 0.000 32,-20.000 0.000 385,1.000 21.000 96,-1.000-21.000-161,0.000 19.000-63,20.000 2.000-1,-20.000-21.000-320,20.000 19.000-192,0.000 1.000-32,20.000 0.000-64,0.000-20.000-480,19.000 20.000-225,1.000-20.000-608,0.000 0.000-385,-1.000 0.000-1537</inkml:trace>
  <inkml:trace contextRef="#ctx0" brushRef="#br0">14113.000 6677.000 11947,'-20.000'0.000'1281,"1.000"0.000"-1601,19.000 0.000 1024,-20.000 0.000-31,0.000 0.000-705,20.000 0.000-96,-20.000 19.000 96,20.000 2.000 32,0.000-21.000 0,0.000 19.000 0,0.000 1.000 128,20.000-20.000-64,0.000 20.000-64,19.000-20.000 192,-19.000 0.000 161,0.000 0.000 159,0.000-20.000 257,0.000 20.000-1,-20.000 0.000-95,0.000-20.000 64,0.000 1.000-257,-20.000-2.000-288,20.000 21.000-288,-20.000-19.000-192,0.000 19.000-288,0.000-21.000-1314,1.000 21.000-2018,19.000 0.000-6470</inkml:trace>
  <inkml:trace contextRef="#ctx0" brushRef="#br0">14352.000 6776.000 12908,'0.000'0.000'4164,"0.000"-20.000"-4357,0.000 20.000 1026,-21.000-20.000 801,21.000 1.000-1154,21.000-2.000-416,-21.000 2.000-160,20.000 19.000 128,-2.000-21.000-160,23.000 21.000 0,-1.000 0.000 128,-1.000 0.000 64,1.000 0.000-544,0.000 0.000-545,-1.000 0.000-1314,1.000 21.000-4515</inkml:trace>
  <inkml:trace contextRef="#ctx0" brushRef="#br0">12307.000 7551.000 11434,'-21.000'0.000'2082,"21.000"0.000"-1986,21.000 0.000 609,-1.000 0.000 800,0.000 0.000-415,19.000 0.000-578,21.000 0.000-384,-21.000 0.000 32,1.000 0.000 0,-1.000-21.000-96,1.000 21.000-320,1.000 0.000-480,-23.000 0.000-802,-18.000 0.000-608,0.000 0.000-865,-18.000 0.000-1889</inkml:trace>
  <inkml:trace contextRef="#ctx0" brushRef="#br0">12327.000 7610.000 3523,'0.000'-19.000'1409,"0.000"19.000"-192,0.000 0.000 801,0.000 0.000-640,0.000 0.000-610,0.000 0.000-159,0.000 0.000 96,20.000 0.000 191,-20.000 0.000 97,0.000 0.000-128,0.000 0.000-128,0.000 0.000-225,0.000 0.000-384,0.000 0.000-96,0.000 0.000-32,0.000 19.000-96,0.000-19.000-32,0.000 19.000 0,0.000-19.000 128,0.000 21.000 0,0.000-21.000 0,0.000 20.000 0,0.000-20.000 32,0.000 20.000 0,0.000-20.000 96,0.000 20.000 32,0.000 0.000-31,0.000-1.000-1,0.000 1.000 0,0.000 0.000 0,-20.000 0.000-64,20.000 20.000-32,0.000-21.000 0,0.000 21.000 32,0.000 20.000-64,-20.000-20.000 64,20.000 19.000 32,0.000 1.000 32,0.000-1.000 65,0.000 1.000-1,0.000 0.000-96,0.000-1.000 64,0.000 1.000-128,0.000-21.000 64,0.000 21.000-64,0.000-20.000 0,0.000 19.000-128,0.000 2.000 96,0.000-22.000 128,0.000 1.000-96,0.000 0.000-32,0.000-1.000 32,0.000 1.000 0,0.000 0.000 32,-21.000 0.000-64,21.000-1.000 32,0.000 1.000-64,0.000 0.000-32,0.000-21.000 32,0.000 21.000 0,0.000-20.000 64,0.000 0.000 96,0.000 0.000-160,0.000 0.000 96,0.000-20.000 97,0.000 20.000 31,0.000-20.000 0,0.000 20.000-32,0.000-20.000 0,0.000 0.000-128,0.000 0.000 32,0.000 0.000-32,0.000 0.000 32,0.000 0.000 129,21.000 0.000 127,-21.000 0.000 128,20.000 0.000-159,19.000 0.000-33,-19.000 0.000-320,40.000 0.000-128,-21.000-20.000-193,21.000 20.000-544,-21.000 0.000-416,1.000-20.000-833,-1.000 20.000-2146</inkml:trace>
  <inkml:trace contextRef="#ctx0" brushRef="#br0">12922.000 7888.000 14093,'-59.000'0.000'897,"39.000"20.000"64,20.000-20.000 352,0.000 0.000-416,0.000 0.000-705,20.000 20.000 224,-1.000-20.000 33,21.000 0.000-33,19.000 0.000-224,-19.000 0.000-320,19.000 0.000-288,2.000-20.000-289,-23.000 20.000-704,-17.000 0.000-1090,-1.000 0.000-2017,0.000-20.000-5573</inkml:trace>
  <inkml:trace contextRef="#ctx0" brushRef="#br0">13459.000 7690.000 11242,'38.000'-20.000'2691,"-38.000"20.000"-2755,0.000 0.000 480,-20.000 20.000 513,2.000 0.000-513,-3.000 19.000-95,1.000-19.000 159,0.000 20.000 97,20.000 0.000-65,0.000-21.000-160,20.000 1.000-31,0.000 0.000-129,1.000 0.000-64,37.000 0.000-32,-17.000-20.000-128,18.000 0.000-192,-19.000-20.000-481,-1.000 20.000-736,1.000-20.000-1570,-20.000 20.000-2114</inkml:trace>
  <inkml:trace contextRef="#ctx0" brushRef="#br0">13657.000 7730.000 11466,'0.000'19.000'1153,"0.000"1.000"-31,0.000 20.000 1184,0.000 0.000-545,0.000-1.000-1088,0.000 1.000-545,-20.000 19.000-160,20.000-18.000 0,0.000-22.000-833,0.000 21.000-896,20.000-20.000-2179,0.000-20.000-7687</inkml:trace>
  <inkml:trace contextRef="#ctx0" brushRef="#br0">13914.000 7849.000 11755,'-38.000'59.000'896,"38.000"-39.000"-928,0.000 20.000 353,18.000 0.000 351,2.000-1.000-415,21.000 1.000-578,-3.000-20.000-159,23.000 0.000 416,-22.000-20.000 256,21.000 0.000 128,-1.000-20.000 129,-19.000 0.000 768,-20.000-20.000 320,-1.000 1.000-191,1.000 18.000-193,-20.000-18.000-641,-20.000-1.000 289,-19.000 0.000-289,-1.000 1.000-319,1.000 19.000-161,-21.000 0.000-64,1.000 20.000-161,19.000 0.000-928,1.000 20.000-1281,-2.000 0.000-2755</inkml:trace>
  <inkml:trace contextRef="#ctx0" brushRef="#br0">13200.000 8723.000 10217,'-39.000'-20.000'2338,"19.000"20.000"-2274,0.000 0.000 321,-21.000 20.000 992,23.000 0.000-352,-3.000 20.000-705,21.000-20.000-191,-20.000 19.000-33,20.000 21.000 0,0.000-21.000-96,20.000 1.000-64,19.000-20.000-97,2.000 20.000 129,-1.000-20.000 161,-1.000-20.000 223,1.000 0.000 192,-1.000 0.000 193,1.000 0.000-32,-20.000-20.000 128,0.000-20.000-257,-20.000 20.000-95,19.000-20.000-97,-38.000 1.000 128,19.000-1.000-95,-20.000 0.000 191,-20.000 1.000-127,20.000-1.000-1,-19.000 20.000-95,19.000 0.000-97,-21.000 1.000-224,23.000-2.000-128,18.000 21.000-320,0.000 0.000-609,0.000 0.000-641,0.000 21.000-96,18.000-21.000-416,23.000 19.000-1473,-1.000 1.000-1378,-1.000 0.000-3201</inkml:trace>
  <inkml:trace contextRef="#ctx0" brushRef="#br0">13497.000 8882.000 12043,'20.000'20.000'2146,"-20.000"-20.000"-929,0.000 0.000 64,0.000 20.000-416,0.000-20.000-577,21.000 0.000-768,-21.000 0.000-1826,20.000 0.000-3652</inkml:trace>
  <inkml:trace contextRef="#ctx0" brushRef="#br0">13756.000 8723.000 6502,'0.000'0.000'10377,"0.000"0.000"-10184,0.000 0.000 255,0.000 0.000 609,20.000 0.000-256,19.000 0.000-513,-19.000 20.000-256,21.000 0.000 32,-3.000-20.000-96,-18.000 20.000-224,-20.000 0.000 0,0.000 19.000 192,-20.000-19.000 64,0.000 20.000 96,2.000-20.000 192,-3.000-1.000 160,1.000 2.000-31,0.000-2.000-257,20.000 1.000-192,0.000 0.000-32,0.000-20.000-224,20.000 20.000-353,21.000-20.000-736,-3.000 0.000-1698,3.000-20.000-2402</inkml:trace>
  <inkml:trace contextRef="#ctx0" brushRef="#br0">14173.000 8822.000 4548,'0.000'-19.000'7815,"0.000"-1.000"-7655,0.000 0.000 385,0.000 20.000 864,0.000-20.000-576,19.000 20.000-513,1.000 0.000-224,0.000-20.000-96,-20.000 20.000 0,20.000 0.000-96,-20.000 0.000-192,0.000 0.000 0,-20.000 0.000 288,0.000 0.000 0,0.000 20.000 96,1.000-20.000-32,-1.000 20.000 128,0.000 0.000-64,0.000 0.000-32,20.000-1.000-96,20.000 21.000-192,0.000-20.000-705,0.000 0.000-736,19.000 0.000-129,1.000-1.000 0,-20.000 2.000 545,-1.000-2.000 577,1.000-19.000 896,-20.000 20.000 1217,0.000-20.000 1154,-20.000 20.000-385,1.000-20.000-705,-21.000 0.000-640,0.000 0.000-641,1.000 0.000-192,-21.000 0.000-320,1.000 0.000-865,18.000 20.000-737,3.000-20.000-1537,17.000 0.000-4068</inkml:trace>
  <inkml:trace contextRef="#ctx0" brushRef="#br0">14451.000 7690.000 7975,'0.000'0.000'224,"20.000"0.000"-960,0.000-20.000 1504,19.000 20.000 1186,-19.000-20.000-1025,39.000 20.000-416,-19.000-21.000 544,0.000 21.000 128,-1.000 0.000-577,2.000 0.000-191,-21.000 21.000-65,-2.000-21.000 32,-18.000 20.000-63,20.000 20.000-33,-20.000-1.000-128,21.000 1.000-96,-21.000 20.000 0,0.000-1.000 32,20.000 20.000-128,-20.000 1.000 96,0.000 0.000-32,20.000 19.000-32,-20.000 0.000 0,19.000-19.000 32,-19.000 19.000 32,0.000-19.000-96,0.000 0.000 32,0.000-1.000 161,0.000 0.000-161,0.000-19.000 32,0.000 0.000 0,0.000-21.000 0,0.000 1.000 160,0.000-20.000 128,0.000 0.000 32,-19.000-1.000 97,-1.000 2.000-65,0.000-21.000-128,-1.000 0.000-127,-17.000 0.000-33,-3.000-21.000-128,1.000 21.000-96,-19.000 0.000-417,0.000-19.000-864,-1.000 19.000-1698,-19.000 0.000-4196</inkml:trace>
  <inkml:trace contextRef="#ctx0" brushRef="#br1">16356.000 1887.000 10986,'0.000'-19.000'737,"-20.000"19.000"-161,1.000-21.000 225,-1.000 2.000-257,-20.000 19.000-447,1.000-19.000-130,-21.000 19.000 66,-19.000 0.000-1,0.000 19.000 0,-21.000-19.000 0,1.000 40.000-32,0.000-21.000-64,-21.000 41.000 64,1.000 0.000 128,0.000 19.000 224,40.000 20.000-224,0.000-19.000 128,18.000 19.000 65,22.000-19.000 63,19.000 19.000-224,0.000 1.000-32,20.000 19.000-64,20.000-20.000 32,19.000 20.000-128,1.000-40.000-96,39.000 1.000 64,2.000-20.000-256,37.000-20.000 32,-19.000-20.000 320,20.000-1.000-64,1.000-19.000-64,19.000 0.000 128,-21.000-19.000 128,1.000-1.000 32,1.000-20.000-64,-1.000 0.000 160,-20.000 1.000 1,1.000-22.000-65,-21.000 2.000 192,0.000-1.000 161,-39.000-19.000-289,0.000 0.000-192,-21.000-21.000-96,-19.000 1.000-96,0.000-1.000 0,-19.000-19.000 0,-41.000 0.000 64,1.000 20.000 64,-1.000 19.000 416,-19.000 21.000-63,-1.000-1.000-1,40.000 41.000-256,1.000 19.000-160,-1.000-20.000-641,1.000 20.000-2081,19.000-21.000-5446</inkml:trace>
  <inkml:trace contextRef="#ctx0" brushRef="#br1">19016.000 1788.000 8840,'0.000'-20.000'-320,"0.000"0.000"384,-20.000 0.000 128,0.000 0.000-96,2.000 1.000 224,-23.000-1.000 257,1.000 0.000 191,1.000 20.000 97,-21.000 20.000 160,-19.000 0.000-224,0.000-1.000-481,0.000 21.000-224,-2.000 0.000-64,-18.000 0.000 129,-19.000 19.000 159,-22.000 21.000 160,1.000 0.000 97,40.000 19.000-97,20.000-20.000-63,20.000 1.000-33,18.000 0.000 0,1.000 18.000-95,40.000 2.000 31,0.000-1.000-224,40.000 1.000 0,19.000-1.000-192,2.000 0.000-128,18.000-20.000-96,20.000-18.000-65,20.000-3.000 97,1.000 3.000-96,18.000-22.000-65,-19.000-19.000 353,21.000 0.000 96,18.000-20.000 224,1.000 0.000 321,-21.000-20.000 192,22.000-19.000-1,-22.000-1.000-95,2.000-20.000-97,-21.000-20.000-255,0.000 21.000-1,-40.000-21.000-64,0.000-19.000-160,-18.000-21.000-64,-22.000-18.000-224,-19.000 19.000-128,-20.000 0.000 288,-20.000-21.000 64,-39.000 21.000-193,-2.000 20.000 770,2.000-1.000-321,0.000 60.000 161,-21.000 2.000-1,1.000-23.000-224,-41.000 21.000-224,1.000-19.000 0,1.000 39.000-416,19.000 20.000-1218,0.000 0.000-1441,0.000 40.000-3299</inkml:trace>
  <inkml:trace contextRef="#ctx0" brushRef="#br2">10559.000 8186.000 10537,'0.000'21.000'2403,"0.000"-21.000"-2243,0.000 0.000 705,21.000 0.000 896,-21.000 19.000-415,20.000-19.000-385,0.000 20.000-321,-2.000 0.000 1,3.000 0.000-33,19.000 0.000 1,-1.000 19.000 32,1.000 2.000-417,0.000-2.000 0,-1.000-19.000-256,21.000 20.000 96,-21.000-1.000 64,22.000 1.000-128,-23.000 0.000 0,3.000 0.000 96,-2.000-21.000-96,-19.000 2.000 0,20.000-2.000 32,-40.000 1.000-96,20.000-20.000-288,-20.000 0.000-417,0.000 0.000 32,0.000 0.000-864,-20.000 0.000-2019,0.000-20.000-4067</inkml:trace>
  <inkml:trace contextRef="#ctx0" brushRef="#br2">10719.000 8703.000 8295,'-40.000'20.000'7624,"20.000"-20.000"-6920,20.000 0.000 545,0.000 0.000 513,0.000 0.000-385,20.000-20.000-608,20.000-20.000-288,-1.000 0.000 31,21.000 1.000-224,-1.000-21.000 1,0.000 0.000-129,2.000 1.000 0,-3.000 19.000-128,-17.000-19.000-128,-2.000 19.000 32,-19.000 20.000-353,0.000 20.000-832,-20.000 0.000-1185,0.000 0.000-2050,-40.000 20.000-9994</inkml:trace>
  <inkml:trace contextRef="#ctx0" brushRef="#br0">15324.000 8306.000 11370,'0.000'0.000'1249,"0.000"0.000"-768,0.000 0.000 1761,0.000 0.000-416,0.000 0.000-897,20.000 0.000-449,0.000 0.000-31,0.000 0.000-97,19.000 0.000-64,1.000 0.000-160,-20.000 0.000-32,19.000 0.000 0,-19.000 0.000-96,20.000-20.000-96,-19.000 20.000-640,-3.000 0.000-706,2.000 0.000-1024,-20.000 0.000-2915</inkml:trace>
  <inkml:trace contextRef="#ctx0" brushRef="#br0">15423.000 8445.000 9865,'0.000'40.000'3331,"20.000"-20.000"-2883,0.000-20.000 1122,0.000 0.000 640,19.000 0.000-929,1.000 0.000-896,1.000 0.000-225,-23.000 0.000-609,2.000 0.000-832,1.000 0.000-2370,-21.000 0.000-10090</inkml:trace>
  <inkml:trace contextRef="#ctx0" brushRef="#br2">8079.000 5783.000 13132,'18.000'20.000'384,"-36.000"-1.000"-608,18.000-19.000 544,-20.000 39.000 609,20.000-18.000-384,-20.000 18.000-161,-1.000 1.000 193,-17.000 20.000 159,17.000-1.000-63,-19.000 1.000-385,1.000 0.000-160,19.000-21.000-64,0.000 1.000-128,0.000-20.000 161,20.000 19.000-450,-20.000-39.000-768,20.000 21.000-2562,-20.000-21.000-6599</inkml:trace>
  <inkml:trace contextRef="#ctx0" brushRef="#br2">7662.000 6260.000 14894,'-20.000'39.000'448,"-1.000"-19.000"-640,1.000 20.000 288,0.000-1.000 352,2.000 1.000-255,18.000-20.000-129,0.000 20.000 192,18.000-1.000 320,22.000-19.000 33,19.000 0.000-129,2.000-20.000-127,-2.000 0.000-257,1.000 0.000-224,-1.000-20.000 160,2.000 20.000-577,-23.000-20.000-992,-17.000 0.000-2211,-1.000 20.000-7110</inkml:trace>
  <inkml:trace contextRef="#ctx0" brushRef="#br2">8097.000 4968.000 11050,'-18.000'0.000'2466,"-2.000"0.000"-2338,20.000 0.000 769,0.000 19.000 32,-20.000-19.000-673,-1.000 20.000-256,21.000 0.000 96,-20.000 20.000 225,20.000 0.000 127,-18.000-21.000-31,18.000 21.000 63,0.000-20.000 65,18.000 20.000-161,2.000-20.000 0,21.000-20.000 65,-21.000 20.000-225,19.000-20.000-64,1.000 19.000-96,-1.000-19.000-224,1.000-19.000-513,0.000 19.000-480,-21.000-20.000-961,1.000 20.000-1473,0.000-20.000-3620</inkml:trace>
  <inkml:trace contextRef="#ctx0" brushRef="#br2">8237.000 5107.000 7719,'-20.000'0.000'2018,"20.000"19.000"-1506,0.000 21.000 2179,0.000-20.000-257,0.000 20.000-1377,0.000 0.000-801,0.000 20.000-160,0.000-21.000-96,0.000 1.000-352,0.000 0.000-833,0.000-1.000-865,20.000-19.000-1185,0.000-20.000-4580</inkml:trace>
  <inkml:trace contextRef="#ctx0" brushRef="#br2">8415.000 5207.000 13164,'20.000'39.000'1505,"-20.000"-39.000"-960,41.000 39.000 992,-23.000-18.000-127,2.000-1.000-898,21.000-1.000-320,-2.000 1.000-160,1.000-1.000-160,-20.000-19.000-480,20.000 21.000-802,-21.000-21.000-2145,1.000 0.000-2787</inkml:trace>
  <inkml:trace contextRef="#ctx0" brushRef="#br2">8713.000 5126.000 11466,'-19.000'40.000'673,"-1.000"-20.000"-321,0.000 1.000 2243,0.000 18.000-930,-20.000 0.000-1088,1.000 2.000-513,19.000 17.000 96,-21.000-17.000-128,23.000-2.000-480,-2.000 1.000-2499,20.000 0.000-4452</inkml:trace>
  <inkml:trace contextRef="#ctx0" brushRef="#br2">12286.000 6279.000 5445,'0.000'0.000'704,"0.000"0.000"-576,0.000 0.000 2115,21.000 20.000-258,-21.000-20.000-799,0.000 20.000-33,20.000-1.000-160,-20.000 22.000-161,20.000-2.000 33,-1.000 1.000-96,1.000 19.000-64,0.000 1.000-193,20.000 0.000-192,-21.000-1.000-63,21.000 1.000-161,-20.000 0.000 0,19.000-21.000-96,-19.000 1.000 32,0.000 0.000-128,21.000-1.000-96,-23.000-19.000-353,2.000 0.000-416,0.000 0.000-897,-20.000-20.000-736,0.000 20.000-1122,0.000-20.000-4291</inkml:trace>
  <inkml:trace contextRef="#ctx0" brushRef="#br2">12446.000 6974.000 11210,'39.000'40.000'1249,"-19.000"-20.000"-1089,0.000 0.000 449,0.000 19.000 32,19.000-18.000-129,-19.000-2.000-352,21.000 21.000 0,-23.000-20.000 1,2.000-20.000 351,21.000 20.000 417,-21.000-20.000-160,-20.000 0.000-1,18.000-20.000 257,3.000 0.000-224,-21.000 1.000-256,20.000-21.000-225,-20.000 0.000-256,0.000 20.000-192,-20.000-20.000-417,20.000 0.000-448,-21.000 1.000-672,21.000 19.000-1506,-18.000-20.000-1954</inkml:trace>
  <inkml:trace contextRef="#ctx0" brushRef="#br2">11393.000 5603.000 11723,'0.000'0.000'1665,"0.000"0.000"-960,21.000 0.000 928,-1.000 0.000-608,-2.000 0.000-416,23.000 0.000-353,-1.000 0.000-32,-1.000 20.000-192,1.000 0.000 0,-1.000 0.000-32,-19.000 1.000 0,-20.000-2.000-32,0.000 20.000 96,0.000 2.000 33,-20.000-21.000-1,1.000 19.000 96,-1.000-20.000 64,0.000 2.000 0,0.000-1.000 161,20.000-1.000-193,0.000-19.000-96,0.000 20.000-32,20.000-20.000 0,0.000 0.000 0,19.000 20.000-64,1.000-20.000-320,0.000 0.000-320,-1.000 0.000-289,1.000 0.000-256,-1.000 0.000-577,-19.000 0.000-512,1.000 0.000 224,-1.000-20.000-1025,-20.000 20.000-4899</inkml:trace>
  <inkml:trace contextRef="#ctx0" brushRef="#br2">11948.000 5803.000 9961,'-18.000'0.000'961,"18.000"0.000"1025,0.000 0.000 961,0.000 0.000-1346,0.000 0.000-1024,18.000 0.000 255,3.000 0.000-127,-1.000 19.000-257,20.000-19.000-287,-1.000 0.000 127,1.000 20.000-256,0.000-20.000-32,-1.000 0.000-96,2.000 19.000-449,-21.000-19.000-448,-2.000 0.000-768,-18.000 0.000-1538,20.000 0.000-2403</inkml:trace>
  <inkml:trace contextRef="#ctx0" brushRef="#br2">12187.000 5723.000 12139,'-39.000'39.000'352,"19.000"-18.000"1058,0.000-1.000 1120,0.000 19.000-1313,20.000 1.000-896,-20.000-20.000-354,20.000 19.000 33,0.000-19.000-224,0.000 0.000-705,20.000-20.000-1409,-20.000 0.000-3075</inkml:trace>
  <inkml:trace contextRef="#ctx0" brushRef="#br2">12525.000 5643.000 10570,'0.000'0.000'3267,"0.000"20.000"-3363,0.000 1.000 1697,0.000-2.000 609,0.000 1.000-1089,20.000 19.000-672,-20.000-18.000-129,19.000 18.000-64,-19.000-19.000-160,20.000 20.000-128,0.000-20.000-320,0.000-1.000-1186,-20.000 1.000-1665,21.000 0.000-2818</inkml:trace>
  <inkml:trace contextRef="#ctx0" brushRef="#br2">8952.000 5087.000 9641,'0.000'0.000'3587,"0.000"-20.000"-3619,0.000 20.000 1281,0.000 0.000 961,0.000 0.000-1345,0.000 0.000-865,20.000 0.000 192,0.000 0.000 321,-1.000 20.000-417,21.000-20.000 96,0.000 20.000-224,-21.000-1.000 32,1.000 2.000 0,0.000 18.000-64,-20.000-18.000 64,0.000-2.000 64,0.000 1.000 160,0.000 0.000 32,-20.000-1.000 225,20.000 2.000 63,0.000-1.000-159,-20.000-20.000-1,20.000 19.000-224,20.000-19.000 0,-20.000 20.000 161,40.000-1.000-193,-20.000-19.000 32,19.000 0.000-160,1.000 21.000 96,-19.000-21.000-512,17.000 0.000-513,-17.000 20.000-1377,-21.000-20.000-3684</inkml:trace>
  <inkml:trace contextRef="#ctx0" brushRef="#br0">17925.000 6816.000 416,'-20.000'0.000'2851,"0.000"0.000"-1538,20.000 0.000 705,0.000 0.000 128,0.000-20.000-320,0.000 20.000-930,0.000 0.000-447,0.000 0.000 31,0.000 0.000 289,20.000 0.000-64,-20.000 0.000 191,20.000 0.000-31,0.000 0.000-64,-1.000 0.000-128,1.000-20.000-225,0.000 20.000-96,20.000-20.000-127,-1.000 20.000-33,1.000-20.000-64,-1.000 20.000-160,-19.000 0.000 0,21.000 0.000-96,-21.000-19.000-417,-2.000 19.000-352,3.000 0.000-544,-21.000 0.000-609,0.000 0.000-224,0.000 19.000-833,-21.000-19.000-4804</inkml:trace>
  <inkml:trace contextRef="#ctx0" brushRef="#br0">16417.000 6736.000 9609,'0.000'0.000'1921,"0.000"0.000"-1728,18.000 0.000 800,22.000 0.000 320,-19.000 0.000-512,17.000-19.000-481,3.000 19.000-160,-1.000 0.000-128,-21.000 0.000 0,21.000 0.000-160,-20.000 0.000-673,-20.000 0.000-1153,0.000 0.000-960,0.000 19.000-1891</inkml:trace>
  <inkml:trace contextRef="#ctx0" brushRef="#br0">16336.000 6816.000 8295,'0.000'0.000'1730,"0.000"0.000"-1666,0.000 0.000 160,0.000 0.000 737,20.000 0.000-320,-20.000 0.000-417,0.000 20.000 256,0.000-20.000 225,0.000 19.000-64,0.000 1.000 95,0.000 20.000 1,20.000-20.000-320,-20.000 19.000-65,0.000 1.000-64,20.000 0.000 0,-20.000-1.000 1,0.000 1.000-129,21.000 0.000-32,-21.000 0.000-224,0.000 19.000 480,0.000-19.000-192,0.000 20.000-31,18.000-21.000-1,-18.000 21.000-128,0.000-1.000-32,0.000 2.000 128,20.000-2.000-160,-20.000 1.000 64,0.000-1.000-32,0.000 1.000 64,0.000 19.000-96,0.000-19.000 160,0.000 19.000 0,0.000-19.000-32,0.000 19.000-32,0.000-19.000-64,-20.000 20.000 96,20.000-20.000 65,0.000-1.000 95,0.000 20.000-96,20.000-19.000 0,-20.000 0.000-32,0.000 19.000 32,0.000-19.000-32,0.000 19.000-31,0.000-19.000-33,0.000 19.000-32,-20.000 1.000-32,20.000-21.000 0,0.000 21.000-32,0.000-21.000 96,20.000 21.000-96,-20.000-21.000 0,0.000 1.000 32,0.000 0.000 96,0.000 0.000-32,20.000-1.000-256,-20.000 1.000 416,0.000-1.000-160,0.000 1.000-32,0.000-1.000 160,0.000 1.000-32,0.000-20.000-192,0.000 20.000 64,21.000 0.000 32,-21.000-1.000-64,0.000-19.000 32,20.000 19.000 0,-20.000-19.000 32,0.000 0.000-64,0.000 0.000 32,0.000-1.000 65,18.000 1.000-162,-18.000-1.000 162,0.000 1.000-33,0.000 1.000-96,0.000-2.000 64,0.000 0.000 0,0.000-18.000 0,0.000 18.000-32,0.000-19.000 32,0.000 0.000 128,0.000 0.000-160,0.000-20.000 96,0.000 20.000-64,0.000-20.000 0,0.000 0.000 0,0.000 20.000 64,0.000-20.000-64,0.000 0.000 0,21.000 0.000 0,-21.000-20.000-128,40.000 20.000-448,-20.000 0.000-385,-1.000-20.000-833,21.000 20.000-961,-20.000-20.000-2946</inkml:trace>
  <inkml:trace contextRef="#ctx0" brushRef="#br0">18144.000 6696.000 1345,'0.000'0.000'1665,"-21.000"0.000"-1248,1.000 0.000 1441,20.000 0.000-513,-20.000 21.000-673,0.000-21.000 1,20.000 0.000-449,-19.000 19.000-160,19.000-19.000-96,0.000 0.000-32,-20.000 20.000-224,20.000-20.000-160,0.000 0.000 255,20.000 0.000 65,-20.000 20.000 160,0.000-20.000-64,19.000 0.000 0,1.000 0.000-96,-20.000-20.000 32,20.000 20.000-32,0.000-20.000 352,1.000 20.000 609,-21.000-19.000 128,0.000 19.000-321,0.000-21.000-255,-21.000 21.000-545,21.000 0.000-865,-20.000 0.000-353,20.000 21.000 770,-20.000-21.000 608,0.000 19.000 0,20.000 1.000-32,-19.000-20.000-64,19.000 20.000-1538,19.000-20.000-3074</inkml:trace>
  <inkml:trace contextRef="#ctx0" brushRef="#br2">18103.000 5504.000 8712,'0.000'-20.000'1825,"0.000"20.000"-1056,0.000 0.000 929,0.000 0.000-321,-20.000 0.000-608,20.000 20.000-673,-20.000-20.000-96,-19.000 40.000 128,19.000-20.000 192,0.000 19.000 33,0.000 1.000 95,20.000 1.000-160,0.000-2.000 65,20.000 0.000-33,20.000 2.000-64,-1.000-2.000 33,21.000-20.000-129,-21.000 2.000 0,22.000-21.000-160,-2.000 20.000-481,-19.000-20.000-608,-1.000 0.000-1441,1.000 0.000-1858,-20.000-20.000-5444</inkml:trace>
  <inkml:trace contextRef="#ctx0" brushRef="#br2">18302.000 5663.000 11723,'0.000'21.000'993,"-20.000"-21.000"-1410,20.000 39.000 1410,-21.000 0.000 961,21.000 21.000-481,-18.000 0.000-640,18.000-1.000-513,0.000 1.000-191,0.000-1.000 31,0.000 1.000-160,0.000-20.000-289,18.000 0.000-319,-18.000-21.000-673,21.000 1.000-929,-21.000 1.000-1826,20.000-21.000-5253</inkml:trace>
  <inkml:trace contextRef="#ctx0" brushRef="#br2">18520.000 5822.000 15598,'0.000'0.000'1506,"0.000"20.000"-1634,21.000-20.000 1281,17.000 19.000-577,-18.000 2.000-320,21.000-1.000-256,-21.000 19.000 129,19.000-19.000-161,-19.000 20.000-65,20.000-20.000-255,-21.000-1.000-224,21.000 1.000-706,-20.000 0.000-832,-20.000-20.000-1025,20.000 0.000-2978</inkml:trace>
  <inkml:trace contextRef="#ctx0" brushRef="#br2">18838.000 5861.000 13773,'-40.000'41.000'192,"20.000"-22.000"352,-19.000 1.000 1826,-1.000 20.000-1216,1.000 0.000-962,-1.000-1.000-224,19.000 1.000 0,21.000 0.000-513,0.000-20.000-288,0.000-1.000-768,21.000-19.000-1314,-1.000 0.000-2306</inkml:trace>
  <inkml:trace contextRef="#ctx0" brushRef="#br2">19075.000 5564.000 14798,'0.000'0.000'1601,"0.000"20.000"-1793,-18.000-1.000 576,18.000 21.000 1154,-20.000 20.000-994,20.000-1.000-352,0.000 1.000-31,0.000 20.000-65,20.000-21.000-160,-20.000-19.000-513,18.000 19.000-608,3.000-19.000-1570,-21.000 0.000-3330</inkml:trace>
  <inkml:trace contextRef="#ctx0" brushRef="#br2">19930.000 5861.000 6342,'0.000'0.000'1217,"0.000"21.000"-1121,0.000-1.000 705,0.000 19.000 320,0.000 1.000-609,0.000 0.000-416,0.000-1.000-32,0.000 1.000-64,20.000 0.000 64,-20.000-20.000 96,0.000-20.000 1,20.000 0.000 511,-20.000 0.000 193,0.000-20.000-513,19.000-20.000-256,1.000 20.000 1,-20.000-20.000 31,0.000 1.000-32,20.000 19.000-224,0.000-20.000-385,0.000 20.000 97,-20.000 1.000 256,19.000 19.000-33,1.000 0.000 33,0.000 0.000 320,-20.000 19.000 161,0.000 21.000-193,0.000-20.000 32,20.000 20.000 0,-20.000-21.000-96,0.000 1.000 32,20.000 0.000 32,-20.000-20.000 97,19.000 0.000 159,-19.000-20.000-96,20.000 20.000-192,-20.000-20.000-64,20.000 20.000-128,-20.000-19.000-32,20.000-1.000 32,-20.000 20.000-192,0.000 0.000-193,0.000 0.000 193,0.000 20.000 256,21.000-1.000 192,-21.000 1.000 0,0.000 0.000-160,0.000 0.000-160,0.000 0.000-705,20.000 0.000-1505,-2.000-20.000-1089</inkml:trace>
  <inkml:trace contextRef="#ctx0" brushRef="#br2">20486.000 6040.000 7559,'19.000'-39.000'1697,"-38.000"39.000"-672,19.000 0.000 256,-20.000 0.000-480,0.000 0.000-352,0.000 20.000-257,0.000-1.000 256,1.000 1.000-95,19.000 0.000-193,0.000 20.000-32,0.000-20.000-32,19.000 0.000-64,1.000-1.000-32,0.000-19.000 96,0.000 0.000 96,19.000 0.000 64,-19.000-19.000-95,0.000 19.000-33,0.000-20.000-32,-20.000 0.000 0,0.000 0.000-96,0.000 0.000-224,0.000 0.000-257,0.000 0.000 65,0.000 20.000 128,0.000-19.000 127,0.000 19.000 1,0.000 0.000-224,0.000 0.000 96,0.000 19.000 256,20.000-19.000 128,-1.000 0.000-160,1.000 0.000 128,20.000 0.000-32,-19.000 0.000 128,-3.000-19.000 224,2.000-1.000-95,1.000 0.000 63,-1.000 0.000-96,0.000-20.000-96,-20.000 1.000-32,0.000-21.000-128,0.000 21.000-256,0.000-21.000-449,0.000 0.000-704,-20.000 20.000 512,20.000 1.000 1122,-20.000 19.000 415,20.000 20.000-640,-21.000 20.000 288,21.000 19.000 449,0.000 22.000-160,0.000-3.000-97,0.000 3.000-160,0.000-3.000-127,21.000 22.000-97,-1.000-40.000-192,18.000 19.000-257,-17.000-19.000-255,-21.000-20.000-97,20.000 0.000-64,-20.000 0.000-256,0.000-20.000-288,-20.000 0.000-288,-1.000-20.000-610,3.000 0.000 610,-2.000 0.000 2049,-21.000 0.000 1378,21.000-19.000 0,2.000 19.000 64,-3.000 0.000 704,21.000 20.000-608,0.000-20.000-673,0.000 20.000-544,21.000 0.000-609,17.000 0.000-32,3.000-20.000-96,-3.000 20.000-64,23.000 0.000-128,-2.000 0.000-224,-19.000 0.000-353,-1.000 0.000-1057,-19.000 0.000-1377,-20.000 0.000-1057,0.000 0.000-2754</inkml:trace>
  <inkml:trace contextRef="#ctx0" brushRef="#br2">21001.000 5981.000 1729,'-19.000'40.000'1570,"19.000"-21.000"-97,0.000-19.000 32,0.000 20.000-832,0.000 0.000-385,19.000-20.000-288,1.000 20.000-64,0.000-20.000 192,0.000 0.000 545,-20.000 0.000 1345,21.000 0.000-64,-21.000-20.000-609,0.000 20.000-352,0.000-20.000-320,20.000 0.000-289,-20.000 20.000-288,0.000-19.000-96,18.000-1.000 0,-18.000 0.000-96,20.000 0.000-96,1.000 0.000-128,-1.000 20.000-193,0.000 0.000-288,-1.000 0.000 65,1.000 0.000-770,-20.000 0.000-1473,20.000 20.000-3523</inkml:trace>
  <inkml:trace contextRef="#ctx0" brushRef="#br2">21300.000 6040.000 10826,'0.000'0.000'640,"0.000"20.000"1410,19.000-20.000-256,-19.000 0.000-1378,0.000 20.000-480,20.000-20.000-448,0.000 0.000-321,-20.000 0.000-768,20.000 0.000-994,0.000 0.000-1985</inkml:trace>
  <inkml:trace contextRef="#ctx0" brushRef="#br2">21319.000 5822.000 10089,'0.000'-39.000'1345,"-19.000"18.000"-1120,19.000 21.000 479,0.000 0.000-704,19.000 0.000-704,1.000 0.000-962,0.000 21.000-2626</inkml:trace>
  <inkml:trace contextRef="#ctx0" brushRef="#br2">21537.000 5941.000 4772,'20.000'20.000'4901,"1.000"-20.000"-3940,-1.000 20.000 1729,-2.000-20.000-896,-18.000 20.000-1314,41.000-20.000-448,-21.000 0.000-352,0.000 0.000-225,19.000 20.000-928,-19.000-20.000-1185,0.000-20.000-513,0.000 20.000-1922</inkml:trace>
  <inkml:trace contextRef="#ctx0" brushRef="#br2">21855.000 5961.000 4356,'0.000'-40.000'2274,"-20.000"40.000"705,0.000 0.000-33,1.000 0.000-671,-21.000 20.000-706,20.000 0.000-512,-19.000 20.000-384,19.000-1.000-385,0.000 1.000-320,0.000 0.000-1249,20.000 0.000-3011</inkml:trace>
  <inkml:trace contextRef="#ctx0" brushRef="#br0">22649.000 6637.000 7014,'-20.000'0.000'417,"20.000"0.000"1312,-19.000 0.000 481,19.000 0.000-544,0.000 0.000-673,0.000 0.000-481,0.000 0.000 97,0.000 0.000 96,19.000 0.000-1,-19.000 0.000-127,0.000 0.000-33,20.000 0.000 65,-20.000 0.000-97,20.000 0.000-127,0.000 0.000-161,21.000 0.000-96,-3.000 0.000-64,3.000 0.000-32,18.000 0.000 0,-19.000 0.000 0,-1.000 0.000-64,1.000-19.000 32,0.000 19.000 32,-21.000 0.000-96,1.000 0.000 128,0.000 0.000-32,-20.000 0.000 32,20.000 0.000-64,-20.000 0.000-32,0.000 0.000 32,0.000 0.000-96,0.000 0.000 32,0.000 0.000 32,20.000 0.000 0,-20.000 0.000 64,-20.000 19.000-128,20.000-19.000 96,0.000 19.000 96,0.000-19.000-128,0.000 21.000 32,0.000-2.000 64,20.000-19.000 0,-20.000 21.000 0,0.000-2.000 0,0.000-19.000-32,19.000 20.000 32,-19.000 0.000 0,0.000 0.000-32,0.000-20.000-32,-19.000 20.000 64,19.000 0.000-31,0.000-1.000-33,-20.000 1.000 64,20.000 0.000-128,0.000-20.000 128,-20.000 20.000-64,20.000 0.000-64,0.000 19.000 256,-20.000-19.000-192,20.000 0.000 0,0.000 20.000 0,0.000-20.000 32,0.000 20.000-32,0.000 0.000 64,20.000-1.000-64,-20.000 21.000 64,0.000-21.000 32,0.000 21.000 128,0.000-1.000-160,20.000 1.000 96,-20.000-1.000-64,20.000 2.000-64,-20.000-2.000-96,0.000 1.000 193,19.000-1.000-65,-19.000 1.000-64,0.000-1.000 64,0.000 21.000-96,20.000-1.000 128,-20.000-19.000 32,0.000 19.000-128,20.000 1.000 0,-20.000-1.000 128,0.000 1.000-64,0.000 0.000 0,0.000-1.000 64,20.000 0.000-32,-20.000 1.000-32,0.000-20.000-32,0.000 19.000 129,21.000 1.000-33,-21.000-21.000-160,0.000 20.000 128,18.000 1.000-96,-18.000-20.000 96,20.000-1.000-128,1.000 21.000 32,-1.000-20.000 32,-20.000-1.000 0,20.000 1.000 0,-20.000-20.000 0,0.000 0.000 0,0.000-1.000 32,18.000 1.000 32,-18.000 19.000-96,0.000 1.000 0,0.000-20.000 64,21.000 19.000-32,-21.000-19.000 0,0.000 20.000 96,-21.000-21.000-128,21.000 21.000 32,0.000-20.000 32,0.000 0.000-32,0.000-1.000 0,0.000 1.000-32,0.000-20.000-32,0.000 20.000 97,0.000 0.000-65,0.000-21.000 32,0.000 21.000-64,0.000-20.000 128,0.000 19.000-128,0.000 1.000 64,-18.000-20.000 0,18.000 1.000 32,0.000 18.000-96,0.000-19.000 32,0.000 20.000 32,0.000-20.000 32,0.000 19.000-64,-20.000-19.000 32,20.000 20.000-32,0.000-20.000 0,0.000-1.000 0,0.000 1.000 0,0.000 0.000 32,20.000 0.000-32,-20.000 0.000 0,0.000 0.000 160,18.000-20.000-288,-18.000 20.000 64,0.000-1.000 128,0.000 2.000-64,21.000-2.000 0,-21.000 1.000 64,0.000 1.000-128,20.000-21.000 64,-20.000 19.000 0,0.000-19.000 0,0.000 0.000 64,0.000 0.000-128,0.000 20.000 128,0.000-20.000-64,0.000 0.000 64,0.000 0.000-64,0.000 0.000 0,0.000 0.000 32,0.000 0.000 32,0.000 0.000-32,-20.000 0.000 0,20.000 0.000 0,-21.000 0.000 0,3.000 0.000-64,-2.000 0.000 160,-41.000 0.000-160,22.000 20.000 96,-1.000-20.000-96,1.000 0.000-96,-1.000 0.000-705,20.000 0.000-576,-19.000 20.000-545,-1.000 0.000-1217,0.000-20.000-3811</inkml:trace>
  <inkml:trace contextRef="#ctx0" brushRef="#br1">16674.000 6895.000 576,'-20.000'0.000'416,"20.000"0.000"-159,0.000 0.000 63,0.000 0.000 128,0.000 0.000 1,0.000 0.000 95,0.000 0.000 1,0.000 0.000 256,0.000 0.000 384,0.000 0.000-288,0.000 0.000 31,0.000 0.000 65,0.000 0.000 0,20.000 0.000-160,-20.000 0.000-96,0.000 0.000-129,0.000 0.000-31,0.000 0.000-65,0.000 0.000-31,0.000 20.000-1,0.000-20.000-31,0.000 0.000-1,0.000 20.000 65,0.000 0.000-129,0.000-20.000-64,0.000 19.000 33,0.000 1.000-193,0.000 20.000-64,0.000-20.000-32,0.000 19.000-32,0.000 1.000 0,0.000 0.000 32,0.000 20.000-64,0.000-21.000 32,0.000-19.000-32,0.000 20.000 32,0.000 0.000 32,0.000-1.000-64,0.000 1.000 64,0.000 0.000 0,0.000-21.000 0,0.000 22.000 0,0.000-1.000 1,0.000-21.000-65,0.000 0.000 32,0.000 2.000 0,0.000-1.000-32,0.000 0.000-32,0.000-20.000 32,20.000 0.000-32,-20.000 20.000 32,-20.000-20.000 0,20.000 0.000 0,0.000 20.000 0,0.000-20.000 0,0.000 0.000 0,0.000 19.000 0,0.000-19.000 32,0.000 20.000 0,0.000-20.000 32,20.000 0.000-32,-20.000 20.000 0,0.000-20.000 0,0.000 0.000 0,0.000 0.000-32,0.000 0.000 32,0.000 0.000 0,0.000 0.000 32,0.000 0.000-32,0.000 0.000 64,20.000 0.000 0,-20.000 0.000-32,0.000 0.000 0,19.000 0.000 0,-19.000 0.000 32,20.000 0.000-32,0.000 0.000-64,0.000 0.000 32,0.000-20.000-32,-1.000 20.000 0,21.000 0.000-32,-19.000 0.000 64,-1.000 0.000-128,18.000 0.000 160,-17.000 0.000-96,19.000 0.000-128,-20.000 0.000 96,19.000 0.000 32,-19.000 0.000-32,0.000 0.000-32,0.000 0.000 64,-1.000 0.000 32,1.000 0.000 32,0.000 0.000 32,0.000 0.000-96,0.000 0.000 0,-1.000 0.000 32,1.000 0.000 0,-20.000 0.000 0,20.000 0.000-64,1.000 0.000 32,-1.000 0.000 32,18.000 0.000 0,-17.000 0.000 32,-1.000 0.000-32,19.000 0.000 0,1.000 0.000 32,0.000 0.000-64,19.000 0.000 64,-19.000-20.000-32,-1.000 20.000-32,1.000 0.000 32,19.000 0.000 0,-18.000 0.000 0,-1.000 0.000-32,19.000 0.000-256,-19.000 0.000-65,19.000 0.000 129,0.000 0.000 0,1.000 0.000 64,-1.000-19.000 32,-18.000 19.000 64,18.000 0.000 64,1.000-20.000-32,-21.000 20.000 32,21.000 0.000 0,-1.000-20.000 32,0.000 20.000 0,-19.000 0.000-32,21.000 0.000 32,-22.000-20.000-64,21.000 20.000 64,-21.000 0.000-64,21.000 0.000 32,-21.000 0.000-32,22.000-20.000 32,-3.000 20.000-32,1.000 0.000-33,2.000 0.000 1,-2.000 0.000 32,-19.000 0.000 0,19.000-21.000-32,1.000 21.000 96,-1.000 0.000 0,20.000 0.000-32,-18.000 0.000 32,-2.000 0.000-32,1.000 0.000 32,-1.000 0.000 0,0.000 0.000 0,2.000 0.000-32,18.000 0.000 0,-20.000 0.000 0,21.000-19.000 0,-21.000 19.000-32,20.000 0.000 0,-18.000 0.000 0,18.000 0.000 32,-20.000 0.000 0,21.000 0.000 0,-21.000 0.000 32,20.000 0.000 0,-18.000 0.000 0,18.000 0.000 1,0.000 0.000-33,-20.000 0.000 0,21.000 0.000 0,-1.000 0.000 0,0.000 19.000-33,-18.000-19.000-63,18.000 0.000-32,-20.000 0.000-128,20.000 0.000 160,-19.000 0.000 96,-1.000 0.000 64,2.000 0.000-32,-2.000 0.000 64,20.000 21.000 64,-19.000-21.000-128,-21.000 0.000 0,21.000 0.000 0,-1.000 0.000-32,2.000 0.000 32,-22.000 0.000 0,21.000 0.000 32,-21.000 0.000 33,21.000 0.000 31,-21.000 0.000-96,1.000 0.000 0,-1.000 0.000-32,-19.000 0.000 0,21.000 0.000 0,-21.000 0.000 0,18.000 0.000 32,-17.000 0.000 32,-21.000 0.000 0,20.000 0.000 160,-20.000 0.000 193,0.000-21.000 31,0.000 21.000-256,0.000 0.000-64,0.000-19.000-96,0.000 0.000 0,0.000-2.000-160,-20.000 2.000-32,20.000-2.000 64,0.000-18.000-64,0.000-1.000-64,0.000 0.000-1,0.000 1.000 129,0.000-1.000 32,20.000-20.000 0,-20.000 1.000-32,0.000 0.000 96,0.000-2.000-32,20.000 2.000 64,-20.000 19.000 96,0.000 1.000-32,0.000-1.000-32,0.000 0.000-64,19.000 1.000-32,-19.000 19.000-128,0.000-20.000-96,20.000 20.000-160,-20.000-19.000-65,20.000 18.000-31,-20.000-19.000 191,0.000 21.000 257,20.000 0.000 64,-20.000-2.000 192,0.000 1.000-31,0.000 20.000 127,-20.000 0.000 64,20.000-20.000-192,0.000 20.000-96,-20.000 0.000-32,20.000 0.000-64,-20.000 0.000 32,20.000 0.000-32,-19.000 0.000-96,19.000 0.000-192,-20.000 0.000 160,0.000 0.000 0,-1.000 0.000-1,1.000 0.000 97,-18.000 0.000 64,-3.000 20.000-32,21.000-20.000 32,-39.000 0.000-64,19.000 20.000 32,-19.000 1.000-160,0.000-21.000-192,-1.000 0.000 95,1.000 19.000-63,-2.000-19.000 32,-18.000 19.000-33,20.000-19.000 161,-21.000 0.000 128,1.000 21.000 64,-1.000-21.000 32,1.000 0.000 32,0.000 19.000 64,-1.000-19.000-31,1.000 0.000-1,0.000 21.000 0,-21.000-21.000-64,21.000 0.000-64,-20.000 19.000 64,18.000-19.000-128,-18.000 0.000-32,20.000 0.000 96,-20.000 0.000 32,20.000 0.000 0,-20.000 0.000 32,-1.000 0.000 32,21.000 0.000 64,-20.000 0.000 0,0.000 0.000-64,18.000 0.000-64,-18.000 0.000 0,20.000 0.000 32,0.000 0.000 0,-20.000 0.000 32,20.000 0.000 96,18.000 0.000 64,-18.000 0.000-31,20.000 0.000 223,-21.000 0.000-96,1.000-19.000-31,-1.000 19.000-161,1.000 0.000-32,0.000 0.000-64,-1.000 0.000 32,1.000 0.000-64,20.000 0.000 0,-22.000 0.000 0,2.000 0.000 32,0.000 0.000 0,20.000 0.000-32,-22.000 0.000 32,2.000 0.000 160,-20.000 19.000 96,20.000-19.000 33,0.000 0.000-193,-20.000 0.000-64,18.000 20.000-32,2.000-20.000-32,-20.000 0.000 32,20.000 0.000-32,-20.000 20.000 0,20.000-20.000-32,-21.000 20.000-192,21.000-20.000-769,-20.000 20.000-673,18.000 0.000 257,2.000-20.000-97,0.000 19.000-992,19.000 1.000-4997</inkml:trace>
  <inkml:trace contextRef="#ctx0" brushRef="#br1">5915.000 6915.000 4484,'0.000'0.000'224,"0.000"0.000"-160,0.000 0.000 224,0.000 0.000 513,0.000 0.000 448,0.000 0.000-64,0.000 0.000-128,0.000 0.000-64,20.000 0.000 32,-20.000 0.000-288,0.000 20.000-32,0.000-20.000-193,0.000 0.000-160,0.000 20.000-63,0.000-20.000-1,0.000 19.000-64,0.000 1.000-32,0.000 20.000 1,0.000 0.000 63,0.000 0.000-128,0.000 0.000-32,0.000-1.000-64,0.000 1.000-64,0.000 19.000 96,-20.000-19.000-32,20.000 0.000 0,0.000-1.000 32,0.000 1.000-32,-21.000 0.000 32,21.000-1.000-32,0.000-18.000 0,0.000-2.000 64,0.000 21.000-64,0.000-40.000 1,0.000 19.000-1,0.000 2.000 0,21.000-21.000 32,-21.000 0.000 0,0.000 0.000-32,0.000 20.000 64,20.000-20.000 0,-2.000 0.000-32,-18.000 0.000 0,20.000 0.000-64,1.000 0.000 0,-1.000 0.000-32,19.000 0.000 32,-19.000 0.000 0,0.000 20.000-32,20.000-20.000 64,-1.000 0.000-32,-19.000 0.000 0,41.000 0.000-128,-23.000 20.000 0,23.000-20.000 64,-22.000 0.000-128,21.000 0.000 63,-1.000 0.000-31,0.000 0.000 32,1.000 0.000 32,-21.000 0.000 0,21.000 20.000 0,-1.000-20.000 64,2.000 0.000-32,-2.000 0.000-32,0.000 0.000 96,-19.000 0.000-32,20.000 0.000 0,-1.000 0.000 64,0.000 0.000 0,2.000 0.000 32,-2.000 0.000 32,1.000 0.000-32,-1.000 0.000 64,0.000 0.000-96,1.000-20.000-32,-1.000 20.000 32,20.000 0.000 0,-18.000 0.000-32,-2.000-20.000 0,21.000 20.000-64,-41.000 0.000-192,22.000 0.000-65,-2.000 0.000-63,-19.000 0.000-256,-1.000 0.000 63,21.000 0.000-32,-1.000 0.000 161,-19.000 0.000-225,19.000 0.000 65,0.000 0.000 384,-19.000 0.000 159,1.000 0.000 98,-3.000 0.000-66,23.000 0.000 98,-22.000 0.000-33,1.000 0.000 64,0.000 0.000 0,-1.000 0.000 64,1.000 0.000 96,-1.000 0.000-32,-19.000 0.000-96,21.000 0.000 161,-21.000 0.000 31,-2.000-20.000 96,3.000 20.000-31,-1.000 0.000-1,0.000-20.000-96,-20.000 20.000-95,20.000-21.000 191,-20.000 2.000 64,-20.000 0.000-223,20.000-2.000-129,0.000-19.000-64,-20.000 1.000-32,20.000-1.000-192,-20.000-20.000-129,20.000 21.000 257,-21.000-21.000-96,21.000 1.000-96,0.000-1.000 160,0.000 20.000 96,-18.000-19.000 128,18.000 19.000 224,0.000 20.000 193,0.000-20.000-97,0.000 21.000-224,0.000 19.000-96,0.000-20.000-63,18.000 0.000 31,-18.000 20.000-64,0.000 0.000 32,0.000-20.000-32,0.000 20.000 0,0.000 0.000 32,-18.000 0.000-96,18.000 0.000 0,-20.000 0.000-32,-21.000 0.000 64,3.000 0.000 32,-3.000 0.000-128,-18.000 0.000 64,-21.000 0.000 64,-20.000-20.000-32,-19.000 20.000-32,-19.000-20.000 0,-1.000 20.000 32,-40.000-19.000 224,1.000 19.000 32,-2.000-20.000-96,2.000 20.000-128,-21.000 0.000 0,21.000 0.000 0,0.000 0.000 0,18.000 0.000 64,22.000 0.000 97,-1.000 0.000 31,19.000 0.000 32,1.000 0.000-192,40.000 20.000-64,0.000-1.000-32,18.000-19.000-192,23.000 40.000-1057,17.000-20.000-2179,1.000 0.000-4227</inkml:trace>
  <inkml:trace contextRef="#ctx0" brushRef="#br1">13438.000 7510.000 4003,'0.000'-19.000'481,"0.000"19.000"-97,0.000-20.000-32,-20.000 20.000 257,20.000-20.000 576,-20.000 0.000-192,0.000 20.000-705,1.000-20.000 65,-21.000 20.000 223,20.000 0.000-31,-19.000 20.000-161,-1.000-20.000-32,-19.000 20.000-95,19.000-20.000-97,-19.000 20.000-96,18.000 0.000 96,1.000-1.000 64,-19.000 1.000 129,39.000 1.000-129,-19.000 19.000-128,-1.000-2.000 64,20.000 3.000 160,-21.000-21.000-63,23.000 39.000-33,-2.000-19.000 64,-1.000 0.000-192,1.000 19.000 32,20.000 1.000 32,-20.000 0.000-160,20.000-1.000 97,0.000 21.000 95,-18.000-1.000 96,18.000 1.000 32,0.000-21.000 65,0.000 21.000-193,0.000-20.000 0,0.000 19.000-64,0.000-19.000 0,0.000-1.000-32,0.000 1.000-32,18.000-1.000 33,-18.000 1.000 31,20.000-1.000-64,-20.000 1.000-32,20.000 0.000 0,1.000 0.000 32,-1.000-1.000-64,-2.000 1.000 32,3.000-1.000 0,-1.000-19.000-32,20.000 19.000 0,-1.000-18.000 64,-19.000-2.000-64,20.000 0.000 0,19.000 2.000-32,-19.000-1.000-32,19.000 0.000-96,2.000-21.000-289,-2.000 21.000 65,0.000-20.000 352,21.000 0.000 0,-1.000 0.000-64,0.000-1.000-160,0.000 1.000-321,21.000-20.000 513,-20.000 0.000 0,20.000 0.000 64,-21.000 0.000 96,20.000-20.000 32,0.000 1.000-64,0.000-1.000 256,-20.000-20.000-191,-20.000 0.000-322,2.000-19.000-31,-2.000-1.000-64,-19.000 0.000 32,0.000-20.000 160,-1.000-19.000 128,1.000 0.000-64,-20.000-20.000 96,-1.000 0.000-64,1.000-1.000-32,-20.000 1.000 32,0.000 19.000 64,-20.000-18.000 96,20.000 18.000 192,-19.000 1.000 385,-1.000 0.000-193,0.000-1.000 193,0.000 21.000-257,0.000-1.000-127,-19.000 20.000-97,-1.000-19.000-224,1.000 19.000 160,-1.000-19.000 161,-21.000 19.000-193,2.000 1.000-128,0.000-1.000 32,-21.000 20.000-32,1.000 0.000-32,0.000 20.000-32,0.000 20.000 0,0.000 0.000-32,-2.000 0.000 96,2.000 0.000-160,0.000 40.000-449,18.000-20.000-896,2.000 39.000-1090,1.000-18.000-1537,-3.000 18.000-5315</inkml:trace>
  <inkml:trace contextRef="#ctx0" brushRef="#br0">17032.000 7352.000 5349,'-20.000'0.000'3010,"0.000"0.000"-2881,20.000 0.000 1344,-20.000 0.000 545,20.000 0.000-545,0.000 0.000-640,0.000 0.000-160,0.000 0.000 63,0.000 0.000 97,20.000 0.000-288,0.000 0.000-193,-20.000 0.000-160,20.000 0.000 0,19.000 0.000-128,-19.000 0.000-32,0.000 0.000 0,0.000 0.000-64,-1.000-20.000 32,1.000 20.000-288,-20.000 0.000-96,20.000 0.000-257,-20.000 0.000-640,20.000 0.000-769,-20.000 0.000-961,0.000 0.000-1889</inkml:trace>
  <inkml:trace contextRef="#ctx0" brushRef="#br0">17429.000 7093.000 6566,'19.000'-19.000'-32,"-19.000"19.000"192,0.000 0.000 1345,0.000 0.000-320,0.000 0.000-544,0.000 0.000-353,0.000 0.000 193,0.000 0.000 191,0.000 0.000-159,0.000 0.000-33,0.000 0.000 1,20.000 0.000-65,-20.000 0.000-160,0.000 0.000-95,0.000 0.000 31,0.000-20.000 0,0.000 20.000-64,0.000 0.000-32,0.000 0.000-64,0.000 0.000 32,0.000 0.000 32,20.000 0.000 0,-20.000 0.000 0,0.000 0.000 1,0.000 0.000-226,0.000 0.000-543,0.000 0.000-705,0.000 0.000-962,0.000 20.000-2273</inkml:trace>
  <inkml:trace contextRef="#ctx0" brushRef="#br0">17508.000 7074.000 5252,'0.000'-20.000'897,"20.000"20.000"192,-20.000 0.000 1442,0.000-20.000-706,0.000 20.000-864,0.000 0.000-608,0.000 0.000-257,0.000 20.000 160,0.000-20.000 32,-20.000 20.000-95,20.000-1.000-33,-20.000 2.000 32,0.000-2.000 0,20.000 2.000 0,-20.000-2.000 0,20.000 21.000-63,0.000-40.000-33,0.000 20.000 32,0.000 0.000-64,0.000-1.000 64,20.000-19.000 0,0.000 20.000 0,20.000-20.000-32,-1.000 0.000-96,-19.000 0.000-128,20.000 0.000 0,-1.000 0.000-128,-19.000 0.000-321,0.000-20.000-544,1.000 20.000-448,-3.000 0.000-2179</inkml:trace>
  <inkml:trace contextRef="#ctx0" brushRef="#br0">17646.000 7173.000 9833,'0.000'40.000'128,"0.000"-20.000"609,0.000 0.000 1184,0.000 19.000-735,0.000-19.000-706,-19.000 20.000-320,19.000-1.000-128,0.000-19.000-320,0.000 0.000-545,19.000 0.000-864,-19.000 0.000-1378,20.000 0.000-3331</inkml:trace>
  <inkml:trace contextRef="#ctx0" brushRef="#br0">17925.000 7253.000 10826,'-20.000'19.000'224,"20.000"1.000"-224,-20.000 0.000 577,20.000 0.000 191,0.000 20.000-576,0.000-21.000-95,20.000 1.000-65,0.000-20.000-32,0.000 20.000-193,19.000 0.000-63,-19.000-20.000 128,20.000 0.000 128,-1.000-20.000 160,-19.000 0.000 481,0.000 0.000 95,1.000-19.000-95,-21.000 19.000 96,0.000-20.000-65,0.000 20.000 1,-21.000-19.000-353,-19.000 19.000 33,20.000 0.000-161,-19.000 0.000-224,-1.000 20.000-96,20.000 0.000-417,1.000 0.000-416,19.000 20.000-736,0.000 0.000-1250,0.000-20.000-3395</inkml:trace>
  <inkml:trace contextRef="#ctx0" brushRef="#br0">18361.000 7233.000 13741,'20.000'0.000'-225,"-20.000"0.000"546,20.000 20.000 1280,0.000-1.000-928,0.000-19.000-449,19.000 20.000-160,-19.000 0.000 32,0.000 0.000 0,19.000 0.000-160,-19.000-20.000-480,0.000 20.000-577,1.000-20.000-1282,-1.000 0.000-1248,-20.000 0.000-4613</inkml:trace>
  <inkml:trace contextRef="#ctx0" brushRef="#br0">18579.000 7193.000 11242,'-20.000'20.000'1249,"2.000"0.000"-1089,-3.000 0.000 1570,-19.000 19.000-289,20.000 1.000-1152,1.000-20.000-225,-1.000 19.000-320,20.000 1.000-833,0.000-20.000-1442,0.000 0.000-1601</inkml:trace>
  <inkml:trace contextRef="#ctx0" brushRef="#br0">18798.000 6994.000 9705,'0.000'40.000'1217,"0.000"-20.000"0,0.000 19.000 1313,0.000 1.000-1120,0.000 0.000-770,0.000 20.000-415,20.000-21.000-1,-20.000 1.000-96,0.000 0.000-128,20.000-1.000-513,-20.000-19.000-1024,20.000 0.000-737,-1.000 0.000-1346</inkml:trace>
  <inkml:trace contextRef="#ctx0" brushRef="#br0">19393.000 7312.000 4388,'0.000'0.000'1089,"0.000"0.000"1793,0.000 0.000-223,-20.000 0.000-897,20.000 0.000-417,0.000 0.000-256,20.000 0.000-192,-20.000 0.000-321,0.000 0.000-95,0.000 0.000-97,20.000 0.000-96,1.000 0.000-95,-1.000-20.000-97,18.000 20.000 0,-17.000 0.000-160,19.000 0.000-385,-20.000 0.000 289,-1.000 0.000-384,1.000 0.000-481,0.000 0.000-545,-20.000 0.000-800,0.000-20.000-1217</inkml:trace>
  <inkml:trace contextRef="#ctx0" brushRef="#br0">19492.000 7154.000 9609,'0.000'19.000'-32,"0.000"-19.000"1441,0.000 20.000 1474,0.000 20.000-1314,21.000-20.000-512,-21.000 19.000-416,0.000 1.000-257,20.000-20.000-288,-20.000 19.000-96,20.000-19.000-640,0.000 0.000-1378,-1.000 0.000-2851</inkml:trace>
  <inkml:trace contextRef="#ctx0" brushRef="#br0">20049.000 7154.000 5028,'0.000'-21.000'385,"20.000"21.000"-321,-20.000 0.000 1601,0.000-19.000-223,0.000 19.000-834,0.000 0.000-127,-20.000 0.000-1,20.000 0.000 33,-20.000 0.000-97,20.000 0.000-320,-20.000 19.000-96,0.000 2.000 32,1.000-2.000-32,-1.000 1.000 0,20.000 0.000 64,0.000 20.000 224,0.000-21.000 257,20.000 21.000-225,-1.000-20.000-192,1.000 0.000 1,20.000 0.000-1,-1.000-20.000-32,1.000 0.000 160,0.000 0.000 288,-21.000 0.000 225,1.000-20.000-96,0.000 0.000 96,0.000 0.000-97,-20.000 0.000-127,0.000-19.000-65,0.000 19.000-63,-20.000 0.000-65,0.000-20.000 32,0.000 21.000-256,-19.000-21.000 33,19.000 19.000-65,0.000 21.000-96,20.000-19.000-193,-20.000 19.000-383,20.000 0.000-577,0.000 19.000-1057,0.000 2.000-2819</inkml:trace>
  <inkml:trace contextRef="#ctx0" brushRef="#br0">20406.000 7253.000 15214,'0.000'19.000'1698,"0.000"-19.000"-2948,0.000 0.000 1763,0.000 0.000 191,0.000 0.000-992,20.000 0.000-769,-20.000 0.000-1121,20.000 20.000-1826</inkml:trace>
  <inkml:trace contextRef="#ctx0" brushRef="#br0">20545.000 7054.000 13004,'0.000'0.000'-288,"20.000"-20.000"608,0.000 20.000 1666,19.000 0.000-1250,1.000 0.000-447,-19.000 0.000-129,17.000 20.000-128,-17.000-20.000-128,-1.000 20.000-96,-20.000 20.000-129,0.000-21.000 33,-20.000 2.000 160,-1.000 18.000 160,1.000 1.000 128,-19.000-20.000 64,39.000-1.000 129,-20.000 1.000-65,20.000 0.000-192,0.000-20.000 0,0.000 20.000 96,20.000-20.000-192,19.000 0.000-929,-19.000 0.000-2081,21.000 0.000-4838</inkml:trace>
  <inkml:trace contextRef="#ctx0" brushRef="#br0">20922.000 7093.000 15118,'0.000'0.000'929,"0.000"-19.000"-1410,0.000 19.000 1026,20.000 0.000-129,0.000 0.000-448,19.000-20.000 32,-19.000 20.000 0,0.000 0.000 32,0.000 0.000-160,-20.000 0.000-64,0.000 0.000-32,0.000 0.000-129,0.000 0.000-191,-20.000 0.000 256,-20.000 0.000 159,21.000 0.000-63,-1.000 20.000-192,0.000-20.000-97,0.000 19.000 225,20.000 2.000 128,-20.000 19.000 64,20.000-21.000-32,20.000 1.000 0,0.000 20.000 64,0.000-20.000 32,0.000-1.000-192,-1.000 1.000-193,1.000 0.000 225,-20.000 0.000 128,20.000 0.000 64,-20.000-20.000 160,20.000 20.000 353,-20.000-20.000 352,-20.000 0.000-97,20.000 0.000-255,-20.000 0.000-257,0.000 19.000-160,-19.000-19.000-128,19.000 0.000-224,0.000 0.000-449,0.000 0.000-1505,-19.000 0.000-1569</inkml:trace>
  <inkml:trace contextRef="#ctx0" brushRef="#br0">21339.000 7233.000 5445,'0.000'0.000'2178,"0.000"0.000"-1281,0.000 0.000 1313,0.000 0.000-321,0.000 0.000-735,0.000 0.000-194,20.000 20.000-223,-20.000-20.000-288,20.000 0.000-289,-20.000 19.000-160,20.000-19.000-449,-1.000 20.000-704,1.000-20.000-961,0.000 0.000-1505,-20.000 0.000-4869</inkml:trace>
  <inkml:trace contextRef="#ctx0" brushRef="#br0">21438.000 7213.000 12043,'-20.000'20.000'96,"1.000"0.000"577,19.000-1.000 1280,-20.000 1.000-1504,20.000 20.000-449,0.000-20.000-1409,0.000 0.000-2307,0.000-1.000-1729</inkml:trace>
  <inkml:trace contextRef="#ctx0" brushRef="#br0">21557.000 7054.000 9192,'21.000'0.000'801,"-21.000"0.000"256,20.000 0.000 1377,19.000 0.000-1377,-19.000 20.000-416,0.000-20.000-353,19.000 19.000-256,-39.000-19.000-64,20.000 21.000 0,-20.000-2.000 32,-20.000 21.000-96,1.000 0.000 0,-21.000-20.000 160,20.000 19.000-32,-1.000-19.000 224,3.000 0.000 129,-2.000 0.000-1,20.000 0.000-256,0.000-20.000 32,20.000 20.000-32,-2.000-20.000-224,23.000 19.000-640,-21.000-19.000-770,19.000 0.000-1377,-19.000 0.000-2946</inkml:trace>
  <inkml:trace contextRef="#ctx0" brushRef="#br0">21855.000 7133.000 12139,'20.000'0.000'-64,"-20.000"21.000"576,0.000-2.000 1666,20.000 1.000-1088,-20.000 0.000-514,0.000 20.000-224,0.000-1.000-256,0.000 1.000-96,0.000-20.000-160,0.000 19.000-448,21.000-19.000-962,-3.000-20.000-1441,-18.000 20.000-2690</inkml:trace>
  <inkml:trace contextRef="#ctx0" brushRef="#br0">22094.000 7213.000 11883,'-20.000'40.000'64,"0.000"-40.000"-96,-1.000 19.000 544,21.000 21.000-223,0.000-20.000-386,0.000 0.000-415,0.000 0.000-193,21.000-1.000-95,-1.000-19.000-161,0.000 20.000 256,19.000-20.000 128,-19.000-20.000 417,0.000 1.000 320,-20.000-1.000 994,20.000 0.000 383,-20.000 0.000-384,0.000 0.000 0,0.000 0.000-288,-20.000-19.000-224,20.000 19.000-289,-20.000 0.000-320,0.000 20.000-224,1.000-20.000-225,-1.000 20.000-319,20.000 0.000-1026,-20.000 0.000-2146</inkml:trace>
  <inkml:trace contextRef="#ctx0" brushRef="#br0">22331.000 7054.000 11530,'0.000'0.000'1089,"0.000"0.000"-640,-19.000 0.000 1505,19.000 0.000-1057,0.000 20.000-705,-20.000-1.000-128,20.000 2.000-32,-20.000-2.000 32,20.000 21.000-64,0.000-20.000 32,0.000 0.000 64,20.000 0.000 96,-20.000 0.000-96,39.000-1.000-32,-19.000 1.000 97,0.000-20.000-97,21.000 0.000-64,-23.000 0.000-225,2.000 0.000-447,1.000 0.000-1026,-21.000 0.000-1953,0.000 0.000-6375</inkml:trace>
  <inkml:trace contextRef="#ctx0" brushRef="#br0">22430.000 7154.000 7975,'-18.000'39.000'1538,"18.000"-19.000"-449,-20.000 20.000 2274,20.000-21.000-1345,-21.000 1.000-1122,21.000 20.000-223,0.000-20.000-609,0.000 19.000 385,0.000-19.000-385,0.000 20.000-481,0.000-20.000-896,0.000 0.000-2435,0.000 19.000-4708</inkml:trace>
  <inkml:trace contextRef="#ctx0" brushRef="#br0">22312.000 6717.000 5541,'-20.000'19.000'160,"20.000"-19.000"256,0.000 0.000 898,0.000 0.000 223,-20.000 0.000-640,20.000 0.000-513,0.000 0.000 321,0.000 0.000 576,0.000 0.000-160,0.000 0.000-544,0.000 0.000-225,0.000 0.000 32,0.000 0.000-31,20.000-19.000 223,0.000-2.000-127,-1.000 2.000-193,1.000-21.000 64,0.000 21.000-160,1.000-42.000 97,17.000 21.000-65,3.000-19.000-64,-1.000-1.000-128,-1.000-19.000 64,21.000-1.000-64,-1.000 1.000-32,20.000-21.000 0,2.000 21.000 64,-2.000 0.000 32,0.000-1.000-64,-20.000 20.000 96,-19.000 21.000-96,-20.000 0.000 0,0.000 18.000-192,-20.000 1.000-192,0.000 0.000-385,0.000 20.000-769,0.000 0.000-1152,-20.000 0.000-2403</inkml:trace>
  <inkml:trace contextRef="#ctx0" brushRef="#br0">22252.000 6478.000 11530,'20.000'0.000'737,"-20.000"-20.000"-801,0.000 20.000 64,0.000 0.000 96,20.000 20.000-128,-20.000 0.000-224,0.000-1.000-385,0.000 21.000 705,0.000 0.000 449,-20.000 0.000 256,0.000 0.000 31,20.000 0.000 1,-20.000-1.000 96,20.000-19.000-321,0.000 0.000-319,0.000 0.000-33,20.000 0.000 96,20.000-1.000-128,-1.000-19.000-96,1.000 0.000 65,19.000 0.000-161,-18.000 0.000-161,18.000-19.000-928,-19.000 19.000-1313,-20.000 0.000-1698</inkml:trace>
  <inkml:trace contextRef="#ctx0" brushRef="#br0">22868.000 4471.000 8648,'0.000'-20.000'1025,"0.000"0.000"256,0.000 20.000 256,0.000 0.000-1344,0.000 20.000-65,20.000 0.000 160,-20.000 39.000 64,20.000 1.000 289,-20.000 19.000 160,0.000 1.000-193,0.000 20.000-191,-20.000-21.000-225,0.000-20.000-128,20.000 1.000 32,-21.000-20.000 224,21.000-20.000-32,0.000-20.000 193,0.000 0.000 320,0.000 0.000 96,21.000-20.000-801,-1.000-20.000-321,0.000 0.000-223,0.000 1.000-64,19.000-1.000-289,-19.000 20.000 384,20.000 0.000 1,-21.000 0.000 192,1.000 20.000 96,0.000 20.000 192,0.000 0.000 160,0.000 0.000-64,-1.000 20.000-96,-19.000-1.000-256,20.000-19.000-385,-20.000 20.000-896,0.000 0.000-1506,20.000-21.000-2626</inkml:trace>
  <inkml:trace contextRef="#ctx0" brushRef="#br0">23285.000 4968.000 12267,'-41.000'0.000'-961,"41.000"19.000"833,-18.000 1.000 160,18.000 0.000 0,-21.000 20.000 96,42.000-20.000-288,-3.000 19.000-32,2.000-18.000 544,1.000-2.000-256,19.000-19.000 161,-40.000 0.000 223,18.000 0.000 97,3.000 0.000-257,-1.000 0.000 64,0.000-19.000-95,0.000 19.000 159,-1.000-40.000 64,-19.000 20.000-223,0.000 0.000-321,0.000 0.000-128,-19.000 0.000-193,-21.000 0.000 97,20.000 0.000 0,-19.000 20.000 384,-1.000 0.000-160,-1.000 20.000 288,41.000-20.000-128,-18.000 20.000 96,36.000 0.000 193,2.000 0.000 31,1.000-20.000-256,-1.000 20.000-96,18.000-20.000-480,-17.000 0.000-96,-1.000 0.000-321,20.000 20.000-2114,-21.000-20.000-2658</inkml:trace>
  <inkml:trace contextRef="#ctx0" brushRef="#br0">23562.000 4471.000 8103,'20.000'-40.000'-32,"0.000"20.000"-160,-20.000 0.000 1473,0.000 0.000 385,0.000 1.000 448,21.000 19.000-1281,-21.000-21.000-865,0.000 42.000 480,-21.000-2.000 417,21.000 1.000-193,-20.000 40.000-95,0.000-21.000-129,1.000 41.000 65,-1.000-20.000-257,0.000 18.000-128,20.000 3.000 64,0.000-21.000-63,20.000-1.000-258,0.000 1.000-159,-1.000-21.000-128,1.000 1.000-865,21.000 0.000-449,-21.000-20.000 609,-2.000-1.000-2659,2.000 2.000-2241</inkml:trace>
  <inkml:trace contextRef="#ctx0" brushRef="#br0">23801.000 4729.000 8359,'-20.000'0.000'1602,"20.000"0.000"-1410,0.000 0.000 1634,-20.000 0.000 384,20.000 0.000-961,0.000 0.000-1217,0.000-21.000 128,20.000 21.000 129,0.000 0.000-257,20.000 21.000-64,-1.000-21.000 32,-19.000 0.000-289,20.000 20.000-191,-21.000-20.000 160,1.000 19.000 127,-20.000 2.000 225,20.000-2.000 193,-20.000 22.000 95,-20.000-22.000 0,20.000 21.000-32,-20.000-20.000-127,1.000 0.000-97,19.000 0.000-256,-20.000-1.000 127,40.000-19.000 97,-20.000 20.000 33,19.000-20.000-226,-19.000 20.000-223,20.000-20.000-609,20.000 20.000-1057,-19.000-20.000-1409</inkml:trace>
  <inkml:trace contextRef="#ctx0" brushRef="#br0">24277.000 4749.000 8167,'20.000'-20.000'801,"-20.000"-1.000"897,0.000 21.000 576,0.000 0.000-1441,0.000 0.000 640,0.000 21.000-384,0.000-1.000-224,20.000 20.000-129,-20.000 0.000-415,0.000 19.000-225,20.000-19.000-32,-20.000 19.000-160,0.000-19.000-64,19.000-20.000-257,-19.000 20.000-159,20.000-20.000-513,-20.000-1.000-1314,20.000-19.000-2529</inkml:trace>
  <inkml:trace contextRef="#ctx0" brushRef="#br0">24495.000 4829.000 14958,'21.000'0.000'256,"-21.000"0.000"-769,0.000 0.000 545,0.000 0.000 225,0.000 20.000-257,0.000-1.000-32,0.000 21.000 32,0.000 0.000 64,0.000-1.000-224,0.000-19.000-225,20.000 20.000 225,0.000-20.000 224,-20.000 0.000 128,18.000 0.000 577,3.000-20.000 96,-1.000 0.000 32,0.000-20.000-129,0.000 20.000-287,-1.000-20.000 192,-19.000 0.000-449,20.000-20.000 96,-20.000 20.000-256,-20.000 1.000 385,20.000-21.000-353,-19.000 20.000-192,-1.000 20.000-129,20.000-20.000-287,-20.000 0.000-481,0.000 20.000-545,20.000 0.000-1793,0.000 0.000-3619</inkml:trace>
  <inkml:trace contextRef="#ctx0" brushRef="#br0">24793.000 4789.000 12555,'20.000'0.000'1474,"0.000"0.000"-1314,-20.000 0.000 1281,0.000 0.000-1088,0.000 0.000-97,-20.000 0.000-96,20.000 19.000 128,0.000 2.000 33,0.000-1.000-1,20.000-1.000 32,-20.000 1.000-160,39.000 0.000-192,-19.000-20.000-64,21.000 20.000-128,-21.000-20.000-448,18.000 0.000-514,-17.000 0.000-543,-1.000 0.000-1122,-20.000 0.000-928</inkml:trace>
  <inkml:trace contextRef="#ctx0" brushRef="#br0">24933.000 4789.000 10698,'20.000'40.000'736,"-20.000"-20.000"642,0.000 19.000 1921,0.000-19.000-1858,0.000 20.000-1185,0.000-1.000-352,0.000-19.000-96,0.000 20.000-449,0.000-20.000-832,0.000 20.000-1826,0.000-21.000-3203</inkml:trace>
  <inkml:trace contextRef="#ctx0" brushRef="#br0">24991.000 4431.000 12908,'41.000'20.000'-64,"-2.000"-20.000"160,-19.000 20.000 1505,20.000 19.000-416,-1.000 1.000-608,1.000 0.000-225,0.000 19.000 97,19.000 0.000 95,-39.000 22.000 97,1.000-21.000-289,-1.000 19.000-96,-20.000-20.000-288,-20.000 21.000 128,-1.000-40.000-128,1.000 19.000-448,-18.000-18.000-353,-3.000 18.000-961,1.000-40.000-2978</inkml:trace>
  <inkml:trace contextRef="#ctx0" brushRef="#br3">16714.000 8067.000 2530,'0.000'0.000'2114,"0.000"-20.000"-192,0.000 20.000-417,0.000 0.000-63,0.000-19.000-321,0.000 19.000-128,0.000 0.000-1,0.000 0.000 130,0.000 0.000-162,0.000 0.000-607,0.000 19.000-65,0.000 1.000 96,0.000 20.000-127,0.000 0.000 63,0.000 20.000 64,0.000-1.000-95,0.000 20.000-1,0.000 1.000-32,0.000-20.000-128,0.000-1.000-64,19.000-19.000 32,-19.000-1.000-64,0.000 1.000-32,20.000-19.000-96,-20.000 18.000 0,0.000-39.000-480,0.000 20.000-674,0.000-20.000-1344,0.000-20.000-1154</inkml:trace>
  <inkml:trace contextRef="#ctx0" brushRef="#br3">16714.000 8107.000 7046,'-20.000'-20.000'737,"0.000"20.000"-641,20.000-20.000 929,-20.000 20.000 608,20.000 0.000-255,0.000 0.000-193,0.000-20.000-577,0.000 20.000-383,20.000 0.000 255,0.000 0.000-31,0.000 0.000-97,19.000 0.000-64,1.000 0.000-32,-20.000-19.000-95,19.000 19.000-97,2.000-20.000-64,-1.000 20.000 96,19.000 0.000-64,0.000 0.000-32,-19.000-21.000 0,19.000 21.000 0,-19.000 0.000-32,19.000 0.000 64,22.000 0.000 64,-2.000 0.000-32,20.000 0.000-96,-20.000-19.000 32,20.000 19.000 0,1.000 0.000 32,19.000 0.000 0,0.000-20.000-32,-20.000 20.000-32,21.000 0.000 64,-2.000 0.000-32,1.000 0.000 32,21.000 0.000 0,-21.000 0.000 0,0.000 0.000-32,-1.000 0.000 0,22.000-20.000 0,-21.000 20.000-96,0.000 0.000 0,1.000 0.000 96,-21.000 0.000-32,19.000-20.000 32,1.000 20.000 32,1.000 0.000-32,-1.000 0.000 0,0.000 0.000 0,1.000 0.000 0,-21.000 0.000 0,19.000 0.000 0,1.000 0.000 0,1.000 0.000-128,-21.000-20.000 0,20.000 20.000-1,-20.000 0.000 65,21.000 0.000 32,-41.000 0.000 32,20.000 0.000 32,-20.000 0.000 0,20.000 0.000 0,-20.000 0.000-32,2.000 0.000 0,-2.000 0.000 0,0.000 0.000-96,20.000 0.000-128,1.000 0.000-128,-21.000 0.000 64,1.000 0.000 63,-21.000 0.000 97,0.000 0.000 160,2.000 20.000-32,-3.000-20.000 128,-17.000 0.000-128,-2.000 0.000 0,-19.000 0.000 64,0.000 0.000-32,-20.000 20.000-32,0.000-20.000 65,0.000 0.000-33,0.000 0.000-32,0.000 0.000 0,0.000 0.000 0,20.000 0.000-32,-20.000 0.000 0,20.000 0.000 64,-1.000 0.000-32,-19.000 0.000-32,20.000 0.000 64,0.000 20.000-32,0.000-20.000 32,0.000 0.000-32,-20.000 0.000 32,21.000 0.000 0,-21.000 0.000 0,18.000 0.000 0,-18.000 0.000 0,0.000 0.000 0,0.000 0.000 32,0.000 0.000-32,20.000 0.000-32,-20.000 0.000 0,0.000 0.000 32,0.000 0.000 0,0.000 0.000 160,0.000 0.000 32,0.000 0.000 1,0.000 0.000-33,0.000 0.000-128,0.000-20.000 32,0.000 20.000-192,0.000 0.000 32,0.000 20.000-32,0.000-20.000 96,0.000 0.000 0,0.000 20.000 0,0.000-20.000 0,0.000 19.000 0,0.000 2.000 0,0.000-1.000 0,0.000-20.000 0,0.000 19.000 32,0.000 21.000-32,0.000-20.000-32,0.000 0.000 64,0.000 0.000-32,0.000 19.000 0,0.000-18.000 0,0.000 18.000 0,0.000 1.000 64,0.000-20.000-64,20.000 19.000 0,-20.000 2.000 0,0.000-2.000-64,21.000-19.000 64,-21.000 20.000 64,0.000-20.000 64,0.000 19.000-128,0.000-19.000 32,0.000 20.000-32,0.000-21.000 32,0.000 21.000 0,0.000-19.000 0,20.000 18.000-32,-20.000-19.000 0,18.000 20.000 0,-18.000-20.000 32,0.000 19.000-32,0.000-19.000 32,21.000 0.000-32,-21.000 0.000 0,20.000 0.000 0,-20.000-1.000 32,0.000 2.000 32,20.000-21.000-64,-20.000 19.000 32,0.000-19.000-32,0.000 20.000 0,0.000-20.000 0,0.000 20.000 0,0.000-20.000-32,0.000 0.000-32,-20.000 0.000-32,20.000 0.000 64,0.000 0.000 0,-20.000 0.000 64,-1.000 0.000 0,3.000 20.000-64,-23.000-20.000 32,1.000 0.000-96,1.000 0.000-224,-1.000 0.000-97,-19.000 0.000 129,19.000 0.000 128,-39.000 0.000 96,18.000 0.000 64,-38.000 0.000 0,20.000 0.000 32,-40.000 0.000 128,19.000 0.000-64,-17.000 0.000 0,-3.000 0.000-64,1.000 0.000-32,-21.000 0.000 0,21.000 0.000 32,1.000 0.000-32,-21.000 0.000 0,-1.000 0.000 0,2.000 0.000 96,19.000-20.000 32,-21.000 20.000-32,2.000 0.000-64,-1.000 0.000 0,19.000 0.000-32,-19.000 0.000 32,1.000 0.000-32,18.000 0.000 32,1.000 0.000-32,0.000 0.000 33,1.000 0.000-33,-2.000 0.000 32,1.000 0.000 0,0.000 0.000-32,-1.000 0.000 128,1.000-20.000-64,20.000 20.000 0,-19.000 0.000 64,17.000 0.000-96,2.000 0.000-32,20.000 0.000 32,-20.000 0.000-32,-1.000 0.000 0,1.000 0.000 0,0.000-20.000 0,0.000 20.000 0,20.000 0.000 32,0.000 0.000 0,-2.000 0.000 32,2.000 0.000 64,20.000 0.000 32,-1.000 0.000-192,21.000 0.000 32,-22.000 0.000 0,23.000 0.000 64,-3.000-19.000 0,21.000 19.000-31,1.000 0.000 31,-1.000 0.000 0,0.000 0.000-96,-20.000-21.000 32,21.000 21.000-32,-1.000 0.000 32,0.000 0.000-32,-20.000 0.000 32,21.000 0.000 32,-21.000 0.000-32,20.000 0.000 0,-19.000 0.000 0,19.000 0.000 0,-21.000 0.000 0,21.000 0.000 0,-19.000 0.000 0,19.000 0.000 32,0.000 0.000 0,20.000 0.000 32,-20.000 0.000 96,20.000 0.000 0,0.000-19.000-192,0.000 19.000-128,0.000 0.000-193,0.000 0.000-223,0.000 0.000-321,0.000 0.000-320,-20.000 0.000-609,20.000 0.000-768,0.000 0.000-1634</inkml:trace>
  <inkml:trace contextRef="#ctx0" brushRef="#br3">16634.000 8684.000 12203,'0.000'19.000'0,"0.000"1.000"352,0.000 0.000 866,0.000 0.000-514,0.000 20.000-640,20.000-21.000-64,-20.000 21.000-160,0.000 0.000-513,20.000-1.000-1505,-20.000 1.000-2370</inkml:trace>
  <inkml:trace contextRef="#ctx0" brushRef="#br3">5915.000 7730.000 9288,'0.000'39.000'64,"0.000"-19.000"705,0.000 0.000-256,0.000 0.000-161,0.000 19.000-32,20.000 1.000 97,-20.000 0.000-129,0.000 20.000-96,0.000-1.000 96,0.000 1.000-160,-20.000-1.000-96,20.000 1.000 33,0.000 0.000-33,0.000-40.000 64,0.000 19.000 64,0.000 1.000 32,0.000-20.000-96,0.000 0.000-32,0.000-1.000-32,20.000-19.000 64,-2.000 21.000-32,2.000-21.000 32,21.000 0.000-32,-2.000 0.000-31,21.000 0.000-162,-21.000 0.000-351,21.000 0.000-1,19.000 0.000-255,-18.000 0.000-257,18.000 20.000-224,20.000-20.000-321,-20.000 0.000-608,20.000 0.000-993,1.000 0.000 513</inkml:trace>
  <inkml:trace contextRef="#ctx0" brushRef="#br3">7899.000 8524.000 864,'198.000'0.000'-32,"-98.000"-19.000"-799,-20.000 19.000 831,-1.000 0.000 31,-20.000 0.000 449,2.000 0.000-352,-2.000-20.000-96,0.000 20.000 609,-19.000 0.000 1313,0.000 0.000 64,-1.000 0.000-353,-19.000 0.000-256,0.000 0.000 1,0.000-21.000-545,1.000 21.000-673,-3.000 0.000-64,22.000 0.000-32,-19.000 0.000-64,-1.000 0.000 32,-2.000-19.000 192,3.000 19.000-31,-1.000 0.000-129,-20.000-20.000 32,0.000 20.000-64,0.000-20.000-64,0.000 20.000-64,-20.000-19.000-64,-1.000-2.000 32,21.000-18.000-33,-18.000 19.000-319,18.000-20.000-289,-20.000-19.000-320,20.000-1.000-544,0.000 0.000-609,0.000 1.000-2114,0.000-1.000 3204,0.000 20.000 3681,0.000 0.000 1154,20.000 20.000-1985,-20.000 1.000-64,18.000-1.000-161,-18.000 0.000-224,0.000 20.000-384,0.000 0.000-384,0.000-20.000-257,0.000 20.000-192,0.000 0.000 32,0.000 0.000-192,-18.000 0.000 32,-2.000 20.000 32,-1.000-20.000 32,1.000 0.000 64,0.000 0.000 64,-19.000 0.000 96,19.000 0.000 32,-20.000 0.000 33,1.000 0.000-97,-21.000 0.000-128,21.000 0.000-32,-22.000-20.000-32,-18.000 20.000 0,0.000-20.000 0,0.000 20.000 0,-20.000-20.000-32,-20.000 20.000 32,19.000 0.000 0,-19.000-19.000-64,0.000 19.000 128,-1.000 0.000-128,1.000 0.000 32,1.000 0.000 32,-1.000 0.000 32,-1.000 0.000-64,21.000 0.000 64,20.000 0.000 32,-20.000 0.000-32,18.000 0.000-32,2.000 0.000 0,0.000 0.000 0,0.000 19.000 0,0.000-19.000-32,-2.000 0.000-32,2.000 0.000 0,0.000 20.000-32,19.000-20.000 96,1.000 0.000 0,0.000 20.000 0,-2.000-20.000 0,23.000 20.000-32,-3.000-20.000 0,21.000 20.000-64,-19.000-20.000-449,19.000 0.000-480,0.000 20.000-128,20.000-20.000-320,0.000 19.000-1090</inkml:trace>
  <inkml:trace contextRef="#ctx0" brushRef="#br3">6767.000 8505.000 6181,'-18.000'19.000'1986,"18.000"-19.000"-1890,18.000 0.000 1314,23.000 0.000 63,17.000 0.000-672,3.000 0.000-449,38.000 0.000-64,0.000-19.000 33,21.000 19.000 63,18.000 0.000 97,-19.000 0.000-225,21.000 0.000-192,-21.000 0.000 0,0.000 0.000-64,-19.000 0.000-192,17.000 0.000-193,-36.000 0.000-191,-2.000 0.000-481,-40.000-20.000-2146</inkml:trace>
  <inkml:trace contextRef="#ctx0" brushRef="#br3">16872.000 8564.000 6021,'-20.000'0.000'3684,"0.000"0.000"-3652,20.000 0.000 929,0.000 0.000 480,0.000 0.000 32,0.000 0.000-512,0.000 0.000-416,20.000 0.000 63,-20.000 0.000-95,20.000 0.000-33,1.000 0.000-31,-1.000 0.000-193,18.000 0.000-192,-17.000-20.000 0,-1.000 20.000-64,0.000 0.000-224,0.000 0.000-417,-1.000 0.000-416,1.000 0.000-448,-20.000 0.000-897,0.000 0.000-1442</inkml:trace>
  <inkml:trace contextRef="#ctx0" brushRef="#br3">17269.000 8326.000 8456,'20.000'-20.000'2914,"-20.000"20.000"-2657,0.000 0.000 1152,0.000 0.000-160,0.000 0.000-993,0.000 0.000-160,-20.000 20.000 0,20.000-1.000 65,-20.000 1.000 63,20.000 1.000 64,-19.000-2.000 0,19.000 1.000-63,0.000 0.000-65,0.000-1.000 0,19.000 2.000 96,1.000-21.000-64,0.000 20.000-96,1.000-20.000 97,17.000 0.000-129,3.000 0.000-32,-1.000 0.000-64,-21.000 0.000-289,1.000 0.000-351,0.000 0.000-866,0.000 0.000-800,-20.000 0.000-1089,0.000 0.000-4164</inkml:trace>
  <inkml:trace contextRef="#ctx0" brushRef="#br3">17448.000 8386.000 3971,'-19.000'0.000'1506,"19.000"0.000"-1538,0.000 19.000 1986,0.000-19.000 288,0.000 20.000-833,0.000 0.000-288,0.000-1.000 96,0.000 22.000-448,0.000-22.000-545,0.000 21.000-192,0.000 0.000-256,-20.000-21.000-577,20.000 2.000-704,20.000-2.000-801,-1.000 2.000-1602</inkml:trace>
  <inkml:trace contextRef="#ctx0" brushRef="#br3">17607.000 8505.000 8872,'-20.000'19.000'160,"20.000"1.000"-160,-20.000 0.000 705,20.000 0.000-225,0.000 0.000-160,20.000-1.000-223,0.000 2.000-97,19.000-2.000 64,-19.000-19.000 32,20.000 0.000 192,-1.000 0.000 289,-19.000 0.000 704,1.000-19.000 448,-1.000-2.000-255,-20.000 2.000-449,0.000-1.000-385,0.000 0.000-255,-20.000 0.000-257,-1.000 0.000 32,1.000 1.000-96,-19.000-1.000-128,19.000-1.000 64,0.000 21.000-96,0.000-19.000-160,20.000 19.000-929,0.000 19.000-1346,20.000-19.000-1633</inkml:trace>
  <inkml:trace contextRef="#ctx0" brushRef="#br3">18024.000 8485.000 10409,'0.000'0.000'417,"-20.000"0.000"1024,20.000 0.000 545,0.000 0.000-801,20.000 20.000-288,19.000-20.000-256,-19.000 19.000-257,20.000-19.000-192,-1.000 20.000-192,-19.000-20.000 64,21.000 20.000-160,-21.000-20.000-480,-2.000 20.000-385,3.000-20.000-289,-21.000 0.000-1088,0.000 0.000-1281,0.000 0.000-1986</inkml:trace>
  <inkml:trace contextRef="#ctx0" brushRef="#br3">18261.000 8464.000 9160,'-38.000'41.000'1377,"18.000"-22.000"-31,-1.000 1.000 1344,1.000 0.000-1376,2.000 0.000-1058,-3.000 19.000-192,1.000-18.000-224,20.000-2.000-865,0.000 2.000-1313,0.000-21.000-2467</inkml:trace>
  <inkml:trace contextRef="#ctx0" brushRef="#br3">18421.000 8266.000 13004,'0.000'20.000'0,"0.000"0.000"1089,0.000 19.000 1185,0.000 2.000-1025,0.000-2.000-544,0.000 0.000-449,20.000 2.000-160,-20.000-2.000-64,0.000 1.000-512,19.000-1.000-962,-19.000-18.000-1248,20.000-2.000-1987</inkml:trace>
  <inkml:trace contextRef="#ctx0" brushRef="#br3">18739.000 8464.000 13292,'0.000'21.000'-32,"20.000"-21.000"577,-1.000 0.000 1376,21.000 0.000-1056,0.000 0.000-577,-21.000 0.000-416,21.000 0.000-640,-20.000-21.000-1442,-20.000 21.000-5189</inkml:trace>
  <inkml:trace contextRef="#ctx0" brushRef="#br3">18838.000 8405.000 9769,'20.000'59.000'1217,"-20.000"-18.000"-160,19.000-22.000 1089,-19.000 21.000-1473,0.000-20.000-577,20.000 0.000-1346,-20.000-20.000-3426</inkml:trace>
  <inkml:trace contextRef="#ctx0" brushRef="#br3">19373.000 8365.000 6534,'-39.000'21.000'-225,"19.000"-21.000"-735,-20.000 19.000 2177,40.000 21.000-417,-19.000-21.000-351,-1.000 22.000-33,20.000-22.000-191,20.000 21.000-1,19.000-20.000-32,-19.000 0.000-128,20.000-20.000 160,-1.000 19.000 769,2.000-19.000 513,-1.000-19.000 31,-1.000-1.000-320,-19.000 0.000-128,-20.000 0.000-288,0.000 0.000-128,0.000 1.000-33,-20.000-1.000-223,-19.000-1.000-33,19.000 2.000-256,-21.000-1.000-64,21.000 0.000-96,0.000 20.000-320,1.000 0.000-961,19.000 0.000-1154,0.000 0.000-1473,19.000 20.000-5605</inkml:trace>
  <inkml:trace contextRef="#ctx0" brushRef="#br3">19790.000 8524.000 16751,'0.000'0.000'-160,"0.000"0.000"224,0.000 0.000 0,20.000 0.000-480,-20.000 0.000-1730,20.000 0.000-3812</inkml:trace>
  <inkml:trace contextRef="#ctx0" brushRef="#br3">19950.000 8345.000 13452,'-20.000'0.000'2370,"20.000"0.000"-2658,20.000 0.000 641,0.000 0.000 351,-1.000 0.000-512,21.000 20.000-224,0.000 1.000 64,-1.000-21.000-64,-19.000 19.000-32,0.000 21.000-32,0.000-21.000-32,-20.000 2.000 64,-20.000 18.000 96,0.000-19.000 32,0.000 0.000 224,0.000 0.000-95,1.000 0.000 95,19.000-20.000-96,0.000 19.000-128,19.000-19.000-128,1.000 0.000-897,20.000 0.000-1858,-1.000 0.000-2466</inkml:trace>
  <inkml:trace contextRef="#ctx0" brushRef="#br3">20347.000 8365.000 12011,'20.000'-20.000'128,"0.000"20.000"1249,-1.000-19.000 545,1.000 19.000-1377,0.000-20.000-385,0.000 20.000-96,0.000 0.000 0,-20.000 0.000-64,0.000 0.000-288,-20.000 0.000 95,0.000 0.000 129,0.000 0.000 32,-19.000 20.000 0,19.000-1.000 0,-20.000-19.000-32,40.000 20.000 32,-21.000 1.000 32,21.000-2.000 32,21.000 21.000 0,-1.000-21.000 0,20.000 2.000 32,-21.000-1.000-96,21.000-1.000 32,-20.000-19.000 0,0.000 20.000 0,-1.000 0.000 0,1.000 0.000 64,-20.000 0.000 97,-20.000-1.000 255,20.000-19.000 289,-19.000 21.000-97,-1.000-21.000-127,0.000 0.000-33,-20.000 0.000-288,21.000 0.000 0,-1.000 0.000-160,0.000 0.000-32,20.000 0.000-160,-20.000 0.000-416,20.000 0.000-546,0.000 0.000-2337,0.000 0.000-4388</inkml:trace>
  <inkml:trace contextRef="#ctx0" brushRef="#br3">20664.000 8505.000 14509,'21.000'19.000'32,"-21.000"-19.000"641,38.000 0.000 864,-17.000 0.000-928,19.000 20.000-449,-1.000-20.000-96,1.000 20.000-32,-1.000 0.000-128,1.000-20.000-448,-20.000 0.000-706,0.000 20.000-1664,-1.000-20.000-1923</inkml:trace>
  <inkml:trace contextRef="#ctx0" brushRef="#br3">20922.000 8464.000 9513,'-20.000'0.000'2402,"20.000"0.000"-2018,-19.000 21.000 2371,19.000-1.000-1122,-20.000-1.000-928,0.000 21.000-449,0.000-20.000-192,-1.000 19.000-32,21.000-18.000-224,0.000 19.000-833,0.000-21.000-1121,0.000-19.000-2018</inkml:trace>
  <inkml:trace contextRef="#ctx0" brushRef="#br3">21181.000 8306.000 9801,'0.000'39.000'3875,"0.000"-19.000"-3586,20.000 1.000 1504,-20.000 18.000 97,19.000 0.000-897,-19.000 2.000-544,20.000-2.000-385,-20.000 1.000 64,20.000-20.000-64,-20.000 20.000-64,0.000 0.000-385,20.000-21.000-575,-20.000 1.000-546,0.000 0.000-1281,0.000 0.000-2465</inkml:trace>
  <inkml:trace contextRef="#ctx0" brushRef="#br3">21517.000 8306.000 9160,'20.000'20.000'2915,"-20.000"-20.000"-2947,-20.000 19.000 801,20.000 1.000 544,-18.000 1.000-705,18.000-2.000-287,-21.000 21.000 63,21.000-21.000 97,0.000 2.000-97,0.000-1.000 96,21.000-1.000 97,17.000 1.000-193,-18.000-20.000-63,21.000 20.000-97,-23.000-20.000-160,23.000 0.000 0,-21.000 0.000-128,0.000 0.000-320,-1.000 0.000-225,1.000 0.000-576,-20.000-20.000-1634,0.000 20.000-1473</inkml:trace>
  <inkml:trace contextRef="#ctx0" brushRef="#br3">21677.000 8386.000 10473,'20.000'39.000'161,"-20.000"-19.000"1440,0.000-1.000 1218,0.000 2.000-1282,19.000-1.000-576,-19.000-1.000-384,0.000 21.000-257,20.000-20.000-160,-20.000 0.000-64,0.000 20.000-32,20.000-21.000-64,-20.000 2.000-192,20.000-2.000-256,-20.000-19.000-417,0.000 20.000-1057,20.000-20.000-2915</inkml:trace>
  <inkml:trace contextRef="#ctx0" brushRef="#br3">21916.000 8345.000 9224,'18.000'0.000'1089,"-18.000"20.000"-1057,20.000 1.000 1730,-20.000-2.000 224,0.000 1.000-1025,21.000 19.000-193,-21.000 2.000 97,0.000-2.000-192,0.000-19.000-417,0.000 20.000-192,0.000-21.000-32,0.000 21.000-64,0.000-19.000-256,20.000-2.000-609,-20.000-19.000-1089,0.000 20.000-1761,0.000-20.000-6151</inkml:trace>
  <inkml:trace contextRef="#ctx0" brushRef="#br3">22232.000 8345.000 15406,'20.000'20.000'32,"-20.000"1.000"-160,0.000-2.000 1121,-20.000 21.000 192,20.000-21.000-737,-19.000 22.000-255,19.000-2.000-1,-20.000-19.000-128,20.000 20.000-32,0.000 0.000-64,20.000-21.000-128,-1.000 2.000-161,1.000-2.000-95,0.000 1.000 192,0.000-20.000 32,0.000 0.000-193,-1.000 0.000 1,1.000-20.000 384,0.000 20.000 96,-20.000-19.000 96,21.000-2.000 0,-21.000 2.000 33,-21.000-21.000-33,21.000 20.000-192,-40.000 0.000 64,21.000 0.000 32,-21.000 20.000-192,20.000 0.000-577,0.000 0.000-3170,20.000 0.000-8777</inkml:trace>
  <inkml:trace contextRef="#ctx0" brushRef="#br3">23126.000 8524.000 5861,'-20.000'0.000'5285,"20.000"0.000"-4997,-20.000 0.000 1666,20.000-19.000-288,0.000 19.000-417,0.000 0.000-384,-20.000 0.000-321,20.000 0.000-95,20.000 0.000-161,-20.000 0.000-128,20.000 0.000 0,19.000 0.000-160,1.000 0.000 96,-20.000 0.000 65,39.000 0.000-129,-38.000 0.000 32,19.000 0.000 64,-1.000 0.000-160,-19.000 0.000 64,39.000 0.000-32,-19.000 0.000-64,0.000-20.000-481,19.000 20.000-352,-39.000 0.000-736,21.000 0.000-1122,-41.000 0.000-352,18.000 0.000-2242</inkml:trace>
  <inkml:trace contextRef="#ctx0" brushRef="#br3">23343.000 8306.000 11851,'-18.000'0.000'-641,"-2.000"0.000"161,0.000 20.000 1280,-21.000-1.000-287,2.000 1.000-449,19.000 1.000 32,-20.000 18.000 545,1.000-19.000-33,19.000 20.000-95,0.000-20.000-33,0.000-1.000 65,20.000 1.000-97,0.000 0.000 33,20.000-20.000 127,20.000 20.000-127,-1.000 0.000-193,1.000-1.000-128,19.000 2.000-160,-18.000-21.000-384,17.000 19.000-577,-37.000 2.000-1249,19.000-21.000-2018</inkml:trace>
  <inkml:trace contextRef="#ctx0" brushRef="#br3">23880.000 8028.000 8968,'-20.000'-20.000'0,"20.000"-1.000"-160,0.000 42.000 736,0.000-21.000 770,20.000 20.000-321,-20.000 19.000-385,20.000 21.000 65,0.000-20.000-97,0.000 39.000-351,-20.000-19.000-33,0.000 20.000 32,0.000-21.000 0,0.000 1.000 65,-20.000-21.000 159,20.000 1.000-63,-20.000-20.000-33,20.000-1.000 192,0.000-19.000 97,0.000 0.000-673,0.000 0.000 32,0.000-19.000-160,20.000-1.000-96,0.000 0.000-129,-20.000 0.000 33,19.000 0.000 128,1.000 20.000 32,0.000-19.000 96,0.000 19.000 192,1.000 0.000 32,-3.000 19.000 32,2.000 1.000 64,-20.000 0.000-127,0.000 0.000-65,20.000 0.000-64,-20.000-1.000-289,0.000 2.000-704,0.000 19.000-1024,0.000-40.000-834,0.000 19.000-3651</inkml:trace>
  <inkml:trace contextRef="#ctx0" brushRef="#br3">24376.000 8604.000 10153,'0.000'-20.000'1730,"-20.000"20.000"-1986,20.000 0.000 576,-19.000 0.000 320,-1.000 0.000-287,20.000 0.000-225,-40.000 0.000 160,20.000 20.000 193,20.000-1.000-1,-19.000 2.000-160,19.000 19.000-192,0.000-21.000 1,0.000 1.000-97,19.000 20.000-96,1.000-20.000 0,20.000 0.000 64,-1.000-20.000 32,21.000 19.000-32,-40.000-19.000 64,19.000 0.000 0,-19.000-19.000 32,1.000 19.000 32,-1.000-20.000 0,-20.000 0.000-32,0.000 0.000-64,0.000 0.000-96,-20.000-19.000-96,-1.000 18.000 96,-17.000 2.000 0,-3.000-2.000 64,1.000 21.000 64,1.000-19.000 128,19.000 19.000 0,-20.000 19.000 32,40.000-19.000 65,0.000 21.000 31,0.000-2.000-32,20.000 2.000-128,20.000-2.000-192,-1.000-19.000-480,1.000 20.000-994,1.000 0.000-2177,-23.000-20.000-6471</inkml:trace>
  <inkml:trace contextRef="#ctx0" brushRef="#br3">23900.000 9061.000 11594,'0.000'0.000'513,"0.000"0.000"-1,0.000 0.000 706,0.000 0.000-514,-20.000 0.000-351,0.000 20.000 95,1.000-1.000 129,-1.000 21.000-1,0.000 0.000-31,20.000 0.000-65,-20.000 19.000-384,20.000-19.000-64,0.000 20.000 32,0.000-21.000-224,20.000 1.000-352,20.000-20.000-289,-21.000 19.000-288,1.000-18.000-961,20.000-1.000-1249,-1.000-20.000-2050</inkml:trace>
  <inkml:trace contextRef="#ctx0" brushRef="#br3">24078.000 9160.000 13004,'20.000'0.000'160,"-20.000"0.000"256,0.000 20.000 1346,0.000 0.000-769,0.000 0.000-449,0.000 0.000-63,0.000 19.000 95,0.000 1.000-127,0.000 0.000-161,0.000-20.000-192,0.000 19.000-64,0.000-18.000-64,21.000-2.000-320,-21.000-19.000-513,0.000 20.000-1345,0.000-20.000-1505,20.000 0.000-3044</inkml:trace>
  <inkml:trace contextRef="#ctx0" brushRef="#br3">24337.000 9220.000 9609,'19.000'-20.000'736,"1.000"0.000"225,-20.000 20.000 1538,0.000 0.000-1410,-20.000 0.000-417,20.000 0.000 193,0.000 20.000-32,-19.000 0.000-161,19.000 0.000-223,0.000 19.000-65,0.000-19.000-127,19.000 0.000-161,1.000 0.000 128,0.000 0.000-32,20.000 0.000-192,-19.000-20.000-224,17.000 0.000-545,-17.000 0.000-512,19.000 0.000-1730,-22.000 0.000-3171</inkml:trace>
  <inkml:trace contextRef="#ctx0" brushRef="#br3">24495.000 9220.000 1,'0.000'20.000'12522,"0.000"-20.000"-12426,0.000 20.000 1218,0.000-1.000 896,-20.000 21.000-961,20.000-20.000-737,0.000 20.000-319,0.000-21.000-161,0.000 22.000-225,0.000-22.000-479,20.000 21.000-1026,-20.000-21.000-1345,0.000 2.000-2242</inkml:trace>
  <inkml:trace contextRef="#ctx0" brushRef="#br3">24714.000 9180.000 10153,'20.000'20.000'96,"-20.000"-20.000"929,20.000 20.000 1602,-20.000 0.000-962,0.000 0.000-672,0.000 19.000-96,0.000-19.000-352,-20.000 20.000-225,20.000-1.000-160,0.000 2.000-64,0.000-22.000-64,0.000 21.000-64,0.000-21.000-576,20.000 22.000-1250,-20.000-21.000-2306,0.000 0.000-7111</inkml:trace>
  <inkml:trace contextRef="#ctx0" brushRef="#br3">24991.000 9299.000 13612,'21.000'20.000'-704,"-21.000"0.000"512,-21.000 0.000 1056,1.000 0.000-191,20.000 19.000-545,-18.000 1.000-128,-2.000-20.000-64,20.000 19.000 0,0.000 2.000-256,20.000-1.000-1,-20.000-21.000-95,18.000 2.000 320,2.000-2.000 384,21.000-19.000 129,-21.000 0.000-33,-1.000 0.000-96,-19.000 0.000-96,20.000 0.000-160,-20.000-19.000-64,0.000-2.000 32,0.000 2.000 0,0.000 19.000 0,-20.000-20.000 0,1.000 0.000-128,-1.000 20.000-1121,0.000 0.000-2306</inkml:trace>
  <inkml:trace contextRef="#ctx0" brushRef="#br3">25111.000 9160.000 14029,'20.000'-20.000'-160,"-20.000"20.000"224,20.000 20.000 1473,-1.000-20.000-320,1.000 20.000-576,20.000 0.000-417,-20.000 20.000 96,19.000-1.000 97,-19.000 1.000-33,0.000 0.000-224,1.000 19.000 33,-21.000-19.000-161,20.000 19.000 96,-20.000-18.000-128,-20.000-1.000-32,20.000 0.000-353,-21.000-1.000-351,-19.000-19.000-994,22.000 20.000-1922,-23.000-20.000-6629</inkml:trace>
  <inkml:trace contextRef="#ctx0" brushRef="#br3">23364.000 8981.000 4003,'0.000'0.000'2306,"0.000"0.000"-2177,0.000 20.000 735,0.000 0.000 1411,-21.000 0.000-802,21.000 20.000-576,0.000 0.000-449,0.000 19.000-159,0.000 1.000-161,0.000-21.000 0,0.000 21.000-160,0.000-20.000 128,0.000-1.000 64,-18.000-18.000 256,18.000-2.000-31,0.000 1.000 736,0.000-20.000-1025,0.000 0.000-256,18.000-20.000-64,-18.000 1.000 95,21.000-2.000 129,-21.000 1.000-32,20.000-19.000-256,0.000 19.000 32,-20.000 0.000 128,20.000 0.000 256,-1.000 20.000 64,-19.000-20.000 64,20.000 40.000 225,-20.000-20.000-65,20.000 20.000-128,-20.000 0.000 193,0.000 20.000-257,0.000-21.000-96,0.000 22.000-96,-20.000-22.000-192,20.000 21.000-416,0.000-21.000-1090,0.000 22.000-2178,0.000-21.000-6213</inkml:trace>
  <inkml:trace contextRef="#ctx0" brushRef="#br3">23643.000 9538.000 9577,'0.000'0.000'640,"0.000"0.000"-640,-20.000 0.000 1281,-1.000 0.000-480,21.000 20.000-384,0.000 0.000-65,0.000 0.000 64,0.000-1.000-224,0.000 2.000-95,0.000 18.000-1,21.000-19.000-128,-1.000 0.000-32,18.000 0.000 64,-17.000 0.000 128,19.000-20.000 224,-1.000 0.000-160,-19.000 0.000-96,20.000 0.000 32,-21.000-20.000-128,-19.000 0.000 0,20.000 0.000-32,-20.000 0.000-64,0.000 0.000 128,-20.000 1.000 96,1.000-2.000-96,-21.000 2.000-96,20.000-1.000-32,-19.000 20.000 32,-22.000 0.000 32,41.000 0.000 0,-18.000 0.000 64,38.000 20.000 160,0.000-20.000 97,20.000 19.000 159,-2.000 2.000-224,2.000-2.000-64,21.000 1.000-224,-2.000-20.000-224,1.000 20.000-673,0.000-20.000-2370,-1.000 0.000-5669</inkml:trace>
  <inkml:trace contextRef="#ctx0" brushRef="#br3">24218.000 8405.000 11146,'0.000'-40.000'481,"-20.000"40.000"-1,0.000-20.000 609,-1.000 20.000-609,3.000 20.000-383,-2.000 1.000-97,-21.000-2.000 0,3.000 21.000 0,17.000 0.000 64,1.000 19.000-32,0.000-19.000 192,20.000 20.000-32,20.000-20.000-32,0.000-1.000-64,19.000-19.000 96,1.000 20.000 1,19.000-40.000-33,2.000 0.000 0,-22.000 0.000 513,21.000-20.000 95,-21.000 0.000-95,1.000-20.000-321,-20.000 0.000-128,0.000 0.000-31,-20.000-19.000-193,-20.000 0.000-32,0.000 18.000-64,-20.000-18.000-65,-19.000-1.000-31,0.000 41.000 96,-1.000-21.000 0,1.000 40.000 0,-20.000 0.000 192,18.000 20.000 64,22.000 0.000 32,19.000 19.000 1,20.000 1.000-65,0.000 19.000-32,39.000-18.000 32,1.000-2.000-32,1.000 1.000 32,38.000-20.000 32,-20.000-1.000 64,1.000 2.000 65,-21.000-21.000 95,1.000 0.000 0,-1.000-21.000-191,-39.000 2.000-65,0.000-21.000-64,0.000 0.000-64,-19.000 1.000 32,-1.000-1.000-160,-20.000-19.000-129,1.000 18.000-223,-21.000 2.000-193,21.000-1.000 161,-22.000 0.000-1,23.000 21.000 225,-23.000 19.000 224,22.000 19.000 96,-1.000 21.000 32,20.000 0.000 160,20.000 19.000-95,0.000 1.000 127,20.000 0.000-96,20.000-1.000-64,19.000-19.000-32,0.000-1.000 32,22.000-18.000 64,-22.000-2.000 0,20.000-19.000-31,-19.000 0.000-1,-21.000-19.000-96,1.000-21.000-32,-20.000 0.000-96,-20.000 0.000-193,-20.000 1.000-95,0.000-21.000-161,-20.000 21.000 65,1.000-2.000 64,-1.000 2.000 127,-19.000 39.000 129,19.000-20.000 160,-19.000 40.000 192,18.000 0.000 97,3.000 19.000-1,17.000 21.000-128,21.000 0.000-96,0.000-1.000 96,21.000-19.000-32,17.000 20.000-160,23.000-20.000 0,-2.000-21.000 32,20.000 21.000 32,-19.000-40.000-32,-1.000 0.000 96,-19.000 0.000-96,-1.000-20.000 0,-39.000 0.000-32,0.000 1.000 0,-18.000-2.000 0,-3.000 2.000-96,-19.000-2.000 32,0.000 21.000 0,1.000 0.000 64,-1.000 21.000 64,20.000-2.000-32,1.000 2.000 96,19.000 18.000 32,19.000 1.000 64,21.000 0.000-159,19.000-1.000 95,1.000-19.000-64,-1.000 0.000 0,2.000 0.000 96,-2.000 0.000-96,-19.000-20.000-609,-20.000 0.000-1024,-1.000-20.000-3139</inkml:trace>
  <inkml:trace contextRef="#ctx0" brushRef="#br4">16852.000 9279.000 352,'0.000'0.000'1441,"-20.000"-19.000"641,20.000 19.000-608,0.000 19.000 223,20.000-19.000 577,-20.000 20.000-896,20.000 0.000-161,-20.000 0.000-192,21.000 0.000-321,-1.000 19.000-127,-20.000-19.000-161,20.000 20.000-95,-20.000 0.000 31,18.000 0.000-32,-18.000 20.000-31,0.000-20.000-129,0.000-1.000 32,0.000 1.000 32,0.000-20.000-64,0.000 0.000 0,0.000-1.000 33,0.000 1.000-33,0.000-20.000 32,0.000 0.000-32,0.000 0.000 128,21.000 0.000-127,-1.000 0.000-194,20.000 0.000-223,-1.000 0.000 480,1.000-20.000-95,19.000 20.000-290,1.000 20.000 129,20.000-20.000 32,-1.000 20.000 0,20.000-20.000-224,0.000 20.000 64,41.000-20.000-128,-21.000 0.000-97,19.000 0.000-127,22.000 0.000-33,-22.000-20.000 161,21.000 20.000-225,-21.000 0.000-63,22.000-20.000 319,-2.000 20.000 1,2.000 0.000 224,-22.000 0.000 0,1.000 0.000-705,-19.000 0.000 481,-1.000 0.000-33,-20.000 0.000-95,19.000 20.000 256,1.000-20.000 192,1.000 0.000 160,-1.000 0.000 128,21.000-20.000 257,-22.000 20.000 223,1.000 0.000-544,0.000-20.000-224,1.000 20.000-192,-1.000 0.000-64,-1.000 0.000-257,1.000-19.000 193,-19.000 19.000 384,19.000 0.000 256,0.000 0.000 161,-20.000 0.000 512,1.000 0.000-64,-21.000 0.000-545,0.000-20.000-160,1.000 20.000-64,-21.000 0.000-192,20.000 0.000-64,-18.000-20.000 128,18.000 20.000-128,-20.000 0.000 96,1.000-20.000 64,-1.000 20.000 64,-18.000 0.000 32,17.000 0.000 160,-17.000 0.000 1,-21.000-20.000-1,-1.000 20.000 288,21.000-20.000-191,-40.000 20.000-225,20.000 0.000-96,0.000-19.000 0,-20.000 19.000-64,19.000-21.000 0,1.000 21.000 96,0.000-19.000-96,-20.000-1.000 96,0.000 20.000 96,0.000-20.000-63,0.000 0.000-33,0.000-1.000-128,0.000 2.000 32,0.000-1.000 32,0.000 0.000-64,0.000 1.000 32,0.000-2.000-32,20.000 1.000 0,-20.000 1.000-97,20.000-1.000-159,-20.000-20.000-32,0.000 20.000-161,0.000 0.000 129,-20.000 1.000 352,20.000 19.000-96,-20.000 0.000 96,20.000-20.000 0,0.000 20.000 0,-20.000 0.000-32,20.000 0.000 64,0.000 0.000-32,-20.000 0.000 32,1.000 0.000-64,-1.000 0.000 32,0.000 0.000-96,-20.000 0.000-192,1.000 0.000-385,-40.000 0.000-128,-2.000 0.000 161,2.000 0.000 287,-40.000-20.000 129,19.000 20.000-160,-38.000-20.000-513,-1.000 0.000-128,-1.000 0.000 577,-18.000 0.000 512,19.000 20.000 32,-19.000-19.000-64,-2.000 19.000 96,22.000 0.000 288,-22.000 0.000-224,42.000 19.000-192,-21.000-19.000 0,20.000 20.000-32,-1.000 0.000 32,-18.000-20.000-192,19.000 0.000-32,-21.000 20.000 224,21.000-20.000 32,-19.000 0.000 64,19.000 0.000 128,-1.000 0.000 33,-19.000 20.000-65,21.000-20.000-192,-42.000 0.000 32,22.000 0.000 96,-1.000 0.000 160,-1.000 0.000 353,-18.000 0.000 63,-2.000-20.000 65,2.000 20.000 288,0.000 0.000-128,-2.000 0.000-449,41.000 0.000 33,0.000 0.000 96,39.000 20.000-353,1.000-20.000-192,0.000 20.000-32,19.000-20.000-32,21.000 20.000 0,-1.000-20.000-224,1.000 19.000-545,19.000-19.000-224,-20.000 0.000-64,19.000 20.000-96,3.000-20.000 256,-2.000 0.000 641,0.000 0.000 192,-21.000 0.000 128,21.000 20.000-609,1.000-20.000-4291</inkml:trace>
  <inkml:trace contextRef="#ctx0" brushRef="#br2">16972.000 10273.000 8680,'20.000'-20.000'512,"-20.000"20.000"-288,0.000 20.000 481,0.000-20.000 352,0.000 20.000-96,20.000 0.000-384,-20.000 20.000-321,20.000 0.000-96,-20.000-1.000 96,19.000 1.000-32,-19.000-1.000-63,0.000 21.000 31,0.000-20.000 0,0.000 19.000-32,-19.000-18.000-64,19.000-2.000-32,0.000-19.000 32,0.000 0.000 64,0.000 0.000-31,0.000-20.000 63,19.000 0.000 64,1.000 0.000-128,0.000 0.000-32,0.000 0.000-96,0.000 0.000 0,19.000 0.000-32,1.000 0.000 0,-1.000 0.000 0,1.000 0.000 32,1.000 20.000 0,18.000-20.000-32,0.000 0.000 64,21.000 0.000-64,-1.000 0.000-192,0.000 0.000-225,0.000 0.000 161,21.000 0.000 64,-1.000 0.000 64,-19.000-20.000-32,20.000 20.000-1,-21.000-20.000-191,-20.000 20.000-705,1.000 0.000-192,-21.000-20.000 416,1.000 20.000 481,-1.000-20.000 191,21.000 20.000 1315,-21.000 0.000-290,1.000 0.000-800,1.000 0.000 2050,18.000 0.000-1377,1.000 0.000-673,-1.000 0.000 32,20.000 0.000-32,0.000 0.000-32,20.000 20.000 32,-18.000-20.000-32,18.000 0.000 32,0.000 0.000-32,1.000 0.000 0,-1.000 20.000 32,0.000-20.000-64,0.000 0.000 32,21.000 0.000 0,-2.000 0.000 32,-19.000 0.000-96,20.000 0.000-64,-20.000 20.000 32,21.000-20.000 96,-1.000 0.000 0,-20.000 0.000 0,21.000 0.000-224,-1.000 20.000 128,-1.000-20.000 32,1.000 0.000 96,1.000 0.000-32,-21.000 0.000 32,0.000 0.000 160,0.000 0.000 0,1.000 0.000-160,-1.000 0.000-32,0.000 0.000-128,0.000 19.000 0,-18.000-19.000-32,18.000 0.000 32,-20.000 0.000 95,-20.000 20.000 1,20.000-20.000 129,-18.000 0.000 63,-23.000 20.000 0,3.000-20.000 224,-1.000 0.000 97,-21.000 0.000-1,1.000 0.000-96,-20.000 0.000-127,20.000-20.000-129,-20.000 20.000-64,0.000-20.000-128,20.000 1.000-192,-20.000-1.000-65,0.000 0.000-95,0.000-20.000 160,-20.000 1.000 160,20.000-2.000 96,0.000-18.000-64,0.000 19.000 31,0.000-20.000-351,0.000-19.000-481,0.000 19.000 257,0.000 1.000 319,0.000-1.000-383,0.000 0.000 159,0.000 1.000 385,-20.000-1.000 192,20.000 21.000-64,0.000 19.000 64,0.000 0.000 225,0.000 0.000-65,0.000 20.000-128,-20.000 0.000-96,20.000 0.000-96,0.000 0.000 64,0.000 0.000 0,-19.000 0.000 64,19.000 0.000 96,-20.000 0.000-32,0.000 20.000 64,-21.000-20.000-64,3.000 0.000-64,-3.000 0.000-32,-18.000 20.000-32,-1.000-20.000-128,-19.000 20.000 32,-20.000-20.000-96,-1.000 0.000-32,1.000 0.000-1,-20.000 0.000 33,-1.000 0.000 192,3.000 0.000-32,-23.000 0.000 64,21.000 0.000 0,-19.000 0.000 0,-2.000 0.000 0,1.000 0.000 32,1.000 0.000-64,-2.000 0.000 64,1.000 0.000 32,21.000 0.000 64,-22.000 0.000 32,21.000 0.000-32,-21.000 0.000 65,22.000 0.000 95,-1.000 0.000-224,0.000 0.000 128,-1.000 0.000 0,1.000 0.000 1,20.000-20.000 95,-21.000 20.000-160,3.000 0.000-96,-3.000 0.000-32,21.000 0.000 32,-20.000 0.000 0,19.000 0.000 160,-19.000-20.000 289,20.000 20.000 319,-21.000 0.000-159,21.000 0.000-225,-20.000 0.000-223,20.000 0.000-129,-21.000 0.000-64,21.000 0.000 96,0.000 0.000-64,20.000 20.000-64,-21.000 0.000 0,21.000-20.000 32,0.000 20.000-481,19.000-1.000 1,-19.000-19.000 63,20.000 20.000-223,-2.000-20.000-321,23.000 21.000 512,-3.000-21.000 385,1.000 0.000 64,21.000 19.000 0,-1.000-19.000-96,0.000 0.000-640,20.000 20.000-2564</inkml:trace>
  <inkml:trace contextRef="#ctx0" brushRef="#br1">16575.000 6935.000 3171,'0.000'-40.000'1057,"20.000"40.000"736,-20.000-20.000 33,0.000 20.000 192,0.000 0.000-289,0.000 0.000-800,0.000 0.000-768,0.000 0.000 63,20.000 0.000 384,-20.000 0.000-63,0.000 20.000-129,0.000-20.000 161,0.000 0.000-1,19.000 20.000-95,-19.000 0.000-97,0.000 19.000 0,0.000 1.000-31,0.000 0.000-65,0.000 20.000-192,20.000-1.000-32,-20.000 21.000-32,0.000-21.000 96,0.000 1.000-64,0.000-1.000 33,0.000 1.000-97,0.000 0.000 64,0.000-20.000 96,0.000-2.000-256,20.000 3.000 192,-20.000-1.000-64,0.000-1.000 32,0.000 1.000 0,0.000-20.000 128,0.000 0.000-64,0.000 0.000-64,0.000-1.000 128,20.000 1.000-95,-20.000-20.000-33,0.000 0.000 32,0.000 0.000-64,0.000 0.000 128,0.000 0.000 64,0.000 0.000-64,0.000 0.000-32,0.000 0.000-32,0.000 0.000-64,20.000-20.000 1,-20.000 20.000-98,0.000 0.000 130,19.000 0.000-65,1.000 0.000-33,0.000-19.000-31,0.000 19.000 64,19.000 0.000 32,1.000 0.000-96,1.000-20.000 64,-3.000 20.000-32,-17.000 0.000 0,19.000 0.000 32,-1.000 0.000 0,1.000 0.000 32,0.000 0.000-96,-1.000 0.000 64,1.000 0.000-32,-1.000 0.000 96,22.000 0.000-128,-23.000 0.000 96,3.000 0.000 0,18.000-20.000-128,-19.000 20.000 96,0.000 0.000 0,19.000 0.000 32,-19.000-20.000-32,-1.000 20.000 0,1.000 0.000 0,-1.000 0.000 0,2.000-20.000-32,-1.000 20.000 32,-1.000 0.000-64,-19.000 0.000-32,20.000 0.000 32,-1.000-20.000 32,1.000 20.000-32,-20.000 0.000 64,19.000 0.000-32,-19.000-19.000 64,20.000 19.000-160,-1.000 0.000 128,2.000 0.000-96,-21.000 0.000 96,18.000 0.000-96,3.000 0.000 32,-1.000 0.000 0,19.000-20.000 128,-39.000 20.000-128,19.000 0.000 64,1.000 0.000-97,1.000 0.000 97,-3.000 0.000-32,3.000 0.000-32,-1.000 0.000 128,-1.000 0.000 0,-19.000 0.000-256,20.000 0.000 288,19.000 0.000-160,-19.000 0.000 96,-1.000 0.000-32,1.000 0.000 32,-1.000 0.000-128,22.000 0.000 128,-23.000-20.000 32,3.000 20.000-96,-1.000 0.000 96,19.000 0.000-448,-19.000 0.000 672,-1.000 0.000-320,1.000 0.000 32,-1.000 0.000 32,1.000 0.000 0,1.000 0.000-96,-3.000 0.000 160,23.000 20.000-128,-22.000-20.000 64,-19.000 0.000-32,20.000 0.000-32,-1.000 0.000-64,1.000 0.000-160,0.000 0.000 64,-21.000 20.000 160,21.000-20.000-96,1.000 0.000 96,-3.000 0.000 96,3.000 0.000-160,-2.000 0.000 64,1.000 0.000-32,0.000 0.000 96,-1.000 0.000-97,1.000 0.000 1,-1.000 0.000 32,1.000 0.000 64,21.000 0.000-160,-22.000-20.000 192,21.000 20.000-32,-21.000 0.000 64,1.000 0.000-31,19.000 0.000-33,-19.000 0.000-32,-1.000 0.000 96,1.000 0.000-192,19.000 20.000 32,-18.000-20.000 31,-1.000 0.000-63,-1.000 0.000-64,21.000 0.000 32,-1.000-20.000 96,0.000 20.000 0,1.000 0.000 64,-19.000 0.000 0,18.000 0.000-32,0.000-20.000 32,-19.000 20.000-64,0.000 0.000 32,-1.000 0.000-32,1.000 0.000 32,19.000 0.000 0,-19.000 0.000 32,-1.000 0.000-32,22.000 0.000-32,-2.000-20.000 96,-19.000 20.000 0,19.000 0.000 32,-19.000 0.000 161,-1.000 0.000-33,1.000 0.000-128,0.000 0.000 160,-1.000 0.000-128,2.000 20.000 64,-1.000-20.000 97,-1.000 0.000-129,1.000 0.000-64,-1.000 0.000 32,1.000 0.000-64,-20.000 0.000 0,19.000 0.000-96,-19.000 0.000 64,0.000 0.000-64,0.000 0.000 96,19.000 0.000-96,-19.000 0.000 0,0.000 0.000 32,1.000 0.000-32,-1.000 0.000-32,18.000 0.000 32,-38.000 0.000 32,21.000 0.000-32,-21.000 0.000 64,20.000 0.000 32,-20.000 0.000-32,0.000 0.000-32,0.000 0.000 32,0.000 0.000 0,20.000 0.000 0,-20.000 0.000 0,0.000 0.000-160,0.000-20.000 160,19.000 20.000 32,-19.000 0.000-128,0.000 0.000 64,0.000 0.000 32,20.000-20.000-96,-20.000 20.000 160,0.000 0.000-128,-20.000-21.000 32,20.000 21.000 32,0.000 0.000-96,0.000-19.000 96,0.000 0.000 0,0.000 19.000-32,0.000-21.000-64,0.000-19.000 32,0.000 20.000 32,0.000-19.000 64,0.000 19.000-96,0.000-20.000 32,20.000 1.000-32,-20.000-21.000 32,0.000 20.000-288,20.000-19.000 480,-20.000 19.000-384,20.000-19.000 32,-20.000-1.000 96,0.000 20.000 96,0.000 0.000 0,20.000 1.000 64,-20.000 19.000 0,0.000 0.000-32,19.000 0.000 64,-19.000 0.000-192,0.000 1.000 128,0.000-1.000-128,0.000 20.000-64,0.000-20.000 64,0.000 20.000-192,0.000-20.000-129,0.000 20.000-31,0.000 0.000-1,0.000-20.000 129,0.000 20.000 64,0.000 0.000 64,0.000 0.000 96,0.000 0.000 32,-19.000 0.000 32,19.000 0.000-32,0.000 0.000 32,0.000 0.000 32,-20.000 0.000-32,20.000-20.000 0,-20.000 20.000 0,20.000 0.000 0,-20.000 0.000 0,0.000 0.000 0,1.000 0.000-32,-1.000 0.000-32,0.000 0.000 64,-21.000 0.000-32,3.000 0.000 32,-3.000 0.000-32,2.000 0.000 32,-1.000 0.000 32,0.000 20.000 0,-19.000-20.000-32,19.000 0.000 0,-19.000 0.000 0,0.000 0.000 0,-2.000 0.000 0,2.000-20.000 0,-1.000 20.000 0,-19.000 0.000 0,20.000 0.000 0,-1.000 0.000 0,1.000 0.000 0,-20.000 0.000 0,-2.000 0.000 0,22.000 0.000 64,-20.000 0.000-32,19.000 20.000-32,-20.000-20.000 32,1.000 0.000 64,0.000 0.000 64,-20.000 0.000-64,39.000 0.000-64,-19.000 0.000 0,20.000 20.000 0,-2.000-20.000-32,2.000 0.000 0,-20.000 0.000 0,19.000 0.000 0,-19.000 0.000 0,0.000 0.000-32,-2.000 0.000 32,2.000 0.000 0,0.000 0.000 32,0.000 0.000-32,0.000 20.000 0,-2.000-20.000-32,2.000 0.000 64,0.000 0.000-32,20.000 20.000 64,-22.000-20.000-96,23.000 0.000 32,-3.000 20.000 32,2.000-20.000-32,-20.000 0.000-32,19.000 0.000 64,1.000 19.000-32,-20.000-19.000 0,18.000 0.000 0,-18.000 0.000 128,20.000 20.000-64,-20.000-20.000-64,19.000 0.000 32,-19.000 0.000 0,18.000 20.000-64,-18.000-20.000 96,0.000 0.000-96,20.000 0.000 96,-22.000 0.000-96,23.000 0.000 32,-22.000-20.000 32,-19.000 20.000-96,20.000 0.000 225,-1.000 0.000-161,21.000 0.000 192,-20.000 0.000-96,18.000 20.000-32,2.000-20.000-96,-20.000 0.000 160,19.000 0.000-96,1.000 0.000 32,-2.000 0.000-32,2.000 0.000 0,0.000 0.000 64,-1.000 0.000-64,21.000 0.000 64,-21.000 0.000-96,1.000 0.000 96,-2.000 0.000 33,3.000 0.000-97,17.000 0.000-32,2.000 0.000-32,-1.000 0.000 0,0.000 0.000 32,21.000 0.000 32,-1.000 0.000-32,0.000 20.000 0,0.000-20.000-32,0.000 0.000-97,1.000 0.000-31,-1.000 0.000 64,20.000 0.000 0,-20.000 0.000 0,20.000 0.000 96,-20.000 0.000-128,20.000 0.000 64,0.000 0.000 0,0.000 0.000 64,0.000 0.000-32,0.000 0.000 0,0.000 0.000-32,0.000 0.000 32,20.000 0.000 0,-20.000 0.000 64,40.000 0.000 32,-21.000 0.000-160,21.000-20.000 96,0.000 20.000 0,-1.000 0.000-97,21.000 0.000 97,-1.000 0.000 0,2.000 0.000-96,18.000 0.000-224,0.000 0.000 32,20.000 0.000 160,-20.000 0.000 128,20.000 0.000 0,1.000-20.000-32,-1.000 20.000 32,20.000 0.000 0,21.000-20.000 0,-2.000 20.000 0,1.000-19.000 0,19.000-1.000 32,-18.000 20.000 0,18.000-20.000 32,-38.000 20.000 96,-1.000 0.000-64,0.000 0.000-64,-40.000 0.000-224,-18.000 0.000-225,-22.000 0.000-383,-19.000 0.000-738,0.000 0.000-319,0.000 0.000-290,-20.000 0.000 386,-20.000 0.000 448,-20.000 0.000-3716</inkml:trace>
  <inkml:trace contextRef="#ctx0" brushRef="#br1">17448.000 6895.000 10409,'0.000'0.000'96,"0.000"0.000"-544,0.000 0.000 1665,0.000 0.000 321,20.000 0.000-1122,0.000 0.000-384,0.000 0.000 160,0.000 0.000 385,-1.000 0.000-129,21.000 0.000-192,0.000 0.000-127,19.000 0.000-65,20.000-20.000-64,2.000 20.000-128,-2.000 0.000-225,20.000 0.000-223,0.000-20.000-161,21.000 20.000 64,-21.000 0.000-352,19.000 0.000 257,21.000 0.000-129,-19.000 0.000-256,19.000 0.000 320,-1.000 0.000 160,-18.000 0.000-256,-21.000-19.000-608,20.000 19.000-1154,-19.000 0.000 1442,-1.000 0.000 1473,0.000-20.000 1218,0.000 20.000 191,0.000-20.000 513,-20.000 20.000-384,21.000-20.000-1153,-21.000 20.000-481,1.000 0.000 0,-1.000 0.000-128,1.000-20.000-64,-1.000 20.000-321,1.000 0.000-287,19.000 0.000-97,-20.000 0.000-704,1.000 0.000 416,-1.000 0.000 1057,0.000 0.000 640,20.000 0.000 706,-18.000-20.000 31,-2.000 20.000 64,0.000-19.000-448,0.000 19.000-448,-19.000-21.000 63,19.000 21.000-31,-20.000 0.000-161,22.000 0.000 33,-2.000-19.000-257,-20.000 19.000-32,20.000 0.000 0,-19.000 0.000-64,19.000 0.000 0,0.000-21.000-64,-18.000 21.000 0,-2.000 0.000 0,1.000 0.000 32,-21.000 0.000-32,-19.000 0.000 32,20.000 0.000-96,-21.000-19.000 64,1.000 19.000-64,21.000 0.000 64,-21.000 0.000-64,-2.000 0.000 64,2.000 0.000-64,1.000 0.000 97,-1.000 0.000-33,0.000 0.000 0,-20.000 0.000 32,0.000 0.000 96,0.000 0.000 192,0.000 0.000-32,0.000 0.000-159,0.000 0.000-1,0.000 0.000-160,0.000 0.000-64,0.000 0.000-32,0.000 0.000 32,0.000 0.000-65,0.000 0.000 33,-20.000 19.000-64,20.000-19.000-32,0.000 21.000 64,0.000-21.000 0,0.000 19.000 32,0.000-19.000-129,0.000 21.000-255,0.000-2.000 0,0.000 1.000-225,0.000 0.000-128,0.000 0.000 385,0.000 0.000 320,0.000 19.000 95,0.000 1.000 33,0.000 0.000 0,0.000-1.000 33,-20.000 1.000-33,20.000 0.000 0,0.000-1.000 32,0.000 1.000 0,0.000 0.000 32,0.000-20.000 64,20.000 20.000 32,-20.000-1.000-64,0.000 1.000-64,0.000-20.000-32,0.000 20.000-32,0.000-21.000-64,0.000 21.000 128,20.000-20.000 0,-20.000 0.000-32,0.000 0.000 128,0.000-1.000 64,0.000 1.000-256,0.000 1.000 128,0.000-2.000-64,0.000 2.000 0,0.000-21.000 0,0.000 19.000 0,0.000 0.000-96,0.000-19.000-96,19.000 21.000-673,-19.000-21.000-2402</inkml:trace>
  <inkml:trace contextRef="#ctx0" brushRef="#br3">16615.000 8107.000 5060,'0.000'-20.000'289,"0.000"20.000"-129,0.000-20.000 1057,0.000 20.000 480,0.000-20.000-63,0.000 20.000-513,0.000 0.000-320,0.000 0.000-385,0.000 0.000-95,-20.000 0.000-129,20.000 0.000-160,0.000 20.000 192,0.000 0.000 160,0.000 0.000 161,0.000 20.000 127,0.000-1.000-287,0.000 1.000-33,20.000 20.000-160,-20.000-1.000-64,19.000 21.000-31,-19.000-20.000 31,20.000-1.000-96,-20.000-19.000 0,20.000 20.000 0,-20.000-20.000 0,0.000-1.000 0,0.000 1.000-32,20.000-20.000 0,-20.000 0.000 32,0.000-1.000 32,0.000-19.000 64,0.000 0.000 449,0.000-19.000-481,0.000-1.000-321,-20.000 0.000-31,20.000-20.000 96,-20.000 1.000-160,20.000-22.000-225,-20.000 2.000 129,1.000-20.000 128,-1.000 19.000-65,0.000-20.000 33,20.000 21.000 416,-20.000 19.000 320,-1.000 1.000 33,21.000 18.000 31,0.000 2.000 33,0.000 19.000-193,0.000 0.000-416,21.000 0.000 64,-1.000 19.000 64,0.000 21.000-32,-20.000 0.000 0,20.000 20.000-32,-1.000 0.000 0,-19.000 18.000 0,0.000 2.000 32,0.000-1.000-32,0.000 1.000 64,0.000 0.000 0,0.000-21.000 0,0.000-19.000-32,0.000 0.000 32,0.000 0.000 32,0.000-21.000 64,0.000-19.000 32,0.000 0.000 1,0.000 0.000 95,0.000 0.000-96,0.000 0.000-705,0.000-19.000-159,0.000 19.000 95,0.000-21.000-128,0.000 21.000-127,0.000-19.000 543,0.000 19.000 257,0.000 0.000 224,0.000 19.000 321,0.000-19.000-193,-19.000 21.000-224,19.000-21.000 0,0.000 19.000-64,19.000-19.000 96,-19.000 0.000 0,20.000 0.000 33,-20.000 0.000-1,20.000 0.000 0,-20.000 0.000-96,20.000 0.000 0,0.000-19.000-32,-1.000 19.000 64,1.000 0.000 32,20.000 0.000-64,-1.000 0.000 0,22.000 0.000 0,18.000 0.000-32,0.000 0.000 64,1.000 0.000-32,19.000-21.000-32,1.000 21.000 32,-1.000-19.000 32,-20.000 19.000 0,20.000-20.000 161,-20.000 20.000-1,0.000 0.000-192,2.000 0.000-32,-22.000 0.000-32,0.000 0.000 0,1.000 0.000-32,-1.000 0.000-96,2.000 0.000 31,-23.000 0.000 97,23.000 0.000 32,-22.000 0.000 0,1.000 0.000 0,-1.000-20.000 32,-19.000 20.000 32,0.000 0.000 161,0.000 0.000-161,-20.000 0.000 0,0.000 0.000 64,0.000 0.000 0,0.000-20.000-64,0.000 20.000-160,-20.000 0.000 64,-20.000 0.000-32,1.000 0.000 32,-1.000 0.000-64,1.000 0.000-160,-22.000 20.000-129,2.000-20.000 33,-20.000 0.000 160,19.000 0.000 128,1.000 0.000 32,-1.000 0.000 32,21.000 0.000 64,-22.000 0.000 192,41.000 0.000 256,2.000 0.000-31,18.000 0.000-161,0.000 0.000-96,38.000 0.000 225,-17.000 0.000-129,39.000 0.000-256,-1.000 0.000-32,0.000 0.000 32,21.000 0.000-32,-1.000 0.000-32,1.000 0.000 0,-22.000 0.000 0,3.000 0.000 0,-2.000 0.000 0,-19.000 0.000 0,19.000 0.000 0,2.000 20.000 0,18.000-20.000 32,-20.000 0.000-32,1.000 0.000-32,19.000 0.000 128,-20.000-20.000 0,22.000 20.000-192,-23.000 0.000 0,1.000-20.000 0,2.000 20.000 32,18.000 0.000 0,-20.000 0.000 32,1.000 0.000-96,-1.000 0.000-32,22.000 0.000-32,-22.000 0.000-161,0.000 0.000 65,-19.000 0.000-128,19.000 0.000 31,-19.000 20.000 33,19.000-20.000 128,-19.000 0.000 96,19.000 20.000-225,2.000-20.000 257,-2.000 0.000 64,1.000 0.000 32,-21.000 0.000 32,21.000 0.000-32,-21.000 0.000 0,22.000 0.000 32,-23.000 0.000 96,3.000 0.000 225,-1.000 20.000-97,19.000-20.000-32,-19.000 0.000-64,-1.000 0.000-96,1.000 0.000-32,19.000 0.000 0,-19.000 0.000 32,-1.000 0.000 32,2.000 0.000 1,17.000 0.000 63,-17.000 0.000 64,-1.000 0.000-32,19.000 0.000-160,-19.000 0.000 32,19.000 0.000 0,-18.000 0.000-32,-3.000 19.000 0,3.000-19.000-32,-1.000 0.000 32,-1.000 0.000 0,21.000 0.000-32,-21.000 0.000 0,1.000 0.000 96,-1.000 0.000 97,1.000 0.000-65,1.000 0.000 0,17.000 0.000 0,-17.000 0.000-32,-2.000 0.000-32,1.000 0.000 64,19.000 0.000 64,-19.000 0.000-127,-1.000 21.000-1,1.000-21.000 32,0.000 0.000 32,19.000 0.000-96,-18.000 0.000-128,-3.000 0.000 128,3.000 19.000-64,-21.000-19.000 64,19.000 0.000-96,1.000 0.000 128,0.000 20.000 0,-21.000-20.000-96,21.000 0.000 64,-20.000 0.000-32,19.000 0.000 32,1.000 0.000-32,1.000 0.000 32,-23.000 0.000 64,23.000 0.000-128,-21.000 0.000 64,0.000 0.000 96,-1.000 0.000-192,1.000 0.000 0,0.000 0.000 64,-20.000-20.000 0,20.000 20.000 0,-20.000 0.000 0,0.000 0.000 64,0.000 0.000-96,20.000 0.000-32,-20.000 0.000 32,0.000 0.000 64,19.000 0.000 32,-19.000 0.000-160,20.000 0.000 160,0.000 0.000-96,0.000 0.000-32,-20.000 0.000 128,20.000 0.000-64,1.000 0.000 32,-21.000 0.000 32,0.000 0.000-32,0.000 0.000 0,0.000 0.000-64,0.000 0.000 160,0.000-19.000-128,18.000 19.000 0,-18.000 0.000 32,0.000 0.000 0,0.000 0.000-32,0.000 0.000-32,0.000-21.000 64,0.000 21.000-32,0.000 0.000-32,0.000 0.000 64,0.000-19.000-128,20.000 19.000 192,-20.000-20.000-192,0.000 20.000 96,0.000-20.000 96,0.000 0.000-128,0.000 0.000 32,0.000 0.000-32,20.000-19.000 32,-20.000-1.000-32,21.000 0.000-64,-21.000 0.000 0,20.000 0.000 32,-2.000-19.000 32,3.000 19.000 0,-1.000 1.000-32,-20.000-1.000 96,20.000 0.000-96,-20.000 0.000 96,0.000 1.000-96,0.000 19.000-32,-20.000-20.000 96,20.000 20.000-32,0.000 0.000-64,0.000 1.000 31,0.000-21.000 1,0.000 20.000 0,-20.000 0.000-128,20.000 0.000 64,-21.000 0.000-32,21.000 0.000 0,0.000 0.000-64,0.000 1.000-193,-18.000-22.000 1,18.000 22.000 256,0.000 19.000 96,-20.000-20.000 96,20.000 20.000 32,-21.000-20.000 0,21.000 20.000-64,-20.000 0.000-64,20.000 0.000 32,-20.000 0.000 32,20.000 0.000 0,0.000 0.000 0,0.000 0.000 0,-18.000 0.000-32,18.000 0.000 0,0.000 0.000-33,0.000 0.000 33,-21.000 0.000 0,1.000 0.000 0,20.000 0.000 32,-20.000 0.000 0,-20.000 0.000 0,21.000 20.000 0,-1.000-20.000 0,0.000 0.000 0,0.000 0.000 32,0.000 0.000-32,-19.000 0.000 32,-2.000 0.000-96,3.000 0.000 64,-23.000 0.000-32,22.000 0.000 32,-21.000 0.000 0,21.000 0.000 32,-21.000 0.000 0,1.000 0.000 0,19.000-20.000 0,-19.000 20.000-32,-2.000 0.000-32,-18.000 0.000 64,20.000 0.000-64,-21.000-20.000 64,21.000 20.000 129,0.000 0.000 191,-22.000 0.000-256,42.000 0.000-32,-21.000 0.000 32,1.000-20.000 192,19.000 20.000-191,-19.000 0.000-33,19.000 0.000-32,1.000 0.000-32,-22.000 0.000 32,2.000 0.000-32,-1.000 0.000 0,1.000 0.000 32,19.000 0.000 0,-19.000 0.000-32,0.000 0.000-32,19.000 0.000 64,-19.000 0.000-32,-2.000 0.000 0,-18.000 0.000 0,20.000 0.000 0,-1.000 0.000 32,-19.000 0.000 32,20.000 0.000-64,-2.000 20.000 0,-18.000-20.000 0,19.000 0.000 0,1.000 0.000 0,0.000 0.000 0,-2.000 0.000 0,23.000 0.000 0,-23.000 0.000 0,22.000 0.000 0,-1.000 20.000 0,-19.000-20.000 0,19.000 0.000 0,-19.000 0.000 0,19.000 0.000 0,-19.000 0.000 0,-2.000 0.000 0,2.000 0.000 0,19.000 20.000 0,-19.000-20.000 0,19.000 0.000 0,-19.000 0.000 0,19.000 20.000 0,-1.000-20.000-32,-18.000 0.000 0,1.000 0.000 0,-3.000 0.000 32,2.000 0.000 0,-1.000 0.000 0,1.000 0.000 0,0.000 0.000 0,-2.000 19.000 0,3.000-19.000 0,-3.000 0.000-32,2.000 0.000-32,19.000 0.000 64,1.000 0.000-32,-21.000 0.000-32,21.000 0.000 32,-22.000 0.000 0,2.000 21.000-1,-1.000-21.000 33,1.000 0.000 0,0.000 0.000 33,19.000 20.000-33,-19.000-20.000 0,19.000 0.000 32,20.000 0.000 0,-21.000 0.000-32,2.000 0.000 0,-1.000 0.000 0,1.000 0.000 0,-1.000 0.000 0,20.000 0.000-32,-19.000 19.000 32,-1.000-19.000 0,0.000 0.000 0,21.000 0.000-32,-21.000-19.000 32,-1.000 19.000 0,23.000 0.000-33,-43.000 0.000 33,22.000 0.000-96,-1.000 0.000 96,-19.000 0.000-32,19.000 19.000 0,-19.000-19.000 64,19.000 0.000-32,-1.000 20.000-32,3.000-20.000 0,-3.000 0.000-96,1.000 0.000 32,21.000 0.000-32,-1.000 0.000 64,0.000 0.000 64,0.000 0.000 0,20.000 0.000-32,-20.000 0.000-224,20.000 0.000-1090,0.000 0.000-1152,0.000 0.000-1922</inkml:trace>
  <inkml:trace contextRef="#ctx0" brushRef="#br2">15364.000 10810.000 11050,'-20.000'20.000'737,"0.000"-20.000"-641,40.000 0.000 801,-20.000 0.000 544,20.000 0.000-64,20.000-20.000-448,19.000 0.000-384,0.000-20.000-65,1.000 1.000 33,20.000-2.000-193,-22.000 2.000-224,23.000 0.000-96,-22.000-2.000 0,-19.000 1.000-192,-1.000 21.000-513,-19.000-1.000-672,0.000 0.000-1538,-20.000 20.000-1697,0.000-20.000-4004</inkml:trace>
  <inkml:trace contextRef="#ctx0" brushRef="#br2">15840.000 10412.000 9224,'-59.000'-19.000'2723,"39.000"19.000"-1698,0.000 0.000 416,20.000 0.000-96,20.000 0.000-768,0.000-21.000-257,19.000 21.000-288,21.000-19.000 0,-1.000 19.000-32,2.000-20.000 0,18.000 20.000 32,-21.000 0.000-32,3.000 0.000 0,-22.000 0.000-64,-19.000 20.000 32,0.000-1.000 0,-20.000 21.000 96,-20.000 0.000 32,0.000 0.000-96,20.000-21.000 96,-19.000 21.000-96,-1.000-20.000 0,0.000 1.000-128,20.000-2.000-416,0.000 1.000-1186,20.000 0.000-2017,-20.000-20.000-6727</inkml:trace>
  <inkml:trace contextRef="#ctx0" brushRef="#br0">5439.000 2820.000 12363,'-61.000'21.000'1153,"41.000"-1.000"-352,0.000-20.000 320,20.000 0.000-96,20.000 0.000-256,0.000-20.000-513,41.000-1.000-64,18.000-17.000-64,0.000-2.000-64,20.000-20.000 193,40.000 0.000-161,-21.000 1.000 160,22.000-1.000-128,-1.000 1.000-32,-1.000-21.000-32,2.000 21.000-32,-21.000-1.000 32,-40.000 20.000-96,-20.000 1.000-448,-18.000 19.000-705,-41.000 0.000-1121,-21.000 20.000-2883</inkml:trace>
  <inkml:trace contextRef="#ctx0" brushRef="#br0">5835.000 2286.000 1825,'0.000'-21.000'6086,"0.000"42.000"-6214,-20.000-2.000 224,-20.000 21.000 705,1.000 0.000 160,-21.000 19.000 576,1.000 20.000-96,-2.000 0.000-159,3.000 1.000-257,-22.000 20.000-225,20.000-41.000 1,1.000 1.000-320,39.000-1.000-193,0.000-19.000-160,0.000-20.000-96,20.000 0.000 160,40.000-1.000 193,0.000 1.000 159,19.000 0.000 1,20.000 1.000-321,2.000-21.000 64,18.000 19.000-288,19.000-19.000-96,-19.000 0.000-801,0.000 0.000-1569,-18.000 0.000-4357</inkml:trace>
  <inkml:trace contextRef="#ctx0" brushRef="#br0">13220.000 735.000 2530,'40.000'-40.000'6886,"-21.000"21.000"-6597,1.000 19.000 1024,0.000-21.000 577,-20.000 21.000-673,0.000-19.000-384,20.000 19.000-385,-20.000 0.000-64,0.000 0.000 129,0.000 19.000 160,-20.000 21.000-225,20.000 0.000-224,-40.000 19.000-32,1.000 41.000-96,-22.000-20.000-63,3.000-2.000 127,-1.000 22.000-32,18.000-20.000-32,-18.000-1.000 32,19.000-19.000-160,0.000 20.000 32,1.000-21.000-160,-1.000 1.000-673,20.000-21.000-512,-19.000 21.000-833,19.000-21.000-993,-1.000-19.000-2595</inkml:trace>
  <inkml:trace contextRef="#ctx0" brushRef="#br0">12604.000 1352.000 13773,'0.000'-41.000'416,"0.000"41.000"-1249,0.000 0.000 993,0.000 20.000 289,0.000 20.000-225,0.000-20.000-128,0.000 40.000-32,0.000-1.000 32,0.000 1.000 0,0.000 19.000 321,0.000-20.000 159,0.000 1.000 161,0.000-19.000-32,20.000-3.000-129,1.000-17.000 1,-3.000-2.000-129,22.000 2.000-192,1.000-21.000-63,-2.000 0.000-258,41.000-21.000-223,-1.000 2.000-769,0.000 19.000-993,21.000-21.000-2018</inkml:trace>
  <inkml:trace contextRef="#ctx0" brushRef="#br0">753.000 11645.000 6438,'0.000'0.000'864,"0.000"-20.000"-223,0.000 20.000 608,0.000 0.000 32,19.000 0.000-672,-19.000 0.000-385,0.000 20.000 545,0.000-20.000 192,0.000 19.000-224,20.000 21.000-97,-20.000 20.000-95,20.000-1.000-353,-20.000 41.000-96,21.000-21.000-96,-21.000 40.000-256,20.000-20.000 96,-2.000 0.000 192,2.000-19.000 192,-20.000-20.000-96,0.000-1.000 448,21.000-38.000 417,-21.000-21.000-192,0.000 0.000-449,0.000-21.000-319,-21.000-18.000-98,21.000-2.000 130,0.000 2.000-98,-20.000-21.000 33,2.000 1.000-64,-2.000-21.000-288,-1.000 1.000-481,21.000 0.000-416,-20.000-2.000-32,20.000 3.000 1153,-20.000-2.000 480,20.000 21.000-192,20.000 19.000-128,-20.000 20.000 64,20.000 0.000 193,21.000 20.000-129,-23.000 0.000-128,23.000 20.000-224,-1.000 20.000-609,-1.000 0.000-416,1.000-1.000-96,-1.000 1.000 576,1.000 0.000 513,-20.000 0.000 192,-20.000-21.000 480,0.000 21.000-64,0.000-20.000 225,-20.000 0.000 448,-20.000 0.000-256,21.000-20.000-417,-21.000 20.000-320,0.000-20.000-352,21.000-20.000-1121,-21.000 20.000-738,19.000-20.000-3810</inkml:trace>
  <inkml:trace contextRef="#ctx0" brushRef="#br0">1229.000 11803.000 8391,'0.000'20.000'-832,"0.000"0.000"63,0.000 0.000 1217,0.000 0.000-320,0.000-1.000-95,0.000 2.000-66,-20.000-2.000 1155,20.000 0.000 223,0.000-19.000 352,-20.000 0.000-447,20.000 0.000-514,0.000 0.000 97,-20.000-19.000-224,20.000 0.000-129,-19.000-2.000-288,19.000-18.000-192,0.000-1.000 32,0.000 0.000-96,0.000 1.000 192,19.000-1.000 65,1.000 20.000-1,0.000 20.000-32,-20.000 0.000 0,20.000 0.000-160,21.000 0.000-480,-23.000 20.000-802,2.000-20.000-800,1.000 40.000-768,19.000-40.000-1410</inkml:trace>
  <inkml:trace contextRef="#ctx0" brushRef="#br0">1527.000 11823.000 12716,'0.000'0.000'192,"0.000"20.000"-1185,0.000-20.000 1762,0.000 0.000 640,0.000 0.000-672,20.000 0.000-257,-20.000 0.000 129,20.000 0.000-225,-1.000 0.000-64,1.000-20.000-128,0.000 20.000 1,-20.000-20.000 31,20.000 20.000-96,-20.000-20.000-128,0.000 1.000-288,0.000 19.000-161,-20.000-20.000-127,-20.000 20.000 127,21.000 0.000 193,-21.000 0.000 96,0.000 20.000 96,21.000-1.000 96,-1.000 1.000 32,0.000 20.000 256,20.000-20.000 65,0.000 0.000-97,20.000 20.000-96,0.000-21.000 0,39.000 0.000-192,0.000-19.000-160,1.000 0.000-160,20.000 0.000-673,-22.000 0.000-1602,3.000-19.000-4067</inkml:trace>
  <inkml:trace contextRef="#ctx0" brushRef="#br0">2122.000 11764.000 12043,'21.000'-20.000'96,"-21.000"20.000"-288,-21.000 0.000 448,1.000 0.000-32,20.000 20.000-96,-18.000-1.000 129,-2.000 1.000 415,-1.000 0.000-544,1.000 20.000-64,0.000-20.000 97,20.000 20.000-225,0.000-21.000 160,20.000 0.000 192,0.000-19.000 32,21.000 0.000-32,18.000-19.000 1,-1.000-21.000-1,3.000 1.000-96,-22.000-1.000 161,-19.000 0.000-65,0.000 1.000-96,-20.000-1.000-96,0.000-19.000-160,-20.000-1.000-448,0.000 1.000-930,1.000-2.000 225,-21.000 21.000 288,20.000 1.000 1185,-1.000 19.000 417,3.000 20.000-321,-2.000 0.000-159,20.000 20.000 287,0.000 19.000 321,0.000 1.000 32,0.000 0.000-321,20.000 20.000-128,-2.000 0.000-127,3.000-1.000-65,-1.000-19.000-64,20.000 19.000-128,-21.000-19.000-160,21.000-20.000 32,-20.000 0.000-32,0.000 0.000-65,-1.000-1.000-415,1.000-19.000-257,-20.000 0.000 0,20.000-19.000-640,0.000-1.000-930,-20.000 0.000-480,21.000 0.000-3395</inkml:trace>
  <inkml:trace contextRef="#ctx0" brushRef="#br0">2519.000 11783.000 5541,'20.000'0.000'1890,"1.000"20.000"-481,-21.000 0.000-640,20.000 0.000-289,-2.000 0.000-448,3.000 0.000-2370,-1.000-1.000-3460</inkml:trace>
  <inkml:trace contextRef="#ctx0" brushRef="#br0">2580.000 11585.000 15246,'0.000'20.000'-577,"18.000"-20.000"-2658,3.000 0.000 2467,-1.000 0.000-1026,0.000 20.000-3363</inkml:trace>
  <inkml:trace contextRef="#ctx0" brushRef="#br0">2877.000 11704.000 10954,'-20.000'20.000'-160,"0.000"-20.000"-97,0.000 20.000 1347,20.000 0.000 511,-20.000-1.000-640,20.000 21.000-288,0.000-20.000-1,0.000 0.000-31,20.000 0.000-289,0.000-1.000-96,20.000-19.000 33,-19.000 0.000-161,17.000 0.000 192,-18.000 0.000-352,21.000 0.000 256,-23.000 0.000-192,-18.000 0.000-544,0.000 0.000-1186,0.000 0.000-4003</inkml:trace>
  <inkml:trace contextRef="#ctx0" brushRef="#br0">3096.000 11704.000 14221,'-20.000'0.000'1249,"20.000"0.000"-1569,20.000 0.000 832,-1.000 0.000 417,1.000-20.000-416,20.000 20.000-289,19.000 0.000-96,-19.000-20.000 0,-1.000 20.000-96,22.000 0.000-64,-23.000 0.000-512,-18.000 0.000-962,1.000 0.000-800,-1.000 0.000-96,-20.000 0.000 160,-20.000 0.000-2403</inkml:trace>
  <inkml:trace contextRef="#ctx0" brushRef="#br0">3274.000 11366.000 11210,'0.000'40.000'673,"0.000"-21.000"-257,0.000 21.000 1506,0.000-19.000 0,20.000 19.000-801,-20.000-1.000-641,0.000 21.000 1,19.000-1.000-385,-19.000-19.000-128,20.000 19.000-192,0.000-19.000-481,1.000 0.000-1185,-1.000-20.000-832,-2.000-1.000-1218</inkml:trace>
  <inkml:trace contextRef="#ctx0" brushRef="#br0">3592.000 11684.000 13805,'0.000'20.000'576,"0.000"0.000"-512,19.000 0.000 449,-19.000 0.000-33,0.000 19.000-448,20.000-19.000-865,-20.000 20.000-1185,20.000-20.000-992,-20.000-1.000-65</inkml:trace>
  <inkml:trace contextRef="#ctx0" brushRef="#br0">3592.000 11486.000 16303,'-20.000'0.000'288,"20.000"0.000"-1633,20.000-21.000 1601,-20.000 21.000 129,19.000 0.000-834,-19.000 0.000-2145,20.000 0.000-2467</inkml:trace>
  <inkml:trace contextRef="#ctx0" brushRef="#br0">3791.000 11645.000 7879,'20.000'59.000'5797,"-2.000"-19.000"-5124,-18.000-20.000 416,20.000 19.000 96,1.000 1.000-512,-21.000-20.000-417,40.000 0.000-160,-21.000-20.000 225,1.000 0.000-1,-20.000 0.000 160,20.000 0.000 1,-20.000 0.000-193,20.000-40.000-128,-20.000 20.000-128,0.000-20.000-32,-20.000 1.000-64,0.000-1.000-384,20.000 0.000 63,0.000 1.000 33,-20.000 19.000-865,20.000 0.000-1922,0.000 0.000-1858</inkml:trace>
  <inkml:trace contextRef="#ctx0" brushRef="#br0">4127.000 11783.000 14445,'0.000'0.000'-640,"20.000"20.000"223,-20.000-20.000 1154,20.000 0.000 0,0.000 0.000-545,19.000 0.000-192,-19.000-20.000 0,1.000 1.000 96,-1.000-1.000 0,0.000 0.000 96,-20.000 0.000-96,0.000 0.000-96,-20.000 0.000 0,0.000 20.000-128,-1.000 0.000-32,-17.000 0.000 32,-3.000 0.000 32,21.000 20.000 0,0.000 20.000 32,1.000-20.000 256,19.000 19.000 160,0.000 1.000 449,19.000-20.000 64,1.000 20.000-33,20.000-21.000-159,-1.000 2.000-289,22.000-2.000-255,-23.000-19.000 159,23.000 0.000-192,-22.000 0.000 64,1.000-19.000-224,-20.000 19.000-256,-20.000 0.000-1410,20.000 0.000-3395</inkml:trace>
  <inkml:trace contextRef="#ctx0" brushRef="#br0">3870.000 11684.000 1921,'0.000'0.000'2531,"0.000"0.000"-2499,0.000 0.000 1537,0.000 0.000 737,20.000 0.000-1120,-20.000 0.000-450,0.000-20.000 353,0.000 20.000-96,0.000 0.000-256,0.000 0.000-129,0.000 0.000 65,0.000-19.000-32,0.000 19.000-97,0.000 0.000-127,0.000 0.000-129,0.000 0.000-224,-20.000 0.000-128,-1.000 0.000-96,21.000 19.000 32,-20.000 1.000 96,2.000-20.000-64,-2.000 20.000-1,20.000 20.000 1,-21.000-1.000 128,21.000-19.000-64,0.000 20.000 64,21.000-20.000-32,-1.000 0.000 32,-2.000-1.000-32,23.000 2.000-96,-21.000-21.000 32,19.000 19.000 224,1.000-19.000 65,-20.000-19.000 127,19.000-2.000 257,-19.000 2.000 223,0.000-21.000-191,-20.000 20.000 32,0.000 0.000-225,-20.000-19.000-160,0.000 19.000 129,1.000 0.000-225,-1.000 0.000-128,-20.000 20.000-64,20.000-20.000 64,1.000 20.000-224,-1.000 0.000-705,0.000 0.000-512,20.000 20.000-1314,0.000-20.000-2754</inkml:trace>
  <inkml:trace contextRef="#ctx0" brushRef="#br0">4366.000 11704.000 8648,'0.000'-20.000'576,"0.000"20.000"449,-20.000 0.000 353,-1.000 0.000-770,3.000 20.000-224,-2.000 0.000-223,0.000 0.000-33,-1.000 19.000 256,1.000-19.000 193,20.000 20.000-33,-18.000-20.000-288,18.000 0.000-127,0.000-1.000-1,18.000 2.000 32,-18.000-21.000-96,20.000 19.000 416,1.000-19.000-255,-1.000-19.000-1,0.000 19.000 64,-2.000-40.000-256,3.000 20.000 288,-21.000 0.000 65,0.000-20.000 63,0.000 1.000-448,-21.000-1.000 545,21.000 20.000-641,-38.000-20.000-225,18.000 21.000 65,-1.000 19.000 32,-17.000 0.000 0,17.000 19.000-1,1.000 21.000 129,0.000-20.000 128,20.000 39.000-32,-20.000-19.000 0,40.000 0.000 0,0.000-20.000 64,0.000-1.000 97,39.000-19.000-194,-18.000 21.000 130,-3.000-21.000-97,23.000-21.000 288,-22.000 21.000-224,-19.000-19.000 224,0.000-21.000 32,0.000 20.000 33,-20.000-20.000-97,0.000 21.000 128,-20.000-1.000-287,-20.000 0.000-226,21.000 0.000-63,-21.000 20.000-64,20.000 0.000 0,-19.000 20.000 64,19.000 0.000-1,0.000 0.000 97,-1.000 19.000 0,21.000 21.000 32,-20.000-21.000 32,40.000-18.000 0,-20.000 17.000-64,21.000-17.000-256,19.000-21.000-97,-22.000 0.000 385,23.000 0.000 128,-1.000-21.000 96,-21.000 2.000 65,1.000-21.000-1,-20.000 21.000 416,0.000-21.000 1,-20.000 0.000-32,20.000 1.000-257,-39.000 19.000-224,19.000 0.000-224,0.000 20.000-160,-1.000-20.000-97,3.000 40.000-31,18.000 0.000 224,-20.000 0.000-225,20.000 19.000 1,0.000 1.000 32,0.000 0.000 224,20.000-21.000 96,-20.000 2.000 64,18.000-2.000-225,3.000 0.000 33,19.000-19.000 224,-20.000-19.000 32,-20.000 0.000 65,19.000-2.000 31,-19.000 2.000 128,0.000-1.000 609,0.000-20.000-288,-19.000 20.000-225,-1.000 20.000-256,0.000-20.000-192,20.000 20.000-288,-20.000 0.000 352,20.000 20.000-320,0.000 0.000-193,0.000 0.000 1,20.000 0.000-97,0.000 0.000-704,0.000-1.000-1634,-1.000-19.000-2242</inkml:trace>
  <inkml:trace contextRef="#ctx0" brushRef="#br0">4643.000 11704.000 15822,'0.000'0.000'-608,"0.000"20.000"480,20.000 0.000 640,-20.000 0.000-191,21.000-1.000-257,-1.000 21.000-321,-20.000 0.000-159,20.000-20.000-64,-20.000 20.000 351,0.000-21.000 161,0.000 0.000-96,0.000-19.000 128,0.000 0.000 417,0.000-19.000 31,0.000 0.000-319,0.000-2.000 127,0.000-18.000 192,0.000-1.000-255,18.000 0.000-193,3.000 1.000 96,-1.000-1.000-288,0.000 0.000 64,0.000 21.000 128,-1.000-1.000 224,1.000 20.000 128,0.000 0.000 65,0.000 39.000-65,-20.000-19.000 193,20.000 20.000-97,-20.000 19.000-320,19.000-19.000-127,-19.000 0.000-65,20.000-1.000-449,-20.000-18.000-896,20.000 17.000-1634,-20.000-38.000-3940</inkml:trace>
  <inkml:trace contextRef="#ctx0" brushRef="#br0">4246.000 11664.000 1121,'-38.000'20.000'2914,"17.000"20.000"97,1.000-20.000-1249,20.000 39.000-129,0.000-19.000-31,0.000 0.000-257,0.000 0.000-640,20.000-2.000-385,19.000-17.000-224,-19.000-21.000 64,21.000 0.000 1,-3.000 0.000 95,-17.000-21.000-96,19.000 2.000-96,-20.000 0.000-128,-20.000-21.000 160,19.000 20.000-96,-19.000 0.000 64,-19.000-20.000-64,-1.000 20.000-64,0.000 1.000-128,0.000-1.000 0,-1.000 20.000 416,3.000 0.000-160,18.000 0.000-64,-20.000 0.000 0,20.000 20.000 448,0.000 19.000-159,0.000-19.000-193,0.000 20.000-64,0.000-20.000 64,20.000-1.000-416,19.000 2.000-705,-19.000-2.000-929,0.000-19.000-1570,0.000 19.000-3330</inkml:trace>
  <inkml:trace contextRef="#ctx0" brushRef="#br0">5418.000 11605.000 4260,'-20.000'0.000'5028,"0.000"0.000"-4547,20.000 0.000 1409,-20.000 0.000 480,20.000 0.000-544,0.000 0.000-513,0.000 0.000-577,20.000 0.000 65,20.000 0.000 32,-19.000 0.000-256,17.000 0.000-33,3.000 0.000-512,-3.000 0.000 96,23.000 0.000-128,-41.000-20.000-64,19.000 20.000-224,-19.000 0.000-353,0.000 0.000-416,0.000 0.000-736,-20.000 20.000-1667,-20.000-20.000-3266</inkml:trace>
  <inkml:trace contextRef="#ctx0" brushRef="#br0">5457.000 11764.000 5541,'0.000'19.000'8872,"0.000"-19.000"-8872,20.000 0.000 1217,1.000 0.000 705,-1.000 0.000-865,18.000 0.000-512,3.000 0.000-385,-1.000 0.000-224,-1.000 0.000-128,1.000 0.000-1122,-20.000 0.000-2145,-1.000 20.000-5606</inkml:trace>
  <inkml:trace contextRef="#ctx0" brushRef="#br0">6172.000 11287.000 13260,'-20.000'19.000'1570,"40.000"-19.000"-2051,-20.000 40.000 417,20.000 0.000 96,-20.000 20.000 128,20.000-1.000-64,0.000 21.000-32,-20.000-1.000-128,21.000-19.000-128,-3.000-1.000 96,-18.000-19.000 96,0.000-20.000 0,20.000 0.000 0,-20.000-20.000 64,0.000 0.000 64,-20.000-20.000-192,2.000-20.000-160,18.000 20.000-289,-41.000-19.000 129,21.000-1.000 160,0.000-19.000-225,0.000 19.000-255,-19.000 0.000-385,19.000-20.000 416,0.000 20.000 609,0.000 0.000 545,20.000-19.000 383,0.000 39.000-159,20.000-20.000 160,0.000 21.000-353,20.000 19.000 161,19.000 0.000 256,20.000 0.000-449,-18.000 19.000-288,18.000 21.000-95,0.000 0.000-65,-19.000 20.000-32,-1.000-20.000-64,-19.000 19.000-65,-21.000 1.000 33,-19.000-1.000 64,0.000 1.000 64,-19.000-20.000 64,-1.000-1.000 0,-20.000-19.000 129,1.000 0.000-65,-1.000 0.000-128,0.000 0.000-705,1.000-20.000-992,-1.000 0.000-129,19.000 0.000-480,21.000 0.000-2595</inkml:trace>
  <inkml:trace contextRef="#ctx0" brushRef="#br0">6887.000 11704.000 13837,'-21.000'0.000'448,"-17.000"20.000"-576,-3.000 0.000 288,3.000 19.000 288,17.000 1.000-191,-19.000-20.000-193,40.000 20.000 0,0.000 0.000-64,0.000-21.000 64,20.000-19.000 96,0.000 0.000-320,19.000 0.000 192,2.000 0.000-545,-1.000-19.000-31,-1.000-2.000 128,-19.000 2.000 287,0.000-21.000 97,-20.000 20.000 32,0.000-20.000 0,0.000 21.000 64,-20.000-1.000 481,0.000 0.000 608,20.000 20.000-192,-21.000 0.000-128,21.000 0.000-385,-18.000 20.000-31,18.000 0.000-65,18.000-1.000-96,-18.000 21.000-160,41.000-20.000-160,-21.000 0.000-352,19.000 0.000-449,-19.000-1.000-416,20.000-19.000-161,-20.000 21.000-864,0.000-21.000-1153,-1.000-21.000-3075</inkml:trace>
  <inkml:trace contextRef="#ctx0" brushRef="#br0">7066.000 11823.000 544,'-40.000'-59.000'1217,"40.000"19.000"577,-20.000 20.000 3459,20.000 0.000-1858,20.000 20.000-1697,0.000-20.000-33,0.000 20.000-319,-1.000 0.000-674,21.000 20.000-31,1.000-20.000-97,18.000 0.000-63,-1.000 0.000-1,3.000-20.000-224,-22.000 20.000-224,-19.000 0.000-512,0.000 0.000-481,-20.000-19.000-897,0.000 19.000-2113,0.000 0.000-2756</inkml:trace>
  <inkml:trace contextRef="#ctx0" brushRef="#br0">7225.000 11446.000 12459,'0.000'59.000'1153,"0.000"-38.000"-608,20.000 18.000 1217,-20.000 1.000-161,0.000 19.000-1152,0.000-19.000-385,20.000 20.000-161,-20.000-21.000 65,18.000 1.000-704,3.000 0.000-994,-1.000-21.000-1409,20.000 2.000-1954</inkml:trace>
  <inkml:trace contextRef="#ctx0" brushRef="#br0">7581.000 11744.000 13324,'0.000'0.000'1922,"-18.000"0.000"-1922,-3.000 0.000 833,1.000 0.000 192,0.000 20.000-641,-19.000-1.000-320,39.000 1.000-96,-20.000 0.000 128,20.000 20.000-96,0.000-20.000 32,20.000-1.000 32,-1.000 2.000-128,1.000-2.000-32,0.000-19.000-32,21.000-19.000-128,-23.000 19.000-129,2.000-21.000 1,-20.000 2.000 384,20.000-1.000 0,-20.000 0.000 0,0.000-20.000 32,0.000 20.000 192,0.000 20.000 353,0.000-19.000-129,0.000 19.000 1,0.000 0.000-161,0.000 19.000 128,21.000 1.000-95,-21.000 0.000 63,38.000 0.000-192,-17.000-20.000 32,19.000 20.000-224,-20.000-20.000-160,-1.000 20.000-576,1.000-20.000-738,0.000 0.000-2594,-20.000 0.000-8071</inkml:trace>
  <inkml:trace contextRef="#ctx0" brushRef="#br0">7860.000 11406.000 9769,'20.000'19.000'64,"-1.000"2.000"-320,1.000 19.000 159,-20.000 19.000 1,20.000 1.000 192,-20.000-1.000-96,0.000-19.000 0,0.000 20.000 193,20.000-21.000 671,-20.000-39.000-95,0.000 20.000-32,0.000-20.000 993,0.000-20.000-834,0.000 0.000-735,-20.000-19.000 31,0.000-1.000 288,20.000 0.000 129,-20.000-19.000-161,20.000 19.000-320,0.000-20.000-224,0.000 1.000-801,0.000 19.000 129,20.000 0.000 768,0.000 40.000 32,-20.000-20.000-225,20.000 40.000-31,1.000 0.000 256,-21.000 19.000-32,18.000 1.000-32,2.000 0.000 32,-20.000-19.000 32,21.000 18.000 64,-1.000-19.000-32,0.000-20.000-32,-2.000 0.000 161,3.000 0.000 31,-1.000-20.000-64,-20.000-19.000-32,20.000 18.000 128,0.000-19.000-31,-20.000 21.000-65,19.000-21.000-32,1.000 0.000-64,0.000 0.000-64,0.000 20.000 0,-20.000 20.000 0,20.000 0.000 96,-1.000 20.000 0,-19.000 20.000 0,0.000 0.000 96,20.000 19.000 1,-20.000 2.000-97,0.000-22.000-192,20.000 21.000-481,0.000-1.000-640,0.000-19.000-1442,-1.000-20.000-1793</inkml:trace>
  <inkml:trace contextRef="#ctx0" brushRef="#br0">8535.000 11565.000 14093,'-21.000'0.000'384,"1.000"0.000"-352,2.000 20.000 929,18.000 0.000-288,-20.000 0.000-353,-1.000 19.000-192,21.000 1.000 0,0.000 0.000-96,21.000-20.000 0,-1.000-1.000 64,-2.000 1.000-96,2.000-20.000-128,1.000 0.000-32,19.000-20.000-160,-21.000 1.000-32,-19.000-1.000 255,20.000-20.000 97,-20.000 20.000 65,0.000 0.000-65,-20.000-19.000 0,20.000 39.000 32,-19.000-20.000 448,19.000 20.000-256,-20.000 0.000-64,20.000 20.000 65,0.000 0.000-33,20.000 19.000-32,-1.000-19.000-64,1.000 0.000-224,0.000 0.000-321,20.000 0.000-672,-1.000-20.000-1089,-19.000 19.000-929,20.000-19.000-2594</inkml:trace>
  <inkml:trace contextRef="#ctx0" brushRef="#br0">8733.000 11188.000 7238,'0.000'59.000'7560,"0.000"0.000"-7689,0.000-19.000 129,0.000 20.000 1282,0.000-20.000-354,20.000 19.000-735,-20.000 1.000-161,20.000-20.000-32,1.000 19.000-289,-3.000-39.000-319,-18.000 20.000-673,20.000-20.000-705,-20.000-20.000-993,0.000 0.000-1954</inkml:trace>
  <inkml:trace contextRef="#ctx0" brushRef="#br0">8654.000 11565.000 14894,'-20.000'0.000'993,"20.000"-20.000"-1058,0.000 20.000 1315,20.000 0.000-193,20.000 0.000-705,-21.000-19.000-288,21.000 19.000-64,1.000 0.000-256,-3.000 0.000-865,3.000 0.000-2435,-21.000 0.000-3010</inkml:trace>
  <inkml:trace contextRef="#ctx0" brushRef="#br0">8932.000 11664.000 4836,'0.000'40.000'4965,"0.000"-20.000"-4933,0.000-20.000-192,20.000 20.000 832,0.000-20.000 353,-20.000 0.000-672,20.000-20.000-129,-1.000 0.000-160,-19.000 0.000-64,0.000 0.000 32,0.000-19.000 64,0.000 19.000 160,0.000 0.000 289,0.000-20.000 31,0.000 21.000-223,0.000-2.000-257,0.000 2.000-160,0.000 19.000 192,0.000 0.000-64,0.000 0.000-128,20.000 19.000-577,-20.000-19.000-2434,20.000 21.000-3427</inkml:trace>
  <inkml:trace contextRef="#ctx0" brushRef="#br0">9110.000 11486.000 13901,'20.000'-21.000'128,"-20.000"21.000"64,0.000 0.000 1570,20.000 0.000-1314,-20.000 0.000-672,20.000 0.000-641,-20.000 0.000-736,20.000 0.000-770,-20.000 0.000-1633</inkml:trace>
  <inkml:trace contextRef="#ctx0" brushRef="#br0">9308.000 11585.000 6790,'41.000'40.000'2370,"-21.000"-20.000"-1025,18.000-1.000 769,-17.000 1.000-1185,-1.000 0.000-1025,0.000 0.000-1665,0.000-20.000-4453</inkml:trace>
  <inkml:trace contextRef="#ctx0" brushRef="#br0">9607.000 11505.000 13773,'-40.000'21.000'1249,"20.000"-2.000"-833,-19.000 21.000 2211,19.000-20.000-417,-20.000 20.000-1121,-1.000-1.000-1057,23.000 1.000-288,-2.000 0.000-1250,20.000-21.000-2017,-20.000 1.000-9450</inkml:trace>
  <inkml:trace contextRef="#ctx0" brushRef="#br0">9944.000 11625.000 10121,'0.000'-20.000'2082,"-20.000"20.000"-1569,20.000 0.000 1633,0.000 0.000-417,0.000 0.000-800,20.000-20.000-480,0.000 20.000-33,0.000 0.000-96,19.000 0.000-192,21.000-20.000-64,-1.000 20.000-64,2.000 0.000 32,-2.000-20.000-192,0.000 20.000-737,-19.000 0.000-992,-20.000 0.000-866,0.000 0.000-896,0.000-19.000-3780</inkml:trace>
  <inkml:trace contextRef="#ctx0" brushRef="#br0">10302.000 11505.000 9064,'-20.000'0.000'320,"0.000"0.000"-224,20.000 0.000 1794,-20.000 21.000-673,-1.000-2.000-512,3.000 1.000-160,-23.000 0.000-1,21.000 20.000-63,-18.000-1.000-257,-3.000 1.000-192,21.000-20.000-417,0.000 0.000-575,1.000 0.000-226,19.000-20.000-799,-20.000 0.000-2019</inkml:trace>
  <inkml:trace contextRef="#ctx0" brushRef="#br0">9905.000 11346.000 11402,'0.000'0.000'1506,"0.000"0.000"-1186,19.000 40.000 1634,1.000-20.000-224,20.000 39.000-641,-1.000-19.000-513,1.000 20.000-320,1.000-20.000-128,17.000 19.000-31,-17.000-19.000-226,-2.000 0.000-511,1.000-1.000-866,-20.000-19.000-2209,-1.000 0.000-6791</inkml:trace>
  <inkml:trace contextRef="#ctx0" brushRef="#br0">10738.000 11486.000 7623,'0.000'0.000'2434,"0.000"19.000"-1921,20.000 21.000 896,-20.000 0.000-32,20.000 0.000-384,0.000 19.000-512,0.000 21.000-353,-1.000-21.000-64,-19.000 20.000-32,20.000-20.000-64,0.000 2.000-32,-20.000-21.000 0,20.000-21.000 64,-20.000 1.000 96,0.000-20.000 544,0.000-20.000 129,-20.000-19.000-545,20.000 19.000-160,-40.000-41.000-96,21.000 2.000 160,-1.000 0.000 33,0.000-20.000-65,0.000-1.000-64,0.000 21.000-64,20.000-21.000-129,0.000 0.000-127,0.000 40.000 256,20.000 1.000 0,0.000 19.000 64,20.000 20.000 0,-1.000 0.000 64,1.000 20.000-32,-1.000 0.000-64,-19.000-1.000 0,0.000 21.000 0,1.000-19.000 0,-21.000 19.000 64,0.000-21.000 0,-21.000 1.000 225,1.000 20.000-1,-19.000-20.000-128,19.000-20.000-160,-20.000 20.000-160,1.000-1.000-737,19.000 1.000-704,0.000-20.000-930,20.000 20.000-1825</inkml:trace>
  <inkml:trace contextRef="#ctx0" brushRef="#br0">11254.000 11545.000 15983,'0.000'0.000'896,"-19.000"0.000"-1024,-21.000 0.000 321,0.000 0.000-193,20.000 40.000-32,-19.000-20.000-1,19.000 0.000 33,-1.000 19.000 0,21.000-19.000 0,0.000 0.000 33,21.000 0.000-33,-1.000-20.000 0,0.000 20.000-129,19.000-40.000-63,1.000 20.000 96,-20.000-20.000-64,19.000 0.000 32,-19.000 20.000 32,0.000-20.000 128,-20.000-19.000 32,0.000 19.000-64,0.000 0.000-64,0.000 20.000-160,-20.000 0.000 31,20.000 0.000-63,0.000 0.000 0,0.000 20.000 160,0.000 0.000 32,0.000 0.000-32,20.000-1.000-64,0.000 1.000 31,1.000 0.000 129,-3.000-20.000 32,2.000 0.000 289,0.000 0.000 512,-20.000-20.000-65,0.000 0.000-159,0.000 1.000-129,0.000-21.000-95,0.000 20.000-161,-20.000 0.000-192,20.000 0.000-64,0.000 1.000-128,20.000 19.000-161,-20.000 0.000 1,21.000 0.000 160,-1.000 0.000 96,19.000 0.000 32,-19.000 0.000 0,0.000 0.000 0,19.000 19.000 32,-19.000-19.000 64,0.000 0.000-32,-20.000 0.000-64,20.000 20.000 0,-20.000-20.000 32,-20.000 20.000-32,0.000 0.000 32,0.000 0.000-32,20.000 19.000 32,-19.000-19.000 0,-1.000 0.000 0,20.000 20.000-32,0.000-20.000-32,20.000-1.000 0,-1.000-19.000 0,1.000 0.000-65,0.000 0.000 65,20.000-19.000 96,-21.000-1.000-64,21.000 0.000 160,-20.000 0.000-95,-20.000-20.000 63,20.000 21.000-32,-20.000-21.000-64,0.000 40.000 0,0.000-20.000-64,-20.000 20.000-257,20.000 0.000-223,0.000 0.000 320,0.000 20.000 127,0.000 0.000 33,0.000 19.000 32,0.000 1.000 128,0.000-20.000 1,0.000 0.000-33,20.000 0.000 160,-20.000-1.000 0,0.000-19.000 417,19.000 0.000 31,-19.000 0.000-127,0.000-19.000-353,20.000-1.000-32,-20.000-20.000-256,0.000 20.000 32,0.000 0.000-64,20.000 20.000-224,-20.000-19.000 63,0.000 19.000 65,20.000 0.000 0,-20.000 19.000 128,0.000 1.000 96,0.000-20.000 0,21.000 20.000-32,-21.000 0.000 32,0.000 0.000 32,0.000-20.000 0,0.000 0.000 128,0.000 0.000 96,18.000-20.000-160,-18.000 20.000 96,20.000-20.000-256,-20.000 0.000 64,0.000 0.000 96,0.000 20.000-192,21.000-19.000 0,-21.000 19.000-128,20.000 0.000 160,-20.000 0.000-32,20.000 19.000 96,-20.000 1.000 0,18.000-20.000 32,-18.000 20.000 32,21.000 0.000-64,-21.000-20.000 32,20.000 20.000 0,0.000-20.000 32,0.000 0.000 0,0.000-20.000-32,-1.000 20.000-64,1.000-20.000 96,0.000 0.000 96,-20.000 0.000-96,0.000 1.000 1,0.000-1.000-97,0.000 20.000 32,-20.000-20.000-33,20.000 20.000-63,-20.000 0.000 64,1.000 20.000-64,-1.000 0.000 32,20.000-1.000 32,0.000 1.000 0,0.000 0.000 32,20.000 0.000 32,-1.000 0.000-32,21.000 0.000 0,-20.000-20.000 0,19.000 19.000-160,1.000-19.000-545,-19.000 20.000-800,-1.000-20.000-1218,-2.000 0.000-768,-18.000-20.000-4613</inkml:trace>
  <inkml:trace contextRef="#ctx0" brushRef="#br0">12207.000 11684.000 4644,'-20.000'-39.000'2082,"20.000"19.000"1922,0.000 0.000-577,0.000 0.000-1697,20.000 20.000-705,21.000 0.000-1,-23.000 0.000-31,23.000 0.000-352,-1.000 0.000-481,-1.000 0.000-32,21.000 0.000-64,-41.000-20.000-96,21.000 20.000-384,-40.000 0.000-1218,20.000 0.000-416,-40.000 0.000-1793,20.000-20.000-3652</inkml:trace>
  <inkml:trace contextRef="#ctx0" brushRef="#br0">12327.000 11406.000 992,'20.000'0.000'1858,"-1.000"0.000"544,1.000 19.000 1506,-20.000 2.000-1089,20.000 19.000-705,-20.000 0.000-256,0.000-1.000-193,0.000 21.000-800,0.000-1.000-545,0.000-19.000-352,0.000 19.000-160,0.000-19.000-256,0.000-20.000-513,0.000 0.000-961,20.000 0.000-1633,-20.000-20.000-1250</inkml:trace>
  <inkml:trace contextRef="#ctx0" brushRef="#br0">12465.000 11724.000 11178,'20.000'-20.000'1281,"-20.000"20.000"-1313,20.000 0.000 737,0.000 0.000 224,0.000-20.000-513,19.000 20.000-416,-19.000-20.000-32,0.000 20.000-288,-20.000 0.000-193,0.000-19.000 289,0.000 19.000-96,-20.000 0.000-32,0.000 0.000 544,0.000 0.000 192,1.000 0.000 32,-1.000 19.000-191,20.000 1.000-129,-20.000 0.000 128,20.000 0.000-96,0.000 0.000-96,20.000 0.000-32,-20.000-1.000-128,39.000 1.000-64,-19.000-20.000 192,0.000 0.000 0,21.000 0.000 64,-23.000 0.000-128,-18.000-20.000 32,20.000 20.000-705,-20.000-19.000-1153,20.000 19.000-3523</inkml:trace>
  <inkml:trace contextRef="#ctx0" brushRef="#br0">12922.000 11645.000 13132,'40.000'-40.000'1185,"-40.000"40.000"-1089,0.000 0.000 385,-20.000 0.000-1,-20.000 0.000-416,1.000 20.000-64,19.000 0.000 32,-20.000-1.000 224,20.000 1.000-63,20.000 0.000-129,0.000 0.000-64,20.000 20.000 64,0.000-21.000-289,0.000 1.000-159,19.000-20.000 96,-19.000 20.000 224,0.000 0.000 96,0.000-20.000 96,-20.000 20.000-32,0.000-20.000 737,-20.000 0.000 0,0.000 20.000-481,0.000-20.000 32,-19.000 19.000 161,-1.000 2.000-353,20.000-21.000-96,-19.000 19.000-160,-2.000-19.000-320,21.000 19.000-994,20.000-19.000-2241,0.000 0.000-7784</inkml:trace>
  <inkml:trace contextRef="#ctx0" brushRef="#br0">13080.000 11902.000 17456,'20.000'0.000'128,"-20.000"0.000"-576,0.000 0.000 1409,0.000 0.000-801,0.000 0.000-2787,0.000-19.000-7751</inkml:trace>
  <inkml:trace contextRef="#ctx0" brushRef="#br2">7383.000 10551.000 6886,'0.000'0.000'993,"0.000"0.000"-609,0.000 0.000 705,0.000 0.000 129,0.000 0.000-354,0.000 0.000-575,0.000 20.000 287,0.000 1.000 257,0.000-2.000-96,0.000 40.000-161,0.000-18.000 65,0.000 18.000-289,-19.000 1.000-160,19.000-1.000-96,0.000 1.000 0,0.000-21.000 33,0.000 1.000-33,0.000 1.000 64,0.000-22.000-32,0.000 21.000-64,0.000-20.000-64,0.000 0.000-96,0.000-20.000-385,19.000 0.000-287,-19.000 0.000-610,0.000 0.000-1024,20.000 0.000-1794</inkml:trace>
  <inkml:trace contextRef="#ctx0" brushRef="#br2">7166.000 10830.000 9064,'-41.000'-20.000'1249,"21.000"20.000"-64,20.000-20.000 481,0.000 20.000-289,0.000-20.000-352,0.000 0.000-384,20.000 0.000-225,1.000 1.000-256,-1.000-1.000 65,-2.000-20.000-1,23.000 20.000-32,-21.000 0.000-128,18.000-20.000-32,-17.000 20.000 32,19.000-20.000 0,-20.000 21.000-32,-1.000-21.000 0,1.000 20.000 0,-20.000 0.000 64,20.000 1.000 193,-20.000 19.000-97,0.000 0.000-224,0.000 19.000 64,0.000 21.000 0,20.000 0.000 0,0.000 0.000-32,19.000-1.000-64,1.000 1.000-353,-19.000-20.000-223,17.000 0.000-737,3.000-1.000-1474,-3.000-19.000-7014</inkml:trace>
  <inkml:trace contextRef="#ctx0" brushRef="#br2">11612.000 11168.000 1537,'-20.000'0.000'2723,"20.000"0.000"-1218,0.000 0.000 449,0.000 20.000-128,0.000-20.000-417,0.000 0.000-192,0.000 0.000 160,0.000 0.000 33,20.000-20.000-481,-20.000 20.000-289,39.000-20.000-95,-19.000-20.000-129,20.000 20.000-192,19.000-20.000 129,2.000-20.000-129,18.000 1.000 64,0.000-1.000-192,20.000 1.000 64,20.000-21.000 65,1.000 1.000-161,18.000-21.000 0,-19.000 21.000-64,0.000-21.000 32,-19.000 21.000-96,-21.000 0.000 96,-39.000 39.000-128,0.000-19.000 96,-21.000 38.000 0,1.000 1.000-417,-20.000 20.000-223,0.000 0.000-481,-20.000 0.000-65,20.000 0.000-255,0.000 0.000-193,0.000 20.000-383,0.000-20.000-1379</inkml:trace>
  <inkml:trace contextRef="#ctx0" brushRef="#br2">12683.000 10094.000 11306,'-38.000'0.000'897,"38.000"0.000"-673,0.000 0.000 449,0.000 0.000 544,38.000 0.000-512,23.000-20.000-481,-2.000 1.000 96,1.000 19.000 33,19.000-20.000-97,0.000 20.000 32,-20.000-20.000 32,22.000 20.000-127,-42.000 0.000-97,1.000 0.000-128,-40.000 0.000-32,0.000 20.000-33,0.000 19.000 194,-20.000-19.000-1,0.000 20.000 224,-19.000 0.000-64,39.000 0.000-32,-20.000-1.000-224,20.000 1.000 0,0.000 0.000-256,20.000-1.000-897,-20.000-18.000-1698,18.000 18.000-4387</inkml:trace>
  <inkml:trace contextRef="#ctx0" brushRef="#br2">10043.000 12141.000 384,'0.000'-20.000'1537,"0.000"20.000"994,0.000-20.000-545,0.000 20.000-225,20.000 0.000-544,-20.000 0.000-128,0.000 0.000 33,0.000 0.000 159,0.000 0.000-256,0.000 0.000-96,0.000 0.000-65,0.000 0.000-255,0.000 0.000-353,-20.000 0.000-160,20.000 20.000 32,0.000 0.000 33,0.000 0.000-65,-20.000 19.000 160,20.000 1.000 96,0.000 20.000 33,-19.000-21.000-161,19.000 21.000-128,-20.000-21.000-32,0.000 2.000 32,20.000 19.000-352,-20.000-1.000 576,0.000 20.000-320,1.000-19.000-32,-1.000-21.000-64,20.000 2.000-64,0.000-2.000-128,0.000-19.000-481,0.000-1.000-1185,0.000-19.000-1922,0.000 0.000-4964</inkml:trace>
  <inkml:trace contextRef="#ctx0" brushRef="#br2">9865.000 12300.000 8712,'-20.000'0.000'1121,"20.000"0.000"-1185,-20.000 0.000 416,20.000 0.000 1314,0.000 0.000-385,0.000 0.000-737,0.000 0.000-287,20.000-20.000 159,0.000 0.000 64,0.000 0.000-223,0.000 0.000-129,-1.000 0.000-32,1.000 1.000 0,20.000-1.000-64,-20.000 0.000 0,-1.000 0.000 64,-19.000 20.000 224,20.000-20.000-31,-20.000 20.000-161,0.000 0.000 32,0.000-20.000 0,20.000 20.000-64,-20.000 0.000-64,0.000 20.000-32,0.000-20.000 0,20.000 20.000 0,-20.000-20.000-96,21.000 20.000-705,-3.000 0.000-704,22.000 0.000-1089,1.000-1.000-1378,-2.000-19.000-3651</inkml:trace>
  <inkml:trace contextRef="#ctx0" brushRef="#br0">4366.000 11664.000 6566,'0.000'0.000'3939,"20.000"0.000"-4291,-20.000 0.000 448,0.000 0.000 321,0.000 0.000-97,0.000 20.000 0,0.000-20.000 321,20.000 20.000 31,-20.000 0.000-31,0.000 0.000-257,0.000 0.000-223,0.000 19.000-97,0.000-19.000-32,0.000 0.000 32,0.000 0.000 0,0.000 0.000 0,0.000-20.000-32,0.000 0.000 0,0.000 0.000 32,0.000 0.000 0,19.000 0.000-256,-19.000-20.000-160,0.000-20.000 159,0.000 20.000 129,0.000-19.000-160,0.000-1.000-32,-19.000 0.000 256,19.000 20.000 128,-20.000 1.000 64,0.000 19.000-224,20.000 0.000-128,-20.000 0.000 0,-1.000 19.000 32,3.000 1.000 64,-2.000 0.000 0,20.000 20.000-33,0.000-1.000 97,0.000 1.000 0,0.000-20.000-32,20.000 0.000-128,-2.000 0.000-96,23.000-20.000 192,-1.000 0.000 192,-21.000-20.000 64,21.000 0.000-96,-20.000 0.000 97,0.000-20.000 255,-20.000 1.000-96,0.000-1.000-95,0.000 0.000 223,-20.000 1.000-288,0.000 19.000-96,-20.000 0.000-96,1.000 0.000 96,19.000 0.000-64,-21.000 20.000-192,23.000 20.000 32,-2.000 0.000-32,0.000 20.000 64,-1.000 19.000 64,1.000 1.000-32,20.000-1.000 0,0.000-19.000-128,20.000 0.000 95,21.000 0.000 33,-3.000-21.000-544,3.000-19.000 191,-1.000 19.000 449,-21.000-38.000 257,1.000 19.000-97,20.000-40.000-96,-40.000 1.000 160,20.000-1.000 0,-20.000 0.000 321,-20.000 1.000 192,0.000-1.000-289,0.000 20.000-384,-19.000-19.000-160,19.000 19.000-160,-20.000 20.000 0,19.000 0.000-32,-17.000 0.000-129,18.000 20.000 193,-1.000 19.000 160,21.000 21.000-32,-20.000-1.000 64,20.000 1.000 0,0.000-21.000-32,20.000 1.000 64,21.000-21.000-160,-21.000-19.000 32,19.000 0.000 160,1.000 0.000 96,-20.000-19.000-64,-1.000 0.000 0,1.000-2.000-64,0.000-18.000 224,-20.000 19.000-31,0.000-20.000 95,0.000 1.000-96,-20.000 19.000-320,0.000-20.000-160,1.000 20.000-193,-1.000 0.000 225,0.000 20.000 192,0.000 0.000 32,-1.000 20.000-96,21.000 0.000 96,-18.000 20.000-32,18.000-20.000 0,0.000 19.000-160,18.000-19.000-161,-18.000 0.000-127,21.000 0.000-97,-1.000-20.000 97,20.000 0.000 448,-40.000 0.000 32,19.000 0.000 96,-19.000-20.000 0,0.000 0.000 96,0.000 0.000 1,0.000 0.000 95,0.000 1.000-128,-19.000 19.000-897,-1.000 0.000-4227</inkml:trace>
  <inkml:trace contextRef="#ctx0" brushRef="#br4">6311.000 12200.000 5285,'0.000'0.000'1729,"0.000"0.000"-1377,0.000 20.000 97,0.000-20.000 480,0.000 0.000 256,0.000 0.000-192,-20.000 0.000-481,20.000 0.000-31,0.000 0.000-97,20.000-20.000-32,-20.000 20.000-223,21.000 0.000-65,-21.000 0.000 64,20.000 0.000 160,-2.000 0.000-32,3.000 0.000-64,-1.000 0.000-31,20.000 0.000-65,-21.000 0.000-96,41.000 0.000 64,-21.000 0.000-32,1.000 0.000 0,0.000-19.000-32,19.000 19.000 0,-18.000 0.000 0,-3.000 0.000 0,23.000 0.000 0,-22.000 0.000 0,1.000 0.000 0,19.000 0.000-64,-19.000 19.000 0,0.000-19.000-64,19.000 0.000-33,-18.000-19.000-127,18.000 19.000 128,-19.000 0.000 64,19.000 19.000 64,-19.000-19.000 0,19.000 0.000 32,0.000 0.000 32,-19.000 0.000-32,19.000 0.000 0,2.000 0.000-32,-23.000-19.000 64,23.000 19.000-32,-2.000 0.000-64,-19.000 0.000 32,19.000 0.000-32,1.000-20.000 128,-21.000 20.000-96,22.000 0.000 64,-2.000 0.000-32,1.000 0.000 0,-1.000 0.000-32,0.000 0.000 32,21.000-20.000 32,-21.000 20.000-64,0.000 0.000 32,2.000 0.000 0,-2.000 0.000 0,21.000 0.000 32,-21.000-20.000-32,0.000 20.000 96,2.000 0.000 0,-2.000 0.000 0,1.000 0.000 0,-1.000 0.000-96,0.000 0.000 0,21.000 0.000-32,-21.000 0.000 64,20.000-20.000-32,0.000 20.000 0,-18.000 0.000 0,-2.000 0.000 0,21.000 0.000 0,-21.000 0.000 64,0.000 20.000 0,22.000-20.000 32,-22.000 0.000-96,20.000 20.000 0,-19.000-20.000 32,19.000 0.000-32,0.000 0.000 0,1.000 0.000 0,-1.000 0.000 32,1.000 20.000-32,-1.000-20.000 0,21.000 0.000 97,-21.000 0.000-33,0.000 20.000-32,20.000-20.000 32,0.000 0.000-32,0.000 0.000-32,1.000 0.000 0,0.000 0.000 0,0.000 19.000 128,-1.000-19.000 64,19.000 0.000 64,-19.000 0.000 161,0.000 0.000-129,20.000 20.000-96,-19.000-20.000-96,-1.000 20.000-64,0.000-20.000 32,0.000 0.000-32,-18.000 20.000 32,18.000-20.000 65,-20.000 0.000 63,0.000 0.000-96,-20.000 20.000-32,22.000-20.000-96,-2.000 20.000 32,-39.000-20.000-192,-1.000 0.000-1410,-19.000 0.000-1281,-20.000 0.000-5797</inkml:trace>
  <inkml:trace contextRef="#ctx0" brushRef="#br4">10321.000 11168.000 576,'20.000'-20.000'1217,"-20.000"20.000"-736,0.000 0.000-225,0.000 0.000 545,0.000 0.000 31,0.000 0.000 129,0.000 0.000 160,0.000 0.000-64,0.000 0.000-96,0.000 0.000-256,0.000 0.000 0,0.000 0.000-97,0.000 0.000-63,0.000 0.000-129,-20.000 0.000-224,20.000 0.000-64,-19.000 0.000 1,19.000 0.000 127,-20.000 0.000-96,20.000 0.000 160,-20.000-20.000-128,0.000 20.000-31,-1.000 0.000-129,-17.000 0.000-32,17.000 0.000 0,-19.000 20.000 128,22.000-20.000-64,-23.000 0.000 32,1.000 0.000 0,21.000 20.000-64,-21.000-20.000 0,20.000 20.000-64,0.000-1.000 32,-19.000-19.000 0,19.000 20.000-32,0.000 0.000 32,0.000 0.000-32,1.000 0.000 32,19.000-1.000 32,-20.000 21.000-64,0.000-20.000 32,-1.000 0.000 0,1.000 19.000 0,2.000-18.000 0,18.000 19.000 32,-20.000-21.000-32,20.000 2.000 0,0.000 18.000 32,20.000-19.000 0,-2.000 20.000 32,-18.000-1.000 64,20.000-19.000-64,1.000 20.000 32,-1.000-20.000 0,0.000 19.000 1,-1.000-19.000-33,21.000 0.000-32,-20.000 0.000-32,19.000 0.000 0,1.000 0.000 32,0.000-20.000-32,-1.000 0.000 32,1.000 0.000-32,-1.000 0.000 96,1.000 0.000-64,1.000 0.000-32,-2.000-20.000 0,1.000 20.000 64,-1.000-20.000-32,-19.000 0.000 32,20.000 0.000 128,-20.000 0.000 32,0.000 1.000 65,-1.000-1.000 159,1.000-20.000 257,-20.000 0.000-193,20.000 1.000-159,-20.000-1.000 31,0.000-19.000-224,0.000-2.000-64,-20.000 2.000-96,20.000-1.000 192,-20.000 1.000 225,1.000 19.000 31,-21.000 0.000-31,20.000 21.000-161,-20.000-1.000-160,1.000 20.000-160,19.000 0.000-160,-21.000 0.000-417,3.000 20.000-384,17.000-1.000-929,1.000 1.000-2050,20.000 0.000-7525</inkml:trace>
  <inkml:trace contextRef="#ctx0" brushRef="#br4">4386.000 11009.000 6374,'0.000'0.000'1281,"20.000"0.000"-1185,-20.000 0.000 929,19.000 0.000 128,-19.000-21.000-480,0.000 21.000-161,0.000 0.000-160,0.000 0.000 257,0.000 0.000 128,-19.000 0.000-161,-1.000-19.000-191,-20.000 19.000-193,1.000 0.000-64,-1.000 0.000-128,-40.000 0.000 0,1.000 0.000-64,-40.000 0.000-96,20.000 0.000-33,-41.000 0.000-255,1.000 0.000 320,1.000 0.000 160,-22.000 0.000-32,-18.000 0.000 0,20.000 0.000-32,-2.000 0.000 128,-18.000 19.000-160,-21.000 2.000 64,21.000-2.000-160,18.000 1.000 32,41.000-20.000 96,1.000 21.000 32,19.000-2.000-289,-41.000 1.000-960,-18.000 0.000 96,-2.000 0.000 897,21.000 0.000 256,21.000 0.000 96,-1.000-1.000 64,40.000-19.000 0,-2.000 20.000 0,22.000-20.000-64,19.000 0.000-63,1.000 0.000-1,39.000 0.000-289,-20.000 0.000 97,20.000 0.000 192,20.000 0.000-64,-20.000 0.000 0,0.000 0.000 32,0.000 0.000 192,0.000 0.000 33,0.000 0.000-193,0.000 0.000-64,-20.000 0.000 64,20.000 0.000 0,-20.000 0.000 64,20.000 20.000 0,0.000-20.000 288,-20.000 20.000 33,20.000 0.000-1,0.000-1.000-32,0.000 21.000-160,20.000 0.000-127,-20.000 20.000-194,20.000-1.000-351,0.000 1.000-32,0.000 20.000 351,-20.000-1.000 97,19.000 0.000 97,-19.000-19.000 351,20.000 19.000-256,-20.000-19.000-64,20.000 19.000-32,0.000-19.000-128,-20.000-1.000-128,20.000 1.000 128,-20.000-20.000 64,0.000-1.000 32,0.000 1.000 320,0.000-20.000 161,0.000 0.000-97,0.000-1.000-96,0.000 2.000-31,0.000-1.000-97,19.000-20.000-64,-19.000 20.000 32,20.000-20.000-64,0.000 19.000 32,21.000-19.000-128,-3.000 21.000 32,3.000-21.000-64,-2.000 19.000-64,21.000-19.000 0,-1.000 0.000 96,20.000 0.000-32,22.000 0.000 64,-2.000 0.000-64,39.000 0.000 32,1.000 0.000 32,20.000-19.000-64,19.000 19.000 32,2.000-21.000 0,-2.000 21.000 0,0.000 0.000-160,21.000-19.000 64,-1.000 19.000-128,-18.000 0.000-33,18.000 0.000-63,-19.000 0.000 224,-1.000 0.000 96,0.000 0.000 64,2.000 0.000 32,-22.000 0.000-32,-18.000 0.000 32,-2.000 0.000 129,-19.000 0.000 95,-20.000 0.000-96,-20.000 19.000-64,2.000-19.000 32,-22.000 0.000-95,-19.000-19.000 31,-1.000 19.000-32,1.000 0.000 32,-19.000 0.000 32,-3.000-20.000 0,2.000 0.000-32,0.000-1.000 97,-20.000 2.000 383,0.000-1.000 97,21.000-19.000-161,-21.000-21.000 1,0.000 0.000-385,0.000-19.000 0,0.000 19.000-64,0.000-19.000 0,0.000 18.000 0,0.000-17.000-160,0.000-2.000 417,0.000 1.000-65,0.000 0.000-64,-21.000-1.000-32,21.000 1.000-192,0.000-1.000 128,0.000 0.000 33,0.000 21.000-97,0.000-20.000-64,0.000 19.000 160,0.000 20.000-192,0.000 0.000-32,21.000 1.000 192,-21.000-1.000-256,0.000 20.000 128,20.000 0.000-32,-20.000 20.000 0,0.000-20.000 64,0.000 20.000 0,0.000 0.000 96,0.000 0.000 32,-20.000 0.000 64,20.000 0.000-288,-41.000 0.000 96,3.000 0.000-32,-23.000 20.000 0,2.000 0.000 0,-20.000-20.000 0,-2.000 20.000-256,-18.000-20.000 224,-20.000 19.000-64,1.000 2.000-289,-21.000-2.000 1,19.000 1.000 32,-18.000 1.000-513,-1.000 18.000-1473,-1.000 1.000-3300</inkml:trace>
  <inkml:trace contextRef="#ctx0" brushRef="#br2">2381.000 12638.000 6886,'0.000'0.000'2594,"0.000"-20.000"-1825,0.000 20.000-513,0.000 0.000-63,0.000 20.000-129,-20.000-1.000 0,0.000 1.000-64,0.000 20.000 128,0.000 0.000 160,1.000-21.000 321,19.000 22.000-65,-20.000-2.000-31,20.000 0.000 31,0.000-18.000-159,0.000-1.000 95,39.000 0.000-256,-19.000-20.000-192,40.000 20.000-416,-1.000-20.000-193,-18.000 0.000-832,17.000 19.000-1217,-17.000-19.000-5126</inkml:trace>
  <inkml:trace contextRef="#ctx0" brushRef="#br2">2619.000 12697.000 13196,'-39.000'20.000'-288,"19.000"0.000"320,-1.000 0.000 608,21.000 19.000 417,-20.000 21.000-672,20.000 0.000-385,0.000 0.000 0,0.000-1.000 0,0.000 1.000-449,0.000-1.000-640,0.000-19.000-1281,20.000 0.000-3075</inkml:trace>
  <inkml:trace contextRef="#ctx0" brushRef="#br2">2797.000 12876.000 17168,'20.000'0.000'-513,"-20.000"0.000"609,20.000 19.000 577,-20.000 2.000 64,40.000-1.000-97,-19.000 20.000-255,17.000-21.000-353,23.000 21.000 96,-22.000-20.000-224,21.000 20.000-225,-21.000-20.000-672,1.000-1.000-1185,-1.000 1.000-1377,-19.000 0.000-2691</inkml:trace>
  <inkml:trace contextRef="#ctx0" brushRef="#br2">3155.000 12837.000 14445,'-20.000'0.000'609,"0.000"19.000"-801,1.000 1.000 864,-1.000-1.000 513,-20.000 2.000-384,1.000 19.000-673,-2.000-1.000-64,1.000 1.000-64,22.000 20.000-256,-23.000-21.000-897,41.000 1.000-1217,-20.000 0.000-993,20.000-20.000-2595</inkml:trace>
  <inkml:trace contextRef="#ctx0" brushRef="#br2">3394.000 12776.000 15887,'18.000'0.000'1633,"-18.000"0.000"-1761,0.000 0.000 192,0.000 20.000 961,-18.000 21.000-256,-2.000-2.000-705,20.000 21.000 64,0.000-1.000-224,0.000 1.000-737,0.000 19.000-224,20.000-39.000-897,-2.000 20.000-2594</inkml:trace>
  <inkml:trace contextRef="#ctx0" brushRef="#br2">17249.000 11108.000 2306,'-118.000'0.000'1729,"58.000"0.000"-1953,21.000 0.000-1922</inkml:trace>
  <inkml:trace contextRef="#ctx0" brushRef="#br2">16297.000 11188.000 9577,'0.000'0.000'576,"0.000"0.000"-672,0.000 0.000 352,0.000 0.000 353,20.000 0.000-33,-1.000 0.000-95,1.000 0.000-33,20.000 0.000 33,-1.000 0.000 63,1.000 0.000-191,1.000 0.000-1,18.000 0.000-128,-19.000 0.000 64,39.000 0.000-63,-20.000-20.000-33,1.000 20.000-32,20.000 0.000-64,-1.000 0.000 0,0.000 0.000-32,1.000 0.000-32,19.000 0.000-32,-19.000 0.000 0,19.000 0.000 96,20.000 0.000 0,-20.000-20.000-64,19.000 20.000 32,22.000 0.000 33,-21.000 0.000 95,21.000 0.000-32,-23.000 0.000-128,23.000 20.000 0,-21.000-20.000-32,21.000 0.000 0,-2.000 20.000-32,1.000-20.000 0,20.000 19.000-96,-20.000-19.000 32,-1.000 0.000 32,2.000 20.000 64,-1.000-20.000 0,-1.000 0.000 64,2.000 0.000 0,18.000 0.000-32,-19.000 20.000 0,1.000-20.000 0,-2.000 20.000-64,1.000-20.000 64,1.000 0.000-64,18.000 20.000 64,-18.000-20.000 0,18.000 0.000 32,1.000 0.000 32,-1.000 19.000 0,1.000-19.000-96,0.000 0.000 64,-1.000 0.000-32,2.000 0.000 32,-2.000 0.000-32,2.000 0.000 64,-2.000 0.000 97,20.000 20.000 127,2.000-20.000-32,-2.000 0.000-128,-19.000 20.000-32,-20.000-20.000-64,-40.000 0.000-31,41.000 20.000-66,-2.000-20.000 33,22.000 20.000 65,18.000-20.000-65,-20.000 0.000 0,-18.000 0.000 32,-21.000 0.000-225,-20.000 0.000-864,-40.000-20.000-2434,-39.000 20.000-8680</inkml:trace>
  <inkml:trace contextRef="#ctx0" brushRef="#br0">13696.000 11048.000 7623,'-19.000'0.000'448,"19.000"-20.000"353,19.000 20.000 128,-19.000 0.000-128,0.000 0.000-33,0.000 0.000-95,0.000 0.000-161,0.000 0.000-63,0.000 0.000-161,20.000 20.000-64,-20.000 20.000 1,20.000 20.000 63,-20.000-1.000-192,20.000 1.000-32,-20.000 19.000-32,20.000 0.000 0,-20.000 22.000 0,0.000-22.000 32,0.000 20.000-32,0.000 0.000 96,0.000 21.000 0,0.000-21.000-96,-20.000 20.000 32,20.000 0.000-128,0.000 0.000 128,0.000-19.000-32,0.000-21.000-32,0.000 1.000 0,0.000-1.000 33,0.000 0.000 127,0.000 41.000 384,0.000-21.000 65,0.000 20.000-33,0.000-19.000-95,-20.000-1.000-97,20.000 0.000-192,0.000 1.000-64,-20.000-21.000-128,20.000 1.000 32,0.000 0.000-64,-20.000-2.000-32,20.000-18.000 96,0.000 0.000-32,0.000 0.000 0,0.000-20.000 0,0.000 19.000 96,-19.000-19.000-96,19.000-1.000-32,0.000 2.000-32,-20.000-22.000-480,20.000 1.000-1026,0.000-20.000-1921,0.000 0.000-8296</inkml:trace>
  <inkml:trace contextRef="#ctx0" brushRef="#br0">14590.000 11605.000 6374,'0.000'-20.000'1057,"19.000"0.000"-481,-19.000 20.000 930,20.000-20.000 31,0.000-20.000-288,-20.000 21.000-384,0.000-21.000-64,20.000 19.000-97,-20.000 2.000-255,-20.000-1.000-225,0.000 0.000-256,0.000 20.000-192,1.000 20.000 32,-21.000 0.000 96,0.000 20.000 63,21.000 0.000 33,-1.000 19.000 65,0.000 1.000 127,20.000-1.000-64,0.000 21.000-64,0.000-21.000 32,20.000 21.000-64,0.000-21.000-32,-1.000 1.000-160,1.000-20.000-64,0.000-1.000-161,0.000 1.000-255,0.000-20.000-289,-20.000 0.000-577,0.000-20.000-896,-20.000 0.000-224,0.000 0.000 544,-20.000-20.000 1057,1.000 0.000 993,-1.000 0.000 704,-1.000-19.000 706,23.000 19.000 960,-2.000 0.000-224,-1.000 0.000-865,21.000 0.000 32,0.000-1.000-352,21.000 2.000-320,17.000 19.000-33,3.000 0.000-159,19.000-19.000-257,-1.000 19.000-96,-19.000 0.000-96,19.000 0.000-673,0.000 0.000-960,-19.000 0.000-706,1.000 0.000-1344,-3.000 0.000-2914</inkml:trace>
  <inkml:trace contextRef="#ctx0" brushRef="#br0">14848.000 11863.000 7591,'-21.000'0.000'1505,"1.000"0.000"-832,2.000 20.000 352,18.000-1.000-513,-20.000 21.000-352,20.000-21.000-128,0.000 22.000 0,0.000-21.000-160,38.000 0.000 32,-18.000 0.000-64,21.000-1.000 64,-2.000-19.000 128,-19.000 0.000 128,20.000 0.000 128,-1.000 0.000 257,-19.000-19.000 384,-20.000-1.000-32,20.000 0.000 0,-40.000 0.000-257,20.000-21.000-31,-20.000 22.000-449,-19.000 0.000-160,19.000-2.000-96,0.000 21.000-32,0.000 0.000-705,20.000 0.000-1217,20.000 21.000-993,0.000-2.000-3139</inkml:trace>
  <inkml:trace contextRef="#ctx0" brushRef="#br0">15204.000 12042.000 12812,'20.000'20.000'1121,"-40.000"-40.000"-961,2.000 0.000 1185,18.000 0.000 481,-21.000 0.000-705,21.000-20.000-545,0.000 21.000-351,21.000-2.000-129,-3.000 2.000-96,2.000 19.000-32,21.000 0.000-128,-1.000-20.000-33,-1.000 20.000-223,1.000 0.000-32,-1.000 20.000-193,1.000-20.000-384,-20.000 0.000-577,0.000 0.000-1921,-20.000 0.000-5157</inkml:trace>
  <inkml:trace contextRef="#ctx0" brushRef="#br0">16257.000 11803.000 11018,'0.000'40.000'1185,"20.000"-20.000"-1025,-20.000 0.000 96,20.000 20.000 641,-20.000-21.000-352,20.000 21.000-353,-20.000-20.000-160,19.000 20.000 32,1.000-20.000-224,0.000-20.000-160,-20.000 0.000-609,0.000 0.000-641,0.000 0.000-736,0.000 0.000-5285</inkml:trace>
  <inkml:trace contextRef="#ctx0" brushRef="#br0">16257.000 11645.000 12908,'-20.000'-20.000'2178,"20.000"0.000"-1858,0.000 20.000-288,0.000 0.000 128,20.000 0.000-96,0.000 0.000-512,20.000 0.000-1666,-1.000 20.000-1826</inkml:trace>
  <inkml:trace contextRef="#ctx0" brushRef="#br0">16654.000 11724.000 6053,'20.000'0.000'1730,"-20.000"0.000"256,20.000 20.000 480,0.000-20.000-480,-20.000 0.000-833,39.000 0.000-416,-19.000 0.000-449,20.000 0.000-192,-21.000 0.000-96,21.000 0.000-96,-19.000 0.000-384,-1.000 0.000-641,-20.000 0.000-1442,0.000 0.000-1761</inkml:trace>
  <inkml:trace contextRef="#ctx0" brushRef="#br0">16674.000 11883.000 10794,'0.000'40.000'1121,"20.000"-40.000"-865,0.000 19.000 1730,19.000-19.000 32,1.000 0.000-1185,-1.000 0.000-641,1.000 0.000-192,1.000 0.000-609,-21.000 0.000-1473,-2.000 0.000-3171</inkml:trace>
  <inkml:trace contextRef="#ctx0" brushRef="#br0">17409.000 11526.000 10473,'0.000'0.000'481,"0.000"0.000"-994,0.000 19.000 962,0.000 1.000 1312,0.000 0.000-383,20.000 20.000-353,-20.000-1.000-160,0.000 1.000-97,19.000 0.000-287,-19.000 19.000-257,0.000-19.000-160,20.000 0.000-64,-20.000 0.000 0,20.000-2.000-96,0.000 3.000-320,-20.000-21.000-834,20.000 0.000-1216,-1.000-20.000-2403</inkml:trace>
  <inkml:trace contextRef="#ctx0" brushRef="#br0">17745.000 11625.000 14862,'0.000'0.000'1345,"0.000"0.000"-2114,0.000 0.000 513,20.000 0.000 320,-20.000 0.000-384,21.000 20.000-1890,-21.000-20.000-2435</inkml:trace>
  <inkml:trace contextRef="#ctx0" brushRef="#br0">17806.000 11863.000 11466,'0.000'20.000'1153,"0.000"-1.000"-992,0.000-19.000 607,20.000 0.000 610,-20.000 0.000-1122,20.000 21.000-929,-20.000-21.000-3010</inkml:trace>
  <inkml:trace contextRef="#ctx0" brushRef="#br0">18282.000 11545.000 3747,'0.000'0.000'7271,"0.000"0.000"-6662,0.000 0.000 191,-21.000 0.000 610,21.000 20.000-802,-18.000-20.000-352,-2.000 20.000-192,20.000 0.000-31,-20.000 20.000 127,-1.000-21.000 128,21.000 21.000-160,0.000-20.000 128,21.000 0.000 65,-1.000 0.000-1,18.000-1.000 0,-17.000 1.000-128,39.000-20.000 1,-21.000 0.000-97,1.000 0.000 0,-1.000 0.000-32,1.000 0.000-64,1.000 0.000 32,-3.000 0.000-32,-18.000-20.000-192,1.000 20.000-577,-21.000 0.000-704,0.000 0.000-1058,0.000-19.000-960,-21.000 19.000-3908</inkml:trace>
  <inkml:trace contextRef="#ctx0" brushRef="#br0">18480.000 11585.000 7815,'0.000'20.000'1505,"0.000"0.000"225,0.000 19.000 928,-20.000 1.000-640,20.000 0.000-929,0.000 19.000-608,0.000-19.000-385,20.000 0.000-64,-20.000 19.000-224,0.000-19.000-1121,20.000 0.000-2307,0.000-20.000-7174</inkml:trace>
  <inkml:trace contextRef="#ctx0" brushRef="#br0">18996.000 12002.000 12043,'-20.000'20.000'32,"20.000"0.000"-609,-18.000 19.000 706,18.000-19.000 31,-21.000 0.000-224,1.000 0.000-1378,-20.000 0.000-8391</inkml:trace>
  <inkml:trace contextRef="#ctx0" brushRef="#br0">15641.000 12776.000 10345,'-38.000'0.000'321,"38.000"0.000"-546,0.000 20.000 386,0.000 21.000 864,0.000-2.000-449,18.000 21.000-576,2.000-1.000 0,1.000 1.000-96,-1.000 19.000-224,-20.000-19.000 31,20.000-1.000 353,-2.000-18.000 225,-18.000-2.000 351,0.000-39.000 65,0.000 0.000-32,0.000-20.000-353,0.000-20.000-192,-18.000-19.000 224,-2.000-1.000 193,0.000 1.000-33,-21.000-21.000-351,41.000 1.000-97,-18.000-1.000-289,18.000 0.000-287,0.000 21.000 608,0.000-1.000 0,18.000 21.000-64,23.000 19.000 64,-1.000 20.000 0,-1.000 20.000-64,1.000 0.000 128,-1.000 19.000 65,-19.000 1.000-65,0.000 0.000 32,0.000-1.000 160,-20.000 2.000 161,0.000-2.000-161,-20.000-20.000-32,-20.000 2.000-223,21.000-1.000-290,-21.000-20.000-639,-1.000 20.000-1154,3.000-20.000-1506,18.000-20.000-5508</inkml:trace>
  <inkml:trace contextRef="#ctx0" brushRef="#br0">16000.000 12876.000 480,'79.000'40.000'10538,"-59.000"-20.000"-11051,0.000 0.000 1,-20.000 0.000 2113,0.000-20.000 193,0.000 19.000-801,0.000 1.000-224,0.000-20.000 448,0.000 0.000-833,0.000-20.000-63,0.000 1.000 31,0.000-1.000-128,0.000-20.000-160,0.000 0.000-64,0.000 1.000 0,0.000-2.000 0,0.000 2.000 128,0.000-1.000 1,18.000 20.000-129,-18.000 20.000-65,21.000-20.000 1,-1.000 20.000-256,0.000 20.000-1057,0.000 0.000-2467,-1.000 0.000-8327</inkml:trace>
  <inkml:trace contextRef="#ctx0" brushRef="#br0">16356.000 12856.000 4772,'0.000'20.000'11979,"-20.000"-1.000"-12171,20.000-19.000-256,0.000 0.000 992,20.000 0.000-95,0.000-19.000-321,0.000 19.000-64,1.000-20.000-32,17.000 20.000 96,-18.000-19.000-128,1.000-1.000 32,-1.000 20.000-32,-20.000-21.000-192,0.000 21.000-225,0.000-20.000 33,-20.000 20.000 256,-1.000 0.000 64,1.000 0.000 160,0.000 20.000-96,20.000 1.000 96,-18.000-1.000-64,18.000-1.000 0,0.000 1.000-32,18.000-1.000-416,2.000 2.000-577,0.000-21.000 0,21.000 20.000 160,-2.000-20.000 257,1.000 0.000 255,-1.000 0.000 193,-19.000 0.000 32,20.000-20.000 192,-20.000 20.000-128,-20.000-21.000 32,19.000 21.000-32,-19.000-19.000-64,-19.000 19.000 0,19.000 0.000 64,-20.000 19.000 64,0.000-19.000 128,20.000 21.000 32,0.000-1.000 32,-20.000 0.000 289,40.000-20.000-33,-20.000 0.000-255,20.000 0.000-97,19.000 0.000-32,-19.000-20.000-96,20.000 0.000 32,-1.000-1.000 32,1.000-18.000-32,-19.000 0.000 256,-1.000-2.000 129,-20.000 2.000-321,0.000-1.000-224,0.000 0.000 128,-20.000 1.000-32,-1.000-1.000-33,1.000 1.000 65,0.000 18.000 129,1.000 21.000-65,-1.000 0.000 64,20.000 0.000 224,-20.000 40.000 65,20.000-20.000 31,20.000 20.000-192,0.000 19.000-128,-1.000-19.000-128,21.000 19.000-288,1.000-18.000-32,-21.000-2.000-289,19.000 0.000 97,-19.000-18.000 31,0.000-1.000-223,0.000 0.000-866,-1.000-20.000-1761,-19.000 20.000-2114</inkml:trace>
  <inkml:trace contextRef="#ctx0" brushRef="#br0">17091.000 12717.000 9865,'0.000'20.000'-1185,"0.000"-20.000"-2659,0.000 0.000 3780,20.000 20.000-1954</inkml:trace>
  <inkml:trace contextRef="#ctx0" brushRef="#br0">17310.000 12776.000 12139,'-21.000'20.000'609,"21.000"1.000"-577,-20.000-21.000 1569,0.000 20.000-63,20.000-1.000-1154,0.000 1.000-352,0.000-1.000-96,0.000 2.000-224,20.000-1.000-193,0.000-20.000-63,21.000 20.000-353,-23.000-20.000-865,23.000 0.000-64,-21.000 0.000 129,19.000-20.000-33,-39.000 20.000-96,20.000-20.000 1570,-20.000-1.000 544,0.000 2.000-95,-20.000-1.000 607,20.000 1.000 1763,-19.000-1.000-545,19.000 20.000-769,0.000-21.000-737,0.000 21.000 97,0.000 0.000 160,19.000 0.000-353,1.000 0.000-160,0.000 0.000-31,0.000 21.000-129,19.000-21.000-32,1.000-21.000-224,-20.000 21.000-609,19.000 0.000-2146,-39.000-20.000-6662</inkml:trace>
  <inkml:trace contextRef="#ctx0" brushRef="#br0">17488.000 12578.000 12619,'0.000'40.000'1218,"20.000"-1.000"-642,-20.000 1.000 1602,20.000 0.000-320,-1.000-1.000-1217,-19.000 22.000-513,20.000-22.000-256,-20.000 1.000-513,0.000 0.000-864,20.000-1.000-1506,-20.000 1.000-1826</inkml:trace>
  <inkml:trace contextRef="#ctx0" brushRef="#br0">17706.000 12837.000 12107,'21.000'-41.000'1409,"-21.000"41.000"-1249,0.000 21.000 897,0.000-1.000 193,0.000-1.000-1122,18.000 1.000-897,-18.000-1.000-2274,0.000-19.000-4388</inkml:trace>
  <inkml:trace contextRef="#ctx0" brushRef="#br0">17786.000 12717.000 12139,'0.000'-40.000'1057,"0.000"40.000"-2402,0.000 0.000 768,20.000-20.000 225,-20.000 20.000-2499</inkml:trace>
  <inkml:trace contextRef="#ctx0" brushRef="#br0">17925.000 12876.000 10313,'0.000'40.000'32,"0.000"-20.000"96,0.000 0.000 1986,0.000 0.000-1537,20.000-1.000-449,-1.000 1.000-64,1.000-20.000-128,0.000 0.000-192,20.000 0.000 224,-21.000-20.000 160,1.000 1.000-64,0.000-1.000-64,-20.000-20.000-32,0.000 19.000-128,-20.000-18.000 128,20.000 20.000-641,-20.000-1.000-1024,1.000-1.000 223,19.000 21.000 417,-20.000 0.000-544,20.000 21.000-1602,0.000-1.000 1121,0.000-1.000 1697,0.000 1.000 513,20.000-1.000 417,-1.000 2.000 2626,1.000-21.000 961,0.000 20.000-1217,-20.000 0.000-801,20.000-20.000-321,1.000 0.000-415,-21.000 0.000-514,18.000 0.000-479,-18.000 0.000-321,20.000-20.000-192,1.000 20.000-64,-1.000-20.000-65,0.000-1.000 193,19.000 21.000 32,-19.000-19.000 32,0.000 19.000 192,0.000 0.000 257,-1.000 19.000-33,-19.000 2.000-160,20.000-21.000-224,-20.000 20.000-32,0.000 0.000-928,0.000 0.000-3204</inkml:trace>
  <inkml:trace contextRef="#ctx0" brushRef="#br0">18897.000 12419.000 4612,'0.000'-20.000'3491,"20.000"20.000"-1633,-40.000 20.000 640,20.000-1.000-672,-20.000 2.000-481,1.000-1.000-160,19.000 19.000-384,-20.000 1.000-545,0.000 0.000 225,0.000 19.000-289,20.000-19.000-128,0.000 20.000-64,20.000 0.000-64,-20.000-21.000-192,40.000 0.000-321,-21.000 2.000-800,21.000-21.000-1794,1.000-20.000-4292</inkml:trace>
  <inkml:trace contextRef="#ctx0" brushRef="#br0">19116.000 12657.000 15855,'0.000'0.000'256,"0.000"20.000"-320,20.000 20.000 128,-20.000-20.000-64,20.000 19.000-545,-1.000-19.000-1825,-19.000 21.000-2723</inkml:trace>
  <inkml:trace contextRef="#ctx0" brushRef="#br0">19136.000 12518.000 14958,'-40.000'-39.000'-1089,"40.000"39.000"-2210,0.000 0.000 384,0.000 0.000-4356</inkml:trace>
  <inkml:trace contextRef="#ctx0" brushRef="#br0">19255.000 12300.000 6726,'0.000'0.000'6374,"39.000"0.000"-6278,-19.000 19.000 1249,39.000 1.000 865,2.000 40.000-320,-3.000-21.000-993,-17.000 2.000-737,-1.000-2.000-64,-21.000 1.000 0,21.000 20.000-64,-20.000-1.000-64,0.000 1.000 32,-20.000-21.000-160,-20.000 22.000-224,0.000-22.000-353,0.000 1.000-576,-19.000-20.000-1506,-1.000 0.000-5060</inkml:trace>
  <inkml:trace contextRef="#ctx0" brushRef="#br0">20187.000 12539.000 16783,'-19.000'19.000'577,"19.000"-19.000"-545,0.000 20.000 160,0.000-20.000 353,19.000 0.000-289,1.000 20.000-288,20.000-20.000-769,1.000 0.000-704,-2.000 0.000-2435</inkml:trace>
  <inkml:trace contextRef="#ctx0" brushRef="#br0">20247.000 12677.000 12716,'-40.000'60.000'2530,"40.000"-40.000"-2754,20.000-1.000-97,0.000-19.000 514,21.000 20.000-322,-2.000-20.000-3490</inkml:trace>
  <inkml:trace contextRef="#ctx0" brushRef="#br0">21120.000 12657.000 18609,'0.000'20.000'1666,"0.000"-20.000"-2307,20.000 20.000 97,-20.000-20.000 512,21.000 0.000-1218,-1.000 20.000-2593,0.000-20.000-9770</inkml:trace>
  <inkml:trace contextRef="#ctx0" brushRef="#br0">21499.000 12677.000 17712,'18.000'0.000'1057,"-18.000"0.000"-1313,0.000 20.000 256,20.000-20.000-128,0.000 0.000-1570,1.000 0.000-2722</inkml:trace>
  <inkml:trace contextRef="#ctx0" brushRef="#br0">21954.000 12697.000 10537,'21.000'20.000'-9352</inkml:trace>
  <inkml:trace contextRef="#ctx0" brushRef="#br0">22272.000 12697.000 14093,'40.000'0.000'1633,"-21.000"0.000"-2594,1.000 0.000 961,0.000 0.000-288,1.000 0.000-5093</inkml:trace>
  <inkml:trace contextRef="#ctx0" brushRef="#br0">18520.000 11605.000 6950,'-20.000'0.000'705,"20.000"-20.000"384,0.000 20.000 737,0.000 0.000-417,0.000-20.000-576,0.000 20.000-33,0.000 0.000-479,-20.000 0.000-321,20.000 0.000-64,-20.000 20.000-32,-19.000 0.000 31,-1.000 20.000 33,1.000-1.000 64,-21.000 21.000-64,21.000-21.000 64,-1.000 1.000-32,-1.000 0.000 193,23.000-20.000-33,18.000-1.000-96,0.000-19.000 256,18.000 0.000 289,23.000 0.000-225,-1.000-19.000-192,19.000-1.000-64,-19.000 0.000 33,19.000-20.000-1,-19.000 1.000 96,-21.000 19.000 0,21.000-20.000-128,-20.000 20.000-96,-20.000-19.000-128,0.000 19.000-160,0.000 0.000-224,-20.000 20.000 31,-20.000 0.000 225,1.000 0.000 160,-1.000 20.000 64,-19.000 19.000 0,19.000 1.000 0,-19.000 20.000 64,18.000-21.000-64,21.000 21.000 288,20.000-40.000-128,0.000-1.000-32,41.000 2.000 33,17.000-21.000-33,3.000 0.000-32,-2.000-21.000-96,1.000 2.000 0,-1.000-1.000-96,-18.000-20.000 32,-23.000 0.000 96,2.000 1.000-32,-20.000 19.000 0,-20.000-20.000-96,-19.000 20.000-97,-1.000 1.000-31,1.000 19.000 96,-21.000 19.000 128,21.000 1.000 32,-1.000 0.000 32,-1.000 20.000-64,23.000-1.000 32,-2.000-19.000 64,20.000 20.000 64,20.000-20.000-31,19.000 0.000-33,1.000-20.000-160,19.000 0.000 128,1.000 0.000 0,-21.000-20.000 0,1.000 0.000 32,-1.000 0.000-64,-19.000-20.000 96,0.000 21.000-32,-20.000-21.000-64,-20.000 20.000-64,-18.000-20.000-96,-3.000 40.000-64,1.000 0.000 64,1.000 0.000 32,-21.000 40.000 32,21.000 0.000 64,19.000-1.000 128,0.000 1.000-64,-1.000 0.000 96,21.000-1.000-32,21.000 1.000 128,19.000-21.000-96,-1.000 2.000 33,21.000-1.000-161,-21.000-20.000 32,1.000 20.000 0,1.000-20.000-545,-23.000-20.000-1248,2.000 20.000-2403,0.000 0.000-6693</inkml:trace>
  <inkml:trace contextRef="#ctx0" brushRef="#br0">19057.000 11605.000 10025,'-41.000'-40.000'1569,"41.000"40.000"-640,-20.000 0.000 481,20.000 20.000-225,20.000 0.000-192,-20.000 0.000-289,21.000 19.000-351,-1.000-19.000-97,-20.000 20.000-224,18.000 0.000-32,3.000-1.000-256,-21.000 1.000-673,20.000 0.000-897,0.000-21.000-672,-20.000 2.000-1250,20.000-2.000-3523</inkml:trace>
  <inkml:trace contextRef="#ctx0" brushRef="#br0">19373.000 11704.000 9705,'20.000'-20.000'3043,"-20.000"20.000"-2755,-20.000 20.000-128,1.000-20.000 481,19.000 40.000-321,-20.000-20.000-256,0.000 19.000-32,20.000-19.000 32,20.000 0.000-32,0.000 20.000 0,-1.000-21.000 64,1.000-19.000 0,21.000 0.000 96,-1.000 0.000 1,-22.000-19.000 223,23.000-1.000 193,-21.000 0.000 95,-20.000-20.000 65,0.000 20.000-160,0.000-19.000-353,-20.000-1.000 192,-21.000 20.000-384,3.000-19.000-64,18.000 39.000-96,-21.000-20.000-737,21.000 20.000-672,20.000 20.000-641,0.000-20.000-1570,20.000 19.000-4483</inkml:trace>
  <inkml:trace contextRef="#ctx0" brushRef="#br0">19771.000 11724.000 12684,'19.000'-20.000'384,"-19.000"20.000"-160,-19.000 0.000 1474,19.000 0.000-1218,-20.000 20.000-480,0.000-20.000 0,20.000 40.000-32,-20.000-21.000 32,20.000 1.000-96,20.000 0.000-256,0.000 20.000 31,0.000-20.000 129,-1.000-20.000 256,21.000 0.000 64,1.000 0.000 65,-3.000 0.000 95,3.000 0.000 192,-2.000-20.000 289,-19.000 0.000 128,0.000 0.000 0,0.000 0.000-417,-20.000-19.000-127,-20.000 19.000-129,0.000-20.000-32,-19.000 20.000-96,-1.000-19.000-64,-1.000 19.000-96,23.000 0.000-288,-23.000 20.000-866,41.000 0.000-992,0.000 0.000-1505,0.000 20.000-3524</inkml:trace>
  <inkml:trace contextRef="#ctx0" brushRef="#br0">20347.000 11724.000 11947,'0.000'0.000'-481,"-20.000"0.000"65,-1.000 20.000 1313,-17.000-20.000-225,38.000 20.000-223,-21.000 19.000-321,21.000-19.000-128,0.000 20.000 0,21.000-1.000-128,17.000-18.000 0,-17.000-2.000 288,19.000 0.000 641,19.000-19.000 448,-19.000-19.000-673,-1.000 19.000 513,1.000-19.000-32,0.000-21.000-320,-21.000 20.000-96,-19.000-20.000-257,0.000 0.000-128,-19.000 1.000-63,-21.000-1.000-129,20.000 0.000-64,-19.000 21.000-321,-1.000-1.000-415,20.000 20.000-930,-19.000 0.000-2530,39.000 20.000-6310</inkml:trace>
  <inkml:trace contextRef="#ctx0" brushRef="#br0">21041.000 11982.000 16687,'20.000'20.000'257,"-20.000"20.000"-322,-20.000-20.000 354,-20.000-1.000 63,21.000 21.000-1281,-21.000-20.000-4708</inkml:trace>
  <inkml:trace contextRef="#ctx0" brushRef="#br2">375.000 10611.000 3875,'-59.000'0.000'-1729,"39.000"0.000"-385</inkml:trace>
  <inkml:trace contextRef="#ctx0" brushRef="#br2">355.000 10492.000 8359,'0.000'0.000'289,"-19.000"-20.000"127,19.000 20.000 257,0.000 0.000 256,0.000 0.000-385,0.000 0.000-448,-20.000 0.000-32,20.000 20.000 64,0.000-20.000 33,-20.000 19.000 95,20.000 2.000 64,20.000 18.000 193,-20.000-18.000 31,0.000 18.000-160,0.000 0.000 1,0.000 2.000-65,20.000-2.000-160,-20.000 21.000 64,0.000-1.000-95,19.000 21.000-65,-19.000-20.000-64,0.000 19.000 96,20.000 1.000-96,-20.000-1.000 96,0.000 0.000-64,0.000 1.000-32,0.000 0.000 64,0.000-1.000 0,0.000 1.000 32,0.000 19.000 32,0.000-40.000 128,0.000 21.000-159,20.000-2.000-1,-20.000 3.000-96,0.000 18.000 128,0.000-20.000 0,0.000 1.000 32,0.000-1.000 64,-20.000-20.000-96,20.000 21.000 0,20.000-20.000-63,-20.000 0.000-33,20.000 19.000-32,-20.000 0.000 0,21.000-19.000 0,-21.000-21.000 0,0.000 2.000 32,20.000-1.000 32,-20.000-1.000-32,18.000-19.000 0,3.000 20.000 96,-21.000-20.000 32,20.000 0.000-32,0.000-1.000 32,19.000 1.000-32,-19.000-20.000-32,20.000 0.000 1,-1.000 0.000-161,1.000 0.000 160,0.000 0.000 0,19.000 0.000-160,0.000 0.000 64,2.000 0.000-64,-2.000 0.000 64,20.000-20.000-64,-19.000 20.000-1,39.000-19.000 1,-20.000-1.000 64,21.000 20.000-128,-1.000-20.000 128,0.000 20.000 0,21.000 0.000 0,-21.000-20.000 0,0.000 20.000-224,0.000 0.000 448,0.000 0.000-128,1.000 0.000-96,-1.000 0.000-96,20.000-20.000 32,1.000 20.000 128,-21.000 0.000-352,0.000 0.000 288,0.000 0.000 256,0.000 0.000-288,1.000 0.000 32,19.000 0.000 0,-20.000 0.000 0,21.000 0.000-32,-21.000 0.000 0,19.000 0.000 0,-19.000 0.000 32,20.000 0.000 0,-19.000 0.000 0,-1.000 0.000 32,0.000 0.000-32,0.000 0.000 32,0.000 0.000-32,1.000 0.000 32,-1.000 0.000-288,2.000 0.000 512,-2.000 20.000-224,-20.000-20.000-64,20.000 0.000 64,0.000 20.000-32,1.000-20.000 32,-1.000 0.000-32,0.000 0.000 0,0.000 0.000-32,1.000 0.000 0,-1.000 0.000 96,20.000 0.000-64,-20.000 0.000-64,21.000 0.000 96,-21.000 0.000-256,19.000 0.000 384,1.000 0.000-96,1.000 0.000-32,-1.000 0.000-32,0.000-20.000 0,1.000 20.000-32,-3.000 0.000 32,23.000 0.000 32,-21.000 0.000-32,21.000-20.000-32,-2.000 20.000 0,1.000 0.000 32,-19.000 0.000-32,18.000 0.000-192,1.000 0.000 512,1.000 20.000-288,-2.000-20.000 32,1.000 0.000-32,-1.000 0.000 0,2.000 0.000 0,20.000 0.000 0,-22.000 0.000 0,21.000 20.000-64,-21.000-20.000 96,22.000 0.000-32,-22.000 20.000 0,22.000-20.000-32,-22.000 0.000 0,1.000 20.000 32,19.000-20.000-32,-18.000 0.000 32,-1.000 0.000 32,-1.000 0.000-32,2.000 19.000 0,-1.000-19.000 0,-1.000 20.000-32,-18.000-20.000 64,-1.000 20.000-96,21.000-20.000-224,-23.000 0.000-32,-17.000 20.000 31,19.000-20.000 129,-20.000 0.000 128,0.000 20.000 0,1.000-20.000 64,-20.000 20.000 0,19.000-20.000-32,-19.000 0.000 0,-1.000 0.000-32,-20.000 0.000 32,21.000 0.000 32,-21.000 0.000-128,-19.000 0.000-32,19.000 0.000-64,-18.000 0.000 64,17.000 0.000 96,-17.000-20.000 32,-2.000 20.000 0,-19.000 0.000 64,20.000-20.000 0,-20.000 20.000 0,-1.000-20.000-64,1.000 0.000 0,0.000 0.000-64,0.000 1.000-289,-20.000-1.000-287,20.000 0.000 31,-1.000 0.000 193,-19.000 0.000 160,20.000-20.000 288,-20.000 21.000 32,0.000-21.000 32,20.000-1.000 32,-20.000 2.000 32,-20.000 0.000-64,20.000-2.000-64,0.000-18.000-32,0.000-20.000 0,-20.000-1.000 0,1.000-19.000 32,19.000-21.000 0,-20.000 21.000 64,0.000 0.000 225,20.000 20.000 255,-20.000-1.000-256,20.000 0.000 1,-20.000-19.000-289,20.000 20.000-32,0.000 0.000-128,-19.000-1.000-161,19.000 1.000-159,-20.000-1.000-129,20.000 0.000-63,0.000 1.000 223,-20.000 20.000 97,20.000-21.000 224,0.000 0.000 64,0.000 21.000 64,0.000-1.000-32,0.000 0.000-32,0.000 1.000-192,0.000-1.000-321,0.000 21.000 129,0.000-1.000 320,0.000 20.000 64,-20.000-19.000 96,20.000 18.000 0,0.000 1.000 0,-20.000 20.000-64,-1.000-19.000 32,3.000-2.000-32,-2.000 21.000 32,-1.000-19.000 0,1.000 19.000 128,-18.000 0.000 128,-3.000-20.000 65,1.000 20.000-129,-19.000 0.000-128,19.000 0.000-64,-39.000-20.000-32,0.000 20.000 0,0.000 0.000-96,-21.000 0.000-128,21.000-20.000-97,-22.000 20.000 129,22.000 0.000 32,-20.000-20.000 128,0.000 1.000 32,0.000 19.000 32,-21.000-21.000-32,21.000 2.000 160,-19.000 19.000-64,-1.000-20.000-32,-21.000 0.000 33,21.000 20.000 95,-19.000 0.000-160,19.000-20.000 0,-21.000 20.000-32,1.000 0.000 0,-20.000-20.000-64,20.000 20.000 64,1.000 0.000 0,-22.000-20.000 32,22.000 20.000-64,-21.000 0.000 64,0.000 0.000-32,0.000 0.000 0,1.000 0.000 0,0.000 0.000 0,-2.000 0.000 0,2.000 0.000-32,-2.000 0.000 64,2.000 0.000-64,18.000 0.000 32,-18.000 0.000-64,19.000 0.000 64,-19.000-19.000 0,18.000 19.000 64,-18.000 0.000-32,18.000 0.000-32,-19.000 0.000 0,1.000 0.000 64,18.000 0.000-32,-18.000 0.000 32,0.000 0.000-64,18.000 19.000 0,-19.000-19.000 0,0.000 0.000 0,20.000 0.000-32,1.000 0.000 0,-22.000 0.000 0,2.000 0.000 0,-2.000 0.000 64,2.000 0.000 32,0.000 0.000 32,-2.000 0.000 32,2.000 0.000 32,-22.000 20.000 96,22.000-20.000 1,-20.000 0.000-65,38.000 20.000-64,-18.000-20.000-32,-1.000 0.000 32,1.000 20.000 0,-21.000-20.000-96,20.000 20.000 32,0.000-20.000 65,-20.000 20.000 63,0.000-1.000 128,1.000-19.000-256,0.000 21.000 0,38.000-2.000 32,21.000 1.000-32,-19.000 0.000 0,-42.000 0.000-64,2.000 0.000-64,-21.000-1.000 0,1.000 2.000 32,-1.000-21.000-224,21.000 19.000-385,-20.000 1.000-159</inkml:trace>
  <inkml:trace contextRef="#ctx0" brushRef="#br2">5935.000 13253.000 10025,'0.000'0.000'897,"0.000"0.000"-833,0.000 0.000 705,0.000 0.000 1056,0.000 20.000-607,0.000-20.000-290,0.000 21.000-159,0.000-2.000-64,0.000 1.000-65,0.000 0.000-31,18.000-1.000-193,-18.000 22.000-159,0.000-1.000-193,0.000-1.000 96,0.000 21.000-64,0.000-1.000-96,0.000 1.000 0,0.000-1.000 0,-18.000 1.000 64,18.000-1.000-320,0.000-18.000-97,-20.000-1.000-95,20.000-21.000-129,0.000 1.000-512,-21.000 0.000-1025,21.000 0.000-1569,0.000-20.000-6823</inkml:trace>
  <inkml:trace contextRef="#ctx0" brushRef="#br2">5716.000 13810.000 10473,'-40.000'0.000'225,"40.000"-20.000"511,0.000 1.000 1122,0.000 19.000-192,0.000-21.000-802,0.000 1.000-191,20.000 1.000-160,0.000-21.000-257,19.000 0.000-224,-19.000 1.000-32,40.000-1.000-32,-21.000-20.000-160,2.000 0.000-97,17.000 0.000-31,-17.000 1.000 256,-2.000 19.000 64,1.000 1.000 0,-20.000 19.000 96,0.000 20.000 321,-1.000 20.000 31,1.000-1.000-96,0.000 41.000-128,-20.000-1.000-63,40.000 1.000-129,-19.000 0.000-96,17.000 0.000-545,3.000-20.000-1697,-3.000-1.000-3203</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46:49"/>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000000"/>
    </inkml:brush>
    <inkml:brush xml:id="br3">
      <inkml:brushProperty name="width" value="0.05292" units="cm"/>
      <inkml:brushProperty name="height" value="0.05292" units="cm"/>
      <inkml:brushProperty name="color" value="#ff0000"/>
    </inkml:brush>
  </inkml:definitions>
  <inkml:trace contextRef="#ctx0" brushRef="#br0">6947.000 2483.000 1729,'19.000'-19.000'545,"-19.000"19.000"736,0.000 0.000 577,0.000 0.000-289,0.000-20.000-448,0.000 20.000-160,0.000 0.000 288,0.000 0.000 32,0.000 0.000-256,0.000-20.000-256,-19.000 20.000-288,19.000 0.000-385,-20.000 0.000-96,0.000 0.000-32,0.000 0.000-32,-1.000 20.000 64,-17.000-20.000 96,18.000-20.000 32,-21.000 20.000-32,2.000 0.000 0,-1.000 0.000-160,1.000 0.000 0,-1.000 0.000 0,0.000 0.000 0,21.000 0.000 0,-21.000 0.000 64,0.000 0.000 0,1.000 0.000 0,19.000 0.000 64,-21.000 0.000-64,3.000 0.000 32,17.000 0.000 0,1.000 0.000 64,0.000 20.000 32,2.000-20.000-64,18.000 0.000 32,0.000 0.000-32,0.000 0.000 64,0.000 0.000-32,0.000 0.000-96,0.000 0.000 0,0.000 0.000-64,0.000 20.000 32,-21.000-20.000 32,21.000 19.000 0,0.000 1.000 64,0.000 0.000-32,0.000 20.000 33,0.000-20.000-33,0.000 19.000 0,0.000 1.000-32,0.000 0.000 64,0.000 0.000-64,21.000 19.000 32,-21.000-19.000 32,0.000 20.000-64,0.000-21.000 32,0.000 21.000 0,0.000-20.000 0,0.000 19.000-32,0.000 1.000 0,18.000-20.000-32,-18.000 20.000 0,0.000-21.000 32,0.000 21.000 64,0.000-20.000-32,0.000 19.000 0,0.000 1.000 0,0.000 0.000-32,-18.000-1.000 0,18.000 1.000 0,0.000-21.000-32,0.000 1.000 32,0.000 20.000 0,0.000-20.000 0,0.000-1.000 96,0.000 1.000-32,0.000 19.000 96,0.000-18.000 0,0.000-2.000 33,0.000 0.000-97,0.000 1.000-96,0.000 0.000 64,0.000 0.000-64,0.000-1.000 32,0.000 1.000-32,0.000 0.000 32,18.000 0.000 0,-18.000 0.000 32,0.000-1.000-64,0.000 1.000 32,0.000 0.000 0,0.000 20.000 0,0.000-21.000-32,0.000 0.000 32,0.000 2.000 160,0.000-1.000 32,0.000 0.000 33,0.000-1.000-97,0.000 1.000-32,0.000-20.000-32,20.000 20.000-64,-20.000-1.000 96,0.000 1.000-224,0.000 0.000 128,0.000 20.000 0,20.000-21.000-32,-20.000 1.000 0,0.000-20.000 0,0.000 0.000 32,21.000 20.000 32,-21.000-20.000 0,0.000-1.000 96,0.000 1.000 33,0.000-1.000-97,20.000 2.000-64,-20.000-1.000 0,0.000 0.000 0,0.000-20.000-64,18.000 19.000-32,-18.000-19.000 64,0.000 20.000 0,0.000-20.000 0,0.000 0.000-32,0.000 0.000 64,0.000 0.000-32,0.000 0.000 64,21.000 0.000 32,-21.000 0.000-64,20.000 20.000 128,-20.000-20.000-64,20.000 0.000 0,0.000 0.000-32,-1.000 0.000-96,-19.000 0.000 0,40.000 0.000 128,-20.000 0.000-96,0.000 0.000-32,-1.000 0.000 64,21.000 0.000-96,-20.000 0.000 64,0.000 0.000 0,19.000 0.000-32,-19.000 0.000-64,21.000 20.000 0,-23.000-20.000 96,23.000 0.000-96,-21.000 0.000 96,0.000 0.000 0,-2.000 0.000 32,23.000 0.000 0,-21.000 0.000-96,0.000 20.000 160,-1.000-20.000-192,1.000 0.000 192,0.000 0.000-96,0.000 0.000-32,-20.000 0.000-64,20.000 0.000 0,-20.000-20.000-32,20.000 20.000 0,-20.000 0.000-1,0.000 0.000 129,0.000-20.000-32,0.000 0.000 32,0.000 0.000 0,0.000 1.000-96,0.000-1.000 32,0.000 0.000 32,0.000-20.000 32,0.000 1.000 32,0.000 19.000-64,0.000-20.000 64,0.000 0.000-32,0.000-20.000 32,0.000 20.000-64,0.000-19.000 32,19.000-1.000 32,-19.000 1.000-192,0.000-1.000 352,0.000 1.000 0,0.000-2.000-127,0.000 1.000 127,0.000-18.000-96,0.000 18.000-64,0.000-20.000 64,0.000 1.000 64,0.000 20.000-32,0.000-21.000 0,0.000 0.000 0,0.000 1.000 1,0.000-21.000-33,0.000 21.000 0,-19.000-1.000 32,19.000 1.000 0,0.000 19.000-32,0.000-19.000 32,0.000 20.000-96,-20.000-1.000 96,20.000-20.000-32,0.000 21.000-96,0.000-1.000 0,0.000-19.000 0,0.000 18.000 32,0.000-18.000-64,0.000 0.000 97,0.000 19.000-33,20.000 1.000 0,-20.000-1.000-32,0.000 1.000 128,0.000-2.000-32,0.000 2.000 64,-20.000 19.000-32,20.000 1.000 160,0.000-1.000-224,-20.000 20.000-32,20.000 0.000 0,0.000 0.000-320,0.000 20.000-416,0.000-19.000-930,-20.000 38.000-2946,20.000-19.000-6311</inkml:trace>
  <inkml:trace contextRef="#ctx0" brushRef="#br0">8059.000 6140.000 1345,'0.000'-20.000'1025,"0.000"20.000"256,0.000 0.000 609,0.000 0.000 288,0.000 0.000-417,0.000 0.000-511,0.000 0.000 63,0.000 0.000-64,0.000 0.000-224,0.000 0.000-352,0.000 0.000-225,0.000 0.000-224,-20.000 0.000-128,20.000 0.000-96,-21.000 0.000-32,1.000 0.000-32,2.000 0.000 96,-3.000 20.000-32,-19.000-20.000 32,20.000 20.000-32,-19.000-20.000 64,19.000 0.000-32,-20.000 19.000-32,1.000-19.000 33,19.000 0.000 31,0.000 0.000 64,0.000 21.000-64,-1.000-21.000-64,3.000 0.000-32,-2.000 0.000 0,20.000 19.000-32,-21.000-19.000-32,21.000 0.000 64,-20.000 0.000-1,20.000 0.000-63,0.000 20.000 96,0.000-20.000 0,0.000 0.000 0,0.000 21.000 64,0.000-2.000-32,0.000-19.000 1,0.000 20.000 31,0.000 0.000 64,0.000 20.000-192,0.000-20.000 128,0.000-1.000 0,0.000 21.000-64,20.000-20.000 32,-20.000 20.000 32,0.000-1.000-64,0.000-19.000 32,0.000 20.000 0,0.000 0.000 0,0.000 0.000-32,0.000 0.000 0,21.000-1.000 32,-21.000 1.000-64,0.000 0.000 64,0.000-1.000 0,0.000 1.000 0,0.000 0.000-32,0.000-1.000 32,0.000 1.000 32,20.000 0.000 32,-20.000 0.000-64,0.000 0.000-32,0.000-1.000 0,0.000 1.000 64,0.000-1.000-64,0.000 21.000 32,0.000-20.000 32,18.000-1.000 65,-18.000 1.000 95,0.000 0.000-32,0.000-1.000-64,0.000-18.000-64,0.000 19.000 0,0.000-2.000 0,0.000 3.000 0,0.000-1.000 32,0.000-20.000-96,0.000 19.000 64,0.000 1.000 33,0.000 0.000 63,0.000-1.000 0,0.000-19.000-64,-18.000 20.000 0,18.000-1.000 0,0.000-18.000-32,0.000 18.000 0,0.000-19.000-96,0.000 20.000-224,0.000-20.000 576,0.000 20.000-352,0.000-21.000 64,0.000 21.000 32,0.000 0.000-96,0.000-20.000 32,0.000 20.000 0,0.000-1.000 32,0.000-18.000-64,0.000 18.000 96,0.000 0.000-128,-20.000 2.000 128,20.000-2.000-64,0.000 1.000-256,-21.000-1.000 512,21.000 1.000-224,0.000 0.000-64,-20.000 0.000 64,20.000 0.000-32,0.000-1.000-64,0.000 1.000 64,0.000 0.000-32,0.000-1.000 96,0.000 1.000-128,0.000 0.000 32,0.000-20.000 64,0.000 20.000-128,-20.000-21.000 64,20.000 2.000 96,0.000-2.000-64,0.000 1.000-32,20.000-20.000 64,-20.000 20.000 64,0.000 0.000-160,0.000 0.000 32,0.000-20.000 96,0.000 20.000-64,0.000-20.000-32,0.000 0.000 32,20.000 0.000-32,-20.000 0.000-64,0.000 0.000 128,21.000 0.000-64,-1.000 0.000 32,-2.000 0.000-64,3.000-20.000 96,-1.000 20.000-32,0.000 0.000 0,19.000-20.000-64,-19.000 20.000 96,20.000 0.000-192,0.000 0.000 64,-1.000-20.000 128,-19.000 20.000-160,21.000 0.000 32,-23.000-20.000 128,23.000 20.000-64,-21.000 0.000 32,0.000 0.000 0,-2.000 0.000 0,-18.000 0.000 32,21.000 0.000-32,-21.000 0.000 32,20.000 0.000-32,0.000 0.000 64,0.000 0.000 0,-20.000 0.000-128,19.000 0.000 64,-19.000 0.000 64,0.000 0.000-32,20.000 0.000 32,-20.000 0.000 32,0.000-20.000-96,0.000 20.000 0,0.000 0.000 0,0.000-19.000 0,0.000-2.000 0,0.000 2.000 0,0.000-1.000-32,0.000-20.000 32,0.000 0.000-32,0.000 0.000 0,0.000-19.000 96,0.000 19.000-128,-20.000-19.000 160,20.000 19.000-96,0.000-19.000 256,0.000-2.000-32,0.000 22.000-127,0.000-21.000 191,-19.000 21.000-192,19.000-21.000-192,0.000 0.000 160,19.000-19.000-32,-19.000 19.000-96,0.000-19.000 128,0.000-1.000-64,0.000 21.000 224,0.000-1.000 0,20.000 0.000-128,-20.000 21.000 161,0.000-1.000-33,0.000 0.000-96,-20.000 1.000-64,20.000-21.000 32,0.000 19.000-96,0.000 3.000 64,0.000-2.000 64,0.000-20.000-128,0.000 0.000 96,0.000 20.000-96,0.000 1.000 129,0.000-21.000-65,0.000 21.000 32,0.000-1.000-32,0.000 0.000 32,0.000 0.000-96,0.000-19.000 32,0.000 19.000-32,0.000-20.000 64,20.000 21.000-128,-20.000-21.000 32,0.000 21.000 128,0.000-1.000-192,0.000 0.000 96,0.000 20.000 64,20.000-20.000-64,-20.000 0.000 0,0.000 21.000 0,0.000-21.000-32,0.000 20.000 96,0.000-20.000-64,0.000 20.000-96,0.000-19.000 64,0.000 19.000-32,0.000-20.000 160,0.000 20.000-96,0.000 1.000 0,0.000 19.000 64,0.000-20.000-64,0.000 20.000 0,-20.000-21.000 0,20.000 21.000 32,0.000-19.000-32,0.000 19.000-32,0.000 0.000 32,0.000-20.000 0,0.000 20.000 0,0.000 0.000 32,0.000-20.000 32,-20.000 20.000 64,20.000 0.000-192,-19.000 0.000 32,19.000 0.000 32,-20.000 0.000 32,0.000 0.000-64,0.000 0.000 32,-1.000 0.000-32,3.000 0.000 64,-2.000 0.000-192,-21.000 0.000-96,21.000 0.000-193,2.000 0.000-223,-3.000 20.000-1026,1.000 0.000-2626,0.000-20.000-8873</inkml:trace>
  <inkml:trace contextRef="#ctx0" brushRef="#br0">10460.000 6796.000 2530,'0.000'20.000'6310,"0.000"-20.000"-5637,0.000 0.000 768,0.000 0.000 545,0.000 0.000-449,0.000 0.000-800,20.000 0.000 128,0.000 0.000-257,19.000 0.000-223,2.000 0.000-225,-1.000 0.000-96,-1.000-20.000 0,1.000 20.000-32,-1.000 0.000 32,1.000 0.000-64,0.000-20.000 0,-21.000 20.000-160,1.000 0.000-385,0.000 0.000-480,-20.000 0.000-1185,0.000 0.000-1249,-20.000 0.000-4388</inkml:trace>
  <inkml:trace contextRef="#ctx0" brushRef="#br0">10460.000 6875.000 7431,'0.000'0.000'736,"0.000"0.000"-736,0.000 0.000 1346,0.000 0.000 383,0.000 0.000-928,0.000 0.000-673,0.000 0.000 673,0.000 20.000 96,0.000-20.000-193,20.000 20.000-159,-20.000-20.000-161,0.000 20.000-64,0.000 0.000-95,20.000 19.000-33,-20.000-19.000-64,0.000 20.000 0,0.000 20.000-32,0.000-20.000-64,0.000 19.000 64,0.000 0.000-64,0.000 1.000 0,0.000-1.000 0,0.000 1.000 129,0.000-1.000-1,0.000 1.000-32,0.000-1.000 64,0.000-18.000-96,0.000 19.000 0,21.000-21.000-32,-21.000 21.000-64,0.000-21.000 128,0.000 1.000-32,0.000 0.000 65,0.000-1.000-1,0.000 2.000-32,0.000-2.000 32,-21.000 1.000-32,21.000-20.000 0,0.000 20.000-64,0.000-21.000 0,0.000 2.000-64,0.000 18.000 32,0.000-19.000 65,0.000 0.000-97,0.000-20.000 0,0.000 20.000 128,0.000 0.000 64,0.000-20.000-64,0.000 19.000 0,0.000-19.000-96,0.000 0.000 32,0.000 20.000 0,0.000-20.000-64,21.000 21.000 96,-21.000-21.000 0,0.000 19.000-64,0.000-19.000 33,0.000 20.000-1,0.000-20.000 0,0.000 20.000-32,0.000-20.000 0,0.000 19.000 64,0.000-19.000-128,0.000 0.000 64,0.000 21.000-64,0.000-21.000 32,0.000 0.000 32,0.000 20.000 64,0.000-20.000-192,18.000 0.000 96,-18.000 19.000 0,0.000-19.000 32,0.000 0.000 0,0.000 0.000 32,0.000 20.000-64,0.000-20.000-32,0.000 0.000 32,0.000 20.000-32,0.000-20.000-192,0.000 20.000 512,0.000-20.000-288,0.000 0.000 0,0.000 20.000 32,0.000-20.000-32,0.000 0.000 32,0.000 19.000-64,0.000-19.000 64,0.000 21.000 64,0.000-2.000-96,0.000-19.000 64,0.000 21.000-32,20.000-21.000-32,-20.000 19.000 0,0.000-19.000 0,0.000 0.000-224,0.000 20.000 576,0.000-20.000-288,0.000 20.000 129,0.000-20.000-322,0.000 0.000 450,0.000 0.000-161,0.000 20.000-160,0.000-20.000 96,0.000 0.000 32,0.000 0.000 128,0.000 0.000-256,0.000 0.000 128,0.000 0.000 33,0.000 0.000-33,0.000 0.000 0,0.000 0.000-128,0.000 0.000 0,0.000 0.000 32,0.000 0.000 32,21.000 0.000 32,-21.000 0.000-32,20.000 0.000-32,0.000 0.000-64,19.000 0.000 128,-19.000 0.000-32,20.000 0.000-128,-1.000 0.000 64,1.000 0.000-64,-1.000 0.000-32,21.000 0.000-384,-21.000-20.000 512,-19.000 20.000-257,21.000 0.000 193,-21.000 0.000-160,-2.000-20.000-192,-18.000 20.000 63,0.000 0.000-511,0.000 0.000-193,0.000 0.000-1057,-18.000 0.000-3427</inkml:trace>
  <inkml:trace contextRef="#ctx0" brushRef="#br0">11195.000 6955.000 6982,'0.000'0.000'2114,"0.000"-20.000"-769,0.000 20.000 833,0.000 0.000-256,0.000 0.000-737,0.000 0.000-608,0.000 0.000-193,0.000 20.000 417,0.000-1.000 96,20.000 1.000-96,-20.000 20.000-257,0.000 19.000-320,20.000-19.000-128,-20.000 20.000 1,0.000-20.000-65,19.000-1.000-32,-19.000 1.000 0,0.000-20.000-96,0.000 20.000-193,20.000-40.000-255,-20.000 19.000-609,0.000-19.000-577,0.000 0.000-929,20.000-19.000-1761,-20.000-1.000-4644</inkml:trace>
  <inkml:trace contextRef="#ctx0" brushRef="#br0">11473.000 6955.000 12171,'20.000'0.000'1794,"-20.000"0.000"-1474,0.000 0.000 1185,20.000 19.000-255,-20.000 1.000-450,0.000 20.000-415,0.000 0.000-193,20.000 0.000 0,-20.000 0.000-128,0.000 19.000 32,0.000-19.000-128,19.000-1.000-160,-19.000 1.000-641,0.000-20.000-576,20.000 19.000-1762,-20.000-19.000-3427</inkml:trace>
  <inkml:trace contextRef="#ctx0" brushRef="#br0">11393.000 8067.000 13388,'0.000'-20.000'673,"0.000"20.000"-417,0.000-19.000 897,-20.000 19.000-288,20.000 0.000-481,-20.000 0.000-384,2.000 0.000 0,-3.000 19.000 32,1.000 1.000 193,0.000 0.000-129,0.000 20.000 0,1.000-20.000-64,19.000 19.000 0,0.000 1.000-32,0.000-20.000 32,0.000 0.000-32,19.000 0.000 32,21.000 0.000 128,-20.000-20.000 0,1.000 0.000 128,17.000-20.000 1,-18.000 20.000 95,1.000-20.000 0,-21.000-20.000 97,20.000 21.000-193,-20.000-2.000-64,18.000 2.000-192,-18.000-1.000 32,0.000 0.000-31,0.000 20.000 63,0.000 0.000 128,-18.000 0.000-160,18.000 20.000-32,0.000 0.000 128,0.000 20.000 64,0.000-1.000 0,0.000 21.000-159,0.000-1.000-1,0.000-19.000-32,18.000 19.000-64,-18.000-18.000-32,0.000-2.000-33,21.000 1.000-223,-21.000-1.000-32,0.000-18.000-417,0.000-2.000-480,20.000-19.000-769,-20.000 0.000-1698,0.000 0.000-3010</inkml:trace>
  <inkml:trace contextRef="#ctx0" brushRef="#br0">11770.000 6816.000 9833,'0.000'20.000'1601,"0.000"-20.000"-1056,0.000 0.000 768,0.000 0.000 353,0.000 0.000-417,20.000 0.000-769,21.000 0.000-159,-23.000 0.000-33,23.000 0.000-32,-1.000-20.000-192,-22.000 20.000 32,23.000 0.000-96,-21.000 0.000 0,0.000 0.000 0,0.000 0.000-32,-1.000 0.000 0,-19.000 0.000 64,20.000 20.000 0,-20.000-1.000-32,0.000 1.000 160,20.000 0.000-192,-20.000 0.000 96,20.000 39.000-128,-20.000-19.000 64,0.000 20.000 96,20.000-1.000-128,-20.000 21.000 0,19.000-1.000-128,-19.000 20.000-64,0.000-19.000 416,0.000 0.000-256,20.000 19.000 0,-20.000-19.000-96,0.000-1.000 32,0.000 20.000 32,0.000-20.000-32,0.000 1.000 64,0.000 0.000 64,0.000-1.000 32,20.000 1.000 64,-20.000-21.000-64,21.000 1.000 0,-21.000 0.000-32,0.000-21.000 0,20.000 21.000 64,-20.000-21.000 64,0.000 22.000 128,0.000-22.000 161,18.000 1.000-257,-18.000-20.000 224,20.000 0.000-160,-20.000-1.000-256,0.000-19.000 289,21.000 20.000-129,-21.000-20.000 160,-21.000 0.000 64,21.000 0.000-160,-20.000-20.000 225,2.000 20.000-65,-2.000 0.000-320,-21.000 0.000-32,21.000 0.000-192,-19.000 0.000-385,19.000 0.000-800,-20.000 20.000-1377,21.000-20.000-4677</inkml:trace>
  <inkml:trace contextRef="#ctx0" brushRef="#br0">3036.000 9100.000 9256,'-21.000'0.000'1698,"21.000"0.000"-1154,0.000 0.000-63,-18.000 0.000 1248,18.000 0.000 65,0.000 0.000-705,0.000 0.000-640,0.000-19.000-289,0.000 19.000-64,18.000 0.000 32,23.000 0.000-96,-1.000 0.000 32,-1.000 0.000-32,21.000 0.000-64,19.000 0.000 32,0.000 0.000 32,41.000-20.000 0,-21.000 20.000-64,39.000-20.000 64,-19.000 20.000-64,1.000-20.000 32,19.000 20.000-96,-1.000 0.000-96,-18.000-20.000-96,19.000 20.000 95,-19.000-20.000 33,-21.000 20.000-64,0.000 0.000-96,-20.000-19.000 128,-20.000 19.000-97,1.000 19.000-544,-39.000-19.000-992,-3.000 0.000-2147</inkml:trace>
  <inkml:trace contextRef="#ctx0" brushRef="#br0">7403.000 9517.000 11659,'0.000'0.000'1793,"0.000"0.000"-1889,20.000 0.000 769,20.000 0.000 608,-21.000 0.000-160,41.000 0.000-576,-1.000 0.000-257,2.000 0.000 64,18.000 0.000 1,0.000 0.000-65,0.000 0.000-128,2.000 0.000-32,-2.000 0.000-64,-20.000 0.000 32,20.000 0.000-32,1.000-19.000-32,-21.000 19.000-96,0.000-20.000-64,-19.000 20.000-96,-19.000 0.000-225,-1.000 0.000-608,-20.000 0.000-1441,0.000 0.000-2819</inkml:trace>
  <inkml:trace contextRef="#ctx0" brushRef="#br1">8158.000 2483.000 2722,'0.000'-19.000'833,"0.000"19.000"480,0.000 0.000 801,0.000 0.000-673,0.000 0.000-640,-20.000 0.000 224,20.000 0.000 160,0.000-20.000-128,-20.000 20.000-256,20.000 0.000-320,-21.000 0.000-225,3.000 0.000-192,-2.000 0.000-96,-21.000-20.000-224,3.000 20.000 63,-3.000 0.000 65,21.000 0.000 32,-19.000 0.000 160,-1.000 0.000 0,0.000 0.000 32,1.000 0.000-64,-1.000 0.000-32,-1.000 0.000 32,3.000 20.000-32,-3.000-20.000 97,3.000 20.000-33,17.000-20.000-32,1.000 0.000 32,0.000 0.000-32,20.000 19.000-64,0.000-19.000-32,0.000 0.000 64,0.000 0.000-32,0.000 20.000 32,0.000-20.000 32,0.000 0.000 128,0.000 20.000 96,0.000-20.000-96,0.000 0.000-64,0.000 20.000 0,0.000 0.000 0,0.000 0.000-64,0.000-20.000 1,0.000 19.000-1,0.000 22.000 0,0.000-22.000 0,0.000 21.000 0,0.000-21.000 32,0.000 22.000 128,0.000-2.000 0,0.000 1.000-64,0.000 0.000-64,0.000 19.000 0,0.000-19.000-64,0.000 20.000 0,0.000-21.000 32,0.000 21.000 0,0.000-21.000 0,0.000 22.000-32,20.000-22.000 32,-20.000 21.000 65,0.000-20.000 95,0.000 19.000-128,0.000-19.000-64,0.000 19.000 96,-20.000 1.000-96,20.000-20.000 0,0.000 20.000 0,0.000-21.000 96,20.000 21.000 0,-20.000-20.000 96,0.000 0.000-64,0.000-1.000 32,0.000 1.000-63,0.000 0.000-1,0.000-1.000 0,0.000 1.000 0,0.000 19.000-32,0.000-19.000-32,0.000 0.000-32,0.000 20.000 0,0.000-20.000 0,0.000 0.000 0,0.000 19.000 0,0.000-19.000 0,0.000-1.000 32,0.000 1.000-64,0.000 20.000 64,-20.000-20.000-32,20.000-1.000-32,0.000 0.000 64,0.000 2.000 0,0.000 18.000 32,20.000-18.000-64,-20.000-22.000 0,0.000 21.000 0,0.000 0.000 0,0.000-1.000 32,0.000 1.000-96,0.000-20.000 64,20.000 20.000 32,-20.000-20.000 0,0.000 20.000-32,0.000-21.000 32,0.000 22.000 32,0.000-22.000-64,0.000 1.000 64,0.000 0.000-64,0.000-1.000 0,0.000 2.000 32,0.000-1.000 96,0.000-1.000-32,0.000 1.000-63,0.000-1.000 31,0.000-19.000 0,0.000 21.000-32,0.000-1.000-32,21.000-20.000 0,-21.000 20.000 64,0.000-20.000-128,0.000 19.000 160,0.000-19.000-192,0.000 0.000 160,0.000 20.000 0,0.000-20.000 0,0.000 0.000-96,0.000 0.000 96,18.000 0.000-64,-18.000 20.000 160,0.000-20.000 0,20.000 0.000 0,-20.000 20.000-32,20.000-20.000 1,-20.000 0.000-65,21.000 0.000-64,-1.000 0.000 96,19.000 0.000-128,-19.000 0.000 64,0.000 0.000 0,19.000 0.000-32,1.000-20.000 64,-20.000 20.000-96,20.000 0.000 32,-1.000 0.000 32,1.000 0.000-96,-1.000 0.000 160,-19.000 0.000-96,21.000 0.000-32,-21.000 0.000 32,19.000-20.000 0,-19.000 20.000 32,0.000 0.000 32,19.000 0.000-160,-19.000 0.000 128,0.000 0.000-32,0.000 0.000-64,0.000 0.000 96,-1.000 0.000-128,-19.000 0.000-96,0.000 0.000 63,20.000 0.000 226,-20.000 0.000-97,0.000 0.000-65,0.000 0.000 130,0.000 0.000-1,0.000-20.000 96,0.000 20.000-128,20.000-19.000-64,-20.000-1.000-64,0.000 0.000-97,0.000-1.000 65,0.000 2.000 32,20.000-1.000-64,-20.000-19.000-64,0.000 18.000 0,0.000 2.000 224,0.000-21.000 128,0.000 21.000-128,0.000-2.000 0,0.000 1.000 32,-20.000-20.000-32,20.000 21.000-32,0.000-21.000 0,0.000 0.000 64,0.000 0.000 32,-20.000 1.000-160,20.000-1.000 352,0.000-19.000-160,0.000 18.000-192,0.000 1.000 576,0.000-20.000-287,0.000 21.000-33,0.000-21.000-96,0.000 1.000 96,0.000-1.000-96,0.000 1.000 64,0.000-1.000-96,-20.000 1.000-32,20.000-1.000 128,0.000 0.000 0,0.000 21.000 33,0.000-21.000 31,0.000 21.000 32,0.000-2.000 0,0.000 2.000-96,0.000-1.000-32,0.000-19.000 33,0.000 19.000-129,0.000-20.000 64,0.000 0.000 0,-19.000 0.000-128,19.000 1.000 128,0.000-1.000-64,0.000 21.000 0,0.000-1.000 64,0.000 0.000-64,19.000 1.000 128,-19.000 19.000-32,0.000-20.000 96,0.000 0.000-96,0.000 21.000 64,20.000-21.000-160,-20.000-1.000 64,0.000-17.000-96,0.000 17.000-32,20.000-18.000 96,-20.000 19.000-32,0.000 0.000-64,0.000 1.000 64,0.000-1.000 0,0.000 20.000-96,0.000-20.000 128,0.000 21.000-64,0.000-21.000 128,0.000 19.000-192,20.000-18.000 160,-20.000 19.000-96,0.000-20.000 0,0.000 20.000-32,0.000-19.000-192,0.000 19.000 192,0.000 0.000 128,0.000 20.000-32,0.000-20.000 64,0.000 20.000-64,0.000 0.000 64,0.000 0.000-64,0.000 0.000-64,0.000 0.000-64,0.000-20.000 64,0.000 20.000 64,0.000 0.000-192,0.000 0.000 128,0.000 0.000 32,0.000 0.000 64,0.000-19.000-192,0.000 19.000 352,-20.000 0.000-288,20.000 0.000 128,0.000 0.000-96,-20.000 0.000 128,0.000 0.000-256,1.000 0.000 64,-1.000 0.000 96,20.000 0.000-32,-20.000 0.000-64,0.000 0.000-161,0.000 0.000-351,20.000 0.000 159,-19.000 0.000-383,-1.000 0.000-1571,20.000 0.000-4675</inkml:trace>
  <inkml:trace contextRef="#ctx0" brushRef="#br1">2321.000 5326.000 4228,'-39.000'0.000'1249,"39.000"0.000"320,-20.000-20.000-640,20.000 20.000 352,0.000 0.000 65,-20.000 0.000-225,20.000 0.000-609,0.000 0.000-288,0.000 0.000-96,20.000 0.000-31,-20.000 0.000 287,20.000 20.000 32,19.000-20.000-127,1.000 19.000-97,39.000-19.000 0,0.000 0.000-128,41.000-19.000 0,-21.000 19.000-64,20.000 0.000-32,21.000-20.000 0,18.000 20.000 64,20.000 20.000-32,1.000-20.000 32,39.000 0.000 128,-19.000 19.000 32,19.000-19.000 97,-19.000 0.000 95,-1.000 20.000 225,-18.000-20.000 63,-22.000 0.000 1,-18.000 0.000-321,-2.000 0.000-64,-39.000 0.000-159,-20.000 19.000-97,-19.000-19.000-289,-40.000 0.000-95,1.000 0.000-609,-3.000 0.000-1569,-36.000 0.000-3780</inkml:trace>
  <inkml:trace contextRef="#ctx0" brushRef="#br1">2956.000 12817.000 704,'-40.000'20.000'11243,"40.000"-1.000"-10891,-18.000-19.000-608,18.000 0.000 512,-21.000 0.000 1153,21.000 0.000-768,21.000 0.000 352,-3.000 0.000-352,22.000 20.000-193,1.000-1.000 97,38.000 2.000-65,20.000-1.000 33,20.000 0.000 127,19.000 0.000-31,2.000-20.000-193,38.000 0.000-96,1.000 0.000 1,0.000 0.000 95,0.000 0.000-160,-1.000 0.000-160,0.000-20.000-96,-38.000 20.000-32,-21.000 0.000-192,1.000 0.000-256,-41.000 0.000-513,-20.000 0.000-288,-19.000 20.000-1698,-20.000-20.000-2498</inkml:trace>
  <inkml:trace contextRef="#ctx0" brushRef="#br1">8178.000 10094.000 1825,'0.000'0.000'6983,"0.000"0.000"-6471,0.000 0.000 161,0.000 0.000 1057,0.000 0.000-417,-20.000 0.000-384,20.000 0.000-225,0.000 0.000-31,-20.000 0.000-64,20.000 0.000 31,-20.000 0.000-255,-1.000 0.000-193,-17.000 0.000-64,18.000 0.000 0,-21.000 0.000-32,-18.000 0.000 64,19.000 0.000-32,1.000 0.000 97,-1.000 0.000 31,-19.000 0.000-128,39.000 0.000-128,-20.000 21.000 192,19.000-21.000-64,3.000 0.000-160,18.000 0.000 32,-20.000 0.000-32,20.000 19.000 32,0.000-19.000-32,-21.000 0.000 64,21.000 0.000-32,0.000 0.000-96,0.000 0.000 192,0.000 20.000-160,0.000-20.000 160,0.000 20.000-32,0.000-20.000 128,0.000 19.000-127,0.000 2.000-1,0.000-1.000 0,0.000-1.000-160,0.000 1.000 192,0.000 0.000-96,21.000 20.000 0,-21.000-1.000 0,0.000-18.000 0,20.000 18.000 0,-20.000 1.000 64,0.000-1.000-32,0.000 1.000 0,0.000 20.000-128,0.000-20.000 256,0.000 0.000-224,0.000-1.000 32,0.000 1.000 128,0.000 20.000-96,18.000-21.000 0,-18.000 1.000-32,0.000 0.000 64,0.000-1.000 64,0.000 1.000-96,0.000 20.000 96,0.000 0.000-192,0.000-20.000 128,0.000 19.000-32,0.000-19.000 0,0.000-1.000 0,0.000 1.000 64,0.000 0.000-224,0.000 0.000 352,0.000 0.000-352,0.000-21.000-32,0.000 21.000 384,0.000 0.000-160,0.000 0.000-32,0.000-20.000 32,0.000 19.000-64,0.000 1.000 64,0.000 0.000-32,0.000-1.000-32,0.000 1.000 96,0.000 0.000-128,-18.000-21.000 128,18.000 21.000-96,0.000 0.000 64,-20.000 0.000 32,20.000 0.000-96,0.000-1.000 0,0.000 1.000 160,0.000 0.000-224,0.000-21.000 128,0.000 21.000-32,20.000 0.000 32,-20.000-20.000 96,0.000 19.000-224,0.000-18.000 96,0.000-2.000 0,0.000-19.000 0,0.000 40.000 32,0.000-21.000 32,0.000 2.000-64,0.000 19.000-32,0.000-21.000 96,0.000 2.000-96,0.000-2.000 32,0.000 1.000 0,18.000 20.000 0,-18.000-20.000 32,0.000-20.000 0,0.000 19.000-32,0.000 1.000 96,0.000-20.000-96,0.000 20.000 0,0.000 0.000 0,0.000 0.000 0,0.000-20.000 0,0.000 20.000 96,-18.000-1.000-96,18.000-19.000 0,0.000 20.000-160,0.000 1.000 513,0.000-21.000-289,0.000 20.000 96,0.000-1.000-32,0.000-19.000 0,0.000 20.000-224,0.000-1.000 192,0.000-19.000 0,0.000 21.000-32,0.000-21.000 0,0.000 20.000 64,0.000-20.000-224,0.000 0.000 160,0.000 0.000-96,0.000 0.000 64,0.000 0.000-32,0.000 0.000 0,0.000 0.000 0,18.000 0.000 64,-18.000 0.000-32,21.000 0.000 33,-21.000 0.000 63,20.000 0.000-64,0.000 0.000 0,0.000 0.000-320,-1.000 0.000 512,21.000-20.000-256,-20.000 20.000-96,20.000-21.000 96,-1.000 21.000 32,1.000 0.000-64,-1.000 0.000 32,22.000 0.000 32,-41.000 0.000-64,19.000 0.000 0,1.000 0.000 64,-20.000 0.000-32,19.000 0.000 0,-19.000 0.000 32,0.000 0.000 0,-20.000 0.000-160,20.000 0.000 160,-20.000 0.000-32,0.000 0.000 96,0.000 0.000 128,0.000 0.000-128,0.000 0.000-96,0.000-19.000-64,0.000 19.000 0,0.000-20.000 96,0.000 20.000-128,0.000-19.000 64,0.000-1.000 32,0.000-1.000 32,0.000-18.000 32,0.000 19.000-256,0.000-20.000 320,0.000-19.000-256,0.000 19.000 160,0.000-19.000 0,-20.000 19.000 96,20.000-21.000-128,0.000 2.000 32,0.000-20.000 32,0.000 19.000-128,0.000-19.000 64,0.000 19.000-32,0.000-19.000 64,0.000 18.000-32,0.000 2.000-32,0.000 0.000 160,0.000-1.000 64,-20.000 21.000-96,20.000-21.000 0,0.000 21.000 65,0.000-1.000 95,-20.000-20.000-224,20.000 20.000 0,0.000 0.000 32,0.000-19.000 32,0.000 19.000-96,0.000-20.000-32,0.000 1.000 160,-20.000 0.000-160,20.000 19.000 32,0.000 0.000 0,0.000 1.000 32,0.000-2.000 0,0.000 1.000 0,0.000 1.000-32,0.000 19.000 0,0.000-20.000 64,0.000 0.000-32,20.000 1.000-64,-20.000-1.000 128,0.000 0.000-160,0.000-20.000 64,-20.000 21.000 0,20.000 0.000-32,0.000-2.000 64,0.000 22.000-32,-19.000-2.000 0,19.000 2.000-32,0.000-1.000 32,0.000 0.000-32,0.000 20.000 0,0.000-20.000 32,0.000 0.000 0,19.000 1.000-64,-19.000-2.000 96,20.000 2.000-64,-20.000-1.000 64,0.000 0.000-96,0.000 0.000 128,0.000 20.000-32,0.000-20.000-64,0.000 20.000 0,0.000 0.000 0,0.000-20.000 32,0.000 20.000 0,0.000 0.000 32,0.000 0.000-224,0.000 0.000 96,0.000 0.000-32,0.000 0.000-64,0.000-19.000 63,0.000 19.000-63,0.000 0.000 0,-20.000 0.000-256,20.000 0.000-417,0.000 0.000-256,-19.000 19.000-833,19.000-19.000-2947,0.000 20.000-7366</inkml:trace>
  <inkml:trace contextRef="#ctx0" brushRef="#br1">3076.000 12976.000 4003,'-20.000'0.000'417,"0.000"0.000"127,20.000 0.000 1058,-21.000 0.000 640,3.000 0.000-705,18.000 0.000-384,0.000 0.000-288,0.000 0.000-32,-20.000 0.000-192,20.000 0.000-161,0.000 0.000-32,0.000 0.000-63,0.000 0.000-65,0.000 0.000-32,0.000 0.000 65,0.000 0.000-1,0.000 0.000-32,0.000 0.000-31,20.000 0.000 31,-20.000 0.000-128,18.000 0.000-32,3.000 0.000-64,19.000 19.000-32,-1.000-19.000 33,1.000 0.000 31,19.000 0.000-353,1.000 0.000 482,-1.000 20.000-257,20.000-20.000 0,2.000 0.000 32,-2.000 0.000 0,-20.000 0.000-32,20.000 0.000 0,22.000 0.000 32,-22.000 0.000-32,0.000 0.000-32,20.000 0.000 32,-20.000 0.000 64,0.000-20.000-64,2.000 20.000 0,18.000 0.000 64,-20.000 0.000-32,20.000 0.000-288,1.000 0.000 608,-1.000 0.000-96,0.000 0.000-32,0.000 0.000-95,0.000 0.000-161,1.000 0.000 64,-21.000 0.000-32,-19.000 20.000 32,-1.000-20.000 0,2.000 0.000-257,-2.000 0.000 514,-19.000 20.000-546,-1.000-20.000 546,-19.000 0.000-257,0.000 0.000 0,0.000 0.000-128,-20.000 0.000-321,0.000 0.000-704,0.000 0.000-1858,0.000-20.000-3779</inkml:trace>
  <inkml:trace contextRef="#ctx0" brushRef="#br1">7423.000 13453.000 9192,'0.000'19.000'609,"0.000"-19.000"832,0.000 0.000 1794,0.000 0.000-1537,0.000 0.000-897,20.000-19.000-161,-20.000 19.000 33,20.000 0.000-1,-1.000 0.000-287,1.000 0.000-193,20.000 19.000 64,-1.000-19.000-64,1.000 0.000 33,19.000 20.000-65,22.000-20.000 32,-2.000 0.000-224,0.000 0.000 512,20.000 0.000-287,1.000 0.000-1,-1.000 0.000-96,-20.000 0.000-128,1.000-20.000-897,-21.000 20.000-833,-38.000 0.000-2722,-1.000-19.000-9737</inkml:trace>
  <inkml:trace contextRef="#ctx0" brushRef="#br1">10600.000 10670.000 9673,'0.000'0.000'1281,"-20.000"0.000"-448,20.000 0.000 1056,0.000 0.000-95,0.000 0.000-449,0.000 0.000-672,0.000 0.000-545,0.000 0.000 289,20.000 0.000-33,0.000 0.000-160,-2.000 0.000-64,23.000 0.000-224,-1.000 0.000 224,-21.000 0.000-160,21.000 0.000 193,0.000 0.000-225,-1.000-19.000 32,-19.000 19.000-129,0.000 0.000-351,0.000-20.000-417,-20.000 20.000-608,-20.000 0.000-1378,20.000 20.000-2402</inkml:trace>
  <inkml:trace contextRef="#ctx0" brushRef="#br1">10559.000 10730.000 3171,'-20.000'0.000'4580,"20.000"0.000"-4068,0.000 0.000 705,0.000 0.000 1090,0.000 0.000-482,0.000 0.000-992,0.000 0.000-577,0.000 0.000 257,0.000 0.000 128,0.000 0.000-161,20.000 0.000-128,-20.000 20.000 129,0.000-20.000-33,0.000 20.000-128,0.000 0.000-127,0.000 0.000-33,21.000 0.000 0,-21.000 19.000-256,0.000 1.000 128,0.000 0.000-32,20.000-1.000 0,-20.000 21.000 32,20.000 0.000 32,-20.000 0.000-32,0.000-21.000 0,0.000 21.000 96,18.000-1.000 128,-18.000 1.000-127,21.000 0.000-1,-21.000-1.000-96,20.000 1.000 0,-20.000 0.000 64,20.000-1.000-192,0.000 1.000 96,-20.000-21.000 0,0.000 21.000 128,19.000-1.000-192,-19.000-19.000 160,0.000 0.000 32,0.000 0.000-64,0.000 0.000 32,0.000-21.000-64,0.000 21.000 96,0.000-40.000 0,0.000 20.000 129,0.000 0.000-257,0.000-20.000 128,0.000 20.000 0,0.000-20.000-64,0.000 19.000 96,0.000-19.000 0,0.000 0.000 0,0.000 0.000 33,0.000 0.000 63,20.000 20.000-32,0.000-20.000-384,0.000 0.000 416,0.000 0.000-320,19.000 0.000-96,1.000 0.000-288,-20.000 0.000-129,19.000 0.000-192,2.000 0.000-544,-3.000 0.000-1025,-18.000 0.000-2883</inkml:trace>
  <inkml:trace contextRef="#ctx0" brushRef="#br1">11373.000 10711.000 9929,'-20.000'-41.000'1249,"20.000"22.000"-1121,0.000 19.000 128,0.000 0.000 769,0.000 0.000-288,0.000 0.000-288,0.000 19.000 640,0.000 22.000-225,20.000-22.000-95,-20.000 41.000-128,20.000-20.000-289,-20.000-1.000-224,0.000 21.000-32,0.000-20.000-96,0.000 0.000-32,21.000-21.000-320,-21.000 1.000-577,0.000 1.000-993,0.000-2.000-1409,20.000-19.000-1730</inkml:trace>
  <inkml:trace contextRef="#ctx0" brushRef="#br1">11651.000 10810.000 6854,'0.000'0.000'4420,"0.000"0.000"-4708,0.000 20.000 224,-19.000-1.000 224,19.000 21.000 64,0.000 0.000 193,0.000 0.000-193,19.000 0.000-160,1.000-21.000 32,0.000 1.000 192,20.000 1.000-32,-1.000-2.000 417,1.000-19.000 96,-19.000-19.000-32,17.000-2.000-129,3.000 1.000-63,-21.000-20.000 127,-2.000 1.000 129,-18.000-1.000-224,0.000 0.000-129,-18.000 20.000-160,-22.000-19.000-192,-1.000 19.000-128,2.000 0.000-224,-1.000 20.000-288,1.000 0.000-610,-1.000 20.000-319,0.000 0.000-1666,21.000 0.000-6918</inkml:trace>
  <inkml:trace contextRef="#ctx0" brushRef="#br1">11393.000 11565.000 8872,'-20.000'0.000'2178,"20.000"0.000"-1858,0.000 0.000 609,0.000 0.000 1313,0.000 0.000-993,0.000 0.000-672,20.000 0.000 224,-20.000 20.000 32,0.000 0.000-289,21.000 0.000 161,-21.000 19.000-33,0.000 1.000-159,0.000 0.000-129,0.000-1.000-63,0.000 21.000-161,-21.000-20.000 32,21.000 0.000-128,0.000-2.000-224,21.000-17.000 160,-21.000 19.000-545,0.000-40.000-512,20.000 20.000-352,-20.000-20.000-929,18.000-20.000-2050,-18.000 0.000-6951</inkml:trace>
  <inkml:trace contextRef="#ctx0" brushRef="#br1">11731.000 11625.000 13484,'0.000'0.000'1378,"-20.000"0.000"-1186,20.000 0.000 1153,-20.000 20.000-224,0.000-1.000-672,0.000 1.000-193,20.000 0.000-32,-19.000 0.000 128,19.000 20.000-127,19.000-21.000-129,-19.000 1.000 32,40.000 0.000 64,-20.000-20.000-32,19.000 20.000-96,1.000-20.000-96,-20.000 0.000 64,19.000 0.000-64,2.000 0.000-160,-21.000 0.000-353,0.000 0.000-127,-20.000 0.000-770,0.000 0.000-1504,0.000-20.000-2115</inkml:trace>
  <inkml:trace contextRef="#ctx0" brushRef="#br1">11930.000 11645.000 12075,'0.000'39.000'1569,"0.000"-19.000"-1472,0.000 0.000 1056,-20.000 20.000 640,0.000-1.000-736,20.000 1.000-832,-21.000 0.000-161,21.000 19.000-289,-20.000-40.000-223,20.000 22.000-545,0.000-1.000-512,0.000-20.000-1058,0.000-1.000-704,0.000 1.000-2082</inkml:trace>
  <inkml:trace contextRef="#ctx0" brushRef="#br1">12148.000 10492.000 8680,'-40.000'0.000'576,"40.000"0.000"-63,0.000 0.000 736,0.000 0.000 737,0.000 0.000-1153,20.000 0.000-193,0.000 0.000-95,-1.000 0.000-129,21.000 0.000 33,1.000 19.000-33,-3.000-19.000-160,-17.000 0.000-128,19.000 0.000-64,-21.000 0.000 0,1.000 0.000 0,0.000 0.000-128,0.000 0.000 64,-20.000 21.000-32,20.000-21.000 32,-20.000 19.000 32,0.000 1.000 65,0.000 1.000-33,0.000-2.000-64,0.000 1.000 64,0.000 19.000-32,0.000 2.000-32,0.000-2.000 32,-20.000 21.000-64,20.000-21.000 32,0.000 21.000 0,0.000 0.000 0,0.000 19.000 32,0.000-19.000-32,20.000 0.000 64,-20.000 19.000 0,0.000-20.000 0,0.000 1.000-32,0.000 20.000-32,19.000-21.000 0,-19.000 1.000 32,0.000-20.000 0,0.000 19.000 0,20.000 1.000-32,-20.000-1.000 32,0.000-19.000 32,0.000 0.000-32,20.000 20.000-64,-20.000-22.000 32,0.000-17.000 0,0.000 19.000 0,20.000-20.000 96,-20.000 19.000-96,0.000-19.000 0,0.000 0.000 224,0.000 0.000 65,0.000 0.000-97,0.000 0.000-96,0.000-1.000 160,0.000 1.000-160,0.000-20.000 64,0.000 0.000 1,0.000 20.000-33,-20.000-20.000 128,20.000 0.000-96,-20.000 0.000-160,20.000 0.000-32,-20.000 0.000-64,1.000 0.000-513,-1.000 0.000-608,-20.000 0.000-1505,1.000-20.000-5959</inkml:trace>
  <inkml:trace contextRef="#ctx0" brushRef="#br2">10559.000 3199.000 1057,'0.000'0.000'960,"0.000"0.000"-447,0.000 0.000-129,-20.000 0.000-384,20.000 0.000-32,0.000 0.000-96,0.000 0.000-288,0.000 0.000-1154</inkml:trace>
  <inkml:trace contextRef="#ctx0" brushRef="#br2">10460.000 3159.000 352,'0.000'0.000'2114,"0.000"0.000"-128,0.000 0.000 320,0.000 0.000 96,0.000 0.000-256,0.000 0.000 32,0.000 0.000-256,0.000 0.000-449,0.000 0.000-768,0.000 0.000 160,20.000 0.000-192,0.000 0.000-353,1.000 0.000 32,17.000 0.000-160,3.000-20.000-31,-3.000 20.000-129,3.000 0.000 64,-21.000 0.000-160,19.000-19.000 32,-19.000 19.000 32,20.000 0.000-193,-40.000 0.000-287,20.000 0.000-193,-20.000 0.000-31,19.000 0.000-65,-19.000 0.000-224,-19.000 0.000-737,-1.000 0.000-3106</inkml:trace>
  <inkml:trace contextRef="#ctx0" brushRef="#br2">10460.000 3219.000 10730,'0.000'0.000'576,"0.000"0.000"-448,-20.000 0.000 321,20.000 20.000 640,0.000-20.000-385,0.000 20.000-127,0.000-1.000 32,0.000 21.000 159,20.000 0.000 1,-20.000 0.000-96,0.000 19.000-129,0.000 1.000-31,20.000 0.000-161,-20.000 18.000 32,0.000 2.000-191,0.000 20.000-97,0.000-21.000 0,0.000 20.000 0,-20.000-19.000-160,20.000-1.000 128,0.000 1.000-64,0.000-20.000-32,0.000-1.000 128,0.000 1.000-64,0.000-20.000 0,0.000-1.000-32,0.000 1.000 160,0.000 0.000-96,0.000-21.000-128,-20.000 21.000 160,20.000 0.000-128,0.000-21.000 128,0.000 2.000-128,0.000-1.000 96,20.000-1.000-96,-20.000-19.000-32,20.000 21.000 64,-20.000-21.000-32,20.000 0.000 32,1.000 0.000 32,-3.000 19.000-96,23.000-19.000 96,-21.000 0.000-192,0.000 0.000-577,-2.000 0.000-736,-18.000 0.000-2467,21.000-19.000-9064</inkml:trace>
  <inkml:trace contextRef="#ctx0" brushRef="#br2">13319.000 3120.000 4996,'-20.000'0.000'1762,"20.000"0.000"768,0.000 0.000 353,-20.000 0.000-577,20.000 0.000-608,0.000 0.000-449,0.000 0.000-416,0.000 0.000-161,0.000 0.000-255,0.000 0.000-161,0.000 0.000-128,0.000 0.000 64,20.000 0.000-64,0.000 0.000 1,0.000 0.000-193,0.000 0.000 128,-1.000 0.000-32,1.000 0.000 32,0.000 0.000-160,0.000 19.000 64,1.000-19.000 64,-3.000 0.000-64,2.000 0.000 64,0.000 0.000-32,1.000 0.000 0,17.000 0.000 0,-38.000 0.000-64,20.000 0.000 64,1.000 0.000-65,-21.000 0.000 65,0.000 20.000-64,0.000-20.000 32,0.000 0.000-32,20.000 0.000 32,-20.000 19.000 64,0.000-19.000 0,0.000 21.000 32,20.000-21.000-160,-20.000 20.000 96,0.000 0.000 0,20.000 0.000 0,-20.000-1.000 64,0.000 1.000-96,19.000 20.000 32,-19.000-20.000 32,0.000 20.000-32,0.000-1.000-32,-19.000 1.000 96,19.000 0.000-32,0.000-1.000-64,-20.000 1.000 32,20.000 0.000-32,0.000 0.000 128,-20.000-1.000-128,20.000 1.000 32,0.000 20.000 0,-20.000-21.000-96,20.000 1.000 160,-21.000 20.000-32,21.000-20.000-32,-20.000-1.000 65,20.000 1.000-1,0.000 0.000-32,-18.000 0.000-32,18.000-1.000 128,-20.000 1.000-128,20.000 0.000 32,0.000 0.000 0,-21.000 0.000-64,21.000-1.000 32,-20.000 1.000 96,20.000 0.000 0,0.000-1.000-160,0.000 1.000 128,0.000 0.000 64,0.000 0.000-192,0.000-1.000 224,0.000 0.000-256,0.000 2.000 96,0.000-1.000 32,0.000 0.000-128,0.000-20.000 160,0.000 19.000-64,0.000-19.000 64,20.000 0.000 64,-20.000 0.000-192,0.000-20.000 32,0.000 20.000 224,0.000-20.000-576,0.000 19.000 544,21.000-19.000-128,-21.000 20.000 192,0.000-20.000-288,0.000 20.000 64,0.000-20.000-32,0.000 20.000 160,0.000-20.000-192,0.000 20.000 64,0.000-20.000 0,0.000 20.000 0,0.000-20.000 0,20.000 0.000 32,-20.000 0.000 64,0.000 0.000 65,0.000 0.000-129,0.000 0.000 32,0.000 0.000 0,0.000 0.000 32,0.000 0.000-32,0.000 0.000-32,0.000 0.000 160,0.000 0.000-96,0.000 0.000 160,0.000 0.000 33,-20.000 0.000 95,20.000 0.000-224,-21.000 0.000-128,1.000 0.000 64,0.000 0.000-32,-19.000 0.000-128,19.000 0.000 32,0.000 0.000-288,-19.000 0.000-192,-1.000 0.000-417,20.000 0.000-577,0.000 0.000-1601,-19.000-20.000-4484</inkml:trace>
  <inkml:trace contextRef="#ctx0" brushRef="#br0">11215.000 5464.000 5733,'0.000'0.000'1730,"0.000"0.000"-1794,0.000 0.000 1024,20.000 0.000 354,-20.000 0.000-898,0.000 0.000 32,0.000 0.000 65,0.000 20.000 384,0.000-20.000-128,0.000 0.000-129,19.000 20.000-63,-19.000-20.000-33,0.000 20.000-127,0.000 0.000-129,0.000 0.000-32,0.000 19.000 32,0.000 1.000-31,0.000 1.000-1,0.000-2.000 64,0.000 21.000-64,0.000-21.000 129,-19.000 21.000-33,19.000-1.000-64,0.000 1.000-95,0.000-1.000-1,-20.000 21.000-128,20.000-41.000-32,-20.000 21.000-32,20.000-20.000 128,0.000 0.000-192,0.000 0.000 64,0.000-20.000-96,0.000-1.000 96,0.000 1.000-224,-20.000-20.000-97,20.000 20.000 33,0.000-20.000-224,0.000 0.000-129,0.000 0.000-608,0.000-20.000-1762,0.000 0.000-3235</inkml:trace>
  <inkml:trace contextRef="#ctx0" brushRef="#br0">11035.000 5663.000 4163,'-18.000'21.000'9513,"18.000"-21.000"-9128,0.000-21.000 416,0.000 21.000-1,0.000-20.000-287,18.000 20.000-481,2.000-20.000-32,21.000-19.000 0,-21.000 19.000 0,-1.000 0.000 0,21.000 0.000 0,-20.000 0.000 0,20.000 0.000 0,-21.000 0.000 0,1.000 20.000 0,0.000-19.000 0,0.000 19.000 0,1.000 0.000-32,-21.000 0.000-32,18.000 0.000 0,-18.000 19.000 96,20.000 1.000 288,-20.000 0.000 257,20.000 20.000-97,-20.000 0.000-192,21.000-1.000-128,-1.000 1.000-128,-2.000 0.000-352,3.000-20.000-897,-1.000-1.000-2755,0.000-19.000-7783</inkml:trace>
  <inkml:trace contextRef="#ctx0" brushRef="#br0">11175.000 3259.000 7655,'20.000'0.000'224,"-20.000"0.000"1089,0.000 0.000 737,0.000 0.000-865,0.000 19.000 64,0.000-19.000-288,0.000 20.000-128,0.000 0.000-32,0.000 20.000-96,0.000 0.000-289,0.000-1.000-128,20.000 1.000-256,-20.000-20.000 160,0.000 19.000-192,0.000 2.000-64,0.000-22.000-224,20.000 21.000-513,-20.000-40.000-896,19.000 19.000-1506,-19.000 2.000-2114</inkml:trace>
  <inkml:trace contextRef="#ctx0" brushRef="#br0">11473.000 3298.000 3811,'0.000'0.000'7079,"0.000"20.000"-7399,0.000 0.000 1344,-21.000 0.000 1251,21.000 0.000-1090,0.000 19.000-577,0.000 21.000-31,0.000-20.000-385,0.000-1.000-96,0.000 1.000-192,0.000 0.000-513,0.000 0.000-1120,21.000-20.000-1827,-21.000-1.000-3682</inkml:trace>
  <inkml:trace contextRef="#ctx0" brushRef="#br0">11335.000 4252.000 704,'0.000'0.000'10602,"0.000"-20.000"-10442,0.000 0.000 1218,0.000 20.000 511,0.000-20.000-960,-21.000 0.000-288,21.000 1.000-161,-20.000 19.000 481,20.000-21.000-224,-20.000 21.000-481,0.000 0.000-288,-19.000 0.000-64,19.000 0.000-32,-20.000 21.000 0,1.000 18.000 64,19.000 1.000 0,0.000-20.000-32,20.000 19.000 128,0.000 1.000-64,20.000-19.000 64,0.000 18.000 0,19.000-19.000 0,1.000-20.000-32,0.000 0.000 32,-1.000 0.000 32,1.000 0.000 0,-1.000-20.000 64,1.000 0.000 0,-19.000-20.000-192,-1.000 21.000 256,-20.000-2.000-160,0.000-18.000 32,0.000 19.000 32,0.000-20.000-31,-20.000 40.000 159,-1.000-20.000 0,21.000 20.000 64,-20.000 0.000-128,20.000 20.000 1,0.000 20.000 159,0.000 0.000 96,0.000 0.000 65,0.000 19.000-129,0.000 1.000-160,20.000-1.000-160,-20.000 1.000-32,21.000-20.000-96,-1.000 19.000-320,-20.000-19.000-385,18.000 0.000-512,-18.000-20.000-705,0.000-1.000-3427</inkml:trace>
  <inkml:trace contextRef="#ctx0" brushRef="#br1">11651.000 10353.000 4484,'0.000'0.000'4036,"0.000"0.000"-3588,0.000 0.000 737,0.000 0.000 961,0.000 0.000-640,0.000 0.000-770,0.000 0.000-31,-19.000 0.000 32,19.000 0.000-1,0.000-20.000-351,0.000 20.000-129,-20.000-20.000-160,20.000 0.000 0,0.000 0.000-64,0.000 0.000 96,-20.000-19.000 0,20.000 18.000 65,0.000-18.000-1,20.000 19.000-256,-20.000-20.000 32,20.000 20.000 64,-1.000 1.000-128,1.000-1.000 32,0.000 0.000 64,20.000 0.000-65,-21.000 0.000 65,1.000 20.000 0,20.000-20.000-32,-19.000 20.000 0,17.000-20.000-32,-17.000 20.000 96,19.000 0.000-160,-1.000 0.000 64,-19.000 20.000-96,20.000-20.000-32,-20.000 20.000 0,19.000-20.000 96,1.000 0.000 96,-20.000 20.000 32,19.000-20.000-32,2.000 20.000 32,-21.000-20.000-32,18.000 0.000 0,-17.000 20.000 32,19.000-20.000-32,-21.000 0.000 0,21.000 0.000 0,-20.000 0.000 32,19.000 0.000 0,-19.000 0.000-32,0.000 0.000 32,0.000-20.000 64,0.000 0.000 64,-1.000 20.000-64,1.000-20.000-96,0.000-20.000 0,0.000 21.000 0,19.000-2.000 64,-19.000-18.000-96,0.000-1.000 64,1.000 0.000 32,-1.000 1.000-32,-2.000-1.000 96,-18.000-19.000-160,21.000-1.000 64,-1.000-1.000-32,-20.000 2.000-32,0.000-1.000 64,0.000 1.000-32,20.000-20.000-160,-20.000-1.000 320,0.000 0.000-192,0.000 1.000 64,0.000-20.000-32,0.000 19.000 0,0.000-19.000 0,-20.000 19.000 0,20.000-19.000 0,-20.000 20.000 0,20.000-20.000-96,-21.000-1.000 64,3.000 0.000 64,-23.000 1.000-64,21.000-1.000 32,0.000 21.000 0,2.000-20.000 128,-23.000 0.000-160,21.000 18.000-64,-19.000-18.000 96,19.000 0.000-32,0.000 0.000 0,0.000 20.000-96,0.000-20.000 192,1.000 19.000-64,-1.000-20.000 0,0.000 21.000 32,20.000 0.000 64,-20.000-1.000 32,0.000 0.000-128,1.000 1.000 0,-1.000 0.000 32,0.000-1.000-32,-1.000 0.000-32,21.000 21.000 64,-20.000-20.000 32,2.000 19.000-64,-2.000 0.000 33,-1.000 1.000-66,1.000-1.000 66,0.000 1.000-66,20.000-1.000 1,-19.000 21.000 32,19.000-22.000 0,0.000 3.000 32,19.000 17.000 161,-19.000 1.000-1,0.000 1.000-32,20.000 19.000-128,-20.000 0.000 96,20.000 0.000-256,-20.000 20.000 96,21.000-20.000 32,-21.000 20.000-128,20.000-20.000 96,-2.000 20.000 64,-18.000 0.000 0,20.000 0.000-96,-20.000 0.000 96,0.000 0.000-96,0.000 0.000 32,0.000 20.000-224,0.000-20.000-289,0.000 20.000-320,21.000-20.000-576,-21.000 20.000-1025,0.000 0.000-1378</inkml:trace>
  <inkml:trace contextRef="#ctx0" brushRef="#br1">11989.000 5663.000 12940,'-20.000'21.000'1537,"20.000"-21.000"-1281,0.000 0.000 930,0.000 0.000-129,40.000-21.000-673,-20.000 1.000-288,39.000 0.000-96,1.000-19.000 0,-21.000 19.000 64,22.000-20.000-32,-23.000 20.000-32,-17.000 0.000 96,-1.000 0.000 96,0.000 1.000 97,-20.000 19.000 31,0.000 0.000 96,0.000 0.000-320,0.000 19.000 1,0.000 1.000 159,0.000 20.000-96,0.000 0.000-32,19.000-20.000-32,1.000 19.000-128,0.000-19.000 0,-20.000 0.000-256,20.000 20.000-577,0.000-20.000-640,-1.000-20.000-2179,-19.000 0.000-6213</inkml:trace>
  <inkml:trace contextRef="#ctx0" brushRef="#br1">12248.000 3338.000 5733,'0.000'0.000'4516,"0.000"0.000"-4420,18.000 0.000 1602,-18.000 20.000 480,0.000 0.000-897,0.000 0.000-352,0.000 19.000-96,0.000 1.000-225,20.000 0.000-223,-20.000-1.000-193,0.000-18.000-64,0.000 18.000-64,0.000-19.000-416,21.000 20.000-737,-21.000-20.000-1057,0.000-20.000-2018,0.000 19.000-3588</inkml:trace>
  <inkml:trace contextRef="#ctx0" brushRef="#br1">12545.000 3556.000 9865,'0.000'0.000'160,"0.000"0.000"449,-20.000 0.000 608,20.000 21.000-769,0.000-2.000-31,0.000 1.000 63,0.000 19.000 32,0.000-18.000-63,20.000 18.000-225,19.000-19.000-128,-19.000 0.000 64,21.000 0.000 161,17.000-20.000 255,-17.000 0.000 1,-2.000 0.000 95,1.000-20.000 97,0.000-20.000-160,-21.000 21.000-1,-19.000-22.000 1,0.000 2.000-129,-19.000 0.000-223,-21.000 18.000-225,0.000-18.000-64,1.000 19.000 0,-22.000 20.000-161,23.000 0.000-351,-3.000 0.000-962,1.000 20.000-1472,21.000 19.000-5927</inkml:trace>
  <inkml:trace contextRef="#ctx0" brushRef="#br1">12207.000 4331.000 12619,'21.000'0.000'545,"-21.000"-19.000"-449,0.000 19.000 1634,0.000 0.000-545,0.000 0.000-1057,0.000 0.000-96,0.000 0.000 288,20.000 19.000 257,-20.000 2.000 127,18.000 18.000-159,-18.000 1.000-65,0.000 0.000 1,0.000 19.000-385,20.000-19.000 0,-20.000-1.000 0,0.000 1.000-128,0.000 0.000 160,0.000-21.000-320,21.000 2.000 96,-21.000-1.000-609,0.000-20.000-960,0.000 0.000-1474,20.000 0.000-4228</inkml:trace>
  <inkml:trace contextRef="#ctx0" brushRef="#br1">12525.000 4391.000 10730,'20.000'-20.000'4900,"-20.000"20.000"-4900,0.000 0.000 1410,0.000 0.000 415,0.000 0.000-1568,0.000 20.000-450,0.000-20.000 193,-20.000 20.000 129,20.000 0.000-97,0.000 20.000 32,0.000-21.000-64,0.000 1.000 64,20.000 0.000 128,-1.000-20.000 32,21.000 20.000 32,-20.000 0.000 1,19.000-20.000 31,1.000 0.000-160,1.000 0.000 96,-2.000 0.000-64,-19.000 0.000-160,20.000 0.000-32,-40.000 0.000-224,20.000 0.000-481,-20.000 0.000-31,0.000 0.000-161,0.000 0.000-1089,0.000-20.000-2434,0.000 20.000-1698</inkml:trace>
  <inkml:trace contextRef="#ctx0" brushRef="#br1">12744.000 4411.000 10666,'0.000'20.000'961,"0.000"20.000"640,-20.000-21.000 1538,20.000 21.000-1858,0.000 0.000-736,0.000-1.000-257,20.000 21.000-160,-20.000-21.000-96,18.000 2.000 0,-18.000-1.000-320,21.000 0.000-865,-1.000-20.000-1826,-20.000 19.000-3619</inkml:trace>
  <inkml:trace contextRef="#ctx0" brushRef="#br1">6053.000 5842.000 5861,'-19.000'0.000'1025,"19.000"-20.000"-32,19.000 20.000-481,-19.000 0.000 225,20.000-19.000 288,20.000 19.000-32,19.000 0.000-384,22.000-20.000-65,18.000 20.000 97,19.000 0.000-385,1.000-21.000 64,20.000 21.000-128,20.000 0.000 65,20.000 0.000 95,0.000 0.000-160,19.000-20.000 32,1.000 20.000-95,-1.000-19.000 31,-20.000 19.000 128,-18.000-20.000 32,-22.000 20.000-288,-39.000 0.000-160,-20.000 0.000-352,-38.000 0.000-609,-21.000 0.000-1282,-20.000 0.000-1248,0.000 0.000-4100</inkml:trace>
  <inkml:trace contextRef="#ctx0" brushRef="#br3">3394.000 5703.000 5124,'-41.000'-19.000'3171,"21.000"19.000"-3075,0.000-21.000 737,-19.000 21.000 1313,19.000-20.000-320,20.000 20.000-289,-20.000 0.000-287,20.000 0.000-225,0.000 0.000-193,0.000 0.000-511,0.000 0.000-353,20.000 0.000 32,0.000 0.000 192,19.000 20.000-192,1.000 1.000 32,1.000-21.000 64,18.000 19.000-96,-19.000-19.000-96,-1.000 20.000-32,-19.000-1.000 32,0.000 1.000 0,-20.000 21.000 96,0.000-22.000 0,0.000 20.000 64,-20.000 2.000-32,0.000-22.000 0,0.000 1.000 64,20.000 0.000-32,-19.000-20.000-32,19.000 20.000 0,-20.000 0.000 64,20.000-20.000-192,0.000 0.000 32,20.000 20.000 96,-20.000-20.000 64,19.000 19.000-96,1.000-19.000-128,0.000 20.000-64,0.000-20.000-321,19.000 0.000-512,-19.000 0.000-384,0.000 20.000-737,0.000-20.000-641,0.000 0.000-2145</inkml:trace>
  <inkml:trace contextRef="#ctx0" brushRef="#br3">3829.000 5882.000 9064,'0.000'-21.000'769,"-18.000"21.000"-65,18.000 0.000 2147,0.000 0.000-897,18.000 0.000-1441,2.000 0.000 383,1.000 21.000-31,19.000-21.000-352,-1.000 20.000-129,1.000-1.000-32,-1.000 1.000-159,1.000 0.000-97,0.000-20.000 32,-1.000 0.000-64,-19.000 20.000-32,0.000-20.000-320,1.000 0.000-481,-21.000 0.000-576,0.000 0.000-801,0.000 0.000-2050</inkml:trace>
  <inkml:trace contextRef="#ctx0" brushRef="#br3">4208.000 5723.000 10281,'0.000'0.000'1249,"-21.000"19.000"-1633,1.000 1.000 1089,20.000 21.000 1313,-20.000-22.000-1089,0.000 20.000-673,1.000 2.000-96,-1.000-2.000-64,0.000 1.000-64,20.000-20.000-192,-20.000 19.000-545,20.000-19.000-864,0.000-20.000-769,20.000 20.000-1186</inkml:trace>
  <inkml:trace contextRef="#ctx0" brushRef="#br3">4425.000 5643.000 15822,'20.000'0.000'225,"0.000"-20.000"-610,0.000 20.000 1346,0.000 0.000-32,19.000 0.000-769,-19.000 0.000-128,21.000 0.000 64,-21.000 0.000-224,-20.000 20.000 128,18.000-20.000-352,-18.000 20.000-129,20.000 1.000 193,-20.000-21.000 160,0.000 19.000 64,-20.000 1.000-32,20.000-1.000-96,0.000-19.000 128,0.000 20.000-64,0.000 1.000 31,0.000-1.000 65,0.000-1.000 64,20.000 1.000-32,1.000 20.000 0,-1.000-20.000 33,18.000-1.000-33,-17.000 1.000 32,-1.000 0.000-64,0.000 0.000 64,-20.000-20.000-32,20.000 20.000-65,-40.000-20.000 546,20.000 0.000 128,-40.000 20.000-225,19.000-20.000-128,-17.000 19.000-160,-3.000-19.000-128,3.000 0.000-288,-3.000 20.000-1506,1.000 0.000-3299</inkml:trace>
  <inkml:trace contextRef="#ctx0" brushRef="#br3">6609.000 5941.000 8039,'-20.000'0.000'224,"20.000"0.000"33,0.000 0.000 1344,0.000 0.000-256,0.000 0.000-864,20.000 0.000-577,0.000 0.000 0,0.000 0.000 192,-1.000-20.000-32,1.000 20.000-32,0.000 0.000-32,21.000 0.000 96,-23.000 0.000-128,2.000 0.000-96,-20.000 20.000-545,21.000-20.000-192,-21.000 0.000 129,0.000 20.000 191,0.000-20.000 513,0.000 20.000 128,-21.000 0.000 96,21.000 0.000-160,0.000-1.000 32,0.000 1.000-64,0.000 0.000 0,0.000 0.000-160,21.000 0.000-160,-1.000 0.000-96,-20.000 0.000-129,20.000-1.000 193,-2.000 2.000 192,-18.000-2.000 256,0.000-19.000 64,0.000 20.000 544,-18.000-20.000 418,-2.000 0.000-226,-21.000 21.000-31,3.000-21.000 0,17.000 0.000-288,-19.000 0.000-481,1.000 0.000-96,-1.000 19.000-64,20.000-19.000-545,0.000 0.000-1473,20.000 20.000-2114</inkml:trace>
  <inkml:trace contextRef="#ctx0" brushRef="#br3">7085.000 6021.000 3971,'-19.000'0.000'5894,"19.000"0.000"-5606,0.000 0.000 993,0.000 0.000 993,0.000 0.000-928,0.000 0.000-962,19.000 0.000 225,1.000 19.000 63,0.000-19.000-127,21.000 20.000-289,-23.000 0.000-192,23.000 0.000 32,-1.000-20.000-64,-22.000 20.000-32,23.000-20.000-96,-21.000 0.000-160,0.000 0.000-385,-1.000 0.000-672,-19.000 0.000-1281,0.000 0.000-1698</inkml:trace>
  <inkml:trace contextRef="#ctx0" brushRef="#br3">7283.000 5941.000 12043,'0.000'20.000'0,"0.000"-20.000"-32,-18.000 20.000 1121,18.000 0.000-96,-20.000 0.000-705,0.000 19.000-192,-1.000 1.000-32,21.000-20.000-64,-20.000 20.000-224,2.000-21.000-385,18.000 2.000-960,0.000-2.000-1410,0.000 1.000-3875</inkml:trace>
  <inkml:trace contextRef="#ctx0" brushRef="#br3">7642.000 5882.000 9352,'-21.000'0.000'1570,"21.000"-21.000"-1218,0.000 21.000 1570,0.000 0.000-288,0.000 0.000-1282,21.000 0.000-288,-1.000 0.000 128,19.000 0.000-64,-19.000 21.000-64,0.000-21.000-96,0.000 20.000 0,-1.000-1.000 32,1.000-19.000-32,0.000 20.000 0,-20.000 0.000-32,0.000 0.000-32,0.000-20.000 64,0.000 20.000 96,-20.000 0.000 32,20.000-1.000 0,-20.000-19.000-32,20.000 0.000-64,0.000 20.000 32,0.000-20.000 0,0.000 0.000 32,0.000 20.000 129,20.000-20.000 63,-20.000 20.000-64,20.000-20.000 0,0.000 0.000 0,20.000 20.000-96,-21.000-20.000-31,21.000 0.000-33,-20.000 0.000-32,1.000 0.000-289,-3.000 0.000-576,2.000 0.000-1441,1.000 20.000-3043</inkml:trace>
  <inkml:trace contextRef="#ctx0" brushRef="#br3">3552.000 5524.000 2690,'0.000'0.000'4260,"0.000"-20.000"-3811,0.000 20.000 928,0.000-20.000 513,0.000 20.000-705,0.000-20.000-320,-20.000 20.000-129,0.000 0.000-127,20.000-19.000-33,-19.000 19.000-223,-1.000 0.000-33,-21.000 0.000-96,21.000 0.000-160,-18.000 0.000-128,-3.000 19.000 32,2.000-19.000-32,-21.000 20.000 64,21.000 0.000-32,-1.000 0.000 0,0.000 0.000 0,1.000 0.000 0,-1.000 19.000 64,1.000 1.000 0,-2.000 20.000 0,21.000-1.000 0,0.000-18.000-32,2.000 17.000 0,18.000 2.000 0,0.000-20.000 32,18.000 20.000 32,2.000-1.000-64,21.000 1.000 32,-21.000-21.000 32,19.000 21.000-64,21.000-20.000 96,-21.000 0.000-96,21.000-21.000 96,-1.000 2.000 129,0.000-1.000 31,2.000-20.000 32,-3.000 0.000-96,3.000 0.000 33,-2.000 0.000 31,0.000-20.000-64,-19.000-1.000 32,0.000-18.000 65,-1.000 0.000 95,-19.000-2.000-160,0.000-18.000 0,21.000-1.000 65,-41.000 0.000-193,18.000 1.000 32,-18.000-20.000 64,-18.000 19.000 96,-2.000-20.000-192,-1.000 21.000-96,-19.000-1.000 96,-19.000 1.000 161,19.000-1.000-65,-19.000 40.000-96,19.000-20.000-96,-19.000 40.000-96,18.000-19.000-256,3.000 38.000-705,-3.000-19.000-1410,21.000 40.000-1985,0.000-20.000-7527</inkml:trace>
  <inkml:trace contextRef="#ctx0" brushRef="#br3">7998.000 5803.000 8712,'0.000'-20.000'1761,"-18.000"-1.000"-864,18.000 1.000 1249,0.000 20.000-800,-21.000-19.000-578,1.000-1.000-223,-20.000 20.000-449,21.000 0.000-160,-21.000 0.000 0,-20.000 20.000 32,21.000-20.000 0,-22.000 39.000 64,23.000-18.000-32,-23.000-1.000-32,22.000-1.000 32,-1.000 20.000-96,1.000 2.000 160,19.000-22.000 0,0.000 41.000 32,0.000-20.000-96,20.000-1.000 64,20.000 21.000 32,20.000-20.000 32,19.000 19.000-32,-18.000-18.000 32,38.000-2.000-32,-20.000 0.000 65,20.000-18.000-1,1.000-21.000 64,-1.000 0.000-32,0.000 0.000 128,0.000-21.000-31,-18.000-18.000-1,-2.000 0.000 224,1.000-21.000 129,-41.000 0.000-64,1.000 20.000-193,-20.000-39.000-32,0.000 19.000-192,-20.000 1.000-95,-39.000 18.000 63,19.000 2.000 64,-19.000 0.000-32,-20.000 18.000-96,18.000 1.000-128,22.000 20.000-128,-21.000 0.000-705,21.000 0.000-993,19.000 20.000-1697,0.000 1.000-6118</inkml:trace>
  <inkml:trace contextRef="#ctx0" brushRef="#br3">11096.000 5007.000 12107,'0.000'0.000'0,"20.000"0.000"416,-1.000-20.000 866,21.000 20.000-129,0.000 20.000-769,-1.000-20.000-320,-19.000 20.000-64,0.000 0.000 128,0.000-20.000 160,1.000 40.000-63,-21.000-20.000-65,0.000-1.000 128,-21.000 2.000 0,1.000-2.000 193,0.000 1.000-129,20.000 1.000 65,-20.000-2.000-129,20.000 1.000-224,0.000-20.000 96,20.000 20.000 0,0.000-1.000-64,21.000-19.000-32,-3.000 21.000-128,3.000-21.000-320,-3.000 20.000-449,3.000-20.000-704,-1.000 0.000-1987,-1.000 0.000-3747</inkml:trace>
  <inkml:trace contextRef="#ctx0" brushRef="#br3">11612.000 5126.000 13324,'0.000'0.000'737,"0.000"0.000"-321,20.000 0.000 1250,-1.000 0.000-225,1.000 21.000-480,40.000-21.000-416,-21.000 19.000-193,22.000 1.000-64,-23.000-20.000-192,3.000 21.000-128,-3.000-21.000-256,3.000 19.000-417,-21.000 1.000-640,0.000-20.000-449,0.000 0.000-1217,-20.000 0.000-2081</inkml:trace>
  <inkml:trace contextRef="#ctx0" brushRef="#br3">11989.000 5087.000 13260,'-20.000'20.000'448,"-1.000"-1.000"129,21.000 2.000 1377,-38.000-2.000-641,18.000 1.000-800,-1.000 20.000-353,1.000 0.000-128,2.000-21.000-64,-3.000 22.000-257,21.000-22.000-703,0.000 1.000-1026,0.000-1.000-2178,0.000 2.000-5766</inkml:trace>
  <inkml:trace contextRef="#ctx0" brushRef="#br3">12207.000 5047.000 14765,'41.000'-20.000'97,"-23.000"20.000"1440,2.000-20.000-416,1.000 20.000-929,-1.000 20.000-320,0.000-20.000 128,-1.000 20.000-32,-19.000 0.000 32,0.000 0.000-32,0.000 0.000-32,0.000 20.000-32,0.000-21.000 0,0.000 1.000 128,0.000 1.000 0,-19.000-2.000 0,19.000-19.000 64,0.000 20.000 96,0.000-20.000-128,0.000 20.000 64,0.000-20.000 161,19.000 19.000 31,1.000-19.000-32,20.000 21.000-224,-20.000-21.000 64,19.000 20.000-160,1.000-20.000 0,-1.000 0.000-448,-19.000 0.000-737,20.000 19.000-2435,-40.000-19.000-9704</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50:0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0000"/>
    </inkml:brush>
  </inkml:definitions>
  <inkml:trace contextRef="#ctx0" brushRef="#br0">5696.000 3239.000 5188,'0.000'20.000'353,"0.000"-20.000"-225,0.000 0.000 961,0.000 0.000 1057,20.000 0.000-577,-20.000 0.000-544,20.000 0.000 0,19.000 0.000-160,-19.000 19.000 96,20.000-19.000-448,19.000 0.000-417,-18.000 20.000-32,18.000-20.000 0,-19.000 0.000 0,39.000 0.000-64,-20.000 0.000-64,22.000 0.000-128,-23.000 0.000-33,22.000 0.000 33,-20.000 0.000 0,-1.000 0.000 0,-19.000 0.000-64,-1.000 0.000-33,-19.000 0.000-351,0.000 0.000-1731,-20.000-20.000-4835</inkml:trace>
  <inkml:trace contextRef="#ctx0" brushRef="#br0">13001.000 3259.000 4452,'-20.000'0.000'1409,"20.000"0.000"609,0.000 0.000 769,0.000 0.000-545,0.000 0.000-609,-19.000 0.000-384,19.000 0.000-160,0.000 0.000-128,0.000 0.000-192,0.000 0.000-192,0.000 0.000-65,19.000 0.000-31,-19.000 0.000-193,0.000 0.000-96,0.000 0.000-96,20.000 0.000-96,0.000 0.000 32,21.000 0.000 0,-3.000 0.000-64,23.000 0.000 32,-2.000 0.000 0,0.000 0.000 32,21.000 19.000-32,-1.000-19.000 32,-20.000 0.000-128,20.000 0.000 0,-18.000 0.000 32,-2.000 0.000-224,1.000 0.000 128,-21.000 20.000-257,-19.000-20.000 1,20.000 0.000-225,-40.000 0.000-96,21.000 0.000-384,-21.000 0.000-512,0.000 0.000-641,0.000 0.000-801,-21.000 0.000-6598</inkml:trace>
  <inkml:trace contextRef="#ctx0" brushRef="#br0">20288.000 3178.000 1153,'-41.000'0.000'1025,"41.000"0.000"1057,-20.000 0.000 192,20.000 0.000-609,-20.000 0.000-191,20.000 0.000-193,0.000 0.000-32,0.000 0.000 32,0.000 0.000-288,0.000 0.000-256,20.000 0.000 32,-20.000 21.000 31,41.000-21.000-127,-3.000 0.000-321,23.000 0.000-31,18.000 20.000-225,20.000-20.000-96,20.000 0.000-64,19.000 0.000-161,-18.000 0.000-95,-21.000 0.000-609,0.000 0.000-896,-18.000 0.000-802,-22.000 0.000-1537</inkml:trace>
  <inkml:trace contextRef="#ctx0" brushRef="#br0">4564.000 8723.000 4292,'0.000'0.000'1089,"0.000"-20.000"864,0.000 20.000 258,0.000 0.000-610,0.000 0.000-224,-20.000 0.000-224,20.000 0.000-64,0.000 0.000-160,0.000 0.000-288,0.000 0.000-321,0.000 0.000-96,0.000 0.000 33,20.000 0.000 31,-20.000 0.000-64,0.000 0.000 129,20.000 0.000-33,-20.000 0.000-64,21.000 0.000-64,-21.000 0.000 65,20.000 0.000-161,-2.000 0.000-32,2.000 0.000 0,1.000 0.000-64,19.000 0.000 32,-22.000 0.000 0,23.000 0.000-32,-21.000 0.000 0,19.000 0.000 64,1.000 0.000-32,19.000 0.000-96,-19.000 0.000 32,19.000 0.000 64,-19.000 0.000 0,19.000 0.000-64,-18.000 0.000-64,18.000 0.000 0,-19.000 0.000 64,0.000 0.000-32,19.000 0.000 32,2.000 0.000 128,-23.000 0.000-96,23.000 0.000-32,18.000-19.000 0,-20.000 19.000 32,20.000 0.000 0,-19.000 0.000-97,19.000-21.000 65,-20.000 21.000-32,2.000 0.000-128,-2.000 0.000 0,1.000-19.000 128,-1.000 19.000 32,-19.000 0.000-64,-1.000-21.000 128,1.000 21.000-96,-19.000 0.000 64,-21.000 0.000-417,0.000 0.000-479,0.000 0.000-802,-21.000 21.000-2498</inkml:trace>
  <inkml:trace contextRef="#ctx0" brushRef="#br0">11731.000 8723.000 7014,'0.000'0.000'737,"0.000"0.000"800,0.000-20.000 449,0.000 20.000-256,0.000 0.000-609,0.000 0.000-448,0.000 0.000-33,0.000 0.000 33,0.000 0.000-225,0.000 0.000-128,0.000 0.000 97,19.000 0.000-97,1.000 0.000 65,0.000 20.000-33,21.000-20.000-128,-3.000 0.000-64,23.000 0.000-64,-2.000 0.000-128,1.000 0.000 64,19.000 0.000 0,0.000 0.000 0,21.000 0.000-160,-21.000 20.000 160,20.000-20.000-352,20.000 0.000 96,-20.000 0.000 32,1.000 0.000 160,-1.000 0.000 32,0.000 20.000 0,-20.000-20.000-97,-18.000 0.000 97,-23.000 0.000 0,3.000 0.000-288,-1.000 20.000-128,-40.000-20.000-833,0.000 0.000-2531,0.000 0.000-6950</inkml:trace>
  <inkml:trace contextRef="#ctx0" brushRef="#br0">5617.000 7928.000 448,'0.000'0.000'3683,"0.000"0.000"-2145,0.000-20.000 864,0.000 20.000 161,0.000 0.000-578,0.000 0.000-992,0.000 0.000-544,0.000 0.000-129,0.000 0.000-32,0.000 0.000 1,20.000 0.000-1,-20.000 20.000 32,0.000-20.000 33,0.000 20.000 31,0.000 0.000-192,0.000-1.000-96,0.000 22.000-64,0.000-22.000 0,0.000 21.000 0,0.000 0.000 64,0.000 0.000-64,0.000 0.000 129,0.000-1.000-1,-20.000 1.000-96,20.000 0.000 64,0.000-1.000 0,0.000 1.000-96,0.000 0.000 0,0.000-21.000 0,0.000 22.000-32,-20.000-22.000 64,20.000 1.000-32,0.000 0.000 32,0.000 0.000-32,0.000-20.000-64,0.000 20.000 64,20.000-20.000 96,-20.000 0.000 33,20.000 0.000 31,-1.000 0.000-128,1.000 0.000 0,0.000 0.000-96,20.000 0.000 96,-1.000 0.000-96,1.000 0.000 0,-1.000 0.000-64,1.000 0.000 0,-19.000 0.000 0,17.000 0.000-1,3.000 19.000 97,-21.000-19.000-64,0.000 0.000 96,-1.000 0.000-32,21.000 0.000-64,-40.000 21.000 128,20.000-21.000-128,0.000 0.000 128,-1.000 0.000-128,-19.000 0.000 32,20.000 0.000-32,-20.000 0.000 0,0.000 0.000 32,0.000 19.000 0,20.000-19.000 96,-20.000 0.000-32,0.000-19.000 64,0.000 19.000-96,0.000-21.000 32,0.000 21.000-64,0.000-19.000 32,0.000-1.000-64,-20.000-20.000 64,20.000 20.000-128,0.000-19.000-32,-20.000-1.000-64,20.000 0.000 64,-19.000-20.000-33,19.000 21.000 193,-20.000-1.000 0,20.000 0.000 0,0.000 0.000 65,0.000 1.000-1,0.000-1.000 0,20.000 0.000-96,-20.000 20.000 32,19.000-19.000-32,-19.000-1.000 0,20.000 20.000 32,-20.000 0.000 0,0.000 0.000 64,20.000 0.000 96,-20.000 20.000 96,0.000-20.000 0,0.000 20.000 33,-20.000 0.000-161,20.000 0.000-64,0.000 0.000-32,-20.000 0.000-96,1.000 0.000 64,-1.000 0.000 64,-20.000 20.000 0,1.000-20.000 32,-1.000 0.000 160,-1.000 0.000-160,-18.000 20.000 0,0.000-20.000-32,19.000 20.000-32,0.000-20.000-64,1.000 20.000-64,-1.000-20.000-128,1.000 20.000 0,19.000-20.000 96,0.000 0.000-32,0.000 19.000-1,20.000-19.000-671,0.000 0.000-930,0.000 0.000-2402</inkml:trace>
  <inkml:trace contextRef="#ctx0" brushRef="#br0">11533.000 7948.000 7142,'0.000'0.000'1057,"0.000"-20.000"-833,0.000 20.000 1090,0.000 0.000 191,0.000 0.000-960,19.000 20.000 159,-19.000 0.000-223,0.000-1.000 159,0.000 2.000-287,20.000 18.000-97,-20.000-19.000-160,0.000 40.000 32,0.000-20.000 128,0.000 0.000 65,0.000 19.000 31,0.000 1.000-32,-20.000 0.000-95,20.000-21.000-97,0.000 21.000-64,-19.000-1.000 0,19.000-19.000-32,-20.000-1.000 0,20.000 1.000 32,0.000 0.000-64,0.000-20.000 32,0.000 0.000 32,0.000-20.000 32,0.000 20.000 160,20.000-20.000 97,-20.000 0.000-193,19.000 0.000-128,1.000-20.000-32,20.000 20.000 0,-20.000-20.000-96,-1.000 20.000-32,21.000 0.000 128,0.000 0.000-64,-1.000 0.000 0,1.000 0.000-65,-1.000 0.000 97,-19.000 0.000 32,21.000 0.000 0,-3.000 0.000-32,3.000 0.000 64,-1.000 0.000-64,-1.000 0.000 64,-19.000 0.000-32,20.000 0.000-32,-20.000 0.000 64,-1.000 0.000-32,-19.000 0.000-32,20.000 0.000 160,-20.000 0.000-31,20.000 0.000-1,-20.000 0.000 0,0.000 0.000-64,0.000 0.000 32,0.000-20.000-32,0.000 20.000-32,0.000 0.000 0,0.000 0.000-32,0.000 0.000 32,0.000-19.000 0,0.000 19.000 64,-20.000-21.000-32,20.000 2.000 64,0.000-2.000-32,0.000 2.000-32,-20.000-21.000 32,20.000 20.000-64,0.000-19.000 32,-19.000-2.000-32,19.000 2.000 0,0.000-21.000-32,-20.000 21.000 32,20.000-21.000 0,0.000 1.000-32,0.000 19.000 32,0.000-20.000 0,0.000 20.000 32,0.000 1.000 0,0.000-2.000-64,0.000 22.000 128,0.000-1.000 193,0.000 0.000-65,0.000 20.000 32,0.000-20.000-96,0.000 20.000 160,0.000 0.000-223,0.000 0.000-194,0.000 0.000 65,0.000 0.000-96,0.000 0.000 96,0.000 0.000 0,0.000 0.000 96,-20.000 0.000-32,0.000 0.000 161,-19.000 20.000 31,19.000-20.000 96,-40.000 0.000 96,21.000 20.000-31,-22.000-20.000-225,2.000 20.000 64,-20.000-20.000-128,19.000 19.000-32,21.000-19.000-128,-21.000 21.000-96,21.000-21.000-288,-1.000 20.000-65,20.000-20.000-63,-1.000 19.000-289,3.000-19.000-673,-2.000 20.000-1344,20.000 0.000-4133</inkml:trace>
  <inkml:trace contextRef="#ctx0" brushRef="#br0">4684.000 10372.000 5765,'0.000'0.000'865,"0.000"0.000"-801,0.000 0.000 1601,0.000 0.000 578,0.000 0.000-770,0.000 0.000-480,0.000 0.000 256,0.000 0.000-352,0.000 0.000-385,0.000 0.000-191,0.000 0.000 95,0.000 0.000-128,20.000 0.000-63,-20.000 0.000-65,0.000 21.000 64,20.000-21.000-32,-2.000 0.000-32,3.000 0.000 129,-1.000 0.000-257,20.000 0.000 160,-1.000 0.000-192,-19.000 0.000 160,20.000 0.000-256,19.000 0.000 160,-18.000 0.000-96,-3.000 0.000 64,3.000 0.000-32,18.000 0.000 0,-19.000 0.000-64,19.000 19.000 160,-19.000-19.000-96,19.000 0.000 0,1.000 0.000-64,-1.000 0.000 128,-18.000 20.000-64,18.000-20.000-32,1.000 0.000 96,-1.000 0.000 0,0.000 0.000-192,1.000 0.000 128,-1.000 0.000 0,-18.000 0.000 96,17.000 0.000-160,3.000 0.000 64,-2.000 0.000 0,-19.000 0.000 0,39.000 0.000-96,-20.000 0.000 128,22.000 0.000-32,-2.000-20.000-32,20.000 20.000 32,-20.000 0.000 32,0.000-19.000-32,0.000 19.000-32,-18.000 0.000 64,18.000 0.000 32,-20.000 0.000-64,21.000 0.000-64,-21.000 0.000 128,20.000 0.000-32,-18.000 0.000-64,-2.000 0.000 96,1.000 0.000-128,-21.000 0.000 64,1.000 0.000 0,-1.000 19.000 32,-19.000-19.000 0,0.000 0.000-192,0.000 0.000-289,-20.000 0.000-640,0.000 0.000-1281,0.000 0.000-5381</inkml:trace>
  <inkml:trace contextRef="#ctx0" brushRef="#br0">12645.000 9538.000 1761,'0.000'0.000'2883,"0.000"0.000"-1185,0.000 0.000 319,0.000 0.000-383,0.000 0.000-225,0.000 0.000-192,0.000 0.000-160,0.000 0.000 0,0.000 0.000-128,0.000 0.000-96,18.000 0.000-288,2.000 0.000-97,0.000 0.000-128,1.000 0.000-192,-1.000 0.000-31,19.000 0.000-129,21.000 0.000 160,-1.000 0.000-160,1.000 0.000 64,19.000 0.000-32,1.000 20.000 0,19.000-20.000-96,20.000 0.000 96,1.000 0.000 0,-3.000 0.000 0,3.000 0.000 64,-21.000 0.000-160,0.000 0.000 31,-18.000 0.000-63,-22.000 0.000-64,0.000 0.000-32,1.000 0.000-641,-40.000 0.000-256,-1.000 0.000-96,1.000 0.000-737,-20.000 0.000-1345,0.000 20.000-3043</inkml:trace>
  <inkml:trace contextRef="#ctx0" brushRef="#br1">5040.000 7908.000 5541,'0.000'0.000'1249,"0.000"0.000"-737,0.000 0.000 1666,0.000 0.000 257,0.000 0.000-1058,0.000 0.000-576,0.000 0.000-193,-18.000-20.000-191,18.000 20.000-321,-21.000 0.000 32,1.000 0.000-128,0.000 20.000 0,0.000-20.000 32,-19.000 0.000-64,-21.000 0.000 0,21.000 20.000-64,-22.000-20.000 128,3.000 0.000-64,-1.000 20.000 0,18.000-20.000 0,1.000 0.000 32,1.000 20.000-32,19.000-20.000 32,-20.000 0.000-32,20.000 19.000 32,1.000-19.000 0,19.000 0.000 0,0.000 0.000-64,0.000 0.000 0,0.000 0.000-129,0.000 0.000 129,0.000 21.000 96,0.000-21.000-32,0.000 0.000 0,0.000 20.000 32,0.000-20.000 1,0.000 19.000 31,0.000 1.000-64,0.000 0.000 96,0.000 20.000-64,0.000-20.000 0,0.000 19.000-32,0.000 1.000 32,0.000 0.000-32,19.000 0.000 32,-19.000 19.000-64,0.000-19.000 64,20.000 0.000-32,-20.000-21.000 64,20.000 22.000-96,-20.000-22.000 32,0.000 1.000 0,20.000 0.000 0,-20.000 0.000 0,0.000 0.000 0,20.000-20.000 0,-20.000 19.000 32,19.000-19.000 32,-19.000 0.000-64,20.000 21.000 32,0.000-21.000 32,21.000 0.000-64,-21.000 0.000 32,18.000 0.000-32,-17.000 0.000 0,19.000 0.000 0,-1.000 0.000 0,1.000 0.000-32,-1.000 0.000-96,21.000 0.000 0,-21.000 0.000 0,1.000 0.000-65,1.000 0.000 1,-3.000 0.000 32,3.000-21.000 64,-3.000 21.000 96,-17.000 0.000-32,-1.000 0.000-32,0.000 0.000 96,0.000 0.000 0,-20.000 0.000 32,0.000 0.000 96,0.000 0.000 321,0.000 0.000-97,0.000-19.000-64,0.000 19.000 65,0.000-20.000-97,-20.000 0.000-128,20.000 0.000 128,0.000 0.000-159,0.000-19.000-65,-20.000-1.000-64,20.000 0.000-32,0.000-20.000 64,0.000 1.000-32,0.000 19.000-32,0.000-20.000 0,0.000 21.000-1,0.000-1.000 130,0.000 0.000-1,0.000 1.000 0,0.000 19.000 96,0.000-1.000 96,0.000-18.000-96,0.000 19.000-96,0.000 20.000 1,0.000-20.000 95,0.000 20.000 64,-20.000 0.000-288,20.000 0.000 64,-21.000 0.000 96,3.000 0.000-224,-23.000 0.000 96,1.000 20.000 64,1.000-20.000 32,-1.000 20.000-192,20.000-20.000 128,-19.000 0.000-128,-1.000 20.000-288,1.000-20.000-962,19.000 19.000-1729,0.000-19.000-4003</inkml:trace>
  <inkml:trace contextRef="#ctx0" brushRef="#br1">12902.000 7888.000 7046,'-20.000'-20.000'1185,"20.000"20.000"-1025,0.000 0.000 1026,0.000 0.000-193,0.000 0.000-513,0.000 0.000-448,0.000 0.000 0,0.000 0.000 0,0.000 0.000 128,0.000 20.000 0,0.000-20.000 417,0.000 0.000 192,0.000 20.000-289,0.000 0.000-64,0.000 0.000-31,0.000 0.000-161,-19.000 20.000-96,19.000-1.000 449,0.000 21.000-385,-20.000-20.000 32,20.000 20.000 64,-20.000-21.000-31,20.000 21.000-33,-20.000-21.000-128,20.000 2.000 0,-20.000-2.000-96,20.000-19.000 96,0.000 20.000 0,-21.000-20.000-64,21.000-1.000 0,0.000 1.000 32,0.000-20.000-32,-18.000 20.000 96,18.000 0.000-31,0.000-20.000 63,0.000 0.000-32,0.000 20.000-64,-20.000-20.000-32,20.000 0.000 0,20.000 0.000 32,-20.000 0.000 0,0.000 0.000-64,18.000 0.000 64,3.000 0.000-64,-1.000 0.000-64,0.000 0.000 96,0.000 0.000-96,0.000 0.000 96,-1.000 0.000-64,21.000 0.000 0,-20.000 0.000-32,19.000 0.000 32,1.000 0.000 0,-20.000 0.000 0,19.000 0.000 0,2.000 0.000 0,-21.000 0.000 0,0.000 0.000 0,-2.000 0.000 32,3.000-20.000 64,-21.000 20.000 0,0.000 0.000 0,0.000-20.000 64,0.000 20.000-64,0.000-20.000 96,0.000 0.000 32,0.000 1.000 1,0.000-22.000-65,0.000 22.000 0,0.000-21.000 0,0.000 0.000-64,20.000 1.000 32,-20.000-1.000-32,0.000 0.000-96,0.000 1.000 128,20.000 18.000-128,-20.000-18.000-32,0.000-1.000 128,20.000 0.000-64,-20.000 20.000 0,0.000-19.000-32,0.000 18.000 128,0.000 21.000-128,0.000-19.000 224,0.000 19.000 97,0.000-20.000-1,0.000 20.000-32,-20.000-20.000-64,-20.000 20.000 161,19.000 0.000-33,-17.000 0.000-32,-3.000 0.000-31,3.000 0.000-33,-23.000 0.000-288,22.000 0.000 64,-1.000 0.000 32,0.000 0.000-32,1.000 0.000-96,-1.000 0.000-513,20.000 0.000-1185,20.000 20.000-2434,0.000-20.000-8712</inkml:trace>
  <inkml:trace contextRef="#ctx0" brushRef="#br1">19771.000 8286.000 5413,'0.000'-20.000'3299,"0.000"20.000"-3523,0.000 0.000 480,19.000 0.000 737,-19.000 0.000-32,0.000 20.000-32,0.000 0.000-161,20.000 0.000-255,-20.000 19.000-97,0.000 21.000-64,0.000 0.000-159,0.000-1.000-97,0.000 1.000 0,0.000-1.000 0,0.000 1.000-64,0.000 0.000 32,0.000-21.000 0,0.000 21.000 96,0.000-20.000 32,0.000 0.000 193,0.000-1.000-33,0.000 1.000 161,0.000-20.000-33,20.000 0.000-128,-20.000-20.000-159,21.000 19.000-1,-1.000-19.000 0,-2.000 0.000-64,2.000 0.000-32,21.000 0.000-128,-2.000 0.000 96,1.000 0.000-32,0.000 0.000-64,19.000 0.000-32,0.000 0.000 64,1.000 0.000 32,-1.000 0.000-32,22.000 0.000 64,-2.000 0.000-32,0.000 0.000 128,20.000 21.000-32,1.000-21.000 129,-1.000 0.000-225,20.000 0.000 64,1.000 0.000-96,-1.000 0.000 64,-1.000 0.000-64,-38.000 0.000-224,-1.000 0.000 160,0.000 0.000-353,-20.000 0.000 193,-18.000 0.000 96,-1.000 0.000-128,-1.000 0.000-65,-19.000 0.000 225,0.000-21.000 64,0.000 21.000 32,-1.000 0.000 0,-19.000 0.000 64,0.000 0.000 0,0.000-19.000 0,0.000 19.000 97,0.000 0.000-65,0.000-20.000 96,0.000 20.000-32,0.000-20.000-32,0.000 0.000-32,0.000 0.000-64,20.000 0.000-32,-20.000 1.000-32,0.000-21.000 0,20.000 0.000-32,-20.000-20.000 32,0.000 1.000-32,0.000-1.000 32,-20.000 1.000 32,20.000-21.000 0,-20.000 1.000-32,20.000 19.000 160,-19.000 0.000 32,19.000 21.000-32,-20.000 19.000 161,20.000 0.000-97,0.000 20.000-96,0.000-20.000-96,20.000 20.000 0,-20.000 0.000-64,0.000-20.000 64,19.000 20.000 0,-19.000 0.000-32,0.000 0.000 32,0.000 0.000-32,0.000-20.000-64,-19.000 20.000 64,-21.000 0.000 96,-19.000 0.000 64,-1.000 0.000 0,-20.000 0.000 160,-19.000 0.000 193,0.000 0.000-161,-40.000 0.000 0,21.000 0.000 129,-42.000 0.000-65,2.000-19.000-32,-2.000 19.000-255,22.000 0.000-1,-1.000 0.000-32,-1.000 0.000-128,21.000 19.000 64,1.000 1.000-96,37.000 0.000-193,22.000 0.000-191,19.000 0.000 127,21.000 0.000-415,19.000 19.000-449,0.000-18.000-225,19.000-2.000-1184,1.000 1.000-4485</inkml:trace>
  <inkml:trace contextRef="#ctx0" brushRef="#br1">23463.000 9517.000 8872,'-39.000'21.000'-384,"19.000"-21.000"255,0.000 0.000 386,0.000 0.000-1,20.000 0.000-64,-21.000 20.000 0,21.000-20.000 65,-18.000 20.000-33,18.000 0.000 0,0.000 20.000-128,18.000-21.000-96,-18.000 1.000 0,21.000 0.000 0,-1.000 0.000 192,0.000-20.000 129,19.000 20.000 95,-19.000-20.000 128,0.000 0.000 193,0.000 0.000 320,0.000-20.000 64,0.000 0.000-32,-1.000 0.000-192,-19.000 0.000-128,-19.000-20.000-449,-1.000 21.000-288,0.000-1.000 32,0.000 0.000-128,0.000 0.000-32,-19.000-1.000-320,39.000 21.000-641,-20.000 0.000-1057,0.000 0.000-993,20.000 0.000-2306</inkml:trace>
  <inkml:trace contextRef="#ctx0" brushRef="#br1">23860.000 9617.000 224,'-19.000'0.000'7687,"19.000"0.000"-6694,-20.000-19.000 1473,20.000 19.000-95,0.000 0.000-738,0.000 0.000-640,0.000 0.000-545,20.000 0.000 65,-1.000 0.000-225,1.000 0.000-224,0.000 0.000-96,20.000 0.000-192,-21.000 0.000-705,1.000 0.000-1377,0.000 0.000-1922,0.000 19.000-4933</inkml:trace>
  <inkml:trace contextRef="#ctx0" brushRef="#br1">23841.000 9677.000 6790,'-40.000'40.000'1409,"40.000"-40.000"-320,0.000 20.000 1025,20.000-20.000 0,0.000 0.000-608,-1.000 20.000-770,1.000-20.000-383,0.000 0.000-257,20.000 0.000-96,-21.000 0.000-449,21.000 0.000-1056,1.000 0.000-1346,-23.000 0.000-2209</inkml:trace>
  <inkml:trace contextRef="#ctx0" brushRef="#br1">24356.000 9478.000 7655,'20.000'-20.000'256,"-20.000"1.000"1474,0.000 19.000-65,0.000 0.000-191,0.000 19.000 31,0.000-19.000-576,-20.000 20.000 32,20.000 19.000-160,0.000 2.000-161,0.000-1.000-255,0.000 0.000-193,0.000 19.000-96,0.000-19.000-64,0.000-1.000-320,0.000 21.000-673,20.000-20.000-1281,-20.000-21.000-2307</inkml:trace>
  <inkml:trace contextRef="#ctx0" brushRef="#br1">23145.000 10055.000 5252,'0.000'0.000'545,"0.000"0.000"-65,20.000 0.000 962,-20.000 0.000-257,20.000 0.000-352,-20.000 0.000 0,20.000 0.000 31,-20.000 0.000 129,21.000 0.000-224,-3.000 0.000-257,2.000 0.000-255,21.000 0.000-129,-3.000 19.000-128,3.000-19.000-64,18.000 0.000-160,1.000 0.000 127,19.000 0.000 97,20.000 0.000-32,21.000 20.000 32,-21.000-20.000 193,20.000 0.000-161,-19.000 0.000 0,-1.000 0.000-32,0.000 0.000 32,0.000 0.000-32,-20.000 0.000 0,-18.000-20.000 0,-22.000 20.000 96,1.000 0.000 64,-20.000 0.000 128,-20.000-19.000 257,19.000 19.000-97,-19.000-20.000-160,0.000 20.000-95,0.000 0.000-97,0.000-20.000-64,0.000 20.000 0,0.000 0.000 0,0.000-20.000-32,0.000 0.000 32,20.000 0.000-32,-20.000 0.000 0,0.000 1.000-64,20.000-21.000-160,-20.000 0.000-161,20.000 0.000-191,-20.000 1.000-65,0.000-21.000 129,0.000 1.000 319,-20.000 19.000 129,20.000-20.000-192,0.000 20.000 160,-20.000 0.000 288,20.000 0.000-64,-20.000 1.000 64,1.000-1.000-31,-1.000 20.000-65,0.000 0.000 64,20.000 0.000-96,-20.000 20.000 0,20.000-19.000-32,-21.000 19.000 32,21.000 0.000-128,0.000 0.000-32,0.000 0.000-32,-18.000 0.000 32,-2.000 0.000 0,-21.000 0.000 0,3.000 19.000-33,-43.000-19.000 65,2.000 20.000 0,0.000-20.000 96,-41.000 0.000-96,21.000 0.000 160,-20.000 0.000-64,0.000 0.000-32,19.000 0.000 32,1.000 0.000 0,20.000-20.000-64,20.000 20.000 0,-1.000 0.000 0,1.000 0.000-160,18.000 20.000-96,3.000-20.000 32,17.000 0.000-33,1.000 20.000 193,0.000-20.000 32,0.000 0.000 96,20.000 0.000 128,-19.000 0.000 33,-1.000 20.000 95,20.000-20.000 0,0.000 20.000 32,0.000-20.000-31,20.000 20.000-65,-20.000-1.000-64,19.000 22.000-96,-19.000-22.000-32,0.000 40.000-32,0.000-18.000 32,0.000 39.000 32,20.000-21.000 32,-20.000 20.000-64,20.000 1.000 32,0.000-20.000-320,1.000-21.000-705,17.000 21.000-704,-17.000-20.000-1154,-21.000-21.000-5861</inkml:trace>
  <inkml:trace contextRef="#ctx0" brushRef="#br1">23126.000 9140.000 7110,'0.000'-19.000'673,"-20.000"19.000"1024,20.000 0.000-159,-20.000-21.000-97,20.000 21.000 33,0.000 0.000-97,0.000 0.000-448,0.000 0.000-513,0.000 0.000-159,0.000 21.000 191,20.000-2.000-128,0.000 21.000-128,19.000-20.000 1,1.000 40.000-129,40.000-21.000 64,-22.000 1.000-192,3.000 0.000 96,-2.000-1.000-32,21.000 1.000 64,20.000 19.000-64,-1.000 2.000 64,19.000 18.000-32,21.000-19.000-128,-19.000 19.000 0,-1.000-19.000-64,-1.000 0.000 63,-17.000-1.000 97,-22.000-19.000-64,0.000 0.000 64,-20.000-1.000-64,-19.000-18.000 64,-20.000-21.000-96,19.000 19.000 0,-39.000-19.000-64,0.000 0.000-737,0.000 0.000-736,0.000-19.000 95,-19.000-2.000 33,-1.000 1.000-898,-20.000 1.000-2305</inkml:trace>
  <inkml:trace contextRef="#ctx0" brushRef="#br1">24536.000 9121.000 8936,'0.000'-60.000'609,"0.000"60.000"-385,-20.000 0.000 961,-1.000 0.000 288,21.000 20.000-448,-38.000 20.000-288,17.000-1.000-64,-19.000 21.000 95,0.000-1.000-127,-19.000 21.000-225,-20.000 0.000-191,0.000 19.000-65,-20.000 1.000 0,-1.000 19.000-32,1.000-20.000-64,0.000-20.000 0,18.000 1.000 0,22.000-1.000-96,0.000-19.000 32,19.000-21.000-192,20.000 21.000-257,0.000-40.000-127,20.000 20.000-353,-20.000-20.000-737,20.000 0.000-864,0.000-20.000-3267</inkml:trace>
  <inkml:trace contextRef="#ctx0" brushRef="#br2">11750.000 3755.000 320,'0.000'0.000'1441,"0.000"-20.000"65,0.000 20.000-545,0.000 0.000 96,0.000 0.000 128,0.000 0.000-417,0.000 0.000-255,0.000 0.000-289,0.000 0.000-32,0.000 0.000 64,-19.000 0.000 33,19.000 0.000 191,0.000 0.000 33,-20.000 0.000-33,20.000 0.000 1,-20.000 0.000 223,0.000 0.000-223,20.000 0.000 127,-20.000 0.000-63,1.000 0.000-161,-1.000 0.000-64,0.000 0.000-95,0.000 20.000-65,0.000-20.000-64,-19.000 0.000 0,19.000 0.000-32,0.000 0.000-32,-19.000 0.000-32,-2.000 0.000-32,21.000 0.000-32,-18.000 0.000 0,-3.000 0.000 64,1.000 20.000 0,21.000-20.000 0,-21.000 0.000 32,20.000 0.000 0,0.000 20.000 0,0.000-20.000 32,20.000 0.000-64,-19.000 0.000 32,19.000 0.000-32,0.000 0.000 32,0.000 0.000-32,0.000 0.000 32,0.000 0.000-32,0.000 0.000 64,0.000 0.000 160,0.000 0.000-127,0.000 0.000-1,0.000 0.000-32,0.000 0.000 0,0.000 0.000-96,0.000 0.000-64,0.000 0.000 0,0.000 0.000 96,0.000 20.000 32,0.000-20.000 32,0.000 20.000-64,0.000-20.000 96,0.000 19.000-64,0.000 2.000 0,0.000-21.000 0,19.000 19.000 0,-19.000 1.000 0,0.000 20.000-32,0.000-20.000 0,20.000 0.000-64,-20.000 19.000 64,0.000-18.000 32,0.000 18.000-32,20.000-19.000 32,-20.000-1.000-64,0.000 21.000 64,0.000 0.000 0,0.000-20.000-32,0.000 20.000 96,0.000 0.000-64,0.000 0.000-32,0.000-1.000 64,0.000-19.000 0,0.000 20.000-96,0.000-20.000 32,0.000-1.000 64,0.000 1.000-64,0.000 0.000 32,0.000 0.000-32,0.000 0.000 32,0.000 0.000-32,0.000-1.000 32,0.000 2.000-32,0.000-2.000 32,0.000 1.000 64,0.000 0.000-32,-20.000-20.000 33,20.000 19.000 31,0.000 2.000 0,-20.000-1.000-96,20.000-1.000-32,0.000 2.000 0,0.000-2.000 0,0.000 2.000 0,0.000-1.000 32,0.000-20.000 0,0.000 19.000 32,-19.000 1.000-32,19.000 0.000 32,0.000 0.000 0,-20.000-20.000 32,20.000 20.000 32,0.000 0.000-352,0.000-1.000 448,-20.000 1.000-352,20.000 0.000 128,0.000 0.000-32,0.000 0.000 64,0.000 0.000-32,0.000 0.000 32,0.000 20.000 0,0.000-21.000 32,0.000 1.000-32,0.000 20.000-64,20.000-20.000 32,-20.000 0.000 0,0.000 20.000-32,0.000-1.000 32,0.000-19.000 0,0.000 20.000 32,0.000 0.000-32,0.000-21.000 32,0.000 21.000-64,0.000-20.000 32,0.000 20.000 0,20.000-1.000-32,-20.000-19.000 32,0.000 20.000-32,0.000 0.000 32,19.000-20.000 0,-19.000 19.000 0,0.000 2.000 32,0.000-22.000-32,0.000 20.000 0,0.000-18.000 32,0.000 18.000-64,0.000 1.000 64,0.000-20.000-64,0.000 20.000-64,0.000-1.000 192,0.000 1.000-128,0.000 0.000 64,0.000-20.000-32,20.000 20.000 0,-20.000-1.000 32,0.000 1.000-32,0.000 0.000 0,0.000-21.000 64,0.000 22.000-96,0.000-2.000 64,0.000 1.000-32,0.000 0.000 0,0.000-1.000-32,0.000 1.000 64,0.000 1.000-64,0.000-3.000 64,0.000-17.000-64,0.000 19.000 64,0.000-1.000-32,0.000 1.000 0,0.000 0.000 0,0.000-1.000 0,0.000 1.000 0,0.000 0.000 0,0.000-1.000 0,-20.000 1.000 0,20.000-20.000 32,0.000 19.000 32,0.000 1.000-64,0.000-19.000 0,0.000 18.000 0,0.000-19.000-64,0.000 0.000 64,0.000 0.000 64,0.000-1.000-64,0.000 1.000 0,0.000 0.000 33,0.000-20.000-1,0.000 20.000 96,0.000-20.000-32,0.000 0.000-32,0.000 0.000-32,0.000 20.000-32,0.000-20.000 0,0.000 0.000 0,0.000 0.000-32,0.000 20.000-32,0.000-20.000 64,0.000 0.000 0,0.000 0.000 96,0.000 0.000-96,0.000 0.000 96,0.000 0.000-64,20.000 0.000 0,0.000 0.000 32,-20.000-20.000-64,40.000 20.000 0,-20.000 0.000 0,-1.000 0.000-32,1.000 0.000 32,20.000 0.000-32,-19.000 0.000 0,17.000 0.000 32,-18.000 0.000 0,1.000 0.000 0,17.000 0.000-32,3.000 0.000 32,-21.000 20.000 0,0.000-20.000 0,19.000 0.000 0,-19.000 0.000 32,20.000 0.000-32,-21.000-20.000 0,21.000 20.000 0,-20.000 0.000-32,19.000 0.000-64,-19.000 0.000 96,0.000-20.000 0,21.000 20.000 0,-23.000 0.000 0,2.000 0.000 0,1.000 0.000-32,-1.000 0.000 32,0.000 0.000-64,-2.000 0.000 64,3.000 0.000-32,-21.000 0.000 0,20.000 0.000-96,-20.000 0.000-97,20.000 0.000-223,-20.000 0.000-1090,0.000 0.000-1665,0.000 0.000-4388</inkml:trace>
  <inkml:trace contextRef="#ctx0" brushRef="#br2">11691.000 3775.000 4356,'-20.000'0.000'288,"20.000"0.000"577,0.000 0.000 1409,0.000 0.000-865,0.000 0.000-640,0.000 0.000 32,20.000 0.000-33,-20.000 0.000-127,0.000 0.000-193,20.000 0.000-159,0.000 0.000-65,-1.000 0.000-64,-19.000 0.000-96,20.000 0.000-32,20.000 0.000-64,-19.000 0.000 0,-21.000 0.000-32,18.000 0.000 0,-18.000 0.000-32,20.000 0.000 0,-20.000 20.000 64,0.000-20.000 64,0.000 0.000 160,0.000 20.000 64,21.000 0.000-128,-21.000-20.000-96,0.000 19.000-32,0.000 2.000 0,0.000-2.000 0,20.000-19.000 64,-20.000 20.000-96,0.000 0.000 64,0.000 0.000 0,20.000 20.000-64,-20.000-21.000 64,0.000 1.000-32,0.000 1.000 0,0.000 18.000 0,0.000-19.000-96,0.000 20.000 64,0.000-21.000-32,0.000 21.000 96,0.000 0.000-32,0.000-20.000 32,0.000 20.000 0,-20.000 0.000 0,20.000-1.000 32,-20.000 1.000-64,20.000 0.000 225,-21.000-1.000 95,21.000-19.000 64,0.000 20.000-63,0.000-20.000 63,0.000 20.000-96,-20.000-1.000-160,20.000-19.000 97,0.000 20.000 31,0.000-1.000-128,0.000-18.000-32,0.000 19.000 128,0.000-1.000-32,0.000 1.000-192,0.000 0.000 97,0.000-20.000 95,0.000 19.000-288,20.000 1.000 160,-20.000 0.000-64,0.000-1.000 96,0.000 1.000-64,0.000 20.000 96,0.000-20.000 0,0.000 0.000-32,0.000 19.000-96,0.000 1.000 64,-20.000-21.000-32,20.000 21.000-32,0.000-20.000 128,0.000 19.000-224,0.000-19.000 192,0.000 20.000-32,0.000 0.000-128,0.000-21.000 96,0.000 21.000-32,0.000-21.000 0,20.000 1.000 97,-20.000 0.000-65,0.000 19.000 64,0.000-19.000-64,0.000 0.000-32,0.000-1.000 0,0.000 1.000 32,0.000 20.000-32,0.000-20.000 64,0.000-21.000-96,0.000 22.000 64,0.000-2.000 0,0.000 1.000 32,0.000 0.000 0,0.000-21.000-32,21.000 21.000 96,-21.000 0.000-32,0.000-19.000-96,0.000 17.000 64,0.000-17.000-32,0.000 19.000 0,0.000-21.000 0,20.000 1.000-32,-20.000 20.000-32,0.000-20.000 192,0.000 0.000-192,0.000-1.000 96,0.000 21.000 65,0.000-20.000-129,0.000 0.000 224,0.000 19.000-96,0.000-19.000-192,0.000 20.000 64,0.000-20.000 64,0.000 0.000-64,0.000-1.000 64,20.000 2.000-64,-20.000-2.000 64,0.000 2.000-32,0.000-2.000 32,0.000 1.000 0,0.000 0.000-128,18.000 0.000 64,-18.000 0.000-128,0.000-20.000-64,0.000 0.000-289,0.000 0.000-31,0.000 0.000-129,0.000 0.000-31,0.000 0.000 223,0.000 19.000 161,0.000-19.000 32,0.000 0.000-129,0.000 20.000 129,0.000-20.000-64,0.000 20.000-897,0.000-20.000-1922,21.000 0.000-6823</inkml:trace>
  <inkml:trace contextRef="#ctx0" brushRef="#br2">3592.000 7530.000 9160,'19.000'21.000'6630,"-19.000"-42.000"-6598,20.000 21.000-96,20.000-20.000 161,-1.000 1.000 95,1.000-21.000 288,21.000 0.000-128,-2.000 20.000-319,0.000-19.000-1,1.000-1.000 0,-21.000 20.000 0,21.000-19.000-96,-21.000-1.000-129,1.000 20.000-159,1.000-19.000-289,-3.000 18.000-960,-17.000-19.000-1378,-1.000 21.000-3395</inkml:trace>
  <inkml:trace contextRef="#ctx0" brushRef="#br2">4147.000 7093.000 7847,'-20.000'0.000'1633,"20.000"0.000"-1985,20.000-19.000 64,0.000 19.000 544,21.000-20.000-32,-3.000 0.000-31,23.000-20.000 63,-2.000 20.000 705,20.000 1.000 832,-19.000-1.000-640,-21.000 0.000-640,1.000 20.000-449,-19.000 0.000-128,-1.000 0.000 128,-20.000 40.000 224,18.000-21.000 97,-18.000 21.000-97,-18.000 0.000 0,18.000-1.000-128,-20.000-18.000-32,-1.000 19.000-160,21.000-1.000-608,-20.000-19.000-1250,20.000 20.000-2210</inkml:trace>
  <inkml:trace contextRef="#ctx0" brushRef="#br2">19075.000 4192.000 864,'0.000'0.000'1890,"0.000"0.000"-801,21.000-20.000 288,-21.000 20.000 129,0.000 0.000-33,0.000 0.000-384,0.000 0.000-64,0.000 0.000 32,0.000 0.000 0,0.000 0.000 32,0.000 0.000-64,0.000 0.000-96,0.000 0.000-256,0.000 0.000-193,0.000 0.000-224,0.000 0.000-159,0.000 0.000-65,0.000 0.000-128,-21.000-19.000-97,3.000 19.000-31,-2.000 0.000 128,-1.000 19.000 32,-19.000-19.000 64,1.000 0.000 0,-1.000 0.000 32,1.000 0.000-32,-1.000 0.000 32,0.000 0.000-32,1.000 20.000-32,19.000-20.000 32,-20.000 0.000-64,21.000 0.000 32,-1.000 20.000-32,0.000-20.000 32,-1.000 0.000-32,21.000 0.000 32,0.000 0.000-64,-20.000 20.000 96,20.000-20.000-32,-20.000 0.000 32,20.000 0.000 96,-18.000 0.000-96,18.000 0.000-64,0.000 20.000 128,-21.000-20.000 0,21.000 0.000-32,0.000 0.000 64,0.000 0.000-32,0.000 0.000-64,0.000 0.000-32,0.000 0.000 64,0.000 0.000 0,0.000 20.000 32,0.000-20.000 0,0.000 0.000-32,0.000 19.000 32,0.000 2.000-32,0.000-21.000-32,0.000 19.000 96,0.000 2.000-96,0.000-2.000 64,0.000 21.000-64,0.000-20.000 0,0.000 20.000 0,21.000-21.000 32,-21.000 21.000 0,0.000 0.000 32,0.000-1.000 1,0.000 1.000-33,0.000 19.000 0,0.000-18.000-32,0.000-1.000 64,0.000 20.000-64,18.000-21.000 32,-18.000 1.000-32,0.000 0.000-32,0.000-1.000 160,0.000 1.000-224,0.000 0.000 128,0.000-1.000 0,0.000 1.000 0,0.000 1.000 0,0.000 18.000 0,0.000-19.000-32,0.000-1.000 0,0.000 0.000-32,0.000 2.000-32,0.000-2.000-64,0.000 1.000 0,0.000-20.000-1,0.000 20.000 97,0.000-20.000 64,0.000 19.000-32,0.000-19.000 0,0.000 21.000 32,0.000-22.000-32,0.000 20.000 0,0.000-19.000 0,0.000 21.000-32,0.000-22.000 64,0.000 20.000 32,0.000-18.000-128,0.000 18.000 32,0.000-19.000-32,0.000 20.000 32,0.000-20.000 32,0.000 0.000 0,0.000 19.000 0,0.000-19.000 64,-18.000 0.000 0,18.000 0.000 97,0.000 0.000-33,0.000 0.000-32,0.000-1.000-32,0.000 21.000-32,0.000-20.000-32,0.000 1.000-32,0.000-2.000 32,0.000 1.000-32,0.000 0.000-32,18.000-1.000 64,-18.000 2.000-64,0.000-1.000 32,20.000-1.000 32,-20.000-19.000 0,0.000 20.000 0,0.000-20.000 0,0.000 20.000 32,0.000 0.000-64,0.000-20.000 64,0.000 20.000 0,0.000-20.000 0,0.000 0.000 32,0.000 20.000-32,0.000-20.000 64,0.000 0.000-64,0.000 19.000 32,0.000-19.000-32,20.000 0.000 0,-20.000 0.000 0,0.000 0.000 0,0.000 0.000-32,0.000 0.000 32,0.000 0.000 64,0.000 0.000 32,0.000 0.000 1,0.000 0.000 31,0.000 0.000 32,0.000 0.000-64,0.000 0.000-32,0.000 0.000-64,0.000 0.000 96,0.000 0.000-32,21.000 0.000-32,-21.000 0.000-64,20.000 0.000 64,0.000 0.000-96,-20.000 0.000 32,19.000-19.000-32,1.000 19.000 32,20.000 0.000-96,-20.000 0.000 96,-1.000 0.000 0,21.000 0.000-64,-20.000 0.000 32,19.000 0.000 32,1.000 0.000-32,1.000 0.000-224,-3.000 0.000 192,-18.000 0.000 0,21.000-20.000-32,-23.000 20.000 64,3.000 0.000-64,-1.000 0.000-65,-20.000 0.000 129,20.000 0.000 0,-20.000 0.000-160,0.000 0.000 224,0.000 0.000-96,0.000 0.000-64,0.000 0.000 64,0.000 0.000 0,0.000 0.000 0,0.000 0.000-128,20.000 0.000-97,-20.000 0.000-95,0.000 0.000-96,0.000-20.000 95,0.000 20.000 65,0.000-20.000-225,0.000 20.000 257,0.000-20.000 224,0.000 0.000 32,0.000 20.000 32,0.000-19.000 0,0.000-1.000 32,-20.000-1.000-32,20.000 2.000-32,0.000-1.000-32,0.000-19.000 32,0.000-2.000-64,0.000 22.000-32,0.000-21.000 128,0.000-20.000 0,0.000 20.000 64,0.000-19.000-32,0.000 19.000 0,0.000-19.000 224,0.000-1.000 193,0.000 21.000-97,0.000-22.000 32,0.000 22.000-31,0.000-21.000-129,0.000 1.000-128,0.000 19.000 32,0.000-20.000-32,0.000 21.000-32,0.000-22.000 32,0.000 3.000-64,0.000-2.000-32,0.000 1.000 0,0.000-1.000-32,0.000 0.000 64,0.000 20.000 0,0.000-20.000 64,0.000 21.000 129,0.000-1.000-225,20.000 0.000 576,-20.000 21.000-384,0.000-22.000 97,0.000 1.000-97,19.000 1.000-64,-19.000-1.000-96,0.000 0.000-64,0.000 0.000 96,0.000-19.000-160,20.000 19.000 64,-20.000-19.000 32,0.000-1.000 0,0.000 21.000-64,0.000-22.000 128,0.000 42.000 96,0.000-21.000-64,0.000 20.000 96,0.000 0.000 0,0.000 0.000-160,0.000 1.000-32,0.000-2.000-192,20.000 2.000 32,-20.000 19.000-160,0.000-20.000-513,0.000 20.000-833,0.000-20.000-2081,0.000 20.000-8232</inkml:trace>
  <inkml:trace contextRef="#ctx0" brushRef="#br3">12762.000 3835.000 224,'0.000'0.000'2466,"0.000"0.000"-768,0.000 0.000-641,0.000 0.000-128,0.000 0.000-129,0.000 0.000-415,0.000 0.000-97,0.000 0.000 128,0.000 0.000 193,0.000 0.000 288,0.000 0.000 32,0.000 0.000-257,0.000 0.000-159,0.000 0.000-1,0.000 0.000 97,0.000 0.000 63,0.000 0.000 97,0.000 0.000-256,0.000-20.000-129,-18.000 20.000-32,18.000 0.000-63,-20.000 0.000 31,-1.000 0.000-224,1.000 0.000-32,0.000 0.000-32,2.000 0.000-32,-23.000 0.000 0,1.000 0.000 0,1.000-20.000 0,-1.000 20.000 0,1.000 0.000 96,-1.000 0.000 96,0.000 0.000 193,21.000 0.000-321,-21.000 0.000-32,19.000 20.000 64,1.000-20.000-96,20.000 0.000-64,0.000 0.000-64,0.000 0.000 32,0.000 0.000 0,0.000 0.000 64,0.000 20.000 0,0.000-20.000 96,0.000 0.000-64,0.000 0.000 0,0.000 0.000 0,0.000 19.000 0,0.000-19.000 96,0.000 21.000 64,0.000-21.000-32,0.000 19.000-96,0.000 1.000 0,0.000 0.000 0,0.000 0.000-32,0.000 0.000 0,20.000 0.000 0,-20.000-1.000 0,0.000 1.000 32,0.000 1.000-32,0.000 18.000 64,0.000-19.000-64,0.000-1.000 0,0.000 21.000-32,0.000-20.000 64,0.000 20.000-32,-20.000-20.000 0,20.000 19.000 0,0.000 1.000 0,0.000 0.000 32,0.000 0.000 0,0.000 0.000-32,0.000-20.000 64,-18.000 19.000 64,18.000 1.000-96,0.000 0.000 225,0.000 19.000-129,-20.000-19.000-64,20.000 0.000 32,0.000 20.000 96,0.000 0.000-160,0.000-21.000 160,0.000 21.000-192,0.000-1.000 225,0.000 1.000-225,0.000-20.000 64,0.000 19.000-193,0.000 21.000 129,0.000-20.000-32,0.000-1.000 193,0.000 21.000-193,0.000-21.000 32,0.000 21.000 128,0.000-21.000-64,0.000 1.000 32,0.000-1.000-64,0.000 1.000 0,0.000 0.000 0,0.000-1.000-128,0.000 1.000 224,0.000-1.000-64,0.000-19.000-32,0.000 20.000 32,0.000-1.000-32,0.000 1.000 32,0.000-20.000-64,0.000 20.000 0,0.000-1.000 64,0.000-19.000-64,0.000 19.000 0,0.000-19.000 192,0.000 20.000-224,20.000-20.000 64,-20.000 0.000 65,0.000 19.000-1,0.000-19.000-96,0.000-1.000 32,18.000 1.000 32,-18.000 0.000-96,0.000-1.000 64,0.000 1.000 0,0.000 0.000 32,0.000-1.000-32,0.000-18.000 32,0.000 19.000-32,0.000-1.000-256,0.000-19.000 480,0.000 0.000-128,-18.000 0.000-224,18.000-1.000 96,0.000 1.000 96,0.000-20.000-96,0.000 20.000 32,-20.000 0.000 32,20.000-20.000 0,0.000 20.000-96,0.000-20.000 32,0.000 20.000 0,0.000-20.000-32,0.000 0.000 32,0.000 0.000 0,0.000 0.000 0,0.000 19.000 0,0.000-19.000 32,0.000 0.000 0,0.000 0.000-32,0.000 0.000 128,20.000 0.000-64,-20.000 0.000 0,0.000 0.000-32,18.000 0.000 1,-18.000 0.000-1,20.000 0.000-64,1.000 0.000 64,-1.000 0.000-32,19.000 0.000 64,-19.000 0.000-128,20.000 0.000 64,-1.000 0.000 96,1.000 0.000-192,19.000 0.000 128,-19.000 0.000-64,19.000 0.000-97,2.000-19.000-31,-23.000 19.000-64,23.000 0.000-32,-2.000-20.000 64,-19.000 20.000-33,0.000-20.000-95,-21.000 20.000 64,21.000 0.000 288,-40.000 0.000-192,20.000-20.000 128,1.000 20.000-64,-21.000 0.000 64,0.000 0.000 32,0.000 0.000-96,0.000 0.000-225,0.000 0.000-319,0.000 0.000-738,0.000 0.000-2497,0.000 0.000-7464</inkml:trace>
  <inkml:trace contextRef="#ctx0" brushRef="#br3">12744.000 3894.000 928,'0.000'-19.000'1634,"0.000"19.000"-97,0.000 0.000 930,0.000 0.000-225,0.000 0.000-769,0.000 0.000-288,18.000 0.000-32,-18.000 0.000-128,0.000 0.000-384,21.000 0.000-449,-1.000 0.000-32,0.000 0.000-32,-20.000 0.000 1,20.000 0.000-1,0.000 0.000 0,-1.000 0.000-64,1.000 0.000 64,-20.000 0.000-128,20.000 0.000-32,-20.000 19.000-32,0.000-19.000 32,0.000 0.000 64,0.000 0.000 32,0.000 0.000 0,0.000 0.000 0,0.000 20.000 32,20.000-20.000 96,-20.000 0.000-96,0.000 20.000 1,0.000-20.000-33,0.000 20.000 0,20.000 0.000-128,-20.000 0.000 128,0.000-1.000-64,0.000 1.000 0,19.000 1.000 32,-19.000-2.000 32,0.000 1.000 32,0.000 19.000 0,0.000-18.000-32,0.000-2.000-32,0.000 21.000 0,-19.000 0.000 0,19.000-20.000-32,0.000 20.000 32,-20.000 0.000 0,20.000 19.000 64,0.000-19.000 225,-20.000-1.000-65,20.000 1.000 0,-20.000 20.000-128,20.000-20.000 64,0.000 19.000-64,0.000-19.000-31,-20.000 20.000-194,20.000-20.000 97,0.000 19.000 0,0.000-19.000 0,0.000 19.000 97,0.000 1.000-161,-19.000 0.000 128,19.000-20.000 96,0.000 20.000-32,0.000 18.000-64,0.000-18.000-64,0.000 0.000 128,-20.000-1.000 0,20.000 21.000-96,0.000-21.000 224,0.000 22.000-127,-20.000-23.000-1,20.000 22.000 0,0.000-20.000-128,0.000-1.000 96,0.000 1.000-96,0.000 19.000 0,-20.000-19.000 32,20.000 0.000 0,0.000 0.000 0,0.000-1.000 96,0.000 1.000-64,0.000-1.000-32,0.000-19.000 0,0.000 19.000 96,0.000-19.000-128,0.000 20.000 160,0.000-20.000-31,0.000 19.000-97,0.000-19.000 128,20.000 0.000-128,-20.000-1.000 32,0.000 1.000-32,0.000 0.000-64,20.000-20.000 64,-20.000 19.000 0,20.000-19.000-32,-20.000 20.000 0,19.000-20.000 32,-19.000 20.000-64,20.000-21.000 32,-20.000 2.000 128,0.000-2.000-128,20.000 1.000 32,-20.000-20.000 32,0.000 20.000-64,0.000-20.000 96,0.000 20.000-96,0.000-20.000-32,0.000 0.000 64,0.000 0.000-64,0.000 0.000-32,0.000 0.000-32,0.000 0.000 160,0.000 0.000-64,0.000 20.000-32,0.000-20.000 0,0.000 0.000 64,0.000 0.000-64,0.000 19.000-160,20.000-19.000-96,-20.000 0.000 63,0.000 20.000 65,0.000-20.000-32,0.000 0.000 96,0.000 0.000 128,20.000 20.000-64,-20.000-20.000 32,0.000 0.000 32,0.000 20.000-64,0.000-20.000 32,0.000 0.000-32,19.000 20.000 64,-19.000-20.000-64,0.000 0.000 32,0.000 0.000 32,0.000 0.000 96,0.000 0.000-224,0.000 0.000-96,0.000 0.000 544,0.000 0.000-320,0.000 0.000 192,0.000 0.000-160,0.000 0.000-32,0.000 0.000 1,0.000 0.000-194,0.000 0.000-31,0.000 0.000-416,0.000 0.000-353,0.000-20.000-609,0.000 20.000-928,0.000 0.000-1025,0.000 0.000-6343</inkml:trace>
  <inkml:trace contextRef="#ctx0" brushRef="#br3">12724.000 7629.000 768,'20.000'0.000'513,"-20.000"0.000"-65,0.000 0.000 1378,0.000 0.000-96,0.000 0.000-353,0.000 0.000-96,0.000 0.000-64,0.000 0.000 32,18.000 0.000-96,-18.000 0.000-192,0.000 0.000-128,0.000 0.000 0,0.000 0.000-224,0.000 21.000-257,0.000-21.000-64,21.000 0.000-32,-21.000 20.000-63,20.000-20.000-33,0.000 20.000-32,20.000-20.000-64,-21.000 20.000 0,41.000 0.000-32,-21.000-20.000 0,21.000 19.000 0,20.000 1.000-32,-22.000 0.000 64,42.000-20.000-32,-20.000 20.000-32,-1.000-20.000-288,0.000 20.000 224,0.000-20.000 32,2.000 0.000 32,-2.000 0.000 32,-40.000-20.000-64,21.000 20.000-96,-21.000 0.000 96,1.000 0.000 0,-19.000-20.000 0,-1.000 20.000-129,-20.000 0.000-127,0.000 0.000 224,0.000 0.000-256,0.000 0.000-353,-20.000 0.000-352,-21.000 0.000-801,21.000 0.000-1921,2.000 0.000-4035</inkml:trace>
  <inkml:trace contextRef="#ctx0" brushRef="#br3">12663.000 7809.000 9384,'0.000'0.000'1121,"0.000"0.000"-1153,20.000 0.000 1506,-20.000 0.000 480,0.000 0.000-1282,0.000-20.000-287,0.000 20.000 31,20.000-20.000-128,-20.000 0.000-31,21.000 1.000-65,-21.000-1.000 32,20.000 0.000-32,-20.000 0.000-32,0.000-21.000 32,18.000 22.000-159,-18.000 0.000-66,0.000 19.000 33,21.000-21.000 0,-21.000 21.000 33,0.000 0.000-66,20.000 0.000 162,0.000 21.000 95,0.000-21.000-32,19.000 19.000-128,1.000 0.000 0,0.000-19.000-96,-1.000 21.000 32,1.000-21.000-416,19.000 0.000-577,-38.000 0.000-1602,19.000 0.000-4387</inkml:trace>
  <inkml:trace contextRef="#ctx0" brushRef="#br3">14352.000 7690.000 8071,'0.000'0.000'801,"-21.000"20.000"-801,21.000 0.000 480,0.000-1.000 193,-20.000 21.000-193,20.000 0.000-255,0.000-1.000-129,0.000-19.000 0,0.000 0.000 32,0.000 0.000 64,0.000 0.000 32,20.000-20.000 385,-20.000-20.000 64,0.000 20.000-481,0.000-40.000-64,21.000 20.000-64,-21.000-19.000 32,0.000-1.000-64,20.000 0.000 96,-20.000 21.000 32,18.000-21.000-128,-18.000 20.000 64,20.000 0.000 449,1.000 20.000 192,-1.000-21.000-97,0.000 21.000-95,-20.000 21.000-161,20.000-21.000-128,-1.000 20.000-95,-19.000 0.000-129,20.000 0.000 32,-20.000 19.000-32,0.000-19.000-32,0.000 0.000-64,0.000 0.000-65,0.000 0.000-223,20.000 0.000-256,-20.000-1.000-770,0.000 1.000-1024,20.000-20.000-1666</inkml:trace>
  <inkml:trace contextRef="#ctx0" brushRef="#br3">14728.000 7769.000 9256,'0.000'20.000'1442,"20.000"-20.000"223,1.000 20.000 449,-21.000-20.000-704,38.000 20.000-610,-18.000 0.000-511,21.000-20.000-193,-21.000 19.000-32,19.000-19.000-64,-19.000 20.000-353,0.000-20.000-575,0.000 0.000-1347,-1.000 0.000-1568,1.000 0.000-2243</inkml:trace>
  <inkml:trace contextRef="#ctx0" brushRef="#br3">14987.000 7730.000 9224,'-20.000'19.000'1313,"0.000"-19.000"-1216,0.000 20.000 1920,0.000 0.000-223,1.000 0.000-801,-1.000 0.000-705,0.000 19.000-192,-1.000-19.000-31,1.000 0.000-65,20.000-20.000-289,0.000 20.000-511,20.000-20.000-706,-20.000 20.000-864,21.000-40.000-2307</inkml:trace>
  <inkml:trace contextRef="#ctx0" brushRef="#br3">15186.000 7670.000 2882,'0.000'20.000'10794,"0.000"0.000"-10377,0.000 0.000 352,18.000-1.000 704,-18.000 1.000-704,20.000 20.000-385,-20.000-20.000-416,0.000 19.000 32,20.000-19.000 0,-20.000 0.000-352,21.000 20.000-897,-21.000-20.000-1122,0.000-1.000-1344,0.000-19.000-2787</inkml:trace>
  <inkml:trace contextRef="#ctx0" brushRef="#br3">3453.000 7670.000 7783,'-21.000'40.000'2370,"1.000"-40.000"-1345,20.000 0.000-544,0.000 20.000 960,0.000-20.000 128,20.000 0.000-319,1.000-20.000-225,-1.000 20.000-225,19.000-20.000 33,1.000-20.000-256,19.000 19.000-33,1.000-38.000-159,19.000 19.000-97,-18.000-19.000 0,18.000 19.000-64,0.000-19.000 0,20.000 19.000-191,-20.000 0.000 95,0.000 1.000-64,-18.000-1.000 96,18.000 0.000-32,-20.000 0.000-64,-19.000 21.000 32,0.000-2.000-96,-21.000 2.000 160,1.000 19.000-32,-20.000-20.000-64,0.000 20.000-96,0.000 0.000 32,0.000 0.000-64,0.000 0.000-160,20.000 0.000-64,-20.000 0.000 256,0.000 0.000-160,20.000 0.000-65,-20.000 0.000 1,21.000-20.000-352,-21.000 20.000-289,0.000 0.000-352,0.000 0.000-481,0.000 0.000-1665,-21.000 0.000-3171</inkml:trace>
  <inkml:trace contextRef="#ctx0" brushRef="#br3">4147.000 7034.000 13773,'-39.000'0.000'1153,"19.000"0.000"-257,20.000 0.000-511,20.000 0.000 512,-1.000 0.000 32,21.000 0.000-577,19.000-20.000-128,22.000 0.000 32,-2.000 0.000 1,20.000 1.000 31,-40.000-1.000 0,22.000 20.000-256,-43.000 0.000-192,3.000 0.000 64,-21.000 20.000 0,-2.000-1.000 64,-18.000 21.000 96,0.000 0.000 32,-18.000-1.000-64,-2.000 22.000 32,0.000-22.000-32,20.000 21.000 32,-21.000-21.000-96,21.000 1.000 96,-20.000 0.000-64,20.000-1.000 96,0.000-19.000-288,-18.000 20.000-384,18.000-1.000 31,0.000-19.000-1217,0.000 20.000-2818</inkml:trace>
  <inkml:trace contextRef="#ctx0" brushRef="#br3">14252.000 8087.000 2882,'-20.000'0.000'0,"20.000"0.000"32,-20.000 0.000 1217,20.000 0.000 897,0.000 0.000-672,0.000 0.000-449,0.000 0.000 320,0.000 0.000 96,0.000-20.000-448,0.000 20.000-352,0.000 0.000-161,0.000 0.000-95,0.000 0.000-1,20.000 0.000-128,0.000 0.000-63,0.000 0.000-33,19.000 0.000 0,2.000 0.000-64,17.000 20.000-32,3.000-20.000-64,18.000 0.000 32,0.000 0.000 0,20.000 20.000 0,0.000-20.000-32,1.000 0.000 32,-1.000 0.000-32,-20.000 0.000 64,20.000 20.000 32,-38.000-20.000 129,-2.000 0.000-161,-19.000 0.000 0,-20.000 0.000-192,0.000 0.000-417,-20.000 20.000-768,-20.000-20.000-1314,0.000 0.000-4259</inkml:trace>
  <inkml:trace contextRef="#ctx0" brushRef="#br3">19970.000 4153.000 6470,'0.000'0.000'1057,"0.000"0.000"-609,0.000 0.000 2211,0.000 0.000-545,0.000 0.000-1186,0.000 0.000-63,0.000 0.000 224,0.000 0.000-256,0.000 0.000-224,0.000 0.000-65,0.000 0.000-63,-20.000 0.000-385,0.000 0.000-128,-1.000 0.000-96,1.000 0.000-289,-18.000 0.000 33,17.000 0.000 31,-19.000 0.000 97,1.000 0.000 128,-1.000 0.000 128,1.000 0.000 0,19.000 0.000 96,0.000 0.000-96,0.000 0.000-32,0.000 19.000 0,1.000-19.000-64,19.000 0.000 32,0.000 0.000 0,0.000 0.000 0,-20.000 20.000 32,20.000-20.000 32,0.000 0.000 0,0.000 0.000 96,0.000 0.000 96,0.000 0.000 0,0.000 0.000 33,0.000 0.000-65,0.000 0.000-64,0.000 0.000-64,0.000 20.000-32,0.000-20.000 0,0.000 0.000 64,0.000 20.000 32,0.000 0.000-32,0.000-20.000 32,20.000 20.000-32,-20.000-1.000 32,0.000 2.000 64,0.000-2.000-64,19.000 2.000-96,-19.000-2.000 33,0.000 21.000-33,20.000-20.000 64,-20.000 0.000-64,20.000 19.000 32,-20.000 1.000-32,20.000-20.000 32,-20.000 20.000-32,20.000 0.000-32,-20.000-1.000 96,0.000-19.000-96,0.000 20.000 64,0.000-20.000-32,0.000 20.000 96,0.000-21.000-64,0.000 22.000 160,0.000-22.000 96,0.000 1.000-160,0.000 20.000 97,0.000-20.000-257,-20.000 0.000 288,20.000 19.000-320,0.000-19.000 96,0.000 0.000 96,0.000 0.000-128,0.000 0.000 64,0.000 19.000-32,-20.000-18.000 0,20.000-2.000 0,0.000 22.000-64,0.000-22.000 32,0.000 21.000 96,0.000 0.000-160,0.000-1.000 160,0.000 0.000-96,0.000 2.000 64,20.000 18.000-128,-20.000-19.000 128,0.000 20.000-32,0.000-1.000 0,20.000 1.000 0,-20.000-1.000 32,0.000 1.000-128,0.000-21.000 96,0.000 21.000-64,0.000 0.000 64,0.000-20.000-32,0.000 19.000 64,0.000-19.000 0,-20.000 19.000 193,20.000 1.000-33,0.000-20.000-224,0.000 0.000 192,0.000 0.000-320,0.000-1.000 160,20.000 1.000-32,-20.000 0.000 96,0.000-20.000-160,0.000-1.000 128,0.000 21.000-160,0.000-20.000 192,0.000 0.000-96,0.000-20.000 96,0.000 21.000-160,0.000-21.000 128,0.000 0.000 32,0.000 0.000-96,0.000 0.000 96,0.000 0.000 97,0.000 0.000-97,0.000 0.000 32,0.000 0.000-128,0.000 0.000 0,0.000 0.000 32,0.000 0.000-32,0.000 0.000 0,0.000 0.000 0,0.000 0.000 64,0.000 0.000-64,0.000 0.000 32,0.000 0.000 64,0.000 0.000-64,0.000 0.000 64,19.000 0.000-32,-19.000 19.000 96,20.000-19.000-64,0.000 0.000-288,0.000 0.000 384,0.000 0.000-256,-1.000 0.000-96,21.000 0.000-256,-19.000 0.000-225,17.000 0.000-256,-18.000 0.000-448,21.000 0.000-673,-41.000-19.000-2114,20.000 19.000-6246</inkml:trace>
  <inkml:trace contextRef="#ctx0" brushRef="#br3">19930.000 4192.000 3331,'0.000'0.000'3907,"0.000"0.000"-3714,0.000 0.000 415,0.000-20.000 225,0.000 20.000-449,20.000 0.000-160,-20.000 0.000 353,20.000 0.000 864,-20.000 0.000 1,0.000 0.000-481,0.000 0.000-321,19.000 0.000-287,-19.000 0.000-161,20.000 0.000-64,0.000 0.000 0,0.000 0.000-32,19.000 0.000-32,1.000 0.000 0,-20.000 0.000-64,19.000 0.000-32,-19.000 0.000 32,0.000 0.000-96,-20.000 0.000 0,20.000 0.000 0,-20.000 0.000 0,0.000 20.000 32,0.000-20.000 32,0.000 20.000-32,21.000 0.000 64,-21.000 0.000 0,0.000 0.000 0,0.000-1.000 32,0.000 21.000 0,0.000 0.000-32,0.000-20.000 32,0.000 20.000-32,0.000 0.000 0,20.000-1.000 32,-20.000 1.000 0,0.000 0.000-64,0.000 19.000 64,0.000-19.000-32,-20.000 20.000 0,20.000-20.000 32,0.000 20.000 32,0.000-21.000 64,-21.000 1.000 128,21.000 0.000 33,0.000-1.000-1,-20.000-19.000-320,20.000 20.000 128,0.000-20.000 224,0.000 0.000-32,0.000-1.000 33,0.000 21.000-161,0.000-20.000 416,0.000 1.000-95,0.000 18.000-225,0.000-19.000-32,0.000 20.000 33,0.000-20.000-65,0.000 19.000-96,0.000 1.000 96,0.000 19.000-224,0.000-19.000 64,0.000 0.000 0,0.000 0.000 32,0.000 19.000-32,0.000-18.000 64,0.000 17.000-32,-20.000-17.000 129,20.000 18.000 95,0.000-19.000-224,0.000 19.000 192,0.000-19.000-160,0.000 0.000 0,20.000 19.000 0,-20.000-19.000-64,0.000 19.000 65,0.000-19.000-33,20.000 20.000-32,-20.000-20.000 32,0.000 0.000-32,21.000-1.000-32,-21.000 1.000 64,0.000-20.000-32,0.000 20.000 128,20.000-21.000-64,-20.000 21.000 0,0.000-20.000-64,0.000 0.000 64,0.000 1.000-128,0.000-2.000 32,0.000 0.000 0,0.000-19.000 64,0.000 21.000-64,0.000-21.000 32,0.000 0.000 32,0.000 0.000-64,0.000 0.000 193,0.000 0.000-1,0.000 0.000 64,0.000 0.000-160,0.000 0.000 64,0.000 0.000-32,0.000 0.000-32,-20.000 0.000-128,20.000 0.000 64,0.000 0.000-96,-21.000 0.000 96,21.000 0.000 32,-40.000 0.000 33,20.000 0.000-33,1.000 0.000-128,-21.000 0.000 32,-19.000 0.000-1,-1.000 19.000-127,1.000-19.000-320,-2.000 0.000-609,2.000 21.000-1153,-20.000-2.000-3780</inkml:trace>
  <inkml:trace contextRef="#ctx0" brushRef="#br1">13876.000 3875.000 3042,'0.000'0.000'1410,"0.000"0.000"-161,0.000 0.000 32,0.000 0.000-288,0.000 0.000-32,0.000 0.000 256,0.000 0.000 353,0.000 0.000-65,0.000 0.000-288,0.000 0.000-320,0.000 0.000-417,-21.000 0.000-191,21.000 0.000-65,-40.000 19.000-192,20.000-19.000-96,-19.000 0.000-32,-21.000 0.000 128,1.000 20.000-32,-2.000-20.000 0,23.000 0.000 64,-23.000 0.000-32,22.000 0.000 0,-1.000 0.000-64,1.000 0.000 32,19.000 0.000 0,0.000 0.000-32,0.000 0.000 32,20.000 0.000-64,0.000 0.000 32,0.000 0.000-192,0.000 0.000 96,0.000 0.000 128,0.000 0.000 64,0.000 0.000-32,20.000 20.000 64,-20.000-20.000-32,0.000 0.000 32,0.000 20.000 0,0.000 0.000-32,0.000 0.000-32,0.000-1.000 32,-20.000 1.000-64,20.000 1.000 32,-20.000 18.000-64,20.000 0.000 64,0.000-18.000-64,-19.000 18.000 32,19.000 1.000 32,0.000 19.000-32,0.000-19.000 0,0.000 20.000 32,0.000-20.000-32,-20.000 19.000 32,20.000 1.000-32,0.000-1.000 0,0.000 21.000-32,-20.000-20.000 32,20.000 20.000 0,0.000-1.000-32,-20.000-19.000 32,20.000 19.000 160,0.000-19.000-224,0.000 19.000 160,-21.000 1.000 0,21.000-1.000 65,0.000 1.000-65,0.000 19.000-64,0.000-20.000-32,0.000 21.000 64,0.000 0.000-32,0.000-21.000-32,0.000 20.000 96,0.000-20.000-64,0.000 21.000 96,0.000-21.000 64,0.000 1.000 64,21.000 19.000-256,-21.000-19.000 97,0.000-1.000 63,0.000 0.000-160,0.000 1.000 0,20.000 0.000 96,-20.000-1.000-160,0.000-19.000 96,20.000 19.000 0,-20.000-20.000 0,0.000 2.000 0,20.000-2.000 96,-20.000-19.000 96,0.000 19.000 0,0.000-19.000-128,0.000-1.000-31,19.000 1.000-130,-19.000 0.000 162,20.000-20.000-97,-20.000-1.000 0,0.000 1.000 96,0.000 1.000-160,0.000-21.000 128,0.000 0.000 0,0.000 0.000 96,0.000 0.000 0,0.000 0.000 0,20.000 0.000-160,-20.000-21.000 96,0.000 21.000-192,20.000-20.000 128,0.000 20.000-64,-20.000-19.000 32,19.000-1.000-96,21.000 20.000 32,-20.000-20.000-64,19.000 20.000-128,1.000-20.000 128,1.000 20.000-97,-3.000 0.000 1,3.000-20.000-64,-1.000 20.000 160,-1.000 0.000-289,1.000 0.000 225,-20.000 0.000 96,19.000 0.000 96,-39.000 0.000 0,20.000 0.000 32,-20.000 0.000 0,0.000 0.000 0,0.000 0.000-64,0.000 0.000 96,0.000 0.000 0,0.000 0.000 0,0.000 0.000 128,20.000-20.000-63,-20.000 20.000-1,0.000-19.000-64,0.000-1.000-32,0.000 0.000 96,21.000 0.000-192,-21.000 0.000 96,0.000-19.000 32,0.000-21.000 0,0.000 21.000-32,0.000-41.000 0,-21.000 20.000-64,21.000-39.000 0,0.000 20.000 32,0.000-1.000 32,0.000 1.000 32,0.000-1.000 256,0.000 20.000-127,0.000-19.000-65,0.000 0.000 0,21.000-1.000-64,-21.000-19.000 0,18.000 19.000 0,-18.000-19.000-32,20.000-1.000-64,0.000 1.000 32,-20.000-20.000-64,21.000 0.000 128,-21.000-20.000-160,0.000 0.000 96,0.000 19.000-64,20.000 1.000 32,-20.000-20.000 0,0.000 40.000-256,18.000-22.000 800,-18.000 22.000-416,21.000 20.000 96,-21.000 0.000-128,20.000-1.000-32,0.000 21.000 64,-20.000-21.000-128,0.000 20.000 129,20.000 1.000-33,-20.000 19.000 32,0.000-20.000-128,0.000 21.000 0,0.000 19.000 32,0.000 0.000-64,0.000 0.000-417,19.000 20.000-608,-19.000 0.000-929,-19.000 20.000-833,19.000 0.000-2241</inkml:trace>
  <inkml:trace contextRef="#ctx0" brushRef="#br1">3493.000 7710.000 11627,'-40.000'0.000'1281,"19.000"20.000"-481,1.000-20.000 354,20.000 0.000 479,0.000 0.000-448,0.000 0.000-544,20.000-20.000-417,1.000 0.000 0,19.000 0.000 97,19.000 0.000-193,20.000-39.000-32,0.000 19.000 32,22.000-20.000 32,17.000 0.000 96,1.000-19.000 225,0.000 19.000 127,21.000 1.000-95,-22.000-1.000-193,-19.000 1.000-64,-18.000 19.000-160,-43.000 20.000 1,3.000 0.000 63,-21.000 0.000-32,-20.000 20.000-32,0.000-20.000-288,0.000 20.000-449,0.000 0.000-192,-20.000 0.000-256,-21.000 0.000 160,23.000 0.000 161,-23.000 20.000 191,1.000-20.000-256,1.000 20.000-160,-1.000 0.000-512,-19.000-20.000 256,19.000 20.000 320,-19.000-1.000 384,19.000-19.000 449,-1.000 21.000 353,2.000-2.000 223,19.000-19.000 193,0.000 21.000 159,0.000-21.000 193,20.000 0.000 32,0.000 0.000-384,0.000 0.000-417,20.000 0.000 225,20.000-21.000 31,19.000 21.000-191,2.000-19.000-129,-2.000 19.000 192,20.000-21.000-32,-19.000 2.000 1,19.000 19.000-1,-20.000-20.000 32,-18.000 20.000-127,17.000 0.000-97,-37.000 0.000-320,-1.000 20.000 192,-20.000-1.000 192,0.000 21.000-64,0.000 0.000 96,-20.000 20.000-128,-1.000-21.000-96,3.000 1.000 1,18.000-20.000-162,-20.000 20.000-63,20.000-21.000-96,0.000 21.000-32,20.000-20.000-449,-20.000 0.000-288,18.000 0.000-1121,-18.000-1.000-2242,21.000 1.000-6599</inkml:trace>
  <inkml:trace contextRef="#ctx0" brushRef="#br1">20744.000 4252.000 1153,'20.000'0.000'-96,"-20.000"-20.000"-705</inkml:trace>
  <inkml:trace contextRef="#ctx0" brushRef="#br1">20802.000 4212.000 1409,'21.000'0.000'1954,"-21.000"0.000"-481,0.000 0.000-256,0.000 0.000 64,0.000 0.000 353,20.000 0.000 160,-20.000 0.000-65,0.000 0.000-159,0.000 0.000-289,-20.000 0.000-768,20.000 0.000-546,-21.000 0.000-159,3.000 0.000 64,-2.000 0.000 32,-21.000 0.000 96,3.000 20.000 32,-3.000-20.000 0,1.000 20.000 32,1.000-20.000 0,-1.000 0.000 0,20.000 0.000-32,-19.000 0.000 0,19.000 0.000-32,20.000 0.000 32,-20.000 0.000-32,20.000 0.000-32,0.000 0.000-128,0.000 0.000 32,0.000 20.000 128,20.000-20.000 0,-20.000 0.000 0,0.000 19.000 64,0.000-19.000 64,0.000 21.000-32,0.000-2.000-64,0.000 2.000 0,0.000-2.000 0,0.000 1.000-32,0.000 20.000 33,0.000 0.000-66,0.000-1.000 66,0.000 1.000-33,0.000 19.000-33,0.000-19.000-63,0.000 19.000 96,0.000 1.000-32,20.000 1.000 64,-20.000-2.000-64,0.000 1.000 32,0.000-1.000 96,0.000 1.000-160,0.000-1.000 64,0.000 1.000 161,0.000 0.000-97,0.000 0.000-32,0.000-1.000-32,20.000 1.000-32,-20.000-1.000 64,0.000-19.000-32,0.000 20.000 64,0.000-21.000-64,0.000 22.000 0,0.000-22.000 64,0.000 21.000-32,0.000-21.000 32,0.000 0.000 0,0.000 21.000-32,0.000-20.000-32,0.000 20.000 0,0.000-21.000 0,0.000 1.000 0,0.000 20.000 32,0.000-20.000-32,0.000-1.000 64,0.000-18.000 0,0.000 18.000 96,19.000 0.000 0,-19.000 2.000-64,0.000-22.000 97,0.000 21.000-33,0.000 0.000 0,20.000-1.000-32,-20.000-19.000-32,20.000 20.000 128,-20.000-20.000-160,20.000 1.000-128,0.000-2.000-160,-20.000 0.000 192,19.000 2.000 0,-19.000-21.000 0,0.000 19.000-32,0.000-19.000 64,0.000 0.000-96,20.000 21.000-160,-20.000-21.000-161,0.000 0.000-127,0.000 0.000-257,0.000-21.000-192,0.000 21.000-1505,0.000-19.000-2147</inkml:trace>
  <inkml:trace contextRef="#ctx0" brushRef="#br1">20902.000 4352.000 5252,'0.000'0.000'-1121,"-19.000"0.000"321,19.000 0.000 223,0.000-21.000 609,0.000 2.000 32,0.000 19.000 128,0.000-21.000 769,0.000 21.000 1057,0.000-19.000-128,0.000 19.000 256,0.000 0.000-352,0.000 0.000-833,19.000 0.000-385,-19.000 0.000-191,0.000 0.000-353,0.000 0.000 64,0.000 0.000 64,20.000 19.000-128,-20.000-19.000 0,20.000 0.000-64,-20.000 21.000 128,20.000-21.000 96,0.000 19.000 0,-20.000 2.000 257,19.000-2.000-161,1.000 21.000-160,-20.000 0.000-32,20.000 19.000-64,0.000-19.000 32,-20.000 19.000-32,21.000 21.000 32,-21.000-20.000-64,0.000 20.000 64,0.000-1.000-32,0.000 0.000-32,0.000-19.000 97,0.000 0.000-194,0.000 19.000 130,-21.000-19.000 31,21.000 0.000-32,0.000 18.000 64,0.000-17.000-64,0.000-2.000 32,-20.000 21.000-32,20.000-1.000 288,0.000-19.000 129,0.000 20.000-225,0.000-22.000 96,0.000 2.000-192,0.000 20.000 64,20.000-21.000-96,-20.000 1.000 33,0.000-1.000-226,21.000 1.000 194,-21.000 0.000-1,0.000 0.000 96,20.000-1.000 0,-20.000 1.000 64,0.000-21.000 33,0.000 21.000-193,0.000-19.000 0,0.000 18.000 0,0.000-19.000-32,0.000-21.000 0,0.000 21.000-64,0.000-20.000 96,0.000 0.000-32,0.000-20.000 0,0.000 20.000 32,-20.000-20.000 96,20.000 0.000-95,-21.000 0.000 95,21.000 0.000 0,-20.000 0.000-160,0.000 0.000 160,0.000 0.000-64,-19.000 0.000-160,-1.000-20.000 160,20.000 20.000-32,-39.000-20.000-64,18.000 20.000-64,3.000 0.000-64,-3.000-20.000-96,21.000 20.000-737,-19.000 0.000-640,19.000 0.000-1506,0.000 20.000-3139</inkml:trace>
  <inkml:trace contextRef="#ctx0" brushRef="#br4">21458.000 5564.000 12587,'0.000'0.000'2050,"0.000"0.000"-1281,0.000 0.000 1345,0.000 0.000-160,0.000 0.000-1121,0.000 0.000-737,0.000 0.000-128,20.000 0.000-353,-20.000 0.000-832,21.000 0.000-1377,-3.000 0.000-2851</inkml:trace>
  <inkml:trace contextRef="#ctx0" brushRef="#br4">21697.000 5564.000 13516,'0.000'0.000'385,"0.000"0.000"-962,19.000 0.000 609,-19.000 0.000-1377,20.000 0.000-3011</inkml:trace>
  <inkml:trace contextRef="#ctx0" brushRef="#br4">22054.000 5603.000 12940,'0.000'0.000'-224,"20.000"0.000"576,-20.000 0.000 32,0.000 0.000-1601,20.000 0.000-3587</inkml:trace>
  <inkml:trace contextRef="#ctx0" brushRef="#br4">22173.000 5603.000 13901,'20.000'0.000'576,"-20.000"0.000"-2850,0.000 0.000 512</inkml:trace>
  <inkml:trace contextRef="#ctx0" brushRef="#br4">15840.000 3934.000 8231,'0.000'0.000'1506,"0.000"0.000"-1474,0.000 0.000 1665,-20.000 0.000 33,20.000 0.000-1250,-19.000 0.000-415,-21.000 0.000 31,20.000 0.000 32,-19.000 0.000-32,-1.000 20.000 96,-1.000-20.000 32,2.000 0.000 513,-1.000 0.000-321,1.000 0.000-224,19.000 0.000-63,-20.000 0.000-33,20.000 20.000-192,-19.000-20.000 64,19.000 0.000-32,20.000 20.000-1,-20.000-20.000 1,20.000 19.000 32,-20.000-19.000 0,20.000 0.000 32,0.000 20.000 64,0.000 1.000 129,0.000-2.000-65,0.000 1.000-96,0.000 0.000 0,0.000-1.000 32,0.000 2.000-32,0.000 18.000-32,0.000 1.000 64,0.000 0.000-32,0.000 0.000-32,0.000 0.000 0,0.000 19.000 96,0.000 1.000-96,-19.000-1.000 0,19.000-19.000 64,0.000 20.000-96,0.000-1.000 64,0.000 1.000 64,-20.000 20.000-160,20.000-21.000 96,0.000 21.000 32,0.000-21.000 128,0.000 21.000-192,0.000-21.000 193,-20.000 41.000-1,20.000-21.000-96,0.000 1.000 0,0.000-1.000 0,0.000 1.000 32,0.000-1.000 0,0.000 0.000-128,0.000 1.000 128,0.000-20.000-32,0.000 19.000-128,20.000-19.000 161,-20.000 19.000-129,0.000-19.000 0,0.000 19.000 0,20.000-19.000 0,-20.000 0.000 192,19.000 19.000-32,-19.000-19.000-64,0.000-1.000 64,20.000 2.000-64,-20.000-2.000-64,0.000 0.000 64,20.000 1.000 65,-20.000-20.000-161,0.000 19.000 128,0.000 1.000-32,20.000-21.000 64,-20.000 21.000-96,0.000-21.000 32,0.000 1.000-32,20.000 20.000-96,-20.000-20.000 64,19.000-1.000 0,-19.000-19.000 32,0.000 20.000-64,20.000-20.000 96,-20.000 19.000-96,0.000-19.000 64,0.000 0.000-64,20.000 0.000 0,-20.000 0.000 96,0.000-20.000-160,0.000 20.000 96,0.000-20.000-64,0.000 0.000 128,0.000 0.000 33,0.000 0.000 95,0.000 0.000-32,20.000-20.000 32,-20.000 20.000-160,0.000 0.000-64,20.000-20.000-96,-1.000 20.000 0,1.000-20.000 0,0.000 20.000-64,21.000-20.000 32,-23.000 20.000 32,23.000 0.000 32,-1.000 0.000-129,-1.000 0.000 129,-19.000 0.000 0,20.000 0.000 0,-1.000 0.000-96,1.000 20.000-32,-1.000-20.000-32,-19.000 0.000-65,0.000 0.000 161,0.000 0.000-32,1.000 0.000 160,-21.000 0.000 64,0.000 0.000-64,0.000 0.000 64,0.000 0.000 0,0.000-20.000 0,-21.000 20.000-32,21.000-20.000 32,0.000 1.000-32,0.000-1.000-32,-20.000-20.000 65,20.000 0.000-130,0.000 1.000 65,0.000-1.000 65,0.000-20.000-162,0.000 1.000 129,0.000-21.000-32,0.000 21.000 0,0.000-1.000 97,0.000 1.000 95,0.000-1.000 0,0.000 0.000 32,-20.000 1.000-192,20.000-1.000 32,0.000-19.000-64,0.000 19.000-32,20.000-19.000 32,-20.000-20.000 32,0.000 18.000-64,20.000-18.000 96,-20.000 0.000-64,0.000 0.000 32,0.000 20.000-32,0.000-21.000 192,0.000 20.000-95,0.000 1.000-226,0.000-20.000 129,0.000 19.000 0,0.000 0.000-32,21.000 2.000-32,-21.000-3.000 64,0.000 2.000 0,18.000 0.000 0,-18.000-1.000-192,20.000 0.000 577,-20.000 1.000-385,20.000-1.000 32,-20.000 1.000 32,0.000-1.000-32,21.000 21.000-32,-21.000-1.000 32,0.000 1.000 0,0.000 19.000-64,0.000-20.000 64,0.000 20.000-32,0.000 0.000 0,0.000 1.000 32,0.000 0.000-32,0.000-2.000-96,0.000 22.000 160,0.000-21.000-128,20.000 40.000 32,-20.000-20.000 128,0.000 20.000-64,0.000 0.000-128,0.000 0.000-257,0.000 0.000-479,0.000 0.000-450,0.000 0.000-640,0.000 20.000-1601,20.000 0.000-673,-20.000-20.000-544</inkml:trace>
  <inkml:trace contextRef="#ctx0" brushRef="#br4">23244.000 4371.000 6470,'0.000'-19.000'-417,"0.000"19.000"129,0.000 0.000 1697,0.000-21.000-127,0.000 21.000-578,0.000 0.000 225,0.000 0.000 512,0.000 0.000-31,-18.000 0.000-449,18.000 0.000-193,0.000 0.000 193,18.000 0.000-64,-18.000 0.000-256,0.000 0.000-129,0.000 0.000-352,-18.000 0.000-192,-3.000 0.000 32,1.000 0.000-64,0.000 0.000 160,-19.000 0.000-128,-1.000 0.000 64,0.000 0.000-64,1.000 0.000 32,-21.000 0.000 0,21.000 0.000 32,-1.000 0.000-32,1.000 0.000 64,19.000 0.000-64,20.000 0.000 0,-21.000 0.000 32,21.000 0.000-32,0.000 0.000-64,0.000 0.000 32,0.000 0.000-64,0.000 0.000 160,21.000 0.000-64,-21.000 21.000 64,0.000-21.000-32,0.000 0.000 0,0.000 19.000-64,0.000 1.000 64,0.000 0.000-64,0.000 0.000 97,0.000 0.000-65,0.000 19.000 64,0.000 1.000-96,0.000 0.000 32,0.000-1.000 0,0.000 1.000-32,0.000 0.000-1,0.000 20.000 33,0.000-20.000 0,-21.000 20.000 0,21.000-21.000-96,0.000 21.000 225,-20.000-21.000-65,0.000 21.000-161,20.000-20.000 162,0.000 20.000-1,0.000 0.000 96,0.000-1.000-160,-18.000 1.000 64,18.000 19.000 64,-21.000-20.000 96,21.000 1.000 225,-20.000 19.000-257,20.000-19.000 32,-20.000 19.000-64,20.000-18.000-32,0.000-3.000-32,0.000 2.000-32,-20.000 0.000-64,20.000-20.000 129,0.000 19.000-226,-20.000 1.000 226,20.000 0.000-65,0.000-21.000 32,0.000 21.000-32,0.000-21.000-256,0.000 2.000 512,0.000-2.000-512,0.000 1.000 480,0.000-20.000-288,0.000 19.000-32,0.000-19.000 224,0.000 0.000-320,-19.000 0.000 224,19.000-20.000-96,0.000 20.000 0,0.000-20.000 32,0.000 0.000 0,0.000 0.000-32,0.000 21.000 32,0.000-21.000-64,19.000 0.000 64,-19.000 0.000-96,0.000 0.000 96,0.000 0.000-32,0.000 0.000 32,20.000 0.000 64,-20.000 0.000-128,20.000-21.000 0,20.000 21.000-32,-19.000 0.000 32,17.000 0.000 0,3.000 0.000 32,-3.000 0.000 0,3.000 0.000-128,-1.000 0.000 64,-1.000 0.000-256,21.000 0.000-97,-1.000 21.000-127,-19.000-21.000-1,-1.000 0.000 33,1.000 0.000 191,-19.000 0.000 33,-3.000 0.000 256,-18.000 0.000 32,20.000 0.000 32,-20.000 0.000-32,0.000 0.000 96,0.000 0.000 289,0.000 0.000-161,0.000 0.000-64,-20.000 0.000 32,20.000 0.000-32,0.000 0.000 32,0.000-21.000-63,0.000 21.000-97,-18.000-20.000 32,18.000 0.000-96,18.000 0.000 32,-18.000-19.000 0,0.000-1.000 0,0.000-20.000-32,0.000 0.000-32,0.000 1.000 96,0.000-20.000-225,20.000-21.000 161,-20.000 1.000 32,21.000 0.000-64,-21.000 0.000 128,0.000-20.000 32,0.000-1.000 257,0.000 20.000 63,0.000-19.000-256,0.000 20.000 257,0.000 0.000-225,0.000-1.000-160,0.000 21.000-64,0.000-1.000-288,0.000-19.000 800,0.000 18.000-576,0.000 22.000 0,0.000-20.000 96,0.000 39.000 0,20.000 0.000 96,-20.000 40.000-192,0.000-19.000 128,0.000 19.000-128,0.000 0.000-96,0.000-20.000-1154,0.000 20.000-1120,0.000 20.000-2531</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54:40"/>
    </inkml:context>
    <inkml:brush xml:id="br0">
      <inkml:brushProperty name="width" value="0.05292" units="cm"/>
      <inkml:brushProperty name="height" value="0.05292" units="cm"/>
      <inkml:brushProperty name="color" value="#0000ff"/>
    </inkml:brush>
  </inkml:definitions>
  <inkml:trace contextRef="#ctx0" brushRef="#br0">2778.000 12002.000 7238,'-40.000'20.000'801,"40.000"-20.000"-577,0.000 0.000 129,0.000 0.000 800,0.000 0.000-417,0.000 0.000-511,20.000 0.000 319,-20.000 20.000 129,39.000-20.000-193,-19.000 0.000 257,40.000 0.000-128,-21.000 0.000-97,42.000 0.000-32,-2.000 0.000 65,20.000-20.000-129,20.000 0.000-191,-1.000 20.000-65,22.000-20.000-96,-21.000-1.000 32,21.000 2.000-64,-22.000 19.000-32,-19.000-19.000 64,0.000 19.000-96,-39.000 0.000 0,-21.000 0.000 160,2.000 0.000-288,-21.000 0.000 96,0.000 19.000-961,-20.000-19.000-545,-20.000 19.000-1440,20.000-19.000-6119</inkml:trace>
  <inkml:trace contextRef="#ctx0" brushRef="#br0">10063.000 12042.000 5188,'-20.000'0.000'1794,"0.000"-20.000"-1153,20.000 20.000 608,0.000 0.000-288,-19.000 0.000 448,19.000 0.000-224,0.000 0.000-384,0.000 0.000-288,0.000 0.000-161,0.000 0.000 96,19.000 0.000 225,1.000 0.000-289,0.000 0.000-224,21.000 0.000 1,17.000-20.000-33,-17.000 20.000 0,38.000 0.000-32,0.000 0.000-32,0.000 0.000 0,2.000 0.000-32,18.000 0.000 32,0.000-20.000-64,19.000 20.000 0,-19.000 0.000 32,0.000 0.000 0,21.000 20.000-32,-21.000-20.000 32,0.000 0.000-96,0.000 0.000 224,1.000 0.000-256,-1.000 0.000 288,0.000 0.000-352,0.000 0.000 288,-18.000 0.000-256,18.000 0.000 320,-20.000 0.000-352,20.000 0.000 320,1.000 0.000-256,-1.000 20.000 256,0.000-20.000-288,0.000 20.000 128,21.000-20.000 32,-1.000 0.000 64,0.000 0.000 97,-19.000 0.000 95,17.000 0.000-96,-17.000-20.000 192,-20.000 20.000-448,-1.000 0.000 481,0.000 0.000-481,-20.000-20.000 288,2.000 20.000-256,-21.000 0.000 96,-1.000 0.000 0,-19.000 0.000-64,0.000 0.000-544,-20.000 0.000-770,-20.000 20.000-1857,0.000-20.000-10217</inkml:trace>
  <inkml:trace contextRef="#ctx0" brushRef="#br0">1051.000 13294.000 4163,'-20.000'19.000'3780,"20.000"-19.000"-2243,-20.000 20.000-480,20.000-20.000 833,-20.000 0.000 32,20.000 0.000-833,0.000 0.000-480,0.000 0.000-161,0.000 0.000 161,0.000 0.000-97,0.000 0.000-192,0.000 0.000-127,0.000 0.000-1,20.000 0.000 96,-20.000 20.000-160,20.000-20.000 32,0.000 0.000-31,-1.000 0.000-33,1.000 0.000-64,20.000 0.000 0,-1.000 0.000 32,1.000 0.000-32,21.000 0.000 0,-2.000 0.000 128,0.000 0.000-288,1.000 0.000 320,19.000 0.000-128,0.000 0.000-32,-18.000-20.000-32,18.000 20.000 32,-20.000 0.000-128,-19.000-20.000-32,-1.000 20.000-32,-19.000 0.000-385,0.000 0.000 289,-20.000 0.000-673,0.000 0.000-897,0.000 0.000-3363</inkml:trace>
  <inkml:trace contextRef="#ctx0" brushRef="#br0">5617.000 13413.000 2722,'0.000'0.000'833,"0.000"0.000"-801,-20.000 0.000 673,20.000 0.000 1088,0.000 0.000-576,0.000 19.000-864,0.000-19.000-193,0.000 0.000 416,0.000 0.000 353,0.000 0.000-256,0.000 0.000-32,0.000 0.000 191,0.000 0.000-95,0.000 0.000-160,20.000 0.000-161,-20.000 0.000 96,0.000 0.000-95,20.000 0.000-129,-1.000 0.000-160,-19.000 0.000 0,20.000-19.000-96,0.000 19.000 32,20.000 0.000 33,-21.000 0.000-65,1.000 0.000 0,0.000 0.000 0,20.000-20.000-32,-21.000 20.000 32,21.000 0.000-32,1.000 0.000 0,-3.000-21.000 0,3.000 21.000 32,-2.000 0.000-32,1.000 0.000 0,19.000 0.000 0,-19.000 0.000 0,21.000 0.000 0,-3.000 0.000 0,-17.000-19.000-32,18.000 19.000 0,0.000 0.000 32,1.000 0.000 0,-1.000 0.000 0,20.000 0.000 32,-19.000-20.000 32,20.000 20.000-32,-1.000 0.000 64,0.000-20.000 128,1.000 20.000-32,20.000-19.000-160,-21.000 19.000 64,0.000-21.000 97,0.000 1.000-33,20.000 20.000 32,-18.000 0.000-32,-2.000-19.000 64,0.000 19.000 0,0.000 0.000-95,1.000 0.000-33,-21.000-20.000-32,0.000 20.000-64,2.000 0.000 32,-2.000 0.000-32,1.000-20.000 32,-1.000 20.000-32,-19.000 0.000 32,19.000 0.000-32,0.000 0.000 64,2.000 0.000 64,-3.000 0.000-32,3.000 0.000 0,-2.000 0.000-32,1.000 0.000-32,-1.000 0.000 64,0.000 0.000-96,2.000 0.000 32,-23.000 0.000 0,23.000-20.000 0,-22.000 20.000-64,21.000 0.000 32,-1.000 0.000 32,1.000-20.000 1,19.000 20.000-66,-20.000 0.000 33,2.000 0.000 33,18.000 0.000-1,-20.000 0.000-97,1.000 0.000 65,-21.000 0.000 0,22.000 0.000 33,-3.000 0.000-66,3.000 0.000-31,-2.000 20.000 128,0.000-20.000 1,21.000 0.000-130,-21.000 0.000 65,20.000 0.000 0,0.000 0.000 0,2.000 0.000-224,-22.000 0.000 481,20.000 0.000-193,2.000 0.000-96,-22.000 0.000 128,20.000 20.000-32,0.000-20.000 0,-19.000 20.000 0,19.000 0.000 96,0.000-20.000 128,-18.000 19.000 33,38.000-19.000-65,-20.000 0.000 32,0.000 20.000 0,0.000-20.000-384,2.000 21.000 320,-22.000-21.000-256,0.000 19.000-160,1.000-19.000 513,-1.000 20.000-321,-19.000-20.000-321,19.000 20.000 257,-39.000-20.000-993,0.000 0.000-1057,-20.000 0.000-4228</inkml:trace>
  <inkml:trace contextRef="#ctx0" brushRef="#br0">14252.000 13353.000 6566,'-20.000'19.000'1313,"20.000"-19.000"-736,-20.000 0.000 928,20.000 0.000 737,0.000 0.000-480,0.000 0.000-705,0.000 0.000-673,0.000 0.000 65,20.000 0.000 31,-20.000 0.000-192,40.000 0.000-160,-21.000 0.000 65,21.000 0.000-97,1.000 0.000-64,-3.000 0.000 0,3.000 0.000-32,-1.000-19.000 0,19.000 19.000-32,-19.000 0.000-32,-21.000 0.000-193,1.000 0.000-511,0.000 0.000-834,0.000 0.000-832,-20.000 0.000-1666</inkml:trace>
  <inkml:trace contextRef="#ctx0" brushRef="#br0">15582.000 13393.000 6918,'-20.000'20.000'1153,"20.000"-20.000"-1025,20.000 0.000 1025,-20.000 0.000 801,21.000 0.000-416,-3.000 0.000-738,2.000 0.000-607,1.000-20.000-161,-1.000 20.000-32,0.000 0.000-289,-2.000 0.000-992,3.000 0.000-1858,-1.000-21.000-4772</inkml:trace>
  <inkml:trace contextRef="#ctx0" brushRef="#br0">16534.000 13333.000 10794,'21.000'0.000'736,"-21.000"0.000"-864,0.000 0.000 320,20.000 0.000 1,-20.000 0.000-353,0.000 0.000-1506,0.000 0.000-1953</inkml:trace>
  <inkml:trace contextRef="#ctx0" brushRef="#br0">17111.000 13294.000 9737,'39.000'19.000'192,"-19.000"-19.000"-1633,0.000 0.000 1216,-20.000 0.000 33,0.000 0.000-1922</inkml:trace>
  <inkml:trace contextRef="#ctx0" brushRef="#br0">17488.000 13333.000 10890,'40.000'20.000'-64,"-40.000"-20.000"-2242,19.000 0.000 1409,-19.000 0.000-513</inkml:trace>
  <inkml:trace contextRef="#ctx0" brushRef="#br0">18103.000 13353.000 17104,'100.000'19.000'-1121,"-60.000"-19.000"-4677</inkml:trace>
  <inkml:trace contextRef="#ctx0" brushRef="#br0">24019.000 10988.000 10345,'-40.000'0.000'705,"20.000"-19.000"-128,1.000 19.000 447,19.000 0.000-159,0.000 0.000-416,0.000-20.000-321,19.000 20.000-96,-19.000 0.000 32,20.000 0.000 0,20.000 0.000 96,-1.000 0.000-128,1.000 0.000 32,1.000 0.000-32,-2.000 20.000-32,1.000-20.000-96,-1.000 0.000 0,1.000-20.000 0,0.000 20.000-416,-21.000 0.000-97,21.000 0.000 32,-20.000 0.000-31,0.000 0.000 384,1.000 0.000 192,-21.000 0.000 64,0.000 0.000 224,0.000 20.000-32,18.000-20.000-64,-18.000 19.000-32,0.000-19.000-96,0.000 21.000 0,0.000 18.000-32,0.000-18.000 32,0.000 18.000-32,0.000-19.000 129,20.000 20.000 95,-20.000-1.000 32,21.000 1.000-160,-21.000 0.000-32,0.000 19.000 64,20.000-19.000 64,-20.000 20.000 97,20.000-20.000 95,-20.000 0.000-288,0.000 19.000 0,18.000 1.000 32,-18.000-1.000-128,0.000 1.000 64,21.000-1.000-64,-21.000 1.000 32,20.000-1.000 97,-20.000 1.000-97,0.000 19.000 0,20.000-19.000-32,-20.000 19.000 256,0.000-19.000-32,0.000-1.000 64,0.000 1.000-31,20.000 0.000-129,-20.000-20.000 0,0.000 19.000-64,0.000 1.000-32,19.000-1.000 32,-19.000-19.000-64,20.000 0.000 64,-20.000 20.000 128,20.000-1.000 32,-20.000 1.000 97,0.000-20.000-1,20.000 19.000 0,-20.000-19.000-320,0.000 0.000 96,0.000-1.000-96,0.000 1.000 0,0.000-20.000 0,0.000 19.000-96,0.000-19.000 64,0.000 1.000 64,0.000-2.000-32,0.000 1.000 0,0.000 0.000 32,0.000-20.000-64,0.000 19.000 161,0.000-19.000-1,0.000 0.000 0,-20.000 0.000-128,20.000 0.000 0,-20.000 0.000 96,20.000-19.000-96,-20.000 19.000 96,20.000 0.000-192,-19.000 0.000 96,-1.000-20.000 64,-20.000 20.000-32,1.000 0.000-64,-1.000 0.000 32,-19.000 0.000 0,-22.000 0.000-32,2.000 0.000-192,0.000 0.000-865,-20.000 20.000-2339,-1.000-20.000-9928</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55:13"/>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ff00ff"/>
    </inkml:brush>
    <inkml:brush xml:id="br5">
      <inkml:brushProperty name="width" value="0.05292" units="cm"/>
      <inkml:brushProperty name="height" value="0.05292" units="cm"/>
      <inkml:brushProperty name="color" value="#00ffff"/>
    </inkml:brush>
  </inkml:definitions>
  <inkml:trace contextRef="#ctx0" brushRef="#br0">6708.000 3040.000 6982,'0.000'0.000'1121,"0.000"0.000"545,0.000 0.000 512,0.000 0.000-577,0.000 0.000-704,0.000 0.000-288,0.000 0.000 159,0.000 0.000 97,0.000 0.000-192,0.000 0.000-193,0.000 0.000-31,0.000 0.000-193,-20.000 0.000-32,20.000 0.000-64,-20.000 0.000 1,1.000 0.000-33,-1.000 0.000-96,-20.000 0.000 160,1.000 0.000-192,-21.000 0.000 64,21.000 0.000-32,-21.000 0.000 32,1.000 0.000-352,-2.000 0.000 512,22.000 19.000-416,-21.000-19.000 32,1.000 0.000 64,19.000 0.000-129,1.000 20.000 193,-1.000-20.000 32,19.000 0.000-32,1.000 0.000 32,2.000 20.000 0,18.000-20.000 32,-20.000 0.000 32,-1.000 0.000-128,21.000 0.000 96,0.000 0.000-32,-20.000 0.000 32,20.000 0.000-64,0.000 0.000 0,0.000 0.000 128,0.000 0.000-160,0.000 0.000 64,-20.000 21.000-160,20.000-21.000 288,0.000 19.000-256,0.000 1.000 96,0.000-1.000 32,0.000 2.000 0,0.000 19.000-32,0.000-1.000 64,0.000-19.000-32,0.000 20.000 32,0.000 20.000 32,0.000-21.000-96,0.000 1.000 32,0.000 19.000 64,0.000 1.000-96,0.000-1.000 0,0.000 1.000 32,20.000 0.000 32,-20.000 0.000-32,0.000-1.000 0,20.000-19.000 0,-20.000 20.000 0,0.000 0.000-96,0.000-1.000 192,0.000-19.000-96,0.000 19.000 0,0.000-19.000 0,0.000 20.000 32,0.000-1.000-32,0.000-19.000 0,0.000 20.000 0,0.000-21.000-32,0.000 21.000 32,0.000-21.000 0,0.000 1.000 32,0.000 19.000-64,0.000-18.000 128,0.000-1.000-96,0.000 0.000-96,0.000 19.000 96,0.000-19.000 96,0.000 0.000-416,0.000-1.000 736,0.000 1.000-544,0.000 0.000 160,0.000-1.000-64,0.000 1.000 64,0.000-20.000 32,-20.000 20.000-160,20.000-20.000 96,0.000 19.000-32,0.000-18.000 0,0.000-1.000 96,0.000-1.000-96,0.000 1.000 64,0.000-1.000 0,0.000-19.000 0,0.000 21.000-64,0.000-21.000 128,0.000 20.000-128,0.000-20.000 0,0.000 0.000 64,0.000 20.000 0,0.000-20.000-128,0.000 0.000 0,20.000 0.000 96,-20.000 0.000 0,0.000 0.000 0,21.000 0.000-32,-1.000 19.000 96,-2.000-19.000-64,23.000 0.000-32,-21.000 0.000 64,19.000 0.000-64,-19.000 0.000 32,20.000 0.000-96,-1.000 0.000 0,21.000-19.000 0,-19.000 19.000 64,-3.000 0.000 0,3.000 0.000 64,-3.000 0.000 0,3.000-20.000-32,-1.000 20.000 32,-1.000 0.000 32,1.000-20.000-64,-1.000 20.000-32,-19.000 0.000-32,20.000-21.000-96,-20.000 21.000 128,-20.000 0.000-128,19.000 0.000 64,-19.000 0.000 32,20.000 0.000 31,-20.000 0.000 33,0.000 0.000 65,0.000 0.000-65,20.000 0.000-65,-20.000 0.000 33,0.000 0.000-160,0.000 0.000-32,0.000-19.000-96,20.000 19.000 128,-20.000 0.000 95,0.000-20.000 33,0.000 20.000 64,0.000-19.000-64,0.000-1.000 0,0.000-20.000-160,0.000 20.000-32,0.000-19.000 0,0.000 18.000-1,0.000-18.000 97,0.000-1.000 128,0.000-20.000 0,0.000 20.000 32,0.000 1.000 32,-20.000-21.000-128,20.000 20.000 224,0.000-20.000 32,0.000 1.000-64,0.000 18.000 65,0.000-18.000-1,0.000 0.000-128,0.000-21.000 128,0.000 21.000-64,0.000-21.000-32,20.000 21.000-32,-20.000-21.000 224,0.000 1.000 97,21.000-1.000-129,-21.000 1.000 0,0.000-1.000-96,0.000 20.000 128,0.000-19.000 1,18.000 19.000-65,-18.000-19.000 64,0.000 39.000-32,0.000-20.000 65,0.000 1.000-65,0.000 19.000-64,0.000-19.000-64,-18.000 19.000-32,18.000 0.000-64,0.000 1.000 0,-21.000-1.000-32,21.000 20.000 160,0.000-1.000-96,0.000 21.000 32,0.000-19.000 0,0.000 19.000-128,0.000 0.000-32,0.000 0.000-224,0.000 0.000-353,0.000-20.000-448,0.000 20.000-448,-20.000 0.000-1891,20.000 20.000-9031</inkml:trace>
  <inkml:trace contextRef="#ctx0" brushRef="#br1">10302.000 6458.000 4644,'-20.000'0.000'1794,"20.000"0.000"-65,0.000 0.000-95,0.000 0.000-1,0.000 0.000-223,0.000 0.000-417,0.000 0.000-321,0.000 0.000-127,0.000 0.000 127,20.000 0.000 97,-1.000 0.000-288,21.000 0.000-193,-20.000-20.000-160,20.000 20.000-32,-21.000 0.000-32,1.000 0.000-64,20.000 0.000 64,-19.000-20.000-96,-3.000 20.000-256,2.000 0.000-737,-20.000 0.000-1057,0.000 0.000-1281,0.000 20.000-961</inkml:trace>
  <inkml:trace contextRef="#ctx0" brushRef="#br1">10242.000 6537.000 9352,'0.000'0.000'609,"0.000"0.000"-769,0.000 0.000 192,0.000 20.000 608,0.000 0.000-159,0.000-20.000-129,0.000 41.000 385,20.000-22.000-96,-20.000 21.000 159,20.000 0.000-351,-20.000-1.000 319,20.000 1.000-351,-1.000 19.000-193,-19.000 1.000-128,20.000 19.000 32,-20.000-19.000 0,0.000 19.000-32,0.000 1.000-31,0.000-1.000 31,0.000 1.000-64,0.000-1.000-32,0.000 0.000 128,0.000-18.000-128,0.000-2.000 32,0.000 1.000 64,-20.000 19.000 32,20.000-19.000 96,0.000 19.000 161,0.000 1.000-33,0.000-1.000-224,-19.000-19.000-64,19.000 19.000-32,19.000-19.000-64,-19.000 19.000 32,0.000-19.000 0,0.000 0.000 0,0.000-1.000 32,20.000 1.000-32,-20.000-20.000 0,0.000 19.000-32,0.000-19.000 64,0.000 20.000 0,0.000-21.000 0,-20.000 21.000-32,20.000-21.000-32,0.000 1.000 0,0.000 0.000-64,0.000 0.000 0,20.000-40.000 96,-20.000 20.000-32,0.000-1.000 32,0.000-19.000-32,0.000 0.000-32,0.000 0.000 64,20.000 0.000 64,-20.000 0.000 96,20.000 0.000-96,0.000 0.000 32,0.000 0.000 0,-1.000 0.000 128,21.000 0.000-127,-20.000 0.000-1,19.000 21.000-128,2.000-21.000 32,-1.000 0.000-225,-22.000 0.000-351,3.000-21.000-481,-1.000 21.000-865,0.000-19.000-1665,-20.000 19.000-4677</inkml:trace>
  <inkml:trace contextRef="#ctx0" brushRef="#br2">5319.000 6537.000 2562,'0.000'0.000'1537,"0.000"0.000"-1056,0.000-20.000-33,0.000 20.000 1058,0.000-19.000 31,0.000-1.000-320,-20.000 20.000-256,20.000-20.000-192,-20.000 20.000-289,0.000-20.000-31,0.000 20.000-257,-19.000-20.000-192,-1.000 20.000-32,1.000 0.000 32,-22.000 20.000 64,2.000-20.000-32,-1.000 0.000 64,1.000 20.000 192,0.000-20.000-63,-1.000 20.000-129,1.000-20.000 0,-2.000 39.000-96,2.000-19.000 32,19.000 0.000-64,-19.000 0.000 32,19.000 21.000 0,1.000-22.000 0,-1.000 0.000 0,-1.000 21.000-32,23.000-19.000 0,-2.000 18.000 0,0.000-19.000 32,-1.000 20.000 0,21.000-20.000 0,0.000 19.000 0,0.000-19.000 0,0.000 20.000 64,0.000-20.000-32,21.000 19.000 0,-1.000-19.000 32,0.000 20.000-64,-2.000-20.000 64,3.000-1.000 0,19.000 21.000 64,-20.000-19.000-32,19.000-2.000-32,1.000 21.000-32,-1.000-20.000 0,1.000 0.000 0,1.000-1.000 0,-3.000 1.000 32,23.000 0.000 33,-2.000 0.000 159,1.000 0.000-128,19.000-20.000-64,-20.000 20.000 32,20.000-1.000-64,2.000-19.000-160,18.000 20.000-384,0.000-20.000-161,0.000 20.000-160,1.000-20.000 128,-1.000 20.000 257,-20.000-20.000 32,20.000 0.000-129,-20.000 20.000 353,0.000-20.000 96,2.000 0.000-32,-2.000 0.000 0,-20.000 0.000-97,22.000-20.000-63,-23.000 0.000 96,1.000 0.000 160,2.000-19.000 352,-2.000-1.000 289,-19.000 0.000 576,-20.000 1.000-128,19.000-1.000-256,-39.000 0.000 95,20.000-19.000-543,-20.000-1.000-65,-20.000 20.000-128,0.000-19.000 513,-19.000-1.000 0,-1.000 1.000-225,-19.000-21.000 32,-20.000 20.000-159,-2.000 20.000-97,-18.000-19.000 96,0.000 19.000 353,-1.000 0.000-417,1.000 21.000-160,0.000-1.000-96,0.000 20.000 32,0.000 0.000-64,40.000 0.000 0,-20.000 0.000-288,38.000 0.000-449,-19.000 0.000-32,41.000 0.000-128,-1.000 0.000-704,0.000 20.000-1890,20.000-20.000-2499</inkml:trace>
  <inkml:trace contextRef="#ctx0" brushRef="#br2">7741.000 6537.000 6309,'-20.000'0.000'321,"20.000"-20.000"383,0.000 20.000 482,0.000-19.000 447,0.000 19.000-192,-20.000 0.000-384,20.000-20.000-416,0.000 20.000-225,-21.000 0.000-416,3.000 0.000-32,18.000 20.000 32,-20.000-1.000 0,-1.000 1.000 32,1.000 20.000 33,0.000-20.000-65,-19.000 20.000 32,19.000 0.000-32,0.000 0.000 0,0.000-1.000 64,-19.000 1.000 128,19.000 19.000 32,0.000 1.000-32,20.000 19.000-192,-20.000-19.000 32,20.000 19.000 0,-19.000 1.000 0,19.000-21.000-96,0.000 21.000 0,0.000-1.000 0,0.000 0.000 32,0.000 2.000 32,0.000-2.000-32,0.000 0.000 0,0.000-19.000 32,0.000 19.000 0,0.000-19.000 0,0.000 20.000 0,0.000-1.000-64,0.000 0.000 64,0.000 1.000-32,0.000-1.000 32,0.000-19.000 0,0.000-1.000 0,0.000 1.000 0,0.000-20.000 0,19.000 0.000 0,-19.000-21.000 0,0.000 21.000 0,20.000-19.000 0,-20.000-2.000 0,20.000 21.000 32,0.000-20.000-64,-20.000 0.000 64,20.000 0.000 0,-1.000-20.000 0,1.000 19.000-32,20.000-19.000-96,-19.000 0.000-160,-3.000 0.000-1,2.000-19.000-447,21.000 19.000-257,-3.000-20.000 192,-17.000 0.000 513,19.000 0.000 192,-1.000 0.000 32,1.000 0.000-32,0.000 1.000 0,-1.000-21.000 64,-19.000 19.000 64,20.000-18.000 32,-1.000-1.000 128,-19.000 1.000 160,21.000-21.000 97,-21.000 1.000 31,-2.000-21.000 97,3.000 0.000-257,-1.000 1.000-224,0.000-21.000 97,0.000 1.000-97,-20.000 19.000-32,0.000-19.000-64,0.000 0.000-64,0.000-1.000 160,0.000 21.000 224,0.000-21.000 417,-20.000 1.000 32,0.000 20.000 64,20.000-20.000-321,-20.000 19.000-160,-19.000-19.000-63,19.000 19.000-97,-21.000-19.000-96,3.000 39.000 64,-3.000-18.000 161,21.000 37.000-97,-19.000 1.000-160,-1.000 20.000 0,0.000 1.000-256,1.000 19.000-481,19.000 19.000-768,0.000 1.000-1153,0.000 0.000-1506,20.000 20.000-5958</inkml:trace>
  <inkml:trace contextRef="#ctx0" brushRef="#br2">11035.000 6618.000 9929,'20.000'-41.000'801,"-20.000"41.000"-577,0.000 0.000 705,0.000 0.000 800,0.000 0.000-1312,0.000 20.000-1,0.000 1.000 673,-20.000 17.000-128,20.000 23.000-224,0.000-2.000-321,0.000 1.000-63,0.000-1.000-65,-18.000 1.000-192,18.000-1.000 32,0.000-19.000-96,0.000-1.000 0,0.000 1.000 0,18.000 0.000-128,-18.000-20.000-288,0.000 0.000-321,0.000 0.000-512,0.000 0.000-801,0.000-20.000-1249,20.000 0.000-2018</inkml:trace>
  <inkml:trace contextRef="#ctx0" brushRef="#br2">11335.000 6895.000 10473,'0.000'0.000'2114,"18.000"0.000"-1537,-18.000 0.000 1729,20.000 20.000-672,0.000 0.000-802,1.000 0.000-447,17.000-1.000-161,3.000 1.000 0,-1.000 0.000-160,-1.000 0.000-32,-19.000 0.000-64,20.000 0.000-320,-21.000-20.000-257,21.000 19.000-287,-40.000-19.000-930,20.000 0.000-1281,0.000 0.000-2210</inkml:trace>
  <inkml:trace contextRef="#ctx0" brushRef="#br2">11691.000 6915.000 4900,'-40.000'0.000'7079,"21.000"20.000"-7015,-1.000 0.000 1762,0.000-1.000 127,-20.000 21.000-1056,1.000 0.000-384,-1.000-1.000-289,1.000 22.000-192,19.000-22.000-128,20.000-19.000-705,-21.000 20.000-896,21.000-21.000-1314,21.000 1.000-6086</inkml:trace>
  <inkml:trace contextRef="#ctx0" brushRef="#br2">12386.000 6736.000 5349,'0.000'0.000'960,"0.000"0.000"-927,0.000 0.000 639,-20.000 0.000 834,20.000-19.000-834,0.000 19.000-319,0.000 0.000-65,0.000 0.000 352,0.000 0.000-127,0.000 0.000-129,0.000 0.000 97,0.000 0.000-33,0.000 0.000-31,0.000 0.000-97,0.000 0.000-64,0.000 0.000-32,0.000 0.000-64,0.000 0.000-128,-19.000 0.000-32,19.000 0.000 33,0.000 0.000-1,-20.000 19.000-32,0.000-19.000-32,-1.000 20.000 32,21.000-20.000 0,-20.000 20.000-33,2.000 0.000 98,18.000 0.000-33,-20.000 19.000 0,-1.000-19.000 0,21.000 20.000 0,0.000-20.000 32,0.000 19.000 96,0.000 1.000 0,0.000 0.000 0,21.000-20.000 32,-1.000 20.000-64,18.000-21.000-31,3.000 2.000-33,-2.000-2.000-96,1.000 1.000 0,0.000-20.000 32,-1.000 20.000 32,1.000-40.000-32,-1.000 20.000 64,1.000-20.000-64,-20.000 1.000 64,19.000-21.000 64,-19.000 0.000 160,0.000 0.000 353,-20.000-20.000-1,0.000 21.000-191,0.000-21.000-161,-20.000 1.000 577,0.000 19.000-128,-19.000 20.000-129,-1.000-19.000-191,1.000 18.000-225,-21.000 21.000-128,40.000 0.000-128,-19.000 0.000-577,19.000 0.000-1153,0.000 21.000-1697,20.000-2.000-4677</inkml:trace>
  <inkml:trace contextRef="#ctx0" brushRef="#br2">13517.000 7054.000 11851,'-20.000'0.000'2690,"20.000"0.000"-2818,0.000 0.000 705,0.000 0.000 832,20.000 0.000-448,21.000 0.000-577,-23.000 0.000-95,43.000 0.000-65,-21.000-20.000-96,-1.000 20.000-128,1.000 0.000 64,-1.000 0.000-96,1.000-20.000-160,1.000 20.000-353,-23.000 0.000-256,-18.000-20.000-832,0.000 20.000-801,0.000 0.000-2115</inkml:trace>
  <inkml:trace contextRef="#ctx0" brushRef="#br2">13716.000 6836.000 11306,'0.000'0.000'1506,"0.000"19.000"-1795,0.000-19.000 1314,0.000 40.000 769,0.000 0.000-769,0.000-1.000-609,0.000 21.000-159,0.000-20.000-193,0.000 19.000-256,0.000-19.000-353,0.000 0.000-672,20.000-20.000-833,0.000 19.000-1634,-20.000-19.000-5348</inkml:trace>
  <inkml:trace contextRef="#ctx0" brushRef="#br2">14431.000 6776.000 3171,'-21.000'0.000'9000,"1.000"-20.000"-8808,20.000 20.000 705,0.000 0.000 512,20.000 0.000-640,1.000 0.000-673,19.000 0.000-32,-1.000 0.000-64,1.000 0.000-64,0.000 0.000 0,-1.000 0.000 0,1.000 20.000 0,-20.000 0.000-256,-1.000 0.000-33,-19.000 0.000 161,0.000 19.000-32,0.000-19.000-160,0.000 0.000 223,0.000 20.000 65,0.000-21.000 96,0.000 1.000-128,0.000 0.000-32,0.000 20.000-192,20.000-20.000-193,0.000-1.000 225,1.000 2.000 128,-21.000-2.000 128,20.000 2.000 96,-20.000-2.000 192,-20.000 1.000 320,20.000-20.000 449,-41.000 20.000-160,21.000 0.000-256,-19.000-20.000-385,-1.000 20.000-96,1.000-20.000-96,19.000 0.000-128,0.000 0.000-385,0.000 0.000-576,20.000 0.000-384,0.000 0.000-993,40.000 0.000 320,-20.000 0.000-4036</inkml:trace>
  <inkml:trace contextRef="#ctx0" brushRef="#br2">14987.000 7014.000 3299,'-20.000'0.000'10730,"20.000"0.000"-10698,0.000 0.000 480,20.000 0.000 1218,-1.000 20.000-609,21.000-20.000-705,-20.000 20.000-255,39.000 0.000-129,-19.000-1.000 0,-1.000-19.000-193,1.000 21.000-447,1.000-2.000-769,-2.000-19.000-449,1.000 0.000-1025,-20.000 0.000-3331</inkml:trace>
  <inkml:trace contextRef="#ctx0" brushRef="#br2">15305.000 6955.000 6053,'-40.000'19.000'7079,"40.000"1.000"-7047,-21.000 0.000 512,1.000 20.000 1282,0.000-1.000-1057,-19.000 1.000-673,19.000 0.000-224,0.000 0.000-513,20.000-20.000-608,0.000 19.000-1377,0.000-19.000-1410</inkml:trace>
  <inkml:trace contextRef="#ctx0" brushRef="#br2">15621.000 6796.000 15150,'0.000'-20.000'480,"0.000"20.000"-1409,20.000 0.000 1826,21.000-20.000 64,-21.000 20.000-737,19.000 0.000-128,1.000 0.000-31,-20.000 20.000-194,-1.000 0.000 129,-19.000 0.000-32,0.000 0.000-192,0.000-1.000-128,0.000 1.000 256,0.000 0.000-32,0.000 0.000 64,0.000 20.000-449,20.000-21.000 1,-20.000 1.000-65,20.000 0.000-128,20.000 20.000 161,-21.000-20.000 288,-19.000-1.000 192,20.000 21.000 64,0.000-19.000 96,0.000-2.000 224,-20.000 1.000 385,0.000 0.000-353,0.000 0.000-96,-20.000 0.000 129,0.000-1.000 95,0.000-19.000 0,1.000 20.000-127,-21.000-20.000-193,-19.000 0.000-128,19.000 20.000-32,-1.000-20.000-192,3.000 0.000-609,-3.000 0.000-1954,3.000 0.000-7815</inkml:trace>
  <inkml:trace contextRef="#ctx0" brushRef="#br3">5676.000 7629.000 1249,'0.000'21.000'5413,"0.000"-21.000"-4676,0.000 0.000 544,0.000 0.000 384,-20.000 0.000-159,20.000-21.000-417,0.000 21.000-385,-19.000 0.000-159,19.000 0.000 31,-20.000 0.000-95,0.000-19.000-97,-21.000 19.000-192,23.000 0.000 33,-43.000 0.000-1,2.000 0.000-96,-1.000 0.000-32,-19.000 0.000 0,20.000 0.000-96,-1.000 0.000 0,-20.000 19.000 0,22.000-19.000 0,-3.000 21.000-32,2.000-21.000 32,-20.000 20.000-64,19.000 0.000 64,1.000 0.000 0,-2.000 0.000-32,2.000-1.000 0,-1.000 21.000 32,1.000-20.000 32,0.000 20.000-32,-1.000-21.000 0,1.000 1.000 0,18.000 20.000-32,3.000-20.000 0,17.000 0.000 96,1.000 20.000 0,-20.000-1.000-32,40.000 1.000-32,-19.000-20.000 32,19.000 20.000-32,0.000-1.000 0,0.000 1.000 32,19.000 0.000 0,1.000 0.000 0,0.000-1.000-32,0.000 2.000 32,19.000 18.000 0,2.000-19.000-32,17.000-1.000-64,3.000-19.000-128,18.000 20.000-32,0.000-1.000-225,2.000-18.000 193,18.000 19.000 128,19.000-21.000 0,1.000 21.000 0,0.000-20.000 32,21.000-20.000-32,-2.000 20.000 0,2.000-20.000 31,-21.000-20.000 65,19.000 0.000 96,-19.000 0.000 97,1.000-19.000 95,-21.000-1.000 0,0.000 0.000-64,0.000 0.000-128,-38.000 0.000 0,-22.000 1.000 97,-19.000-21.000 31,0.000 0.000 192,-40.000 1.000-128,-21.000-21.000-31,-18.000 1.000 159,1.000-1.000-64,-43.000 0.000-128,22.000 21.000 1,-41.000-1.000 63,21.000 21.000 192,20.000-1.000 33,-20.000 20.000-257,20.000 20.000-160,0.000 0.000-64,18.000 0.000 0,22.000 0.000-96,19.000 0.000-897,0.000 20.000-961,20.000 0.000-1345,20.000 0.000-4709</inkml:trace>
  <inkml:trace contextRef="#ctx0" brushRef="#br3">11035.000 8008.000 10826,'0.000'0.000'897,"0.000"0.000"-481,0.000 0.000-256,20.000 0.000 481,1.000 0.000-193,19.000 0.000-224,19.000 20.000-192,-19.000-20.000-32,-1.000 19.000 0,1.000 1.000 0,-20.000 0.000 32,1.000 20.000-64,-3.000 0.000 64,-18.000 0.000 0,-18.000-1.000-64,-3.000 1.000 97,-19.000 0.000-1,20.000-1.000 32,-19.000 1.000 352,-1.000 0.000 161,20.000-21.000-97,20.000 22.000-160,0.000-22.000-127,0.000 1.000-33,20.000 0.000-64,20.000 0.000-64,-1.000 0.000-128,1.000-20.000-481,1.000 19.000-383,-3.000-19.000-738,3.000 0.000-992,-3.000 0.000-1955</inkml:trace>
  <inkml:trace contextRef="#ctx0" brushRef="#br3">11651.000 8286.000 12684,'0.000'0.000'1857,"20.000"20.000"-1985,0.000-20.000 192,20.000 20.000 0,-21.000-1.000 64,21.000 1.000-128,-20.000 1.000-416,19.000-2.000-705,2.000 1.000-545,-1.000 0.000-320,-22.000-20.000-1569</inkml:trace>
  <inkml:trace contextRef="#ctx0" brushRef="#br3">11890.000 8246.000 11274,'-21.000'20.000'833,"1.000"20.000"-801,20.000-20.000 673,-39.000 19.000 960,19.000 1.000-608,0.000 0.000-736,20.000 0.000-289,-20.000-20.000-129,20.000 19.000-767,0.000-19.000-1186,-19.000 0.000-1954</inkml:trace>
  <inkml:trace contextRef="#ctx0" brushRef="#br3">12366.000 8246.000 11306,'60.000'-60.000'4100,"-40.000"41.000"-4100,-20.000-1.000-192,0.000 20.000 384,0.000 0.000-160,-40.000 20.000-128,20.000 20.000 0,-19.000-1.000 96,19.000 21.000 0,0.000-1.000 0,20.000-19.000-32,20.000 19.000-32,0.000-18.000-96,-1.000-2.000 32,21.000-19.000 128,19.000 0.000 0,-19.000-20.000 64,19.000 0.000 160,1.000-20.000 64,-1.000 0.000 64,-18.000-19.000 161,-3.000-2.000-129,-17.000 2.000 1,-21.000 0.000-1,0.000-2.000-192,-39.000-18.000 96,19.000 19.000 1,-41.000 20.000-33,22.000 1.000-256,-21.000-2.000 0,1.000 21.000-160,19.000 0.000-801,1.000 21.000-1569,19.000-2.000-4005</inkml:trace>
  <inkml:trace contextRef="#ctx0" brushRef="#br3">13538.000 8345.000 13100,'-21.000'0.000'288,"21.000"0.000"-640,0.000 0.000 992,0.000 0.000 482,21.000 0.000-226,17.000-19.000-287,3.000 19.000-129,-1.000 0.000-95,19.000 0.000-289,-19.000 0.000-192,-20.000 0.000-833,19.000 0.000-1602,1.000 0.000-2081</inkml:trace>
  <inkml:trace contextRef="#ctx0" brushRef="#br3">13736.000 8186.000 12555,'0.000'21.000'-32,"0.000"18.000"321,0.000-19.000 1376,0.000 20.000-191,0.000 19.000-898,0.000-19.000-416,-20.000 19.000-320,20.000-18.000-224,20.000-2.000-673,-20.000-19.000-1410,20.000 0.000-2337</inkml:trace>
  <inkml:trace contextRef="#ctx0" brushRef="#br3">14491.000 8067.000 10954,'0.000'0.000'673,"0.000"0.000"-161,19.000 0.000 1122,1.000 0.000-706,20.000-20.000-543,-20.000 20.000-225,19.000-19.000 96,1.000 19.000 193,-1.000-20.000-97,-19.000 20.000-256,0.000-21.000-96,-20.000 21.000-192,0.000 0.000-609,-20.000 0.000-224,-19.000 0.000 128,-1.000 21.000 513,0.000-1.000 352,1.000-1.000 0,-1.000 1.000 96,1.000 20.000 128,19.000-20.000 0,20.000 20.000-128,0.000 0.000 0,20.000-1.000 32,-1.000 1.000-63,21.000-20.000-1,0.000 19.000-97,-1.000-19.000 65,1.000 20.000-32,-1.000-20.000 64,-19.000 0.000-32,0.000-1.000 385,-20.000 2.000 287,0.000-21.000 225,-40.000 0.000-192,21.000 20.000-417,-21.000-20.000-192,-19.000 0.000-64,19.000 0.000-128,0.000 0.000-320,1.000 0.000-385,19.000 0.000-704,0.000 0.000-1218,20.000 0.000-2594</inkml:trace>
  <inkml:trace contextRef="#ctx0" brushRef="#br3">15026.000 8286.000 13516,'40.000'20.000'961,"-20.000"-20.000"-897,19.000 20.000 353,1.000-1.000 287,-19.000 1.000-191,17.000 1.000-417,3.000-21.000-384,-1.000 19.000-449,-21.000 1.000-384,21.000 0.000-1281,-20.000-20.000-1538</inkml:trace>
  <inkml:trace contextRef="#ctx0" brushRef="#br3">15305.000 8167.000 13805,'-20.000'59.000'960,"0.000"-19.000"-960,-1.000 0.000 769,1.000-1.000 609,-18.000 2.000-898,17.000-2.000-416,1.000 0.000-769,20.000 2.000-512,-20.000-2.000-1121,20.000-19.000-2370</inkml:trace>
  <inkml:trace contextRef="#ctx0" brushRef="#br3">15423.000 8107.000 16207,'60.000'-20.000'961,"-21.000"20.000"-1057,1.000-20.000 512,19.000 20.000 737,-18.000-20.000-640,-1.000 20.000-417,-22.000 0.000-192,3.000 20.000 32,-21.000 0.000-225,0.000 0.000-159,-21.000 20.000-193,21.000-20.000 193,-18.000 20.000-65,-2.000-1.000 33,0.000-19.000-1,20.000 20.000 161,0.000-20.000 160,20.000-1.000 64,0.000 22.000 64,-2.000-22.000 64,3.000 1.000 0,19.000 0.000-32,-20.000-1.000-32,-1.000 2.000 0,1.000-1.000 0,0.000-1.000 64,-20.000 1.000 96,0.000 0.000 256,-20.000-20.000 225,-19.000 20.000-161,-21.000 0.000-191,21.000-1.000-97,-22.000-19.000-160,-18.000 21.000-192,20.000-2.000-994,-1.000 2.000-1088,21.000-21.000-2050,-1.000 19.000-4324</inkml:trace>
  <inkml:trace contextRef="#ctx0" brushRef="#br1">16396.000 6557.000 5957,'0.000'-20.000'769,"0.000"20.000"961,0.000-20.000 512,0.000 20.000-96,0.000 0.000-897,0.000 0.000-641,21.000 0.000 33,-3.000 0.000-64,2.000 0.000-193,21.000 0.000-192,-21.000 0.000 0,19.000-19.000-96,21.000 19.000-128,-21.000-20.000 32,1.000 20.000 0,-1.000 0.000 32,-19.000 0.000-64,20.000 0.000 0,-20.000 0.000-64,-1.000 20.000 32,-19.000-1.000 0,20.000 1.000 64,0.000 20.000 0,-20.000 1.000 0,0.000 18.000-32,21.000-19.000 64,-21.000 39.000-32,0.000-20.000 0,0.000 21.000-96,0.000-1.000 0,0.000 0.000 32,0.000 1.000 64,0.000 19.000 32,0.000 1.000 0,0.000-1.000-32,0.000 0.000 32,0.000 1.000 0,-21.000-21.000 0,21.000 21.000-32,0.000-1.000 32,0.000 0.000 32,0.000-19.000 0,0.000 19.000-64,0.000 1.000 32,0.000-21.000 0,21.000 21.000 32,-21.000-21.000 769,0.000 21.000-513,20.000-21.000-256,-20.000 0.000 65,20.000-19.000 31,-20.000 19.000-128,0.000-19.000 0,0.000-20.000-32,0.000 0.000 32,-20.000-1.000-32,0.000-19.000 128,-1.000-20.000 128,-19.000 0.000-160,1.000 0.000 64,-1.000-20.000-31,-19.000 0.000-226,-1.000 1.000 33,21.000-2.000-224,-22.000 2.000-192,23.000-21.000-161,-3.000 20.000-608,21.000 0.000-1249,2.000-19.000-2499</inkml:trace>
  <inkml:trace contextRef="#ctx0" brushRef="#br1">17547.000 7591.000 6854,'0.000'0.000'5733,"20.000"0.000"-5284,-20.000 0.000 1441,20.000 0.000 160,20.000 0.000-865,-21.000 0.000-673,1.000 0.000-127,20.000 0.000-193,-1.000 0.000-96,-19.000 0.000 32,21.000 0.000-160,-1.000 0.000-320,-40.000 0.000-417,19.000 0.000-1025,-19.000 0.000-3715</inkml:trace>
  <inkml:trace contextRef="#ctx0" brushRef="#br1">17528.000 7809.000 14189,'19.000'20.000'96,"1.000"-20.000"545,0.000 0.000 1345,20.000 0.000-705,-1.000 0.000-929,1.000 0.000-352,-19.000 0.000-64,17.000 0.000-705,-17.000 0.000-1569,-1.000 0.000-4997</inkml:trace>
  <inkml:trace contextRef="#ctx0" brushRef="#br1">18660.000 6836.000 9288,'0.000'0.000'1634,"0.000"-20.000"-705,0.000 20.000 608,19.000 0.000 33,21.000 0.000-545,0.000-20.000-417,-1.000 20.000-223,21.000-20.000-225,-21.000 20.000-128,22.000 0.000 0,-23.000-20.000-32,3.000 20.000-224,-3.000 0.000-577,-17.000 0.000-576,-21.000 0.000-1378,-21.000 0.000-3235</inkml:trace>
  <inkml:trace contextRef="#ctx0" brushRef="#br1">18699.000 6836.000 6726,'0.000'0.000'-288,"0.000"0.000"800,20.000 0.000 1506,-20.000 0.000-449,0.000 19.000-223,20.000-19.000-161,-20.000 20.000-64,0.000 0.000-224,20.000 20.000-257,-20.000-1.000-159,0.000 1.000-193,0.000 0.000-64,0.000 20.000-31,19.000 19.000-33,-19.000-19.000-64,0.000 19.000 32,20.000 0.000-32,-20.000 1.000-64,20.000-1.000 32,-20.000 1.000 0,0.000 19.000-64,20.000-19.000 64,-20.000-1.000 32,0.000 21.000 128,0.000-1.000-95,0.000 1.000-193,0.000-21.000 352,-20.000 0.000-64,20.000 1.000-192,0.000-20.000-32,0.000-21.000 0,20.000 21.000 128,-20.000-20.000-192,0.000-21.000 128,20.000 21.000-32,-20.000-20.000 0,0.000 0.000 0,19.000 0.000 64,-19.000 0.000-192,0.000-20.000 160,0.000 20.000-32,20.000-20.000 0,-20.000 19.000 0,20.000-19.000-64,21.000 0.000 32,-23.000 0.000-192,22.000-19.000 0,1.000 19.000 64,-23.000 0.000-32,23.000-20.000 160,-1.000 20.000-128,-21.000 0.000-225,1.000 0.000-576,0.000 0.000-736,-20.000 0.000-898,0.000 0.000-4900</inkml:trace>
  <inkml:trace contextRef="#ctx0" brushRef="#br1">19731.000 6935.000 9577,'20.000'-20.000'1633,"0.000"0.000"-864,-20.000 0.000 1345,0.000 0.000-673,0.000 1.000-384,-20.000-1.000-416,20.000 20.000-321,-20.000 0.000-160,0.000-20.000-160,0.000 20.000-32,1.000 20.000-32,-21.000 0.000 0,0.000-1.000 32,21.000 21.000 32,-21.000-20.000 0,20.000 20.000-32,20.000-1.000 32,0.000 1.000 0,0.000-20.000 32,20.000 19.000-32,20.000-18.000 32,-21.000-2.000 0,21.000-19.000 32,0.000 21.000 0,-1.000-21.000 32,-19.000-21.000 32,20.000 21.000 65,-21.000-19.000-97,1.000-2.000 0,0.000-18.000 32,1.000 19.000 0,-21.000-20.000-64,0.000 1.000 64,0.000-1.000-32,0.000 20.000 97,0.000 0.000-1,-21.000 0.000 96,21.000 20.000-192,0.000 0.000 64,-20.000 0.000-128,20.000 20.000 225,0.000 20.000-1,0.000 0.000 0,0.000-1.000 96,20.000 21.000-224,-20.000 0.000-63,21.000-20.000-65,-1.000 19.000 32,18.000-19.000-129,-17.000 19.000-31,-1.000-39.000-384,-20.000 20.000-257,20.000-21.000-640,-20.000 1.000-1314,0.000 0.000-3138</inkml:trace>
  <inkml:trace contextRef="#ctx0" brushRef="#br1">19474.000 8107.000 13773,'0.000'0.000'1761,"18.000"20.000"-1857,-18.000 0.000 320,21.000 19.000 225,-21.000 1.000-33,0.000 20.000-320,0.000-1.000-64,20.000-18.000-256,-20.000-2.000-224,0.000 0.000-161,0.000-18.000-672,20.000-1.000-1250,0.000-1.000-2177</inkml:trace>
  <inkml:trace contextRef="#ctx0" brushRef="#br1">19771.000 8226.000 13869,'19.000'-19.000'1185,"1.000"-2.000"-1506,0.000 2.000 546,21.000 19.000 575,-3.000-20.000 1,3.000 0.000-673,-21.000 0.000-96,-1.000 20.000 32,1.000 0.000 129,-20.000-20.000-161,-20.000 20.000-96,1.000 20.000-161,-1.000-20.000 1,-21.000 20.000 32,21.000 0.000 64,-18.000 19.000 32,17.000-18.000 0,-19.000 18.000 32,40.000-19.000-33,-19.000 20.000 1,38.000-20.000 96,-19.000-1.000 0,40.000 22.000 0,-19.000-22.000 64,17.000 21.000-32,3.000-21.000 65,-21.000 22.000 95,0.000-22.000 96,-1.000 1.000-96,-19.000-20.000 0,0.000 20.000 193,-19.000-20.000 31,-1.000 0.000-128,-21.000 0.000-191,3.000 0.000 31,-3.000 0.000-545,1.000 0.000 97,1.000 0.000-449,-1.000 0.000-576,20.000-20.000-1250,1.000 20.000-3298</inkml:trace>
  <inkml:trace contextRef="#ctx0" brushRef="#br1">20247.000 6717.000 9320,'-20.000'0.000'929,"20.000"0.000"256,-20.000 19.000 225,20.000-19.000-97,20.000 0.000-352,-20.000 0.000-257,20.000 0.000-159,21.000 0.000-225,-2.000 0.000-128,21.000 0.000-95,-1.000 0.000 95,0.000 0.000-32,1.000 0.000-64,-21.000 0.000-64,1.000 0.000 32,-20.000 0.000-32,1.000 0.000-32,-3.000 0.000-32,2.000 20.000 32,-20.000 0.000 32,0.000 0.000-64,0.000 0.000 32,21.000 19.000 32,-21.000-19.000-64,0.000 0.000 128,0.000 20.000-128,0.000-20.000 64,0.000 19.000-32,0.000-19.000 96,0.000 20.000-128,0.000-1.000 96,0.000 22.000-64,0.000-2.000 96,0.000 0.000-96,0.000 1.000 32,0.000 19.000 0,0.000 1.000-64,0.000-1.000 64,0.000-20.000 0,-21.000 22.000 1,21.000-2.000-1,0.000 0.000 96,0.000-19.000-160,0.000 20.000 96,21.000-1.000 128,-21.000 1.000-64,0.000-1.000 0,0.000 1.000-64,0.000-1.000-128,20.000-20.000-64,-20.000 1.000 96,20.000-20.000 128,-2.000 0.000-160,3.000 0.000 160,-1.000 0.000-96,0.000-21.000 96,-20.000 21.000-128,0.000-20.000 32,0.000 0.000-32,0.000 0.000 192,0.000-1.000-288,0.000-19.000 160,0.000 0.000 0,0.000 20.000 0,0.000-20.000 0,0.000 0.000 64,0.000 0.000-64,0.000 0.000 97,0.000 0.000-65,0.000 0.000 64,-20.000 0.000 0,20.000 0.000 0,0.000 0.000 32,0.000 0.000 32,-20.000 0.000 0,-1.000 20.000 1,3.000-20.000 159,-22.000 0.000-192,-1.000 20.000 0,2.000-20.000 97,-21.000 20.000-161,21.000 0.000-96,-1.000-20.000-129,-19.000 19.000-479,19.000 2.000-769,1.000-2.000-2307,-21.000-19.000-6149</inkml:trace>
  <inkml:trace contextRef="#ctx0" brushRef="#br0">18719.000 7749.000 13004,'-40.000'60.000'-32,"40.000"-60.000"96,20.000 20.000 608,20.000-40.000 610,19.000-20.000-353,20.000 1.000-417,40.000-41.000-288,21.000-19.000-192,18.000-21.000 32,22.000 1.000-64,-2.000 0.000 0,21.000 19.000 128,-21.000-19.000 321,0.000 40.000 95,-58.000 20.000-319,-21.000 19.000-514,-59.000 20.000-640,-20.000 20.000 321,-60.000 40.000 640,-19.000 39.000 0,-60.000 20.000 0,-21.000 21.000 0,-38.000 58.000 64,-1.000 40.000 160,-19.000 21.000 33,-2.000 20.000 223,22.000-21.000 65,20.000 1.000 127,38.000-61.000-95,21.000-38.000 128,59.000-61.000 256,1.000-39.000-673,39.000-21.000-224,39.000-38.000 32,41.000-21.000-64,-1.000 0.000-64,41.000-39.000-192,-2.000 0.000-96,1.000-21.000 128,21.000 1.000 31,-1.000 0.000-31,-1.000-21.000-288,2.000 1.000 160,-2.000 39.000 159,-19.000 0.000 65,-20.000 21.000 32,-38.000 39.000 0,-23.000 0.000 0,-38.000 40.000-32,-38.000 40.000 288,-23.000 39.000 65,-38.000 60.000-161,-20.000 20.000-64,1.000 0.000-32,18.000-20.000-64,40.000-40.000 64,40.000-40.000-64,40.000-58.000 448,40.000-21.000-159,40.000-40.000-97,-1.000-40.000-224,19.000 1.000-257,-19.000 0.000 97,20.000-1.000 288,-38.000 0.000-96,-22.000 41.000-32,0.000-1.000-64,-39.000 40.000 64,0.000 19.000-64,-20.000 22.000 160,0.000-2.000-288,-20.000 40.000-161,-19.000-18.000-191,39.000 18.000-642,-20.000-20.000-3138,59.000-19.000-6854</inkml:trace>
  <inkml:trace contextRef="#ctx0" brushRef="#br0">21697.000 6796.000 15182,'-20.000'0.000'544,"0.000"0.000"-480,20.000 0.000 321,20.000-20.000 576,0.000 20.000-353,-1.000 0.000-319,21.000 0.000-97,0.000 0.000-160,19.000 0.000 0,2.000 0.000-128,-2.000-20.000-545,-19.000 20.000-512,-1.000 0.000-1089,-19.000-20.000-641,-20.000 20.000-1921</inkml:trace>
  <inkml:trace contextRef="#ctx0" brushRef="#br0">21677.000 6796.000 11146,'0.000'59.000'416,"0.000"-19.000"-127,20.000 20.000 511,-1.000-1.000 97,-19.000 1.000-352,20.000 20.000-161,0.000-1.000 129,-20.000 20.000 31,20.000 0.000 1,-20.000 0.000-1,0.000 0.000-127,-20.000 21.000 63,0.000-20.000 193,0.000 19.000-161,1.000 0.000-95,-1.000-20.000-1,0.000 1.000 193,0.000 0.000-321,20.000-1.000-128,0.000-20.000 224,0.000-20.000-95,0.000 2.000-161,20.000-2.000 64,-20.000-19.000-32,20.000-1.000 64,-20.000-19.000 33,20.000 20.000-193,-1.000-20.000 32,1.000 0.000-256,0.000-20.000 63,20.000 19.000-95,-21.000-19.000-256,21.000 0.000 128,0.000 0.000-97,-1.000 0.000-352,-19.000 0.000-1056,21.000 0.000-2083,-41.000-19.000-5573</inkml:trace>
  <inkml:trace contextRef="#ctx0" brushRef="#br0">22649.000 6935.000 12555,'0.000'-20.000'577,"0.000"0.000"416,0.000 0.000 929,-20.000 20.000-769,1.000-20.000-769,-1.000 20.000-384,-20.000 0.000 0,1.000 20.000 160,-1.000 0.000 65,19.000 20.000-65,-17.000-1.000 0,18.000 21.000 32,20.000-20.000-128,0.000 0.000 32,20.000 0.000-64,-2.000-21.000 128,23.000 1.000-96,18.000 0.000 97,-19.000-20.000-1,0.000 0.000-224,-1.000-20.000 448,1.000 0.000-288,-20.000 1.000 0,1.000-21.000 32,-3.000 19.000 32,-18.000-18.000 1,0.000-1.000 159,-18.000 20.000-96,18.000 0.000-128,-21.000 20.000-32,1.000 0.000-64,0.000 0.000 96,20.000 20.000 32,-20.000 20.000 161,0.000 19.000 287,1.000 2.000-191,19.000-2.000-33,0.000 20.000-192,0.000-19.000-64,19.000-1.000-64,-19.000 1.000-64,20.000-21.000-320,0.000 2.000-193,0.000-1.000-223,0.000-21.000-770,-20.000 0.000-1056,0.000 2.000-4101</inkml:trace>
  <inkml:trace contextRef="#ctx0" brushRef="#br0">22312.000 8186.000 15054,'0.000'-19.000'736,"0.000"19.000"-1344,19.000 19.000 640,-19.000 2.000 673,20.000 18.000 63,-20.000 1.000-159,20.000 19.000-193,-20.000-18.000 161,0.000 18.000-321,0.000-19.000 64,0.000 19.000-224,0.000-39.000-256,0.000 20.000-448,0.000-21.000-994,21.000-19.000-1889,-1.000 0.000-4164</inkml:trace>
  <inkml:trace contextRef="#ctx0" brushRef="#br0">22590.000 8246.000 17072,'20.000'-20.000'-545,"-1.000"20.000"545,21.000-19.000 288,0.000-2.000 97,-1.000 2.000-225,-19.000-1.000-160,0.000 20.000 96,-20.000 0.000 0,0.000 0.000-64,0.000 0.000-64,-20.000 20.000-96,-18.000-1.000-32,-3.000 21.000 160,21.000 0.000-32,-20.000-20.000-32,1.000 20.000 32,19.000-21.000 32,20.000 22.000-32,0.000-22.000 0,0.000 21.000 128,20.000-21.000 64,19.000 22.000-32,1.000-22.000-64,0.000 1.000-64,19.000 20.000 64,-18.000-20.000-64,-21.000-1.000 0,-2.000 2.000 128,-18.000-2.000 385,0.000 2.000 63,-18.000-2.000 1,-23.000-19.000-193,1.000 20.000-384,-19.000-20.000 32,19.000 20.000-256,-19.000-20.000-288,39.000 0.000-257,-20.000-20.000 0,21.000 20.000-768,19.000-39.000-1442,0.000 18.000-2210</inkml:trace>
  <inkml:trace contextRef="#ctx0" brushRef="#br0">23126.000 6736.000 9833,'-20.000'0.000'1121,"0.000"0.000"512,0.000 0.000-127,20.000 0.000-65,0.000 0.000-576,0.000 0.000-481,0.000 0.000 161,20.000 20.000-257,0.000-20.000 417,19.000 0.000-353,1.000 0.000-64,19.000 0.000-63,-18.000 0.000-1,-21.000-20.000-96,0.000 20.000-96,-2.000 0.000 32,3.000 0.000-160,-1.000 0.000 0,0.000 20.000 96,-20.000-20.000 32,20.000 20.000-96,-1.000 0.000 128,1.000 0.000 0,-20.000 19.000-64,20.000 1.000 96,-20.000 20.000-192,0.000-21.000 192,0.000 41.000-96,20.000-21.000 64,-20.000 21.000-32,0.000 19.000 32,0.000-20.000-32,20.000 21.000 0,-20.000 0.000 32,0.000-1.000 32,0.000-20.000 161,0.000 20.000-65,0.000 1.000-128,0.000-1.000 160,0.000 1.000-128,0.000-1.000 0,20.000 0.000 0,-20.000-19.000-32,19.000-1.000-31,21.000 1.000-33,-19.000-21.000 64,-1.000 1.000-32,-2.000-20.000 0,2.000 0.000-32,-20.000-1.000 0,0.000-19.000 64,0.000 20.000 0,0.000-40.000 128,0.000 20.000 64,-20.000-1.000 64,2.000-19.000 225,-2.000 21.000-129,-1.000-21.000-95,1.000 0.000-161,-19.000 0.000 64,-1.000-21.000-128,0.000 21.000-96,1.000 0.000-192,-21.000 0.000-513,1.000 0.000-928,-20.000 21.000-1090,18.000-2.000-4548</inkml:trace>
  <inkml:trace contextRef="#ctx0" brushRef="#br4">8039.000 3040.000 7302,'0.000'0.000'641,"-21.000"0.000"-513,21.000 0.000 1185,0.000 0.000 513,-20.000 0.000-897,20.000-20.000-256,-18.000 20.000 63,-3.000 0.000-95,1.000 0.000-449,0.000 0.000-128,-19.000 0.000-32,-1.000 20.000 224,-20.000-20.000-31,21.000 19.000 255,-1.000-19.000 193,-19.000 0.000-193,18.000 20.000-320,3.000-20.000 1,-3.000 0.000 63,1.000 0.000 0,1.000 0.000-128,-1.000 0.000-96,20.000 0.000-32,1.000 0.000 0,-1.000 0.000 0,20.000 20.000 0,-20.000-20.000-64,20.000 0.000 32,0.000 0.000 32,0.000 21.000 0,0.000-21.000 32,0.000 19.000 0,0.000 1.000 0,0.000-20.000 64,0.000 19.000 32,0.000 2.000 0,0.000 19.000 0,0.000-20.000-96,0.000 19.000 32,0.000-19.000 32,0.000 40.000-64,0.000-21.000 0,0.000 1.000-32,0.000 20.000 32,0.000 0.000-32,0.000-1.000 0,0.000 1.000-64,0.000-1.000-64,-20.000 1.000 128,20.000 19.000 32,0.000-19.000 32,-21.000 19.000 0,21.000-19.000 0,0.000 19.000-32,0.000-19.000 96,0.000-1.000-64,0.000 21.000 0,0.000-20.000 0,0.000-1.000-32,0.000 1.000 0,0.000-20.000 0,0.000 19.000-64,0.000-19.000 64,21.000 0.000 0,-21.000-1.000-32,0.000 1.000 32,0.000 1.000 32,0.000-2.000-32,0.000-19.000 32,20.000 20.000-32,-20.000-20.000 128,0.000 19.000-288,0.000-19.000 128,0.000 0.000 32,0.000 0.000 32,0.000 0.000-64,0.000 0.000 32,20.000-1.000 64,-20.000 2.000-96,0.000 18.000 32,0.000-18.000 64,0.000-2.000-64,0.000 1.000 0,20.000 0.000 64,-20.000-1.000-32,0.000 2.000-64,0.000-1.000 64,0.000-1.000-64,0.000 1.000 96,0.000-20.000-96,19.000 19.000 96,-19.000-19.000-64,0.000 21.000 96,0.000-21.000-64,0.000 0.000 96,0.000 20.000-64,0.000-20.000 65,0.000 0.000-33,0.000 0.000-32,0.000 0.000-32,0.000 0.000 32,0.000 0.000-32,0.000 0.000-64,0.000 0.000 96,0.000 0.000 0,0.000 0.000-32,0.000 0.000 0,0.000 0.000 32,20.000 20.000-32,-20.000-20.000 32,20.000 0.000-32,0.000 0.000 0,19.000 19.000-64,1.000-19.000 32,1.000 0.000-32,-3.000 0.000-32,3.000 0.000-96,-3.000-19.000 128,3.000 19.000-64,18.000 0.000 0,-19.000-20.000 0,0.000 20.000-32,-1.000 0.000 63,1.000-20.000 1,1.000 20.000-96,-23.000-21.000 64,2.000 21.000 160,1.000-19.000-128,-1.000 19.000 128,0.000-20.000-64,-2.000 20.000 0,3.000 0.000 32,-21.000 0.000 64,20.000 0.000-64,-20.000-19.000-64,0.000 19.000-32,20.000 0.000-32,-20.000 0.000-256,0.000-20.000 32,20.000 20.000 127,-20.000-21.000 33,0.000 2.000-128,19.000-1.000 160,-19.000 0.000 128,0.000 1.000 32,0.000-2.000 0,0.000-18.000-32,0.000 18.000 32,0.000-18.000-32,0.000 19.000 0,0.000-40.000 96,0.000 21.000 64,0.000-21.000-192,0.000 20.000 256,0.000-20.000-96,0.000-19.000-31,0.000 19.000-65,0.000-19.000 32,0.000 19.000 96,0.000 1.000 128,0.000-21.000 257,0.000 20.000 63,0.000 1.000-352,20.000-1.000-31,-20.000 1.000 127,0.000-1.000-128,20.000 0.000-32,-20.000 1.000 65,20.000-1.000-161,-20.000 0.000-32,0.000 1.000-32,20.000-21.000 0,-20.000 20.000 32,0.000-18.000-160,-20.000 18.000 96,20.000 0.000 0,0.000 20.000 0,-20.000 1.000 96,20.000-1.000 96,0.000 20.000 32,0.000 0.000 193,0.000 0.000-161,0.000 1.000-64,0.000-1.000-64,0.000 0.000-32,-20.000 0.000-32,20.000-1.000-32,0.000 2.000-64,0.000 19.000 160,0.000 0.000 1,0.000-20.000-1,0.000 20.000-32,0.000 0.000 0,0.000 0.000-320,-20.000 0.000-33,20.000 0.000 1,0.000 0.000-32,0.000 0.000-64,-19.000 20.000-33,-1.000-20.000 1,20.000 0.000 96,-20.000 0.000-33,0.000 19.000-287,-1.000-19.000 31,3.000 0.000 33,-2.000 0.000 319,20.000 0.000 1,-20.000 21.000 0,20.000-21.000-545,-21.000 0.000-288,21.000 0.000 192,0.000 0.000-63,0.000 0.000-1,0.000 0.000 224,0.000 0.000-96,-20.000 0.000-3042</inkml:trace>
  <inkml:trace contextRef="#ctx0" brushRef="#br4">8018.000 9916.000 7975,'0.000'19.000'609,"0.000"-19.000"-673,0.000 0.000 1953,0.000 0.000 289,0.000 0.000-1569,0.000 0.000 160,0.000-19.000 256,-20.000 19.000-96,2.000 0.000-161,-3.000 0.000-127,1.000 0.000-353,0.000-21.000-64,-19.000 21.000-128,-1.000 0.000 1,0.000 0.000-97,1.000 0.000-32,-1.000 0.000 64,-1.000 0.000-64,3.000 0.000 64,-3.000 0.000 64,3.000 0.000-192,17.000 0.000 192,1.000 0.000-160,0.000 0.000 64,0.000 21.000 0,1.000-21.000 0,19.000 19.000 64,0.000-19.000-64,-20.000 20.000 128,20.000-20.000-96,0.000 20.000 64,0.000 0.000-64,0.000-20.000-32,0.000 20.000 0,0.000 20.000-32,20.000-21.000 96,-20.000 22.000-64,0.000-2.000-32,0.000 0.000 96,0.000 21.000-96,0.000 0.000 96,0.000-1.000-96,0.000 1.000 0,0.000 19.000 32,0.000-19.000-64,-20.000 20.000 96,20.000-20.000-64,0.000 19.000 32,0.000 0.000-32,0.000-19.000 64,-20.000 20.000-64,20.000-1.000 96,0.000-19.000-96,0.000 19.000 32,-20.000-19.000 0,20.000-21.000-64,0.000 21.000 32,0.000 0.000 32,0.000-20.000 32,0.000 0.000-32,0.000-1.000 64,0.000 21.000-64,0.000-21.000-64,0.000 1.000 96,0.000-20.000 0,0.000 20.000 0,0.000-1.000-64,0.000-19.000-64,20.000 20.000 96,-20.000-20.000-96,0.000-20.000-64,20.000 19.000 128,-20.000 2.000 0,0.000-21.000 64,0.000 19.000-64,0.000-19.000 96,0.000 19.000 0,0.000 2.000 0,0.000-21.000 0,0.000 0.000 0,0.000 20.000-128,0.000-20.000 64,0.000 0.000 64,20.000 0.000-96,-1.000 0.000 64,1.000 0.000 32,0.000 0.000-96,0.000 0.000 32,1.000 0.000 0,17.000 0.000-32,-18.000 0.000 32,21.000 0.000 0,-23.000 0.000-64,23.000 0.000 0,-1.000 0.000 32,-1.000 0.000-289,1.000-20.000 97,0.000 20.000-64,-1.000 0.000-289,-19.000 0.000-31,21.000 0.000 416,-23.000-21.000 95,-18.000 21.000 97,20.000 0.000 33,-20.000 0.000 95,21.000 0.000 96,-21.000 0.000-32,0.000 0.000-64,0.000 0.000 0,0.000-19.000-32,0.000 19.000-32,0.000 0.000 0,0.000-19.000-31,0.000-2.000 31,0.000-18.000 0,0.000 19.000 64,0.000-20.000-32,0.000 1.000 0,0.000-21.000-96,20.000 20.000 32,-20.000-19.000-32,0.000-1.000 32,0.000 1.000 0,20.000-2.000 32,-20.000-18.000 32,0.000 20.000 128,0.000-21.000-224,18.000-19.000 96,-18.000 19.000 33,0.000-19.000-161,0.000 19.000 64,0.000-39.000-32,-18.000 20.000 64,18.000 0.000-32,0.000 19.000 256,0.000 0.000 64,18.000 21.000 33,-18.000-1.000-129,0.000 0.000 32,21.000 1.000-224,-21.000-20.000-64,0.000 19.000 64,0.000 0.000-64,0.000 1.000 0,0.000 19.000-64,0.000 0.000 96,0.000 20.000 64,-21.000 20.000 193,21.000 0.000-289,-18.000 0.000-225,18.000 20.000-223,0.000 0.000-1186,0.000 20.000-1953,18.000-20.000-8777</inkml:trace>
  <inkml:trace contextRef="#ctx0" brushRef="#br1">10122.000 9955.000 8936,'0.000'0.000'224,"0.000"0.000"1089,0.000 0.000 417,0.000 0.000-128,0.000 0.000-738,20.000 0.000 289,0.000 0.000-224,21.000 0.000-416,-23.000 0.000-321,23.000 20.000-128,-1.000-20.000-32,-1.000 0.000 0,-19.000 0.000-96,20.000 0.000-352,-20.000 0.000-769,-20.000 0.000-1634,0.000 0.000-2658</inkml:trace>
  <inkml:trace contextRef="#ctx0" brushRef="#br1">10104.000 10035.000 6726,'0.000'20.000'705,"18.000"-20.000"384,-18.000 19.000-96,20.000 1.000 256,-20.000 20.000 32,20.000-20.000-416,-20.000 40.000-161,21.000-21.000-95,-21.000 21.000 128,0.000 20.000-289,20.000-1.000-192,-20.000 20.000 1,18.000 0.000-129,-18.000 21.000-32,0.000-1.000-32,-18.000 20.000 32,18.000 20.000-32,0.000-20.000-32,-20.000 1.000 64,20.000-21.000 0,0.000 0.000 192,0.000-20.000-63,0.000 1.000-1,0.000-21.000-160,20.000 20.000 96,-20.000-19.000 128,0.000-21.000 1,0.000 1.000-97,0.000-21.000 96,0.000-18.000-64,0.000 18.000-96,18.000-39.000 129,-18.000 20.000-33,21.000-1.000-32,-21.000-19.000-96,20.000 0.000-96,0.000 21.000-192,0.000-21.000 384,-1.000 0.000-288,21.000-21.000-32,0.000 21.000-256,-20.000 0.000-321,19.000 0.000-352,1.000-19.000-1345,-19.000 19.000-3492</inkml:trace>
  <inkml:trace contextRef="#ctx0" brushRef="#br1">10897.000 10035.000 11883,'0.000'0.000'256,"0.000"0.000"-384,0.000 0.000 480,0.000 0.000 1058,0.000 20.000 63,0.000 19.000-352,0.000 1.000-128,20.000 0.000-128,-20.000 20.000-161,0.000-1.000-319,0.000 20.000-321,0.000-19.000 32,0.000-20.000 128,0.000 20.000-256,0.000-21.000-64,0.000-18.000-128,19.000 18.000-417,-19.000-39.000-832,0.000 20.000-1282,0.000-20.000-2530</inkml:trace>
  <inkml:trace contextRef="#ctx0" brushRef="#br1">11215.000 10353.000 13516,'-20.000'0.000'929,"20.000"0.000"-160,0.000 0.000 800,0.000 0.000-416,0.000 19.000-288,20.000-19.000 0,19.000 21.000-384,-19.000 18.000-225,20.000-19.000-128,-1.000 0.000-128,-19.000 0.000 128,21.000-1.000-288,-3.000 2.000-160,-17.000-2.000-193,19.000 1.000-352,-20.000-20.000-640,-20.000 21.000-1122,19.000-21.000-1537,-19.000 0.000-5188</inkml:trace>
  <inkml:trace contextRef="#ctx0" brushRef="#br1">11513.000 10353.000 12812,'-20.000'0.000'736,"0.000"0.000"-191,-19.000 19.000 1313,19.000 2.000-641,-21.000 18.000-865,21.000 1.000-256,-19.000-1.000-64,-1.000 1.000 0,20.000 1.000-224,1.000-2.000-417,19.000 0.000-640,0.000-18.000-1185,19.000-21.000-1826</inkml:trace>
  <inkml:trace contextRef="#ctx0" brushRef="#br1">11790.000 10174.000 11787,'0.000'-20.000'736,"0.000"0.000"-800,0.000 40.000 993,0.000 0.000 929,0.000 20.000-737,0.000-1.000-128,0.000 1.000-32,0.000 20.000-96,0.000-20.000-417,0.000 19.000-256,0.000-19.000-96,0.000 19.000-32,20.000-18.000-288,-20.000-2.000-256,21.000-19.000-321,-21.000-1.000-512,18.000 2.000-1922,-18.000-21.000-5189</inkml:trace>
  <inkml:trace contextRef="#ctx0" brushRef="#br1">12902.000 10393.000 13933,'-20.000'0.000'512,"20.000"0.000"257,0.000 0.000 1121,0.000 0.000-577,20.000 0.000-672,0.000-21.000-97,0.000 21.000 65,39.000 0.000-225,-19.000 0.000-32,19.000 0.000-159,2.000 0.000-33,-2.000 0.000-192,0.000 0.000 0,-19.000-19.000-257,-20.000 19.000-575,0.000 0.000-322,-20.000 0.000-543,0.000 0.000-545,0.000 0.000-1794</inkml:trace>
  <inkml:trace contextRef="#ctx0" brushRef="#br1">13121.000 10214.000 13708,'20.000'39.000'609,"-20.000"-19.000"32,0.000 20.000 1184,0.000 0.000-319,0.000 0.000-898,0.000-1.000-447,0.000 1.000-193,20.000-1.000-289,-2.000-18.000-704,-18.000 18.000-1313,21.000-18.000-2723</inkml:trace>
  <inkml:trace contextRef="#ctx0" brushRef="#br1">14014.000 10154.000 12427,'-21.000'-20.000'641,"21.000"20.000"96,0.000 0.000 288,21.000-19.000-97,19.000 19.000-95,-1.000 0.000-320,1.000-21.000-225,19.000 21.000-192,-19.000 21.000-96,0.000-2.000-32,-21.000 1.000-224,1.000 0.000-385,-20.000-1.000-31,0.000 22.000 319,-20.000-22.000 289,1.000 21.000 64,-1.000-20.000 0,0.000 0.000-32,20.000 19.000 32,0.000 1.000 0,0.000 0.000-64,20.000-20.000-96,19.000 19.000 32,-19.000 1.000 128,21.000-20.000 32,-21.000 1.000 64,-20.000-2.000 352,0.000 1.000 225,0.000-20.000 192,-41.000 0.000-449,1.000 0.000-96,-19.000 0.000-159,19.000 20.000-129,-19.000-20.000-449,0.000 0.000-63,19.000 0.000-641,20.000 0.000-1314,20.000 0.000-3010</inkml:trace>
  <inkml:trace contextRef="#ctx0" brushRef="#br1">14728.000 10412.000 12395,'-20.000'0.000'224,"1.000"0.000"353,19.000 20.000 1857,0.000-20.000-992,19.000 20.000-545,1.000-20.000-417,0.000 20.000 129,21.000 0.000-33,-3.000-1.000-288,3.000 2.000-192,18.000-21.000 33,-19.000 19.000-161,-1.000 1.000-193,1.000-20.000-351,-20.000 21.000-417,0.000-21.000-577,-1.000 0.000-1088,-19.000 19.000-1090,-19.000-19.000-3779</inkml:trace>
  <inkml:trace contextRef="#ctx0" brushRef="#br1">15026.000 10353.000 12684,'-39.000'19.000'704,"39.000"-19.000"-63,-20.000 21.000 1409,0.000-2.000-641,0.000 1.000-608,-19.000 20.000-385,19.000-20.000 97,0.000 20.000-161,-21.000-1.000-192,23.000 1.000-128,-2.000-20.000-352,-1.000 0.000-641,21.000-1.000-480,0.000 2.000-1634,21.000-21.000-3652</inkml:trace>
  <inkml:trace contextRef="#ctx0" brushRef="#br1">15662.000 10234.000 6534,'0.000'0.000'224,"0.000"0.000"897,0.000 0.000 1826,0.000 0.000-1218,0.000 0.000-768,0.000 0.000-96,0.000 0.000-64,0.000 0.000-161,0.000 0.000-223,0.000 0.000 31,0.000 0.000-63,0.000 0.000-65,0.000 0.000-32,0.000 0.000 1,0.000 0.000-33,0.000 0.000 0,0.000 0.000-96,0.000 0.000 32,0.000 0.000 65,0.000 0.000-97,0.000 0.000-64,0.000 0.000 160,0.000 0.000-64,0.000 19.000 32,0.000 1.000 129,0.000-20.000-65,20.000 40.000 225,-20.000-20.000-97,0.000 19.000-32,20.000-18.000-127,-2.000 18.000 127,-18.000 1.000-224,21.000 20.000-32,-21.000-21.000-32,20.000 1.000 0,0.000-20.000 32,-20.000 19.000-95,0.000-18.000-1,20.000 18.000-32,-20.000-19.000 32,0.000 0.000-161,0.000-20.000-127,0.000 20.000-320,0.000-20.000-577,0.000 0.000-641,0.000 0.000-1858,-20.000 0.000-6725</inkml:trace>
  <inkml:trace contextRef="#ctx0" brushRef="#br1">5935.000 9935.000 9160,'-20.000'-19.000'32,"20.000"19.000"-96,-21.000 0.000 929,21.000 0.000 993,-20.000-21.000-257,20.000 21.000-608,-20.000 0.000-352,1.000-19.000-1,-1.000 19.000-191,-20.000-20.000-193,1.000 20.000-32,-1.000 0.000-96,0.000 0.000-32,-19.000-20.000 33,0.000 20.000-1,-22.000 0.000-128,2.000 0.000 32,-20.000 0.000-64,20.000 0.000 32,-20.000 0.000 0,20.000 0.000 0,-21.000 20.000-64,20.000 0.000 64,1.000-1.000 0,0.000 2.000 0,0.000-2.000 0,18.000 21.000-64,2.000-20.000 96,-1.000 0.000-96,21.000 0.000 32,-22.000 19.000 32,23.000-19.000-65,-3.000 1.000 65,21.000-2.000 33,-19.000 21.000-33,19.000-21.000 64,0.000 2.000 32,0.000 18.000 0,20.000 1.000 0,0.000 0.000-64,0.000-20.000 0,0.000 20.000 0,0.000-1.000 0,20.000 1.000 32,0.000-1.000-64,0.000-18.000 64,1.000 18.000-32,17.000-18.000 32,3.000 18.000-64,-3.000-19.000 64,23.000-1.000-32,-2.000 2.000-32,1.000-1.000 0,-1.000-1.000-32,20.000 1.000 0,2.000 0.000 0,18.000 0.000 32,-20.000 0.000-32,20.000 19.000-64,-20.000-19.000 64,21.000-20.000-96,-1.000 20.000-128,20.000 0.000-1,-19.000-20.000 97,19.000 0.000 32,-20.000 0.000 96,20.000-20.000 0,-19.000 0.000 0,18.000-19.000 32,-19.000-1.000-32,2.000 20.000 32,-22.000-20.000 32,0.000 1.000 0,-39.000 18.000 0,-1.000-18.000-32,1.000 19.000-64,-20.000-20.000-32,-20.000 1.000 64,19.000-21.000 32,-19.000 20.000 0,-19.000 1.000 0,19.000-21.000 32,-40.000 0.000 128,20.000 21.000 0,-39.000-21.000 353,-2.000 1.000 63,2.000-1.000 1,-20.000 20.000-129,-1.000 0.000 33,1.000 0.000 63,-21.000 21.000-63,21.000-2.000-289,-20.000 21.000-256,0.000 0.000 32,0.000 0.000-417,20.000 0.000-704,-21.000 0.000-865,20.000 21.000-3235</inkml:trace>
  <inkml:trace contextRef="#ctx0" brushRef="#br0">5556.000 11088.000 512,'0.000'0.000'1409,"0.000"0.000"417,0.000 0.000 192,0.000 0.000-641,0.000-19.000 1,0.000 19.000 63,0.000 0.000-384,0.000 0.000-128,0.000 0.000-128,0.000 0.000-225,-18.000 0.000-159,18.000 0.000-33,-20.000 0.000-32,20.000 0.000 225,-20.000-21.000-1,-1.000 21.000-127,1.000 0.000-33,2.000-20.000-96,-3.000 20.000 1,1.000-19.000-97,0.000 19.000-32,-20.000-21.000-32,1.000 21.000 64,19.000 0.000-95,-20.000-19.000 31,1.000 19.000-32,-1.000 0.000-32,-19.000-20.000-32,18.000 20.000-32,-18.000 0.000-32,-1.000 0.000 32,21.000 0.000-128,-21.000 0.000 160,21.000 0.000-32,-22.000 20.000-32,23.000-20.000-32,-23.000 19.000-32,23.000 2.000 64,-3.000-21.000 0,-18.000 19.000 0,19.000 1.000-64,0.000 20.000 32,21.000-20.000 0,-21.000 0.000 0,20.000 0.000 32,-1.000 0.000-64,3.000 0.000 96,-2.000-1.000 32,0.000 1.000-96,20.000 20.000-32,-21.000-20.000 32,1.000-1.000 32,20.000 21.000-32,-18.000-20.000 32,-3.000 20.000 0,21.000-21.000-32,-20.000 21.000 32,20.000 0.000 0,0.000-19.000 64,0.000 18.000-160,-20.000-19.000 96,20.000 20.000-64,20.000-20.000 32,-20.000-1.000 0,0.000 1.000 64,20.000 20.000-32,-20.000-20.000 0,21.000 0.000-32,-3.000 19.000 32,2.000-19.000 32,1.000 0.000-321,-1.000 0.000 578,0.000-20.000-289,-2.000 20.000 64,3.000-1.000-128,19.000-19.000 32,-20.000 21.000-33,-1.000-21.000-127,1.000 19.000 160,0.000-19.000-128,0.000 0.000 96,-20.000 19.000-32,20.000-19.000-128,-20.000 0.000-225,0.000 0.000-544,0.000 0.000-1057,0.000 0.000-2210</inkml:trace>
  <inkml:trace contextRef="#ctx0" brushRef="#br5">5597.000 11088.000 6790,'0.000'0.000'993,"20.000"0.000"769,-20.000-19.000 928,0.000 19.000-448,0.000 0.000-993,0.000 0.000-416,-20.000 0.000-96,20.000 0.000 0,-20.000-21.000-33,20.000 21.000-223,-21.000 0.000-129,21.000 0.000-32,-18.000-20.000-31,-2.000 20.000-97,-21.000-19.000 0,21.000 19.000-96,-39.000-21.000 64,19.000 21.000-32,-19.000 0.000 65,-1.000 0.000-65,1.000-19.000-96,0.000 19.000 128,-2.000 0.000-128,-18.000 0.000-64,20.000 0.000 32,-1.000 19.000-32,1.000-19.000 160,-2.000 21.000-96,3.000-21.000-32,-1.000 19.000 32,-2.000 1.000-32,2.000 20.000 32,19.000-20.000-64,-19.000 20.000 32,39.000-20.000-32,-20.000 0.000-32,19.000 19.000 96,3.000-19.000-32,-2.000 0.000 32,0.000 19.000-32,-1.000-19.000 0,1.000 20.000 64,2.000 0.000-224,18.000 0.000 288,-21.000 0.000-256,21.000-21.000 96,-20.000 21.000 64,20.000-20.000-128,0.000 20.000 192,20.000 0.000-192,-20.000-1.000 128,0.000-19.000 0,21.000 20.000-32,-3.000-1.000-32,-18.000-19.000 64,20.000 20.000-64,1.000-20.000 32,-1.000 0.000 32,18.000-1.000-64,-17.000 2.000 128,-1.000-2.000-160,20.000 0.000 64,-1.000 2.000 32,-19.000-1.000-64,20.000 0.000 32,19.000 0.000 128,-18.000 0.000-288,-3.000-1.000 256,23.000 1.000-96,-23.000 0.000 0,23.000-20.000-128,-2.000 20.000 96,-19.000 0.000-96,19.000 0.000 32,2.000-20.000 31,-23.000 19.000-63,23.000 1.000 192,-2.000-20.000-64,-19.000 20.000 0,19.000-20.000-32,0.000 0.000 64,1.000 20.000-96,-1.000-20.000-32,2.000 0.000 96,-2.000 0.000-160,1.000 0.000 32,-1.000 0.000 128,0.000 0.000-32,-19.000 0.000 32,19.000 0.000 32,-19.000 0.000-32,19.000-20.000-32,-18.000 20.000 64,-1.000 0.000-64,19.000 0.000 64,-19.000-20.000 0,-1.000 20.000 32,21.000-20.000-64,-21.000 1.000 32,22.000-1.000-32,-23.000 0.000 64,23.000-20.000 0,-22.000 20.000 64,1.000 1.000-224,0.000-21.000 192,-21.000 0.000-32,21.000 0.000-128,-20.000 0.000 289,0.000 1.000-225,-1.000-1.000 64,1.000 0.000 96,-20.000 1.000 32,20.000-1.000-224,-20.000 0.000 96,0.000 1.000 0,0.000-1.000 32,0.000 0.000-32,0.000 21.000 64,0.000-21.000-128,-20.000 0.000 64,0.000 0.000-128,20.000 0.000 128,-39.000 0.000 64,19.000 1.000-31,-20.000 19.000-1,-19.000-20.000 96,0.000 20.000-160,-1.000 1.000 0,-20.000 19.000 32,1.000-20.000-64,-1.000 0.000 32,1.000 0.000-96,0.000 0.000 96,0.000 20.000 64,-21.000-20.000-160,21.000 1.000 64,-20.000-2.000 64,0.000 21.000-64,0.000-20.000 32,-2.000 20.000-64,2.000 0.000 32,20.000 0.000-64,-1.000-19.000-32,22.000 19.000 96,-3.000 0.000-288,2.000 0.000-353,39.000 19.000-480,0.000-19.000-1153,20.000 20.000-2307,0.000 1.000-7302</inkml:trace>
  <inkml:trace contextRef="#ctx0" brushRef="#br5">10758.000 11486.000 11530,'-20.000'-40.000'641,"1.000"19.000"-161,-1.000 21.000 1378,20.000-19.000-224,0.000 19.000-417,-20.000 0.000-352,40.000 0.000-705,-20.000 0.000-64,39.000 0.000-96,-19.000 19.000 32,20.000 21.000-64,-1.000-19.000 64,-19.000-2.000-64,20.000 2.000 0,-40.000 18.000 0,20.000-19.000 0,-20.000 20.000 96,-20.000-1.000 32,0.000 1.000 0,-20.000 0.000 0,1.000-1.000 321,19.000-19.000-129,-20.000 20.000-32,21.000-20.000-64,19.000 0.000-192,0.000-1.000-32,19.000 2.000 32,1.000-2.000-96,20.000-19.000-352,-1.000 19.000-321,1.000-19.000-128,19.000 0.000-192,-19.000-19.000-608,1.000 19.000-770,-3.000 0.000-1344</inkml:trace>
  <inkml:trace contextRef="#ctx0" brushRef="#br5">11215.000 11724.000 12043,'0.000'0.000'705,"0.000"0.000"-65,20.000 0.000 994,-1.000 0.000-417,1.000 20.000-352,20.000-20.000-385,-19.000 0.000-320,17.000 20.000 97,3.000-20.000-322,-21.000 19.000 1,-2.000-19.000-256,3.000 20.000-417,-1.000-20.000-320,0.000 0.000-384,-20.000 0.000-929,0.000 0.000-993,0.000 0.000-2819</inkml:trace>
  <inkml:trace contextRef="#ctx0" brushRef="#br5">11493.000 11585.000 7815,'-41.000'20.000'865,"3.000"0.000"-385,17.000 0.000 2019,1.000 19.000-225,-18.000 1.000-769,17.000 0.000-832,1.000-1.000-513,0.000 1.000-448,20.000 0.000-641,0.000-21.000-673,20.000 2.000-800,21.000-21.000-2403</inkml:trace>
  <inkml:trace contextRef="#ctx0" brushRef="#br5">11770.000 11386.000 14445,'0.000'20.000'1089,"0.000"20.000"-1025,-20.000 0.000 1057,20.000 0.000 801,0.000 19.000-673,-19.000 1.000-704,19.000-1.000-449,0.000 1.000-32,0.000-1.000-576,19.000 1.000-770,1.000-20.000-896,0.000-21.000-2947</inkml:trace>
  <inkml:trace contextRef="#ctx0" brushRef="#br5">12803.000 11605.000 14093,'0.000'0.000'1121,"20.000"0.000"-1185,-20.000 0.000 352,20.000 0.000 449,19.000-20.000 96,1.000 20.000-289,19.000 0.000-384,1.000-20.000-128,-21.000 20.000-32,22.000 0.000-96,-23.000 0.000-544,3.000 0.000-1218,-21.000 0.000-1409,0.000 0.000-1410</inkml:trace>
  <inkml:trace contextRef="#ctx0" brushRef="#br5">13121.000 11406.000 10986,'0.000'40.000'865,"0.000"-21.000"-65,0.000 21.000 1475,0.000 20.000-546,0.000-20.000-768,0.000 19.000-544,0.000-19.000-353,0.000 20.000-225,20.000-21.000-319,0.000 1.000-929,-2.000-20.000-1090,-18.000 0.000-1825</inkml:trace>
  <inkml:trace contextRef="#ctx0" brushRef="#br5">14133.000 11425.000 8520,'20.000'0.000'512,"0.000"0.000"-128,-1.000-19.000 770,21.000 19.000 191,-20.000-20.000-256,19.000 0.000-385,-19.000 20.000-479,21.000-20.000-65,-41.000 20.000 0,20.000 0.000 32,-20.000-20.000-96,-20.000 20.000-192,-1.000 0.000-64,-19.000 20.000 64,1.000 0.000 96,-1.000-20.000 0,-19.000 20.000 32,19.000 19.000-32,1.000-18.000 64,19.000 19.000-64,20.000 0.000-32,0.000-21.000 0,20.000 21.000-96,19.000 0.000-160,1.000-1.000 159,19.000-19.000 129,1.000 20.000 0,-1.000-20.000 32,0.000 19.000-64,-18.000-19.000 129,-1.000 0.000-1,-40.000 0.000 288,0.000 0.000 609,0.000 0.000 544,-40.000-1.000-480,-1.000 2.000-352,3.000-21.000-289,-3.000 19.000-287,-18.000-19.000-129,19.000 19.000-32,1.000-19.000-353,19.000 0.000-352,0.000 0.000-608,20.000 0.000-1185,20.000-19.000-385,19.000 19.000-1537</inkml:trace>
  <inkml:trace contextRef="#ctx0" brushRef="#br5">14728.000 11664.000 13580,'20.000'20.000'1826,"-20.000"-20.000"-1922,21.000 0.000 833,-21.000 20.000 608,38.000-20.000-448,-18.000 20.000-513,21.000 0.000-288,-2.000-20.000 96,1.000 20.000-63,0.000-1.000-322,-1.000-19.000-95,-19.000 20.000-417,20.000-20.000-608,-21.000 0.000-929,1.000 0.000-1217,0.000 0.000-2179</inkml:trace>
  <inkml:trace contextRef="#ctx0" brushRef="#br5">15086.000 11526.000 11114,'-40.000'39.000'1185,"0.000"1.000"-640,21.000 0.000 1761,-21.000-1.000-577,0.000 21.000-1056,1.000-21.000-609,-2.000 21.000-384,21.000-20.000-609,20.000 0.000-384,0.000-21.000-705,0.000 0.000-1025,20.000-19.000-4580</inkml:trace>
  <inkml:trace contextRef="#ctx0" brushRef="#br5">15265.000 11486.000 14125,'59.000'0.000'1409,"-19.000"0.000"-1409,0.000 0.000 801,-1.000 19.000 736,-19.000 2.000-832,0.000-2.000-673,0.000 1.000 96,-20.000 20.000-288,0.000-20.000 256,0.000 39.000-64,-20.000-19.000 32,-20.000 19.000-64,20.000-19.000-224,-19.000 0.000 512,19.000 20.000-288,20.000-41.000 32,-20.000 21.000 32,40.000-20.000 97,0.000-20.000-1,19.000 0.000 128,1.000 20.000-256,0.000-40.000-96,-1.000 20.000-64,1.000 0.000-481,-1.000 0.000-928,2.000 0.000-2499,-21.000 0.000-8392</inkml:trace>
  <inkml:trace contextRef="#ctx0" brushRef="#br1">16218.000 10154.000 11050,'-40.000'0.000'801,"20.000"0.000"-449,20.000-20.000 513,0.000 20.000 832,0.000 0.000-415,0.000 0.000-802,20.000 0.000-31,20.000 0.000 95,-21.000 0.000-128,21.000 0.000-127,19.000 0.000-97,-19.000 0.000-32,1.000 0.000-128,-3.000 0.000 32,3.000 0.000 32,-3.000 0.000 0,-17.000 0.000-96,-1.000 20.000 0,0.000-20.000-32,-20.000 20.000-64,20.000-1.000 128,-20.000 2.000 0,-20.000 18.000 0,20.000 1.000 0,0.000 0.000-32,0.000 20.000 161,0.000-1.000-97,0.000 21.000-64,0.000-1.000 64,20.000 21.000 32,-20.000-21.000-64,19.000 20.000 0,-19.000 21.000 0,20.000-21.000 64,0.000 0.000 0,-20.000-19.000-128,20.000 19.000 32,0.000-20.000 32,-20.000 1.000-32,0.000 0.000 0,0.000-1.000-64,0.000 0.000 224,0.000 1.000-160,-20.000-1.000 352,20.000-19.000-159,-20.000-20.000 95,20.000-1.000 64,-20.000 1.000-96,0.000-20.000-31,-19.000 0.000 127,-1.000 0.000-32,1.000-1.000-63,-2.000-19.000 31,1.000 0.000-128,1.000 20.000-128,-21.000-40.000-64,21.000 20.000 0,-21.000 0.000-352,1.000-19.000-257,0.000 19.000-288,19.000-20.000-480,-1.000 0.000-609,21.000-20.000-2434,20.000 1.000-7816</inkml:trace>
  <inkml:trace contextRef="#ctx0" brushRef="#br1">17429.000 10949.000 14541,'0.000'0.000'545,"0.000"0.000"-129,0.000 0.000 1698,39.000 0.000-865,-19.000-20.000-576,20.000 20.000-225,-1.000 0.000-287,1.000 0.000-65,-1.000-20.000-385,-19.000 20.000-768,0.000 20.000-1601,-20.000-20.000-2755</inkml:trace>
  <inkml:trace contextRef="#ctx0" brushRef="#br1">17508.000 11088.000 10473,'0.000'40.000'897,"20.000"-20.000"-833,-1.000 0.000 993,21.000-20.000 737,0.000 0.000-641,-1.000 0.000-736,1.000 0.000-450,-19.000-20.000-1120,17.000 20.000-3843</inkml:trace>
  <inkml:trace contextRef="#ctx0" brushRef="#br4">18640.000 10154.000 9769,'-20.000'0.000'416,"-1.000"0.000"-448,21.000 0.000 384,0.000 0.000 1410,0.000 0.000 0,0.000 0.000-833,21.000-20.000 32,-1.000 20.000-129,0.000 0.000 129,-1.000 0.000-160,21.000 0.000 32,-20.000 0.000-193,19.000-19.000-159,1.000 19.000-1,19.000 0.000-127,-19.000-21.000-353,19.000 21.000 64,-19.000 0.000-96,1.000-20.000-257,-23.000 20.000-768,-18.000 0.000-768,21.000 20.000-1282,-21.000-20.000-1281,-21.000 21.000-4613</inkml:trace>
  <inkml:trace contextRef="#ctx0" brushRef="#br4">18640.000 10134.000 9320,'0.000'0.000'1314,"0.000"0.000"-1314,0.000 0.000 1473,0.000 20.000 193,0.000-20.000-770,0.000 20.000-351,0.000-1.000 31,0.000 2.000 33,0.000-1.000-129,20.000 19.000-95,-20.000 1.000-97,0.000 0.000-160,0.000 0.000 0,0.000 19.000-64,-20.000-19.000 129,20.000 19.000-97,0.000 1.000 32,-20.000 20.000 32,20.000-21.000-64,0.000 1.000 128,-21.000 19.000-96,21.000 1.000 65,0.000-1.000 127,0.000 1.000 96,0.000-1.000-159,21.000 1.000 127,-21.000-1.000-192,0.000 1.000 32,0.000 0.000-64,0.000-1.000 1,0.000-20.000-1,0.000 21.000-64,0.000-1.000 64,0.000 0.000-96,0.000-20.000 32,0.000 2.000 0,20.000-2.000-96,-20.000-19.000 96,0.000 0.000-32,20.000-20.000 64,-20.000-1.000-63,19.000 1.000 95,1.000 0.000-32,-20.000 0.000 96,20.000-20.000-96,0.000 0.000 32,0.000 0.000-32,-1.000 0.000-96,21.000 0.000-160,0.000-20.000 32,19.000 20.000-96,-18.000 0.000-96,-3.000-20.000-129,3.000 20.000-544,-3.000 0.000-512,-17.000-20.000-673,-1.000 20.000-1569,-20.000 0.000-6887</inkml:trace>
  <inkml:trace contextRef="#ctx0" brushRef="#br4">19731.000 10134.000 13260,'20.000'-19.000'1313,"-20.000"19.000"-1056,0.000 0.000-418,0.000 0.000 546,-20.000 19.000 31,0.000 1.000-256,0.000 19.000-64,-19.000-18.000 33,19.000-1.000 255,0.000 19.000 128,0.000-19.000 33,1.000 0.000-161,-1.000 0.000 33,20.000 0.000-33,0.000-1.000 0,0.000 2.000-63,20.000-2.000 95,-1.000-19.000-32,21.000 20.000-31,19.000-20.000-225,1.000 0.000-32,-1.000 0.000-96,2.000 0.000 128,-2.000 0.000-64,0.000 0.000-288,1.000 0.000-321,-21.000 0.000-287,-19.000 0.000-642,0.000 0.000-864,-20.000 0.000-1281,0.000 0.000-3172</inkml:trace>
  <inkml:trace contextRef="#ctx0" brushRef="#br4">19950.000 10214.000 12684,'0.000'39.000'2146,"0.000"1.000"-1057,0.000 0.000 576,-20.000 20.000 1,20.000-1.000-641,-21.000 0.000-577,21.000 22.000-224,-20.000-22.000-224,20.000 1.000 64,0.000-21.000-224,0.000 21.000-256,20.000-21.000-577,-20.000-19.000-513,21.000 20.000-511,-21.000-20.000-1763,0.000 0.000-6213</inkml:trace>
  <inkml:trace contextRef="#ctx0" brushRef="#br4">19354.000 11386.000 10505,'0.000'0.000'3364,"0.000"0.000"-3332,0.000 0.000 160,19.000 20.000 1441,-19.000 20.000 97,20.000 0.000-897,-20.000 0.000-257,0.000 19.000-63,0.000-19.000-193,20.000 19.000-192,-20.000 1.000-128,0.000-21.000 0,0.000 1.000-192,0.000 0.000-192,0.000-20.000-609,0.000-20.000-513,0.000 0.000-1184,21.000 0.000-2019</inkml:trace>
  <inkml:trace contextRef="#ctx0" brushRef="#br4">19573.000 11486.000 14189,'79.000'-40.000'1537,"-40.000"40.000"-864,1.000 0.000 352,19.000 0.000 160,-19.000 0.000-320,1.000 0.000-353,-3.000 19.000-480,-17.000 2.000-64,-1.000-2.000-64,-20.000 21.000 192,0.000 0.000-64,-41.000 0.000-32,21.000 19.000 65,-18.000 1.000 63,-3.000-40.000-256,21.000 19.000 544,1.000-19.000-128,-1.000 0.000-64,20.000 0.000-95,0.000 0.000-1,39.000-20.000 64,1.000 0.000-96,1.000 0.000-352,18.000 0.000-673,0.000 0.000-961,1.000 0.000-2306,-21.000-20.000-10088</inkml:trace>
  <inkml:trace contextRef="#ctx0" brushRef="#br4">20347.000 10015.000 8904,'-41.000'0.000'4388,"23.000"0.000"-3907,18.000-20.000 608,0.000 20.000 640,0.000 0.000-864,18.000 0.000-801,3.000-20.000 32,19.000 20.000-32,-1.000 0.000 96,21.000 0.000 65,-21.000 0.000-161,21.000-20.000 32,-1.000 20.000-64,-19.000 0.000 0,-19.000 0.000 64,17.000 0.000 32,-38.000 0.000 96,21.000 0.000-224,-21.000 0.000 160,0.000 20.000-128,0.000 0.000 0,0.000 0.000-32,0.000 0.000 0,0.000 19.000 129,0.000 2.000-161,0.000-2.000 64,0.000 0.000-32,20.000 2.000-32,-20.000-2.000 32,0.000 1.000 0,0.000 0.000 128,0.000 19.000-192,0.000 1.000 64,0.000-21.000 32,0.000 21.000-32,0.000 20.000 96,0.000-20.000 0,0.000-1.000-192,0.000 1.000 224,0.000 19.000-64,0.000-19.000 128,0.000-1.000 0,20.000-18.000-32,-20.000 18.000-63,0.000 1.000 95,0.000-21.000 288,0.000 21.000-352,0.000-21.000 225,0.000 21.000-97,0.000-21.000-128,0.000 1.000 128,18.000 21.000-96,-18.000-22.000 65,0.000 1.000-65,0.000 19.000 0,0.000-19.000-32,21.000 20.000-32,-21.000-1.000-96,0.000-19.000 160,0.000 20.000-32,20.000-1.000-96,-20.000-19.000 193,0.000 19.000-193,20.000-19.000 64,-20.000 0.000 96,20.000-1.000-96,-20.000 1.000-32,19.000 0.000 32,-19.000-1.000 32,20.000-19.000 0,-20.000 1.000-160,20.000-2.000 193,-20.000 1.000-33,0.000 0.000-96,0.000-20.000 160,0.000 0.000-128,20.000 19.000-32,-20.000-19.000 32,0.000 0.000 32,0.000 0.000 128,0.000 0.000-32,-20.000 0.000-63,20.000 0.000-65,-20.000 0.000 32,-19.000 0.000 0,-1.000-19.000-96,-1.000 19.000 0,-17.000 0.000-288,17.000 0.000-641,-18.000 0.000-865,0.000 19.000-1473,-1.000-19.000-7752</inkml:trace>
  <inkml:trace contextRef="#ctx0" brushRef="#br1">10302.000 3178.000 2402,'0.000'0.000'5413,"-20.000"0.000"-4708,20.000 0.000 1024,0.000 0.000 161,20.000 0.000-929,-1.000 0.000-320,1.000 0.000 95,20.000-19.000 193,-20.000 19.000-128,19.000 0.000-417,1.000 0.000-192,1.000 0.000-192,-23.000 0.000-64,23.000 0.000-416,-21.000 0.000-609,-20.000 19.000-737,20.000-19.000-1345,-20.000 0.000-1473</inkml:trace>
  <inkml:trace contextRef="#ctx0" brushRef="#br1">10142.000 3298.000 9352,'0.000'20.000'-320,"0.000"-20.000"160,0.000 0.000 1633,0.000 20.000 129,20.000 0.000-930,1.000 0.000 65,-1.000 0.000-64,-20.000 39.000-225,18.000-19.000-63,3.000 19.000-97,-1.000 1.000 0,0.000 20.000 0,-20.000-1.000 161,0.000 0.000-33,0.000 1.000 65,0.000 19.000-161,0.000 0.000-128,-20.000 1.000-64,0.000-1.000 64,-1.000 21.000 33,21.000-1.000-161,-18.000 0.000 64,-2.000-19.000 32,20.000-21.000 256,-21.000 1.000-31,21.000-1.000-97,0.000-19.000-256,-20.000 0.000 96,20.000 0.000-64,0.000-1.000-128,-20.000 1.000 128,20.000-2.000-32,0.000 3.000-32,0.000-22.000 64,20.000 1.000 32,-20.000-20.000-32,20.000 0.000 65,21.000 0.000 191,-23.000-1.000 0,43.000-19.000 1,-22.000 0.000-129,1.000 0.000 32,0.000 0.000-320,19.000 0.000 32,-19.000 0.000-481,-19.000 0.000-832,17.000 0.000-1858,-17.000 0.000-8648</inkml:trace>
  <inkml:trace contextRef="#ctx0" brushRef="#br1">13795.000 3139.000 8840,'-19.000'20.000'1345,"-1.000"-20.000"-224,20.000 0.000 865,0.000 0.000-288,0.000 0.000-545,0.000 0.000-993,20.000 0.000-96,-1.000 0.000 288,21.000 0.000 1,1.000 0.000 31,-3.000 19.000-128,3.000-19.000-64,18.000 0.000-63,-19.000 0.000-129,19.000 0.000 192,-19.000 0.000-160,19.000 0.000-32,-19.000 0.000 32,-20.000 0.000-64,-1.000 0.000 0,1.000 21.000-64,0.000-21.000-64,-20.000 0.000 31,0.000 20.000 129,0.000 0.000 0,0.000 19.000 96,0.000 1.000-128,-20.000 0.000 32,20.000 19.000 129,-20.000 1.000-161,20.000 19.000 96,-19.000 1.000-96,19.000-1.000 64,-20.000 21.000 0,20.000 19.000 32,0.000-20.000 0,-20.000 40.000 32,20.000-20.000-32,0.000 21.000 32,-20.000 19.000-96,20.000-20.000 0,0.000-19.000 0,20.000-21.000-256,-20.000 0.000 704,20.000-20.000-256,-20.000 2.000-31,0.000-22.000-33,20.000 1.000 32,-20.000-2.000 0,-20.000 3.000 128,20.000-22.000-128,-20.000-19.000 129,20.000 20.000 63,-20.000 0.000 0,20.000-1.000-31,-20.000-19.000-225,1.000 21.000 160,-1.000-2.000-64,20.000 0.000-192,-20.000-18.000 32,20.000-1.000 96,-20.000-1.000 0,20.000 1.000 33,0.000-20.000 191,-20.000 0.000 32,1.000 0.000-95,-1.000 19.000 31,0.000-19.000 32,-21.000 0.000-32,3.000 0.000-191,-3.000 0.000-97,-18.000-19.000 160,19.000-1.000-192,-19.000 1.000 0,-1.000-1.000 0,21.000 20.000-288,-22.000-21.000-193,41.000 21.000-608,-18.000 0.000-993,17.000 21.000-2947,1.000-21.000-7783</inkml:trace>
  <inkml:trace contextRef="#ctx0" brushRef="#br0">22213.000 6696.000 10634,'19.000'21.000'256,"-19.000"-21.000"-801,20.000 0.000 1218,-20.000 0.000 448,0.000-21.000-641,0.000 21.000-351,20.000-19.000 383,-20.000-2.000 481,20.000 2.000-32,-20.000 0.000-96,0.000-2.000-193,0.000 1.000-351,20.000-20.000-33,-20.000 1.000-96,0.000 19.000-128,0.000-20.000 128,-20.000 0.000-96,20.000 1.000-96,-20.000-1.000 0,0.000 0.000 0,0.000 0.000 32,-19.000 20.000-96,-21.000-20.000 32,21.000 21.000-96,-40.000-1.000 128,18.000 0.000-96,-18.000 0.000-64,-20.000 0.000-192,20.000 0.000 192,-20.000 0.000 95,0.000 1.000 1,-21.000 19.000 64,21.000-20.000-32,-20.000 0.000 32,-1.000 20.000 0,-19.000 0.000 0,21.000-20.000-32,-22.000 20.000 32,21.000 0.000 0,0.000-20.000 32,-19.000 20.000-32,-2.000 0.000 0,1.000 0.000-32,1.000 0.000 64,18.000 0.000 64,-19.000 0.000-31,1.000-20.000-33,-2.000 20.000 0,1.000 0.000 0,1.000 0.000-64,-2.000 0.000 32,-18.000 0.000-32,18.000 0.000 32,-18.000 0.000 0,19.000 20.000 32,-19.000-20.000-32,-2.000 0.000 0,2.000 20.000 0,-2.000-20.000 0,2.000 20.000-32,18.000-20.000 32,-18.000 0.000 0,-1.000 20.000-32,1.000-20.000 0,18.000 20.000 64,-18.000-20.000-32,-2.000 19.000 0,22.000 1.000 0,-22.000-20.000 0,23.000 20.000 32,-23.000-20.000-32,22.000 20.000-97,-2.000-20.000 1,1.000 20.000 0,1.000-20.000 0,-2.000 0.000-32,21.000 20.000 64,-19.000-20.000 32,19.000 0.000 32,-1.000 20.000-32,1.000-20.000 64,-1.000 19.000-64,-18.000-19.000 96,19.000 21.000 0,0.000-21.000 0,-21.000 0.000 32,22.000 19.000 0,-1.000-19.000-32,0.000 20.000-96,-1.000-20.000 160,1.000 0.000-63,20.000 0.000-1,-21.000 21.000 0,2.000-21.000 0,19.000 0.000 0,-20.000 19.000 0,20.000-19.000 0,-21.000 20.000-32,41.000-20.000 64,-20.000 0.000-96,0.000 0.000 0,18.000 0.000 0,2.000 0.000 0,20.000-20.000 0,-22.000 20.000-32,23.000-19.000 32,-1.000 19.000 32,-2.000-21.000-32,22.000 21.000 32,-1.000-20.000 0,-19.000 20.000 0,39.000-19.000 128,-20.000 19.000-32,20.000-21.000 1,1.000 21.000-97,-1.000 0.000 96,0.000-19.000-32,20.000 19.000-128,0.000-20.000-32,0.000 0.000-32,0.000 0.000 64,20.000 0.000 0,-20.000 0.000 160,20.000 0.000 64,-1.000 1.000-128,-19.000-1.000 128,20.000 0.000-160,-20.000 0.000 32,0.000 0.000-256,0.000 20.000-128,-20.000-20.000-545,20.000 20.000-705,-19.000 0.000-896,19.000 20.000-1634</inkml:trace>
  <inkml:trace contextRef="#ctx0" brushRef="#br0">11215.000 6001.000 14445,'0.000'0.000'320,"0.000"0.000"-448,20.000-20.000 289,-1.000 0.000 415,21.000 0.000-384,-20.000 0.000-128,1.000 1.000-32,-3.000-1.000 96,2.000-1.000 161,-20.000 21.000 63,20.000 0.000-128,-20.000 0.000-160,0.000-19.000-32,21.000 19.000-32,-21.000 19.000 257,20.000-19.000-97,-2.000 21.000 192,3.000-21.000 64,-1.000 20.000-127,20.000-1.000-129,-1.000 21.000-64,21.000-20.000-96,-1.000 0.000-1217,0.000-20.000-3844</inkml:trace>
  <inkml:trace contextRef="#ctx0" brushRef="#br4">19492.000 9677.000 9833,'0.000'20.000'2082,"21.000"-20.000"-2018,-21.000 20.000 448,0.000-20.000 481,0.000 0.000-672,20.000 0.000 63,-20.000 0.000 96,0.000 0.000 161,0.000-20.000 32,20.000 20.000-65,-20.000-20.000-255,20.000 0.000-225,-1.000 1.000-128,1.000-2.000 0,0.000 2.000 0,0.000-1.000-32,0.000 0.000 32,19.000 20.000-32,-19.000-20.000 0,20.000-1.000 64,19.000 21.000-32,0.000 0.000 64,22.000-19.000 32,-2.000 19.000-64,20.000-20.000-32,0.000 20.000-32,1.000 0.000-321,19.000 0.000-95,-20.000 0.000 128,21.000 0.000 192,-21.000 20.000 128,19.000-1.000 0,1.000 2.000 64,0.000-1.000-64,1.000 0.000 128,19.000 0.000-128,-21.000-1.000 0,22.000 21.000 0,-21.000-20.000 0,21.000 0.000 0,-2.000 20.000-32,21.000-20.000 32,-41.000-1.000 0,22.000 1.000 32,-21.000 0.000 32,0.000 0.000-32,19.000 0.000-32,2.000-20.000 32,-1.000 0.000-64,-21.000 0.000 32,-19.000 0.000-224,-18.000 0.000-33,-2.000 0.000 1,20.000-20.000 96,21.000 0.000 64,-1.000-20.000 128,-1.000 1.000 128,-19.000-1.000 64,-18.000 0.000 257,-2.000-19.000 31,0.000 19.000-63,-20.000-20.000-161,1.000-20.000-96,-19.000 21.000-192,-3.000-21.000 64,3.000 1.000-64,-3.000-21.000 0,3.000 21.000 0,-21.000-20.000 64,19.000-1.000-64,1.000 1.000 32,-20.000-1.000-64,0.000-18.000 32,-1.000 18.000 32,1.000-19.000-32,0.000 0.000 0,-20.000-1.000-64,20.000 21.000 96,-20.000-20.000 0,0.000 0.000 0,-20.000 19.000 128,20.000-19.000-31,-20.000 0.000 95,20.000 0.000-64,-20.000 20.000-64,1.000-21.000-32,-1.000 1.000-128,0.000 20.000 96,0.000 0.000-32,-19.000 0.000-64,19.000-2.000 0,-41.000 22.000-32,23.000 0.000 0,-23.000-20.000-96,2.000 18.000-1,-1.000 2.000 33,-19.000 19.000 64,20.000-19.000 32,-40.000 20.000 64,20.000-21.000-32,-21.000 20.000 32,1.000 1.000 64,-20.000-1.000-64,-1.000 20.000 96,-39.000-19.000-32,1.000-1.000-64,-21.000 21.000 128,20.000-1.000-256,0.000 19.000 160,20.000-18.000-64,20.000 20.000 128,1.000-1.000-160,-2.000-1.000 64,-19.000 2.000 64,1.000-1.000 0,-2.000 0.000-224,1.000 20.000 192,1.000-19.000-64,18.000 19.000 32,-19.000-21.000 0,1.000 21.000 0,-22.000 0.000 96,2.000 0.000-96,-2.000 0.000 0,2.000 0.000 32,-1.000 0.000-160,-20.000 0.000 224,21.000 0.000-64,-2.000 21.000 0,2.000-21.000-64,-20.000 19.000 0,39.000-19.000-32,-21.000 20.000 160,22.000-20.000-192,-22.000 0.000 96,22.000 20.000 0,-1.000-20.000-32,19.000 19.000 32,1.000-19.000 32,1.000 21.000 64,-1.000-21.000-224,-1.000 20.000 64,1.000-20.000 64,0.000 19.000-32,-1.000-19.000-96,21.000 20.000 192,0.000-20.000-64,0.000 19.000 0,-1.000 2.000 0,1.000-21.000 0,0.000 20.000 0,0.000 0.000 0,-1.000-20.000-32,1.000 19.000 32,20.000 1.000 64,-20.000 0.000-96,0.000-20.000 32,-1.000 20.000 32,1.000 0.000-64,20.000 0.000 32,-20.000 0.000-32,0.000-1.000 64,0.000 1.000-32,18.000 0.000 0,2.000 0.000 0,0.000 1.000 64,0.000-2.000-224,18.000 1.000 256,-18.000-1.000-96,0.000-19.000 32,20.000 20.000-32,-21.000 1.000-32,21.000-1.000 32,-20.000-1.000-32,18.000 1.000 32,2.000-20.000 32,-1.000 19.000-32,1.000 2.000 0,0.000-1.000-32,-2.000-1.000-32,23.000 1.000-32,-23.000 0.000 64,22.000 0.000 32,-21.000 0.000 32,21.000 0.000-32,-21.000-1.000 32,21.000 1.000 32,-21.000 0.000-32,19.000 0.000 32,-18.000-20.000-64,19.000 20.000-32,-19.000-20.000 64,19.000 20.000-64,-19.000-20.000 32,0.000 0.000 0,19.000 20.000 32,-19.000-20.000-64,-2.000 0.000 64,23.000 0.000 32,-23.000 0.000-32,2.000 0.000 32,19.000 0.000 64,-19.000 0.000-128,19.000-20.000 129,-1.000 0.000-97,3.000 20.000 96,-3.000-20.000 160,3.000 0.000 64,17.000 0.000-288,-19.000-19.000 64,20.000 19.000-63,-19.000 0.000-1,19.000 0.000-96,0.000 0.000 64,0.000 0.000 160,1.000 1.000-128,-1.000-22.000 128,20.000 22.000-32,0.000-1.000-96,-20.000 1.000-32,20.000-1.000 64,0.000 20.000-64,0.000-21.000 0,0.000 1.000 64,0.000 20.000-128,0.000 0.000-160,0.000 0.000-416,0.000 0.000-385,0.000 0.000-481,0.000 0.000-1216,-20.000 0.000-1666,20.000 0.000-4132</inkml:trace>
  <inkml:trace contextRef="#ctx0" brushRef="#br4">12981.000 5921.000 13068,'-19.000'20.000'1730,"-1.000"-20.000"-1090,20.000 0.000 353,0.000 0.000 256,20.000 0.000-352,-20.000-20.000-1025,19.000 1.000 160,1.000-1.000 0,0.000-20.000 32,0.000 20.000 32,1.000-19.000 96,-3.000 18.000 1,2.000 1.000 95,1.000-19.000-96,-1.000 20.000 96,-20.000-2.000-352,20.000 21.000 0,-2.000 0.000 0,3.000 0.000-32,19.000 0.000 128,-20.000 21.000 32,19.000-2.000-32,1.000 1.000-32,-20.000-1.000 96,19.000 1.000-64,-19.000 1.000-160,21.000-1.000-320,-3.000-1.000-801,-18.000 1.000-1250,1.000-20.000-3779</inkml:trace>
  <inkml:trace contextRef="#ctx0" brushRef="#br0">11155.000 3477.000 5669,'20.000'0.000'-64,"-20.000"0.000"-1089,20.000 0.000 1249,-20.000 0.000-96,0.000-20.000-801,20.000 20.000 257,-20.000 0.000 447,20.000 0.000 674,-20.000-20.000 768,19.000 20.000-608,-19.000 0.000-737,0.000 0.000-801,20.000 0.000-2946</inkml:trace>
  <inkml:trace contextRef="#ctx0" brushRef="#br0">11294.000 3398.000 4932,'0.000'0.000'1698,"0.000"0.000"640,0.000 0.000 417,0.000 0.000-1090,-20.000-20.000-384,20.000 20.000-416,-20.000 0.000-288,-19.000 0.000-161,19.000 0.000-192,-20.000 0.000 33,1.000 0.000-225,-1.000 20.000 0,19.000-1.000-96,-17.000 1.000 32,-3.000 0.000 0,21.000 20.000 0,20.000-20.000 32,-20.000 19.000 32,20.000 1.000-32,20.000-20.000 64,21.000 0.000 32,-21.000-1.000 0,18.000 2.000 64,23.000-21.000 32,-22.000 0.000-32,1.000-21.000 97,19.000 2.000-97,-19.000-1.000 0,-20.000-19.000-64,19.000 18.000 128,-19.000-18.000-64,-20.000-1.000 129,0.000 0.000-97,0.000 20.000 32,0.000-19.000 256,0.000 19.000 129,0.000 20.000-32,-20.000 0.000-449,20.000 0.000-64,-18.000 20.000-64,-3.000 19.000 160,21.000 21.000 352,-20.000-1.000 97,20.000 1.000-257,0.000 20.000-192,20.000-21.000-64,-20.000-19.000 33,21.000 20.000-129,-3.000-41.000-257,-18.000 21.000-63,20.000-20.000-289,-20.000 20.000-287,0.000-20.000-930,0.000 0.000-1761,0.000-20.000-5318</inkml:trace>
  <inkml:trace contextRef="#ctx0" brushRef="#br0">10778.000 4590.000 13356,'20.000'-20.000'1089,"-20.000"40.000"-1409,20.000-20.000 640,-20.000 19.000 993,0.000 21.000-480,19.000 0.000-448,-19.000 0.000 159,0.000 20.000 161,0.000 0.000-161,0.000-1.000-352,0.000 1.000-127,0.000-21.000-482,20.000 1.000-608,-20.000-20.000-737,0.000 0.000-1344,20.000-20.000-2276</inkml:trace>
  <inkml:trace contextRef="#ctx0" brushRef="#br0">11175.000 4609.000 15919,'40.000'-39.000'800,"-1.000"19.000"-1120,-19.000 20.000 672,20.000-20.000 353,-19.000 0.000-545,-21.000 0.000-192,18.000 20.000 0,-18.000 0.000 96,0.000 0.000-64,-18.000 0.000-64,-23.000 20.000-192,21.000-20.000 160,-19.000 40.000 0,-21.000-20.000-129,40.000 19.000 97,-19.000-18.000-32,39.000-2.000 64,0.000 1.000 96,0.000 19.000 0,39.000-18.000 96,-19.000-1.000-64,40.000 20.000 32,-21.000 0.000-64,22.000-1.000 0,-23.000-19.000 0,3.000 20.000 0,-3.000 0.000 96,-17.000-21.000 33,-21.000-19.000 671,0.000 20.000 514,-21.000-20.000-354,-17.000 20.000-63,-23.000-20.000-192,-18.000 0.000-257,20.000 0.000-255,-21.000 20.000-65,21.000-20.000-192,0.000 20.000-769,18.000 0.000-1377,1.000-20.000-3972</inkml:trace>
  <inkml:trace contextRef="#ctx0" brushRef="#br4">12663.000 3398.000 9993,'40.000'-40.000'352,"-19.000"40.000"-352,17.000-20.000 1153,-17.000 20.000 577,-1.000-20.000-833,-20.000 20.000-449,20.000 0.000-127,-20.000 0.000 159,0.000 20.000 321,-20.000 0.000-97,0.000 20.000-319,-19.000-1.000-97,-2.000 1.000-96,1.000 19.000 0,1.000 1.000-31,19.000-20.000-129,20.000 0.000 192,0.000-20.000 0,41.000-1.000-32,-3.000 1.000 385,3.000 0.000-289,18.000-20.000-32,1.000 0.000 33,19.000-20.000-257,-20.000 20.000 32,22.000 0.000-96,-43.000 0.000 32,23.000 0.000-353,-22.000 0.000-864,-19.000 0.000-384,0.000 0.000-577,-20.000 0.000-769,0.000 0.000-544</inkml:trace>
  <inkml:trace contextRef="#ctx0" brushRef="#br4">13041.000 3417.000 12908,'0.000'60.000'1281,"-20.000"-40.000"-1185,20.000 19.000 1217,-20.000 21.000 545,0.000-1.000-1057,1.000 1.000-673,-1.000 0.000 32,0.000 19.000-96,0.000-19.000 0,20.000 0.000-256,0.000-21.000-929,0.000 2.000-1409,20.000-2.000-2916</inkml:trace>
  <inkml:trace contextRef="#ctx0" brushRef="#br4">12645.000 4609.000 4452,'0.000'-19.000'1569,"0.000"19.000"1,0.000 0.000 191,18.000 19.000 257,-18.000 2.000-192,20.000-2.000-513,0.000 21.000-96,-20.000 0.000-192,21.000-1.000-320,-21.000 22.000-321,0.000-22.000-159,20.000 21.000-65,-20.000-20.000-160,0.000-21.000 0,18.000 21.000-641,-18.000-20.000-160,0.000-20.000-256,0.000 20.000-224,0.000 0.000-448,0.000-20.000-1154,0.000 0.000-2947</inkml:trace>
  <inkml:trace contextRef="#ctx0" brushRef="#br4">12981.000 4609.000 12908,'40.000'-19.000'1025,"-20.000"19.000"-769,19.000-20.000 1281,2.000 20.000-191,-1.000 0.000-1026,-22.000 20.000-256,23.000 20.000-64,-21.000-21.000-32,0.000 21.000-64,-20.000 0.000-128,0.000-1.000 96,0.000 1.000 128,-20.000 1.000 64,0.000-2.000 96,0.000 1.000 192,-19.000-20.000 0,19.000 0.000 225,0.000-1.000-513,20.000 1.000-32,0.000 0.000 128,20.000-20.000 449,18.000 20.000-97,3.000-20.000-191,18.000 0.000-129,-19.000 0.000-160,19.000 0.000-288,-19.000 0.000-737,-20.000 0.000-1089,1.000 0.000-3940</inkml:trace>
  <inkml:trace contextRef="#ctx0" brushRef="#br3">3175.000 2483.000 11178,'-20.000'-19.000'224,"0.000"19.000"801,20.000 0.000 321,0.000 0.000-129,0.000 0.000-865,0.000 0.000-384,20.000 0.000 384,0.000 0.000 33,0.000 0.000-321,-1.000 19.000-64,21.000-19.000-32,-20.000 20.000 0,0.000 20.000-32,-20.000-20.000 128,0.000 19.000-32,0.000 2.000 96,0.000-22.000-32,-20.000 21.000 192,0.000 0.000 0,20.000-20.000 1,0.000 0.000-129,0.000-1.000-128,0.000 0.000-32,0.000 2.000 96,20.000-21.000 0,0.000 20.000 32,-1.000-20.000 32,1.000 20.000-352,21.000-20.000-256,-21.000 0.000-353,-2.000 20.000-833,23.000-20.000-992,-21.000 0.000-1218,0.000 0.000-3491</inkml:trace>
  <inkml:trace contextRef="#ctx0" brushRef="#br3">3552.000 2643.000 5317,'20.000'19.000'7046,"0.000"-19.000"-6886,-1.000 20.000 225,21.000-20.000 960,-20.000 20.000-192,19.000-20.000-737,-19.000 19.000-319,20.000 2.000-33,-19.000-21.000-160,17.000 0.000-577,-18.000 20.000-1089,1.000-20.000-1729,-1.000 0.000-2723</inkml:trace>
  <inkml:trace contextRef="#ctx0" brushRef="#br3">3829.000 2583.000 12716,'-59.000'79.000'192,"39.000"-39.000"0,0.000 0.000 1409,0.000 0.000-576,1.000-2.000-929,19.000-17.000-512,0.000-1.000-801,0.000 0.000-1121,19.000 0.000-1986</inkml:trace>
  <inkml:trace contextRef="#ctx0" brushRef="#br3">4088.000 2543.000 13805,'-20.000'0.000'160,"20.000"0.000"-737,20.000 0.000 1122,-20.000 0.000 544,20.000 0.000-577,19.000 0.000-320,-19.000 0.000-128,0.000 20.000-128,1.000-20.000 64,-3.000 20.000 96,2.000-1.000-63,1.000 22.000 63,-21.000-22.000 64,0.000 21.000 0,-21.000 0.000-64,21.000-20.000 0,-20.000 0.000 128,20.000-1.000 1,0.000 0.000-129,0.000 2.000-96,0.000-21.000 96,20.000 20.000 0,1.000-20.000-513,19.000 0.000-960,-22.000 0.000-2531</inkml:trace>
  <inkml:trace contextRef="#ctx0" brushRef="#br3">6470.000 2464.000 13676,'0.000'0.000'801,"0.000"0.000"-705,20.000 0.000 1314,-20.000 0.000-225,0.000 19.000-384,20.000-19.000-289,20.000 20.000 97,-1.000 0.000-65,-19.000 0.000-352,20.000-20.000-128,-1.000 20.000-64,1.000 0.000-544,-19.000-1.000-33,17.000 1.000-448,-17.000 1.000-128,-1.000-21.000-737,18.000 0.000-768,-38.000 0.000-2467</inkml:trace>
  <inkml:trace contextRef="#ctx0" brushRef="#br3">6828.000 2444.000 13356,'0.000'20.000'32,"0.000"-20.000"-224,-20.000 19.000 1377,20.000 1.000 833,-21.000 0.000-1281,-17.000 0.000-545,17.000 0.000 32,1.000 0.000-128,0.000 19.000-64,0.000-18.000-448,1.000-2.000-897,19.000 1.000-1058,0.000 0.000-1664,0.000-20.000-3364</inkml:trace>
  <inkml:trace contextRef="#ctx0" brushRef="#br3">5994.000 2503.000 10537,'-21.000'0.000'1186,"21.000"-20.000"415,0.000 20.000-416,21.000 0.000-640,-1.000 0.000-289,0.000 0.000 256,19.000 0.000-255,1.000 0.000-129,-20.000 0.000-96,-1.000 0.000 0,21.000 20.000-32,-40.000 20.000 32,20.000-20.000 64,-40.000 19.000 96,20.000 2.000 0,-20.000 18.000-31,0.000-40.000 127,20.000 22.000 0,-19.000-21.000-192,19.000-1.000-96,0.000-19.000-64,0.000 19.000 64,39.000-19.000-32,-19.000 21.000-448,41.000-21.000-513,-3.000 0.000-1121,1.000-21.000-1954,2.000 21.000-5796</inkml:trace>
  <inkml:trace contextRef="#ctx0" brushRef="#br3">7006.000 2364.000 12716,'-20.000'0.000'2626,"20.000"0.000"-2658,0.000 0.000 512,0.000 0.000 129,20.000 0.000-257,0.000 0.000-63,20.000 0.000-65,-1.000 21.000-96,2.000-21.000-96,-3.000 19.000-64,-18.000 1.000 0,1.000 0.000 32,-21.000 19.000-64,0.000 1.000 0,-21.000 0.000 96,-17.000-20.000 0,18.000 19.000 32,-1.000 1.000 160,1.000-20.000 64,0.000 0.000-95,20.000-1.000-225,20.000 2.000 512,21.000-21.000-192,-3.000 20.000-31,3.000-20.000-65,17.000 0.000-256,3.000 0.000-32,-22.000 0.000-801,1.000 0.000-1922,-20.000 0.000-6822</inkml:trace>
  <inkml:trace contextRef="#ctx0" brushRef="#br1">3195.000 2404.000 7559,'-20.000'-19.000'640,"20.000"-2.000"513,0.000 2.000 513,-20.000 19.000 256,0.000-21.000-1089,0.000 21.000-289,-19.000 0.000-352,-1.000 0.000 32,1.000 0.000 97,-2.000 21.000-129,1.000 19.000-32,1.000-1.000-96,19.000 1.000 0,-20.000 19.000-64,40.000 1.000 0,-20.000 0.000 0,20.000-1.000 0,0.000 21.000 0,20.000-21.000 64,0.000 21.000-32,0.000-21.000-32,21.000 1.000-32,17.000-21.000-32,1.000 2.000 0,2.000-22.000-32,-2.000-19.000 160,1.000 0.000 128,-1.000 0.000 257,0.000-19.000 63,-19.000-2.000-127,19.000-19.000-65,-18.000 1.000-64,-21.000-21.000-192,19.000 1.000 64,-39.000-1.000 257,20.000 1.000-129,-40.000-2.000-128,1.000-17.000 32,-1.000 18.000 128,-21.000 0.000 225,-17.000 1.000-161,17.000 39.000-224,-18.000-20.000-64,-1.000 21.000 65,1.000 19.000-1,0.000-21.000-192,19.000 21.000-64,-1.000 0.000-225,23.000 0.000-512,-23.000 21.000-288,41.000-2.000-1121,-20.000 1.000-3491</inkml:trace>
  <inkml:trace contextRef="#ctx0" brushRef="#br1">7204.000 2146.000 11466,'-20.000'-20.000'1057,"2.000"20.000"-640,18.000 0.000 544,-20.000 0.000 160,-1.000-20.000-641,1.000 20.000-256,0.000 0.000-224,-19.000 20.000 0,19.000 0.000 0,-20.000 19.000-32,-19.000 1.000 32,19.000 21.000 0,1.000-2.000-64,-1.000 20.000 0,-1.000-20.000 32,23.000 1.000 32,18.000 19.000 32,0.000-19.000 128,18.000 20.000 1,2.000-1.000-65,21.000-19.000 32,18.000-21.000-96,-19.000 1.000 0,39.000 0.000 32,-19.000-20.000 64,40.000-20.000 96,-21.000 0.000-32,20.000-40.000 1,-20.000 0.000-1,0.000-19.000-32,-18.000-1.000-32,-3.000 1.000-32,-17.000-21.000 160,-23.000 0.000 225,3.000 21.000-289,-42.000-21.000-96,3.000 1.000 0,-23.000-1.000 96,-17.000 21.000 1,-3.000-1.000 159,-18.000 1.000 32,0.000 39.000-63,0.000 20.000-257,-2.000-20.000-96,22.000 40.000-225,19.000-20.000-896,1.000 20.000-1377,39.000 19.000-3620</inkml:trace>
  <inkml:trace contextRef="#ctx0" brushRef="#br3">11414.000 2385.000 10313,'-61.000'-21.000'3075,"43.000"21.000"-2787,-3.000-19.000 1058,21.000 19.000-1,0.000 0.000-288,-20.000 0.000-545,20.000 0.000-223,20.000 0.000-193,1.000 0.000 128,17.000 0.000 96,3.000 0.000-63,18.000 0.000-321,-19.000 0.000 64,-20.000 19.000-32,19.000 2.000-33,-19.000-2.000-63,-20.000 1.000 128,20.000 20.000 32,-20.000-1.000 32,-20.000 1.000 65,20.000-20.000 63,-20.000 19.000 0,20.000-19.000-96,0.000 1.000-96,0.000-2.000-32,0.000 1.000 64,20.000-20.000 192,0.000 20.000-256,0.000-20.000-32,-1.000 19.000-416,21.000-19.000-385,-20.000 21.000-1537,19.000-21.000-3780</inkml:trace>
  <inkml:trace contextRef="#ctx0" brushRef="#br3">11989.000 2503.000 14573,'0.000'20.000'3363,"20.000"-20.000"-3747,0.000 0.000 1185,19.000 20.000 512,-19.000-20.000-672,20.000 20.000-289,19.000-20.000-320,-18.000 20.000 160,-3.000-20.000-352,3.000 19.000-384,-1.000 1.000-481,-1.000-20.000-1057,-19.000 0.000-1602,0.000 0.000-3651</inkml:trace>
  <inkml:trace contextRef="#ctx0" brushRef="#br3">12366.000 2424.000 12908,'-39.000'40.000'160,"19.000"-21.000"32,-1.000 1.000 1762,-17.000 20.000-224,-3.000 0.000-1154,21.000-1.000-480,-19.000 1.000-32,19.000-20.000-448,0.000 19.000-1314,20.000-18.000-2370</inkml:trace>
  <inkml:trace contextRef="#ctx0" brushRef="#br3">12505.000 2364.000 17616,'79.000'-19.000'609,"-59.000"19.000"-513,21.000 0.000 1217,17.000 0.000-480,-37.000 0.000-641,17.000 19.000-256,-17.000 2.000 128,-21.000-2.000-64,-21.000 21.000-128,3.000-1.000-96,-2.000 1.000 128,-1.000 0.000-32,1.000-1.000 128,0.000 2.000 32,20.000-22.000-161,0.000 1.000 129,20.000-20.000 225,21.000 20.000 127,-3.000-20.000-128,23.000 0.000-224,-2.000 0.000-320,21.000 0.000-673,-21.000 0.000-2434,-18.000-20.000-12268</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58:22"/>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ff00ff"/>
    </inkml:brush>
  </inkml:definitions>
  <inkml:trace contextRef="#ctx0" brushRef="#br0">3015.000 2146.000 928,'0.000'0.000'129,"0.000"-20.000"-258,0.000 20.000 97,0.000 0.000 0,0.000 0.000-64,0.000 0.000 32,0.000 0.000 96,0.000 0.000 0,21.000 0.000 160,-21.000 0.000 257,0.000 0.000 127,0.000 0.000 1,0.000 0.000 224,20.000 0.000 64,-20.000 0.000 31,0.000 0.000 97,0.000 0.000 224,0.000 0.000 65,0.000 0.000-257,0.000 0.000-385,-20.000 0.000-95,20.000 0.000 191,0.000 0.000-223,-21.000 0.000-65,21.000 0.000-255,-18.000 0.000 127,-2.000 0.000-160,-1.000 0.000-160,1.000 0.000 0,20.000 0.000-32,-20.000 0.000 0,2.000 20.000-32,-3.000 0.000 32,1.000-20.000 32,0.000 39.000 64,0.000-19.000 32,20.000 20.000 0,-20.000-19.000-32,1.000 17.000 64,-1.000 2.000 32,20.000 20.000-96,-20.000-20.000 33,20.000 19.000-97,0.000 1.000 64,0.000 0.000-64,0.000-21.000 0,0.000 21.000 32,0.000-20.000 32,0.000 19.000 0,20.000 1.000-32,-20.000-1.000 0,0.000 21.000 32,20.000 0.000 0,-20.000-22.000 32,0.000 23.000 0,0.000-22.000-32,0.000 1.000-64,0.000-1.000 32,0.000 21.000-32,0.000-20.000 0,0.000-21.000-64,0.000 21.000-128,-20.000-1.000 64,0.000-19.000 96,0.000 0.000 96,0.000-20.000 0,1.000 20.000 0,-21.000-21.000 96,20.000 21.000 64,-19.000-40.000-128,19.000 20.000-31,-1.000 0.000-1,1.000-20.000 64,0.000 0.000 64,20.000 0.000 128,0.000 0.000 97,0.000 0.000-257,0.000 0.000-160,0.000 0.000-160,20.000 0.000 128,0.000 0.000 160,-20.000 0.000-128,21.000 0.000 0,17.000 0.000 0,-17.000 0.000 32,-1.000 0.000-32,0.000 0.000 0,0.000 20.000-32,-1.000-20.000 32,-19.000 19.000 0,20.000 1.000 0,0.000 1.000 0,-20.000 18.000 32,20.000 0.000-32,-20.000 1.000 0,0.000 0.000 0,0.000 0.000-32,0.000-1.000-32,0.000 1.000 64,0.000 20.000-96,0.000 0.000 31,0.000-1.000 1,0.000 1.000 64,0.000 0.000 32,-20.000 18.000-32,20.000-18.000-32,0.000 1.000 96,0.000-2.000-64,0.000 1.000 0,0.000-1.000 161,-20.000 1.000-97,20.000-20.000-32,0.000 0.000 32,0.000 20.000 32,0.000-21.000-32,0.000 0.000 32,0.000 2.000-64,20.000-2.000 32,0.000 1.000-64,-20.000 19.000 32,20.000-39.000 0,-1.000 20.000-32,1.000 0.000 32,-20.000-1.000 64,20.000 1.000-96,0.000-20.000 96,0.000 20.000 0,-20.000-20.000 161,21.000 19.000-97,-3.000-18.000-96,-18.000-1.000-64,20.000-1.000-96,0.000-19.000-417,1.000 0.000-1344,-1.000-19.000-3364</inkml:trace>
  <inkml:trace contextRef="#ctx0" brushRef="#br0">19970.000 2225.000 7719,'-20.000'0.000'576,"20.000"0.000"1410,0.000-20.000-288,20.000 0.000-833,-1.000 20.000-385,1.000 0.000 65,20.000-19.000 95,-1.000 19.000-95,1.000-20.000-289,0.000 20.000-96,-1.000 20.000-32,1.000-20.000-32,19.000 19.000-64,-18.000 1.000-32,-1.000 0.000 0,-21.000 0.000-32,21.000 21.000-32,-20.000-22.000-32,-20.000 21.000 128,20.000-21.000 32,-20.000 21.000 96,0.000 0.000-31,-20.000-1.000 63,20.000 21.000-64,-20.000-1.000-64,0.000 1.000 0,0.000 20.000-64,1.000-21.000 32,-1.000 1.000 32,0.000 19.000-32,20.000 1.000 0,0.000-1.000 32,0.000 0.000-96,0.000-18.000-160,0.000 18.000 64,20.000-19.000 96,0.000-21.000 32,-1.000 21.000 0,1.000-20.000 32,20.000-21.000 64,-20.000 22.000 128,19.000-22.000-64,1.000 1.000-64,-20.000 0.000 65,19.000-1.000-65,-19.000-19.000 0,0.000 0.000-32,-20.000 21.000 32,0.000-21.000-64,0.000 0.000 32,0.000-21.000 64,0.000 21.000-32,0.000 0.000-64,-20.000-19.000 0,0.000 19.000-128,20.000 0.000-32,-20.000 0.000 0,-19.000 0.000-32,19.000 0.000 32,20.000 0.000-32,-20.000 19.000 31,0.000 22.000 129,1.000-22.000-96,-1.000 21.000 64,20.000 0.000-128,-20.000 19.000-96,20.000-19.000 96,-20.000 0.000 128,20.000 20.000-64,0.000-21.000 96,0.000 1.000 0,0.000 0.000 96,0.000 0.000-96,0.000-1.000 0,0.000 1.000 32,20.000 19.000 0,-20.000 2.000-32,0.000-22.000 0,0.000 21.000 0,20.000-1.000 64,-20.000-19.000-32,20.000 19.000-32,-20.000-19.000 32,19.000 0.000-32,1.000 20.000 0,-20.000-20.000 32,20.000 0.000-32,-20.000 19.000 32,20.000-19.000-32,0.000 0.000 0,-20.000-1.000 64,19.000 1.000-224,-19.000 0.000 160,20.000-1.000 0,-20.000 1.000 0,0.000 1.000 0,20.000-2.000-64,-20.000 0.000 32,0.000 2.000 32,20.000-2.000 0,-20.000 1.000 0,0.000 0.000 32,21.000-1.000-32,-21.000-19.000 32,0.000 0.000-32,0.000 20.000 32,0.000-20.000-32,0.000-1.000 32,0.000 1.000 0,0.000 0.000 0,0.000-20.000-32,0.000 20.000 0,0.000 1.000 64,-21.000-2.000-32,21.000 1.000 64,-20.000-20.000 192,0.000 19.000 33,0.000-19.000 63,1.000 20.000 129,-21.000-20.000-1,0.000 21.000 33,1.000-21.000-65,-1.000 0.000-384,1.000 0.000-192,-21.000 0.000-320,21.000 20.000-481,-2.000-20.000-1506,1.000 19.000-4643</inkml:trace>
  <inkml:trace contextRef="#ctx0" brushRef="#br1">753.000 11684.000 6566,'0.000'0.000'64,"0.000"0.000"-64,0.000 0.000 672,0.000 0.000 898,0.000 0.000-513,0.000 0.000-641,0.000 0.000-416,0.000 0.000 96,-20.000 0.000 97,20.000 0.000 127,0.000 20.000-64,0.000-20.000 64,0.000 0.000 161,20.000 20.000-65,-20.000-20.000 1,0.000 20.000-97,0.000-20.000-192,0.000 20.000-128,0.000-20.000 96,0.000 19.000-96,0.000 1.000 64,0.000-20.000-32,0.000 20.000-32,0.000 0.000-32,19.000 0.000 96,-19.000-20.000 32,0.000 20.000-32,20.000-20.000-32,0.000 19.000 65,1.000-19.000-129,-1.000 21.000 96,18.000-21.000-64,3.000 19.000 32,18.000-19.000 0,-19.000 19.000-32,19.000-19.000 32,20.000 0.000 0,2.000 0.000-32,18.000 0.000 0,0.000 21.000 0,20.000-21.000 0,19.000 0.000 0,2.000 0.000 0,-2.000 0.000 0,42.000 0.000 0,18.000 0.000 0,-20.000 0.000 0,-19.000 20.000-96,0.000-20.000-65,-19.000 20.000 129,-2.000-20.000 32,1.000 0.000 193,-1.000 0.000 127,2.000 0.000-320,-1.000 20.000 32,-19.000-20.000 32,18.000 0.000-64,-19.000 0.000 0,-20.000 0.000 32,1.000 0.000-32,-1.000 20.000 32,0.000-20.000 64,-20.000 0.000 0,2.000 0.000-64,-22.000 0.000-32,-1.000 0.000 64,-17.000-20.000 0,18.000 20.000 65,-19.000 0.000 63,0.000-20.000 32,-21.000 20.000 64,1.000-20.000 97,0.000 0.000 63,0.000 20.000-32,-20.000-21.000-31,21.000 2.000-97,-21.000 19.000-480,0.000-19.000 608,0.000-21.000-384,0.000 20.000-96,-21.000 0.000-384,21.000 0.000-769,-20.000-20.000-2050,0.000 21.000-9448</inkml:trace>
  <inkml:trace contextRef="#ctx0" brushRef="#br1">2679.000 8505.000 8295,'-40.000'0.000'1858,"20.000"0.000"-897,20.000 0.000 352,-21.000 0.000 641,21.000 0.000-224,0.000 0.000-673,21.000 0.000-897,-1.000 0.000 32,20.000 0.000 545,19.000 0.000-321,20.000 0.000-31,2.000 0.000-33,36.000 0.000-288,3.000 0.000 0,39.000 19.000 64,0.000-19.000-160,-20.000 20.000 32,19.000-20.000-128,2.000 0.000-64,-42.000 0.000 128,1.000 0.000 0,-20.000-20.000-64,-20.000 20.000-289,2.000-19.000-127,-42.000 19.000-449,-19.000-20.000-1730,-40.000 20.000-6950</inkml:trace>
  <inkml:trace contextRef="#ctx0" brushRef="#br1">2598.000 9558.000 12267,'-18.000'0.000'641,"18.000"0.000"-321,0.000 0.000-480,18.000 0.000 929,23.000 0.000 192,38.000-20.000-289,20.000 20.000-384,20.000 0.000-63,1.000 0.000 63,19.000 20.000-256,19.000-20.000 64,-18.000 20.000-96,-2.000-20.000 32,1.000 0.000-128,-19.000 0.000-288,-1.000 0.000-97,-20.000 0.000-256,-40.000 0.000-480,-18.000-20.000-801,-23.000 20.000-2914</inkml:trace>
  <inkml:trace contextRef="#ctx0" brushRef="#br1">2778.000 10353.000 15150,'0.000'0.000'-320,"0.000"0.000"-1987,39.000 0.000 2179,-19.000 0.000 545,20.000 0.000 1184,39.000 0.000-288,1.000 0.000-544,-1.000 19.000-288,40.000-19.000 63,0.000 21.000-31,21.000-21.000-97,-22.000 0.000-320,21.000-21.000 64,-19.000 21.000-96,-21.000 0.000-64,0.000-19.000-544,-40.000 19.000-481,1.000 0.000-769,-21.000-20.000-1569,-39.000 20.000-3812</inkml:trace>
  <inkml:trace contextRef="#ctx0" brushRef="#br1">2977.000 11287.000 18353,'-21.000'19.000'-513,"42.000"-19.000"-800,-1.000 0.000 1473,19.000 0.000 513,21.000 0.000 256,19.000 20.000-545,0.000-20.000-128,41.000 20.000-95,-21.000-20.000-97,20.000 20.000-64,-1.000-20.000-193,21.000 0.000-575,-39.000 0.000-674,-1.000 0.000-479,0.000-20.000-2211</inkml:trace>
  <inkml:trace contextRef="#ctx0" brushRef="#br1">3313.000 2901.000 14413,'-19.000'0.000'128,"19.000"0.000"-864,19.000 0.000 832,42.000 20.000 384,18.000-20.000-96,20.000 0.000-223,20.000 0.000-65,21.000 0.000-32,-2.000 0.000 288,21.000-20.000 129,0.000 20.000-193,-1.000 0.000-160,-19.000 0.000-128,-40.000 0.000-160,1.000 0.000-705,-40.000 0.000-608,-1.000 0.000-994,-39.000 0.000-3779</inkml:trace>
  <inkml:trace contextRef="#ctx0" brushRef="#br1">3254.000 3815.000 13869,'-20.000'0.000'0,"40.000"0.000"-801,0.000 0.000 929,39.000 0.000 993,2.000 0.000-224,38.000 0.000-353,39.000 0.000-255,-19.000 0.000 127,41.000 20.000 225,-22.000-20.000-225,22.000 0.000-224,-2.000 0.000-96,-19.000 0.000-64,-19.000 0.000-384,-21.000 0.000-609,-20.000 0.000-1089,-40.000 0.000-1153,1.000 0.000-3107</inkml:trace>
  <inkml:trace contextRef="#ctx0" brushRef="#br1">3512.000 4849.000 9833,'0.000'-20.000'160,"0.000"20.000"-480,20.000 0.000 1217,20.000-21.000 1377,-1.000 21.000-673,21.000 0.000-672,19.000 0.000-256,20.000 0.000-225,1.000 0.000 225,19.000 0.000-33,21.000 0.000-319,-2.000 0.000-193,-19.000 0.000-32,0.000 0.000-64,-40.000 0.000-128,0.000-19.000-289,-18.000 19.000-640,-22.000 0.000-1377,-39.000 0.000-2242</inkml:trace>
  <inkml:trace contextRef="#ctx0" brushRef="#br1">3631.000 5603.000 13965,'180.000'0.000'64,"-81.000"-19.000"-32,39.000 19.000 96,-39.000 0.000 641,21.000 0.000-65,-21.000 0.000-511,-20.000 19.000-129,0.000-19.000-128,2.000 0.000-417,-43.000 0.000-2081,3.000 0.000-7624</inkml:trace>
  <inkml:trace contextRef="#ctx0" brushRef="#br1">1487.000 8544.000 9865,'-19.000'0.000'4004,"19.000"-20.000"-4004,0.000 20.000-64,0.000 0.000 928,0.000 0.000 289,0.000 0.000-1377,0.000 0.000-641,19.000 0.000-1665,-19.000 20.000-2915</inkml:trace>
  <inkml:trace contextRef="#ctx0" brushRef="#br1">1468.000 9458.000 14157,'0.000'0.000'-224,"0.000"0.000"32,19.000 20.000 127,-19.000-20.000-319,20.000 0.000-3235</inkml:trace>
  <inkml:trace contextRef="#ctx0" brushRef="#br1">1507.000 10492.000 3843,'20.000'0.000'3235,"-20.000"0.000"-2658,-20.000 0.000 1345,20.000 0.000 736,0.000 0.000-704,0.000 0.000-769,0.000 0.000-224,0.000 0.000-320,0.000 0.000-481,0.000 0.000-352,0.000 0.000-641,0.000 0.000-2210,0.000 0.000-9961</inkml:trace>
  <inkml:trace contextRef="#ctx0" brushRef="#br1">1527.000 11545.000 12107,'0.000'20.000'-192,"0.000"-20.000"128,0.000 0.000 1185,0.000 0.000 705,0.000 0.000-1698,0.000 0.000-385,0.000 20.000-1600,20.000-20.000-7624</inkml:trace>
  <inkml:trace contextRef="#ctx0" brushRef="#br2">7085.000 8186.000 256,'0.000'0.000'1089,"0.000"0.000"-481,0.000 0.000-191,0.000 0.000-65,0.000 0.000-160,0.000 0.000 225,0.000 0.000 191,0.000 0.000 97,0.000 0.000 96,0.000 0.000-1,0.000 0.000-191,0.000 0.000-321,0.000 0.000-96,0.000 0.000-95,0.000 0.000 223,0.000 0.000 96,0.000 0.000 97,0.000 0.000-161,0.000 0.000-224,-19.000 0.000-32,-1.000 0.000-32,20.000-19.000-32,-20.000 19.000 96,0.000 0.000-95,0.000 0.000 31,-19.000 0.000-64,-1.000 0.000 0,20.000 0.000-32,-19.000 0.000 32,-1.000 0.000 32,-1.000 0.000-64,2.000 19.000 32,19.000-19.000-32,-20.000 0.000 32,1.000 21.000 0,19.000-21.000 0,-20.000 0.000 0,21.000 19.000 32,-1.000-19.000-32,-20.000 0.000-32,20.000 0.000 32,1.000 20.000 0,-1.000-20.000-33,0.000 0.000 33,-21.000 20.000 0,41.000-20.000 0,-18.000 20.000-64,-2.000-20.000 128,20.000 0.000-64,-21.000 0.000 65,21.000 20.000-65,0.000-20.000 0,0.000 0.000 0,-20.000 20.000-32,20.000-20.000 32,0.000 0.000 0,0.000 19.000 0,0.000-19.000 0,0.000 20.000 0,0.000-20.000 0,0.000 21.000-33,0.000-2.000 33,0.000 1.000 0,0.000 19.000 0,0.000-18.000 33,0.000 18.000 63,-20.000-19.000 64,20.000 20.000-64,0.000-1.000 64,0.000 22.000-96,0.000-22.000-32,0.000 1.000 0,0.000 19.000-32,-18.000-19.000 0,18.000 20.000 96,0.000-1.000 0,0.000 1.000-32,0.000-1.000 0,0.000 1.000 33,0.000 0.000 63,0.000-1.000-96,0.000 1.000 128,0.000-1.000-160,0.000-18.000 480,0.000 18.000 1,18.000-19.000-449,-18.000 20.000 288,0.000-1.000 97,0.000-19.000-65,0.000 20.000-160,0.000-21.000-64,0.000 21.000-160,0.000-21.000 65,0.000 1.000-33,20.000 0.000 0,-20.000 0.000 0,0.000-20.000-32,0.000 19.000 32,20.000 2.000-32,-20.000-2.000 64,0.000 0.000-32,0.000 2.000 96,0.000-22.000 64,0.000 21.000-32,0.000 0.000 128,0.000-20.000-191,0.000-1.000-33,0.000 21.000 64,21.000-40.000-32,-21.000 20.000 0,20.000 0.000 128,-2.000-20.000-96,-18.000 20.000 32,21.000-20.000-31,-1.000 0.000-1,20.000 20.000 32,-21.000-20.000-96,21.000 0.000 0,0.000 19.000-64,-1.000-19.000 32,1.000 0.000-32,19.000 0.000 0,-19.000 0.000 0,19.000 0.000-32,2.000 0.000 32,-2.000 0.000-32,0.000 0.000-160,1.000 0.000 32,-1.000 0.000-1,2.000 0.000-95,18.000 0.000 0,-21.000 0.000 64,23.000 0.000-129,-22.000 0.000-95,0.000 0.000 224,1.000 0.000 64,-1.000 0.000 192,2.000 0.000-64,-22.000-19.000 32,1.000 19.000-32,-1.000 0.000 32,1.000-20.000 64,-20.000 20.000-64,20.000 0.000-64,-21.000-20.000 96,1.000 20.000-64,0.000-20.000-32,0.000 20.000-32,-20.000-20.000 64,21.000 1.000-64,-21.000 19.000 64,18.000-21.000 0,-18.000 2.000 0,20.000-1.000 32,-20.000 0.000-32,21.000 0.000 96,-21.000-20.000 64,0.000 21.000-64,0.000-1.000 96,0.000-20.000 1,20.000 0.000-129,-20.000 21.000-128,0.000-22.000 64,0.000-18.000-32,20.000 19.000 0,-20.000 0.000-1,0.000-19.000 66,0.000 19.000 31,0.000-20.000 160,0.000 1.000 32,-20.000 19.000-32,20.000-20.000 32,-20.000-19.000 1,-1.000 19.000-33,21.000-20.000-32,-20.000-19.000-64,2.000 20.000 0,-3.000-20.000-64,21.000-1.000 0,-20.000 1.000 33,20.000 19.000 223,0.000 21.000-96,0.000-21.000-96,0.000 21.000 225,0.000-1.000-193,0.000 20.000-96,0.000-19.000-64,20.000-1.000 128,-20.000 0.000-224,21.000 1.000 96,-21.000 19.000 64,0.000 0.000-96,0.000 21.000 96,0.000-2.000 160,-21.000 2.000 32,1.000-1.000-31,0.000 20.000-161,0.000-20.000 32,-39.000 20.000-64,19.000 0.000 96,-39.000-20.000-128,0.000 20.000 96,0.000 0.000 32,-41.000 0.000-96,1.000 0.000 128,-1.000 0.000-128,1.000 20.000 32,20.000 0.000-160,20.000 0.000-1089,0.000-1.000-2466,18.000 21.000-9546</inkml:trace>
  <inkml:trace contextRef="#ctx0" brushRef="#br2">15781.000 2146.000 1953,'0.000'-20.000'4741,"-20.000"20.000"-3780,0.000 0.000 256,-19.000-20.000-480,19.000 20.000-65,-41.000-20.000 97,22.000 20.000-577,-21.000 0.000-224,-19.000 0.000-32,0.000 20.000 160,0.000 0.000-96,-20.000 20.000-64,-1.000 19.000 32,1.000-19.000 32,-20.000 19.000-32,40.000 2.000-32,-2.000-22.000 320,2.000 20.000 289,40.000 21.000-161,-21.000-21.000-224,40.000 1.000-96,1.000 20.000 0,19.000-1.000 0,0.000 1.000-64,19.000-21.000-64,41.000 20.000-32,-1.000-18.000-160,40.000-3.000 64,0.000 3.000 64,41.000-22.000 0,-21.000-19.000 32,19.000 0.000-97,2.000 0.000 129,-1.000-20.000 128,-21.000-20.000 545,2.000 0.000 640,-1.000-19.000-96,0.000-1.000-224,-40.000-20.000-256,21.000 0.000-321,-40.000 1.000-160,-1.000-21.000-32,-19.000 1.000 129,-1.000-20.000-161,-39.000-1.000 64,0.000 1.000-64,-20.000-1.000-64,1.000 2.000 0,-41.000-1.000 256,-19.000 18.000-223,0.000 22.000 415,-2.000-1.000-160,2.000 21.000-223,0.000-1.000-194,0.000 40.000-223,39.000 0.000-160,1.000 0.000-1538,-1.000 40.000-2659</inkml:trace>
  <inkml:trace contextRef="#ctx0" brushRef="#br2">18182.000 2106.000 9256,'-59.000'0.000'32,"19.000"-20.000"160,1.000 20.000 289,-21.000 0.000 256,1.000 0.000-257,-1.000 0.000-256,-19.000 20.000-192,20.000 0.000-32,-22.000-20.000 96,2.000 40.000 1,20.000-21.000 319,-20.000 1.000-256,18.000 20.000 192,3.000 1.000-127,-3.000-22.000 159,22.000 21.000-96,-1.000-21.000-160,1.000 21.000-32,-1.000 20.000-96,20.000-21.000 97,0.000 21.000-65,1.000 20.000-64,19.000-21.000-65,19.000 1.000-223,1.000 19.000 64,20.000-19.000-128,-1.000-1.000 31,1.000 1.000 1,19.000-21.000 64,22.000 22.000 159,-2.000-22.000 33,0.000 1.000-96,40.000-20.000 192,-20.000 0.000-160,21.000 0.000 64,-1.000-1.000 64,-1.000-19.000 32,-19.000 0.000 32,21.000-19.000-64,-21.000 19.000 64,0.000-20.000-64,0.000-20.000-256,-18.000 19.000-321,-22.000-18.000 449,0.000-21.000 448,1.000 21.000 577,-21.000-21.000 256,1.000-19.000 256,-20.000-2.000-544,1.000 3.000-224,-21.000-21.000-33,0.000-1.000-159,-41.000 1.000-97,1.000 0.000 353,-19.000 19.000-33,0.000 20.000-287,-21.000 1.000 511,0.000-1.000-575,22.000 40.000-161,-23.000 1.000-288,2.000 19.000-481,20.000 0.000-800,-2.000 19.000-1923,23.000 21.000-7302</inkml:trace>
  <inkml:trace contextRef="#ctx0" brushRef="#br3">9766.000 8207.000 416,'0.000'0.000'4388,"0.000"0.000"-3651,0.000 0.000 192,0.000 0.000 480,0.000-21.000-128,0.000 21.000-160,0.000 0.000-160,-21.000 0.000-288,1.000-19.000-353,2.000 19.000-96,-2.000 0.000-192,-21.000 0.000-416,-18.000 0.000-129,-1.000 19.000-31,1.000-19.000-321,-20.000 21.000 96,-20.000-21.000 513,-1.000 19.000 224,20.000-19.000 64,-19.000 0.000 224,20.000 20.000 97,-1.000-20.000 63,1.000 0.000-64,0.000 20.000 97,19.000-20.000-65,20.000 0.000-127,-19.000 20.000-161,38.000-20.000-64,1.000 20.000-32,2.000-20.000 0,-2.000 0.000-32,20.000 20.000 160,20.000-20.000 128,-20.000 19.000 96,18.000 1.000-256,2.000 20.000-32,1.000-20.000-64,19.000 19.000 0,-40.000 2.000 32,19.000 18.000 1,1.000 0.000-33,-20.000 21.000 0,20.000 0.000 0,-20.000 19.000 32,20.000 0.000-32,-20.000 1.000 0,20.000-1.000 32,0.000 0.000 0,-20.000 20.000-96,19.000-19.000 32,1.000 0.000-33,0.000 19.000-63,0.000-20.000 160,-20.000-20.000 32,21.000 21.000-32,-21.000-21.000 97,18.000 1.000-65,-18.000-20.000 96,0.000-21.000 64,0.000 21.000 64,0.000-40.000-64,0.000 19.000-31,0.000-18.000-1,20.000-2.000-96,-20.000 1.000 96,41.000-20.000-96,-21.000 0.000 64,19.000 0.000-96,1.000 0.000-256,19.000 0.000-128,1.000-20.000-32,-1.000 20.000 63,20.000 0.000-223,20.000 0.000-65,-20.000 0.000 161,2.000 0.000 160,-2.000 0.000 96,0.000 0.000 160,0.000 0.000 0,2.000 0.000 224,-2.000 0.000 64,-20.000-19.000-224,1.000 19.000-32,-21.000 0.000 96,1.000-21.000-32,-1.000 21.000-32,-19.000-19.000 385,-20.000-1.000 223,20.000 0.000 161,-20.000 0.000-64,0.000 0.000-193,0.000-19.000-127,-20.000-2.000-97,20.000-18.000-160,-20.000-1.000-192,20.000-39.000-64,0.000-20.000-128,0.000 0.000 0,0.000-20.000 96,0.000-1.000 32,0.000-19.000 32,20.000 0.000-32,-20.000 20.000 256,0.000 0.000-128,0.000 20.000-64,0.000 20.000 32,0.000-1.000 64,-20.000 20.000 32,2.000 2.000 0,-3.000 18.000 0,1.000 0.000 1,0.000 1.000-161,0.000 19.000 0,1.000 0.000-33,-21.000 20.000-127,0.000 0.000 32,1.000 0.000 0,-1.000 20.000 96,1.000 0.000 64,-22.000 0.000-96,23.000 20.000 32,-3.000 0.000-353,1.000 0.000-1280,21.000 0.000-1987,-21.000 0.000-6660</inkml:trace>
  <inkml:trace contextRef="#ctx0" brushRef="#br3">15662.000 3577.000 7879,'-21.000'-21.000'416,"1.000"1.000"609,20.000 20.000 385,-39.000-19.000-289,19.000-1.000-481,-20.000 0.000-319,1.000 0.000 95,-21.000 20.000-256,1.000 0.000-32,-20.000 0.000 0,-2.000 0.000-128,-18.000 20.000 0,0.000 20.000-32,0.000-1.000 64,-1.000 1.000 0,21.000 19.000 0,20.000 1.000 65,-1.000 0.000 287,21.000 0.000 0,19.000-1.000 1,0.000 21.000-257,40.000-21.000-32,0.000 21.000-32,39.000-21.000 32,20.000 21.000-32,2.000-20.000-128,37.000-1.000-128,1.000-19.000 96,20.000 0.000-64,1.000-20.000 192,-2.000-1.000 128,1.000-19.000 192,-1.000-19.000 385,-18.000-21.000 160,-21.000 0.000-257,0.000-20.000-287,-38.000 1.000-129,-2.000-1.000-32,-19.000-20.000 32,-20.000 2.000 0,-20.000-2.000 33,-20.000 0.000-97,-41.000-19.000-128,3.000 19.000-64,-21.000 1.000-96,-21.000-1.000 128,20.000 21.000-160,-20.000 39.000-1,42.000 0.000-575,-1.000 20.000-1090,-2.000 0.000-1922</inkml:trace>
  <inkml:trace contextRef="#ctx0" brushRef="#br3">17826.000 3536.000 7655,'-40.000'-39.000'768,"19.000"19.000"546,1.000 0.000 63,-19.000 0.000-576,-1.000 0.000-193,-19.000 20.000-415,-20.000 0.000-193,-1.000 20.000 0,0.000 0.000 224,1.000 0.000 160,-20.000 20.000-96,20.000-1.000-192,-20.000 21.000-31,20.000-21.000-33,18.000 21.000-64,2.000 0.000 32,39.000 0.000 0,0.000-1.000 0,0.000 21.000 32,20.000 0.000-32,40.000-2.000 32,-1.000 2.000-96,22.000-20.000-97,18.000 20.000-287,20.000-21.000 128,0.000-19.000 160,0.000-1.000 192,21.000-19.000 64,-1.000-20.000 352,0.000 0.000 417,19.000-20.000 64,-18.000-39.000 128,-21.000 19.000-353,0.000-20.000-255,-20.000-19.000 191,-18.000 19.000 225,-23.000-19.000-256,-17.000-21.000-449,-21.000 1.000-160,-21.000 0.000-32,-37.000-1.000 64,-1.000 21.000 288,-41.000 39.000-95,20.000 0.000-193,-19.000 1.000-161,-1.000 39.000-607,1.000 0.000-1442,0.000 0.000-3364</inkml:trace>
  <inkml:trace contextRef="#ctx0" brushRef="#br4">12148.000 8226.000 10057,'-40.000'-19.000'1345,"20.000"19.000"289,0.000 0.000-1,-19.000-21.000-383,19.000 21.000-546,-41.000-19.000-512,23.000 19.000-192,-23.000 0.000 0,-18.000-20.000-32,0.000 20.000 0,0.000 0.000-96,0.000 0.000-96,-20.000 0.000 160,0.000 20.000 32,18.000-20.000 32,-18.000 19.000 96,20.000 2.000 96,0.000-2.000-96,18.000 1.000-32,2.000 0.000-32,0.000 0.000-32,39.000 0.000-32,-20.000 0.000 32,40.000-20.000 0,-20.000 19.000 0,20.000-19.000 128,20.000 20.000-31,-20.000-20.000 31,0.000 21.000-64,20.000-2.000-64,0.000 1.000 0,-20.000 0.000 0,20.000 20.000 0,-20.000-1.000 0,19.000 21.000 0,-19.000 0.000 0,0.000-1.000 0,20.000 21.000-32,-20.000-1.000 0,0.000 21.000 32,0.000-1.000 0,0.000 0.000 0,0.000 1.000 32,0.000-1.000-32,0.000 0.000-64,0.000 1.000 96,0.000-1.000 32,0.000 1.000-32,0.000-21.000 0,0.000 20.000 0,0.000-19.000 0,20.000-21.000 32,-20.000 21.000-64,20.000-20.000 32,-20.000-21.000 0,20.000 1.000 0,-20.000 0.000-32,19.000-20.000 32,1.000-1.000 32,0.000 2.000 32,1.000-21.000 96,-1.000 0.000 1,18.000 0.000-65,3.000 0.000-64,18.000 0.000-96,1.000 0.000-64,-1.000 0.000-32,2.000-21.000-33,18.000 21.000 65,0.000 0.000 0,20.000 0.000-32,0.000 0.000 64,0.000 0.000 0,21.000 0.000 64,-1.000 0.000 0,-20.000 0.000-224,21.000 0.000-161,-21.000-19.000 321,-20.000 19.000 64,0.000-20.000 64,-20.000 20.000-64,-19.000 0.000 225,1.000-20.000-129,-3.000 20.000-96,-18.000-20.000 0,1.000 20.000 0,-21.000 0.000-64,20.000-20.000 32,-2.000 0.000 64,-18.000 20.000 0,21.000-39.000 0,-21.000 18.000-32,0.000-38.000 96,0.000 19.000-96,0.000-39.000 64,0.000-1.000-32,0.000 1.000 64,0.000-20.000-96,20.000-1.000-32,-20.000-19.000 0,20.000-1.000 32,-20.000 1.000 96,20.000 0.000-32,0.000 0.000 224,-20.000-1.000-96,19.000 1.000 33,-19.000 20.000-161,0.000-20.000-128,0.000 20.000 128,0.000 19.000 0,-19.000 0.000 64,19.000 1.000 96,0.000 39.000-96,-20.000 0.000-64,20.000 1.000-64,-20.000-1.000 193,20.000 20.000-322,-20.000 20.000 65,0.000-20.000-32,-1.000 0.000-32,-17.000 20.000 96,-23.000 0.000 64,-18.000 0.000 160,0.000 20.000 33,-20.000 0.000-161,-21.000 0.000-32,1.000 0.000 0,-19.000 0.000-96,19.000 19.000-257,19.000-18.000-319,1.000-2.000-1218,0.000 1.000-3363</inkml:trace>
  <inkml:trace contextRef="#ctx0" brushRef="#br4">16119.000 4888.000 1569,'0.000'-39.000'1281,"0.000"19.000"801,0.000 20.000-288,-20.000-21.000 256,20.000 2.000-1025,-41.000-2.000-289,21.000 2.000-159,-39.000-1.000 160,19.000-1.000-161,-19.000 21.000-480,-1.000-19.000-128,-40.000 19.000 0,21.000 0.000 0,-20.000 40.000 96,0.000-20.000 32,0.000 20.000 33,-1.000 20.000 63,1.000-1.000 192,20.000-19.000-384,19.000 19.000 0,1.000 1.000-96,39.000-1.000 32,0.000 22.000 64,1.000-22.000 0,38.000 20.000 64,1.000 1.000-64,40.000-1.000 0,19.000-19.000-256,20.000 19.000-289,1.000-19.000-127,-1.000-1.000 255,0.000-18.000 353,20.000-22.000 192,-19.000 1.000 129,19.000-1.000 319,-1.000-19.000-31,1.000-19.000-161,-20.000-1.000 96,1.000 1.000 1,-20.000-1.000-129,-1.000-40.000-96,0.000 21.000-63,-20.000-2.000 255,2.000-18.000 32,-22.000-1.000-191,1.000-19.000-257,-20.000-1.000 32,-20.000 0.000-224,0.000 2.000-193,-20.000-22.000 97,-20.000 20.000 160,-19.000 21.000 320,0.000-21.000-64,-2.000 21.000 1154,-18.000 19.000-834,20.000 19.000-480,19.000 21.000-641,0.000 0.000-2530,21.000 0.000-8648</inkml:trace>
  <inkml:trace contextRef="#ctx0" brushRef="#br4">18421.000 4789.000 7046,'-40.000'0.000'192,"1.000"-21.000"193,19.000 21.000-33,0.000-19.000-128,-21.000 19.000-256,-17.000 0.000-32,17.000 19.000-64,-18.000-19.000 128,0.000 21.000 64,-21.000-2.000 128,21.000 2.000 289,-20.000-1.000 63,18.000-1.000 289,-18.000 21.000 192,0.000 0.000-96,19.000-1.000-256,-19.000 1.000-577,40.000 0.000 32,-22.000 19.000 64,41.000 1.000 0,-18.000 20.000-32,38.000-20.000 0,-21.000 19.000-63,42.000 0.000-1,-1.000-19.000 32,18.000 19.000-224,23.000-18.000-161,18.000-3.000-95,-20.000 3.000 128,40.000-22.000 96,0.000-20.000 128,-18.000 2.000 0,18.000-1.000 288,19.000-20.000 32,-19.000 0.000-128,0.000 0.000-31,1.000-20.000 63,-1.000-1.000 224,0.000-18.000-127,-18.000 20.000 63,-22.000-22.000 64,20.000 2.000-159,-39.000 0.000-65,0.000-2.000 32,-1.000 1.000-32,1.000-19.000 65,-19.000-1.000 31,-21.000-19.000 224,0.000 0.000-31,0.000-21.000-193,-41.000 0.000-128,1.000 1.000 97,1.000 0.000-97,-21.000 20.000-192,1.000 19.000 544,0.000 20.000-608,-2.000 20.000-224,3.000-1.000-929,-3.000 42.000-2146,2.000-1.000-6246</inkml:trace>
  <inkml:trace contextRef="#ctx0" brushRef="#br3">17032.000 6618.000 4067,'0.000'0.000'161,"0.000"0.000"255,0.000 0.000 1089,0.000 0.000-223,0.000 0.000-482,-20.000 0.000-159,20.000 0.000 256,0.000 0.000 288,0.000 0.000-96,0.000 0.000-160,0.000 0.000-160,0.000 0.000 31,0.000-21.000-127,0.000 21.000-129,-20.000 0.000-255,0.000-20.000-289,-1.000 20.000 64,-17.000 0.000-64,-3.000 0.000-64,1.000 0.000 64,-19.000 0.000 64,-20.000 0.000-64,0.000 0.000 64,19.000 20.000 64,-20.000-20.000-32,1.000 0.000 0,19.000 21.000 96,-19.000-21.000-128,20.000 0.000-64,-20.000 0.000 32,18.000 19.000 0,3.000-19.000 65,-3.000 0.000 63,22.000 19.000-96,-1.000-19.000-32,0.000 0.000 32,21.000 0.000-64,-1.000 0.000 0,-20.000 0.000 0,19.000 0.000 0,21.000 21.000 32,-18.000-21.000-32,18.000 0.000 32,0.000 0.000 0,-20.000 0.000-64,20.000 0.000 32,0.000 0.000 0,0.000 0.000-32,-20.000 0.000 32,20.000 0.000-32,0.000 0.000-32,-21.000 0.000 32,21.000 19.000 0,0.000-19.000 0,0.000 21.000 32,0.000-2.000 0,-20.000 1.000 32,20.000-20.000 0,0.000 20.000 0,0.000 20.000 32,0.000-20.000-32,0.000-1.000-32,0.000 1.000 0,0.000 20.000 0,0.000-20.000 32,0.000 19.000-32,20.000 1.000 32,-20.000 0.000 0,0.000-20.000-32,0.000 39.000 32,21.000-19.000-32,-21.000 0.000 32,20.000 0.000-32,-20.000-1.000 32,0.000 1.000 64,20.000 0.000-128,-20.000-1.000 224,0.000 1.000 32,0.000 0.000-95,18.000-1.000-65,-18.000 1.000-32,0.000 0.000-32,0.000 0.000 96,0.000-20.000-192,0.000 20.000 128,0.000-1.000 0,0.000 1.000-96,0.000-20.000 192,0.000 20.000-96,-18.000-1.000 32,18.000 1.000 32,0.000-20.000-160,0.000 19.000 96,-20.000 2.000 0,20.000-2.000 32,0.000 1.000-32,0.000 0.000-32,0.000-1.000 128,-20.000 1.000-64,20.000 0.000 128,0.000 0.000-95,0.000 19.000-65,0.000-19.000-32,0.000 0.000-32,0.000 20.000 96,0.000-21.000 0,0.000 1.000-96,0.000-1.000 0,0.000 1.000 64,0.000 0.000-64,0.000 20.000 64,0.000-20.000 32,-21.000 19.000-96,21.000-19.000 64,-20.000 20.000 0,20.000-21.000-96,0.000 21.000 96,-18.000 0.000-32,18.000-21.000 32,-21.000 21.000-64,21.000-20.000 32,-20.000 19.000-64,20.000 1.000 96,-20.000-21.000 32,0.000 21.000-64,20.000 0.000 32,-19.000 0.000-64,-1.000-20.000 96,20.000 19.000-32,0.000 1.000 32,-20.000-21.000-128,20.000 21.000 96,0.000-21.000-256,0.000 1.000 448,-20.000 0.000-256,20.000 0.000 128,0.000-20.000-192,0.000 19.000 32,0.000 2.000 96,0.000-22.000-64,20.000 1.000 0,-20.000 19.000 32,0.000-18.000 0,0.000-1.000 0,0.000-1.000 32,0.000-19.000-32,0.000 20.000-32,0.000-20.000 96,20.000 20.000-64,-20.000-20.000 128,0.000 0.000-96,0.000 20.000-128,20.000-20.000 224,-20.000 0.000-128,19.000 0.000-32,-19.000 0.000 0,20.000 0.000 64,0.000 0.000-32,-20.000 0.000 0,20.000 0.000 0,1.000 0.000 0,-3.000 0.000 64,2.000 0.000-160,1.000 0.000 32,-1.000-20.000 64,0.000 20.000-32,19.000 0.000 0,-19.000 0.000-32,20.000 0.000 96,-21.000 0.000-32,21.000 0.000-32,0.000 0.000 32,-1.000 0.000 0,1.000 20.000-32,-1.000-20.000 64,1.000 0.000-32,21.000 0.000-64,-22.000 20.000 160,21.000-20.000-32,-21.000 0.000-128,1.000 0.000 96,-1.000 0.000-64,1.000 20.000 0,1.000-20.000 96,-3.000 0.000-96,3.000 0.000-96,-3.000 0.000 128,3.000 0.000-193,-1.000 0.000 97,-1.000 0.000 0,1.000 0.000 32,-20.000 0.000 64,19.000 0.000-32,-19.000 19.000 0,0.000-19.000 0,0.000 0.000 96,-1.000 0.000-128,1.000 0.000 128,21.000 0.000-64,-21.000 0.000-32,0.000 0.000-160,19.000-19.000 160,-19.000 19.000-96,20.000 0.000 192,-21.000-20.000-32,1.000 20.000-64,0.000-20.000 0,-20.000 20.000 96,20.000 0.000-128,-20.000 0.000 128,20.000-20.000-128,-20.000 20.000 32,0.000 0.000 64,19.000-20.000-96,-19.000 20.000 32,0.000-20.000 32,0.000 1.000 0,0.000 19.000 0,0.000-20.000-64,0.000-1.000 64,0.000 21.000 0,0.000-19.000 32,0.000-1.000-64,0.000 0.000 32,0.000 1.000-32,0.000-22.000 128,-19.000 2.000-224,19.000 19.000 256,0.000-20.000-224,0.000 0.000 128,0.000 0.000-64,0.000 1.000 64,0.000-21.000-96,0.000 21.000 96,-20.000-1.000-32,20.000-20.000 0,0.000 1.000-225,0.000 19.000 514,0.000-20.000-161,-20.000 1.000-32,20.000-1.000 64,0.000 0.000-32,0.000-19.000 0,-20.000 19.000-32,20.000-20.000-64,-20.000 21.000 33,20.000-20.000-33,-19.000-1.000-64,19.000 1.000 64,0.000-1.000-129,0.000 1.000 226,0.000-1.000-129,19.000 1.000-32,-19.000-1.000 64,0.000-19.000-32,0.000 19.000 0,0.000 1.000 64,0.000-1.000-32,0.000 0.000-32,0.000-19.000-32,0.000 20.000 64,0.000 0.000-64,0.000-1.000 96,0.000 0.000-128,0.000 1.000 128,0.000-1.000 64,0.000 1.000 128,0.000 0.000-192,0.000-1.000 0,0.000 0.000 0,20.000 1.000-32,-20.000 0.000-128,0.000-1.000 224,20.000 21.000-256,-20.000-20.000 160,20.000 18.000 64,-20.000 23.000-128,0.000-3.000 96,0.000 1.000-64,0.000 20.000 0,-20.000 1.000-224,20.000-1.000-673,-20.000 20.000-1185,0.000 20.000-5253</inkml:trace>
  <inkml:trace contextRef="#ctx0" brushRef="#br2">16992.000 6637.000 5285,'0.000'0.000'2081,"0.000"-19.000"-1568,0.000 19.000 1377,0.000 0.000 256,0.000 0.000-545,0.000 0.000-576,0.000 0.000 192,0.000-21.000-31,0.000 21.000-290,0.000 0.000-95,0.000 0.000-64,-20.000 0.000-289,20.000 0.000-191,-39.000 0.000-129,19.000-20.000 128,-21.000 20.000 128,-18.000 0.000-95,19.000 0.000-129,-19.000 0.000 96,-1.000-20.000-224,-19.000 20.000-32,0.000 0.000-64,0.000 0.000 160,-21.000 20.000-128,20.000-20.000 64,-20.000 20.000-32,21.000-20.000 32,-20.000 21.000-64,20.000-21.000 192,0.000 19.000-96,-2.000-19.000-32,23.000 19.000 64,-1.000 2.000-96,38.000-2.000-32,1.000-19.000-64,0.000 21.000 0,20.000-21.000 0,0.000 19.000 64,0.000 1.000 32,0.000-20.000 0,20.000 20.000 0,-20.000-20.000 64,20.000 0.000-32,-20.000 20.000 0,0.000-20.000-32,0.000 0.000 224,0.000 0.000-160,21.000 20.000 64,-21.000-20.000 129,0.000 20.000-257,0.000-20.000 96,0.000 19.000-96,0.000 1.000 64,0.000 0.000-32,0.000 0.000-32,0.000 20.000 96,18.000-1.000-96,-18.000 1.000 32,0.000-20.000 32,0.000 19.000-96,20.000 1.000 96,-20.000 0.000-64,0.000 20.000 96,0.000-21.000-32,0.000 21.000 32,0.000-20.000-64,0.000 19.000 97,0.000-19.000-33,0.000 19.000-96,0.000-19.000 32,0.000 0.000 32,0.000 20.000-64,-20.000-20.000 64,20.000-1.000 0,0.000 1.000-64,0.000 0.000 256,0.000 19.000-224,-18.000-19.000 32,18.000 0.000-64,0.000 20.000 96,-21.000-21.000-128,21.000 21.000 64,0.000-20.000 32,0.000 0.000-64,21.000-1.000 128,-21.000 21.000-192,0.000-21.000 128,0.000 21.000-64,0.000-20.000 0,0.000 20.000 97,0.000-21.000-130,0.000 1.000 98,0.000 20.000-33,0.000-20.000-64,0.000-1.000 32,0.000 1.000 64,0.000 19.000-96,0.000-19.000 32,0.000 0.000-32,0.000-1.000 160,0.000 21.000-224,0.000-20.000 64,0.000 0.000 64,0.000 0.000-64,0.000-1.000 64,-21.000 1.000-32,21.000 0.000 0,0.000 19.000 0,0.000-19.000-64,0.000 0.000 31,-20.000 20.000 130,20.000-21.000-161,0.000 0.000 128,0.000 2.000-64,0.000 18.000 0,-20.000-19.000 0,20.000 0.000 0,0.000 0.000 32,0.000-1.000-64,0.000 1.000 32,20.000 0.000-32,-20.000-1.000 64,0.000-18.000-32,0.000 18.000 32,0.000-19.000 0,0.000 20.000-32,-20.000 0.000 160,20.000-21.000-256,0.000 22.000 64,0.000-22.000 160,0.000 21.000-256,0.000-21.000 96,0.000 2.000 128,0.000 18.000-192,0.000-39.000 32,0.000 20.000-33,20.000 0.000 194,-20.000-20.000-97,0.000 0.000 32,0.000 0.000 0,0.000 0.000 0,0.000 0.000-32,0.000 20.000 0,0.000-20.000-32,0.000 0.000 0,0.000 0.000 0,0.000 0.000-32,20.000 0.000-33,-20.000 0.000 1,21.000 0.000 128,-21.000 0.000-64,18.000 0.000 96,2.000 0.000-128,1.000 0.000 96,19.000 0.000 32,-22.000 0.000-224,23.000 0.000 160,-1.000 0.000 64,-1.000-20.000-64,1.000 20.000-96,19.000 0.000 128,2.000 0.000-160,18.000 0.000-32,-21.000 0.000 0,3.000 0.000 96,-2.000 0.000 96,-19.000 20.000-96,-1.000-20.000 128,21.000 0.000-64,-21.000 0.000 96,22.000 0.000-64,-23.000 20.000-224,3.000-20.000 224,-1.000 0.000-224,-1.000 0.000-1,1.000 0.000 33,-20.000 0.000 32,19.000 0.000 0,-19.000 0.000 0,20.000 0.000 128,-21.000 20.000-64,21.000-20.000-64,-19.000 0.000 32,-1.000 0.000-97,18.000 0.000 33,-17.000-20.000-160,-1.000 20.000 0,0.000 0.000 128,0.000 0.000-1,-20.000 0.000 129,0.000 0.000 64,19.000 0.000 96,-19.000 0.000-64,0.000 20.000-96,20.000-20.000 128,-20.000 0.000-64,0.000 0.000-32,0.000 0.000 96,20.000 0.000-128,-20.000 0.000 128,20.000 0.000-96,-20.000 0.000 32,0.000 0.000 0,20.000 0.000 0,-20.000 0.000 0,0.000 0.000 32,0.000-20.000-32,0.000 20.000-64,0.000 0.000 128,0.000-20.000-64,0.000 0.000 64,-20.000 20.000-64,20.000-20.000 33,-20.000 0.000-1,20.000-19.000 0,-20.000 18.000 64,20.000-18.000-96,0.000 19.000-32,0.000-20.000 96,0.000 1.000-64,0.000-1.000 96,0.000 20.000-128,0.000-20.000 192,0.000 1.000-32,0.000-21.000-32,0.000 20.000-128,0.000-19.000 32,0.000 19.000 64,0.000-20.000-64,0.000 20.000-64,0.000-19.000 192,0.000 18.000 0,0.000 2.000 32,0.000 0.000 1,0.000-2.000 31,20.000 2.000-160,-20.000-21.000 64,0.000 21.000 32,0.000-21.000-128,0.000 20.000 96,0.000-20.000 96,0.000 1.000 33,0.000 19.000-65,20.000-20.000-64,-20.000 1.000 96,0.000-1.000-96,0.000 1.000 0,0.000-1.000-64,20.000 1.000-32,-20.000-1.000 128,0.000 0.000-160,0.000 0.000 32,0.000-18.000 32,0.000 18.000-64,0.000 0.000 32,0.000-20.000 0,0.000 21.000 32,0.000-1.000-32,0.000 1.000 32,0.000-1.000 161,0.000 0.000-161,-20.000 21.000-64,20.000-21.000 64,0.000 20.000 0,0.000-19.000-32,0.000 19.000 0,0.000-19.000 0,0.000-2.000 32,0.000 22.000-32,-20.000-21.000 32,20.000 1.000-32,0.000 19.000-32,20.000-20.000 32,-20.000 21.000-32,0.000-1.000 32,0.000-20.000 0,0.000 20.000 0,20.000 1.000-289,-20.000-1.000 514,0.000-19.000-161,0.000 19.000-64,0.000 0.000 32,0.000 1.000-64,0.000 19.000 32,0.000-20.000 32,0.000 20.000 0,0.000 0.000-96,0.000 20.000 64,0.000-19.000-64,0.000 19.000 31,-20.000 0.000-31,20.000 0.000 64,0.000 0.000-32,0.000 0.000-32,0.000 0.000 64,20.000 0.000 0,-20.000 0.000 64,0.000-21.000-96,0.000 21.000 96,0.000 0.000-96,0.000 0.000 64,0.000-19.000-32,-20.000 19.000 0,20.000 0.000 64,0.000 0.000 129,0.000 0.000 31,0.000-21.000-192,-20.000 21.000-64,0.000 0.000-128,0.000-19.000 128,-19.000 19.000 0,-1.000-19.000 64,1.000 19.000-32,-1.000-21.000 0,-1.000 21.000-192,2.000 0.000-609,-1.000 0.000-609,0.000 21.000-479,-19.000-2.000-2403,19.000 0.000-5285</inkml:trace>
  <inkml:trace contextRef="#ctx0" brushRef="#br2">17131.000 6677.000 7975,'-20.000'0.000'545,"20.000"0.000"512,-20.000 0.000 512,20.000 0.000-512,0.000 0.000-448,-20.000 19.000-449,20.000-19.000-32,0.000 0.000 320,-20.000 0.000 33,20.000 0.000-33,-19.000-19.000 129,-1.000 19.000-65,0.000 0.000 65,-21.000 0.000-97,3.000 0.000-159,-3.000 0.000-193,1.000-21.000-32,-19.000 21.000-96,0.000 0.000 0,-1.000 0.000 0,-19.000 0.000 0,-21.000 0.000 0,21.000 0.000 64,-20.000 0.000 0,0.000 0.000 160,20.000 0.000 225,-22.000 0.000-193,22.000 21.000-128,0.000-21.000 0,20.000 0.000-128,19.000 19.000 32,-19.000-19.000-64,39.000 21.000 32,-21.000-21.000 128,21.000 19.000-256,20.000-19.000 128,-18.000 0.000-64,18.000 20.000-32,0.000-20.000 64,0.000 0.000 64,-21.000 20.000-32,21.000-20.000 0,0.000 20.000-32,0.000-20.000 96,0.000 0.000-32,0.000 20.000 64,0.000-20.000 0,0.000 20.000-32,0.000-20.000-32,0.000 19.000-32,0.000 1.000 0,0.000 20.000 0,0.000-20.000 0,0.000 19.000-32,0.000 1.000 64,0.000 0.000-32,0.000-1.000 0,0.000 22.000 96,0.000-22.000-64,0.000 21.000-32,0.000-21.000 32,0.000 21.000-32,0.000-1.000 96,0.000 21.000-128,0.000-20.000 96,0.000-1.000-64,21.000 1.000 65,-21.000 0.000-33,0.000-21.000 0,18.000 21.000-32,-18.000-1.000-32,20.000 1.000 64,-20.000-21.000-64,21.000 21.000 128,-21.000 0.000-289,0.000 0.000 482,0.000-1.000-257,0.000-19.000 96,-21.000 20.000-160,21.000 19.000 64,0.000-20.000 0,0.000-18.000-32,0.000 18.000 64,0.000 0.000-32,0.000-19.000-64,0.000 20.000-32,21.000 0.000 32,-21.000-21.000-192,0.000 21.000-129,20.000-20.000-31,-20.000 0.000-449,20.000-1.000-1057,-20.000 1.000-2306</inkml:trace>
  <inkml:trace contextRef="#ctx0" brushRef="#br2">753.000 11625.000 9480,'-20.000'-20.000'1090,"20.000"20.000"-226,0.000-20.000-223,-20.000 20.000 320,20.000 0.000-128,0.000 20.000-225,20.000-20.000-223,-20.000 20.000-1,0.000 0.000-32,0.000-1.000 1,0.000 1.000-129,0.000 0.000 0,0.000 0.000 64,0.000 0.000 97,0.000 0.000 63,0.000-1.000-96,0.000 21.000-31,0.000-20.000 31,0.000 0.000-224,0.000 0.000-128,0.000-1.000 96,0.000 2.000-96,20.000-21.000 64,-1.000 19.000 161,1.000 0.000-193,0.000-19.000 96,1.000 21.000-96,17.000-1.000 32,3.000 0.000 32,-1.000-20.000-128,-1.000 20.000 128,1.000-20.000 0,19.000 20.000-128,-19.000-20.000 128,19.000 19.000-96,2.000 1.000 32,-3.000-20.000 32,22.000 20.000 0,0.000-20.000-32,19.000 20.000 257,1.000-20.000-193,-1.000 0.000-32,19.000 0.000-32,1.000 0.000 32,21.000 0.000-64,-1.000 0.000 192,-1.000 0.000-192,2.000 0.000 0,-21.000 0.000 96,-20.000 0.000-32,0.000 0.000-32,-20.000 0.000 32,21.000 0.000-32,19.000 0.000-32,-20.000 0.000 192,1.000-20.000-288,19.000 20.000 160,-20.000-20.000-32,0.000 20.000-32,1.000-20.000 0,-21.000 20.000 0,20.000-19.000 0,-20.000-1.000 0,0.000 20.000 64,-19.000-20.000-128,20.000 0.000 64,-1.000 20.000 0,-19.000-20.000 0,-1.000-1.000 0,0.000 21.000-32,1.000 0.000-160,-19.000 0.000 224,-3.000-19.000-128,3.000 19.000 160,-3.000 0.000-128,-17.000 0.000 160,19.000 0.000-192,-20.000 19.000 96,-1.000-19.000 0,1.000 0.000-32,0.000 0.000 160,0.000 0.000-192,-20.000 0.000 96,0.000 0.000 0,20.000 21.000-32,-20.000-21.000 32,0.000 0.000 96,0.000 0.000-288,0.000 0.000 224,0.000 0.000 32,0.000 0.000 33,0.000 0.000 63,0.000-21.000 64,0.000 2.000-288,0.000 0.000 32,0.000-2.000 160,0.000 2.000-64,0.000-21.000-64,0.000 0.000-96,0.000 1.000 160,0.000-1.000-64,19.000 0.000-256,-19.000 1.000-160,0.000 19.000-673,-19.000 0.000-1474,19.000 0.000-4035</inkml:trace>
  <inkml:trace contextRef="#ctx0" brushRef="#br2">7899.000 8067.000 7975,'-19.000'20.000'1377,"19.000"-20.000"-1249,0.000 0.000 994,-20.000 0.000 1056,20.000 0.000-737,-20.000 0.000-768,20.000 0.000-129,-20.000 0.000 129,0.000 0.000-65,-19.000 0.000-159,-1.000 0.000-129,-19.000 0.000-96,-2.000 0.000-64,-18.000 20.000 65,-20.000-20.000-65,0.000 0.000-96,0.000 20.000 192,-1.000-20.000-160,1.000 0.000 0,0.000 20.000-96,-20.000-20.000 0,39.000 0.000 0,1.000 20.000 0,-1.000-20.000 0,21.000 19.000 32,19.000-19.000-32,1.000 21.000 0,19.000-21.000-32,0.000 0.000 64,-1.000 0.000-64,21.000 0.000 32,0.000 0.000 0,0.000 19.000 96,0.000-19.000-160,0.000 0.000 224,0.000 0.000-31,0.000 0.000-97,0.000 0.000 160,0.000 0.000-160,-18.000 0.000 64,18.000 20.000-96,0.000-20.000 64,-20.000 20.000-32,20.000 0.000 64,0.000 0.000-96,0.000 0.000 64,0.000-1.000-32,0.000 22.000 64,0.000-22.000-128,0.000 21.000 96,0.000 0.000 161,0.000-20.000-129,-21.000 19.000-96,21.000 21.000 96,0.000-1.000-128,0.000-19.000 64,0.000 40.000 0,0.000-21.000 32,0.000 21.000-64,0.000-21.000 192,0.000 21.000-192,-20.000-1.000 96,20.000 1.000-32,0.000-21.000-128,0.000 1.000 128,0.000-1.000-128,0.000 1.000 160,0.000-1.000-192,0.000 2.000 128,0.000-1.000 0,0.000-1.000 0,0.000-19.000-32,0.000 19.000 96,0.000 1.000-160,0.000-21.000 96,0.000 1.000 0,0.000 0.000-32,0.000 0.000 64,0.000 0.000 64,0.000 20.000-224,-20.000-41.000 192,20.000 21.000-192,0.000 0.000 96,0.000-1.000 0,0.000-19.000-32,0.000 20.000 0,0.000 0.000 32,0.000-21.000 0,0.000 21.000 64,0.000-20.000-64,0.000 0.000 0,0.000 20.000 32,0.000-21.000 0,0.000 2.000 32,0.000-2.000-32,0.000-19.000 1,0.000 20.000 63,0.000-20.000-192,20.000 21.000 31,-20.000-21.000 33,0.000 0.000 32,20.000 19.000 97,-20.000-19.000-194,0.000 0.000 161,21.000 0.000 33,-1.000 20.000-129,-2.000-20.000 64,3.000 0.000 96,-1.000 0.000-64,0.000 0.000-96,0.000 0.000 64,19.000 0.000 96,1.000-20.000-160,-1.000 20.000 0,1.000-19.000 32,0.000 19.000-32,-1.000 0.000 32,22.000 0.000 0,-23.000 0.000-32,23.000 0.000 0,-2.000 0.000 128,0.000 0.000-64,21.000 0.000-96,-21.000 0.000 96,2.000 0.000 64,18.000 0.000-256,0.000 0.000 192,0.000 0.000 0,-19.000 0.000-32,19.000 19.000 0,-20.000-19.000-96,2.000 0.000 128,-2.000 20.000-64,0.000-20.000-32,-19.000 20.000 64,0.000-20.000 0,-1.000 19.000 32,-19.000-19.000 0,0.000 0.000-32,0.000 0.000 0,1.000 0.000-64,-21.000 0.000 96,0.000 0.000-64,0.000 0.000 0,0.000 0.000 64,0.000-19.000-32,0.000-1.000 0,0.000 0.000 0,0.000 20.000 32,0.000-19.000-32,0.000-22.000-32,0.000 22.000 32,0.000-2.000 32,18.000 2.000-32,-18.000-21.000 0,20.000 20.000-32,-20.000-19.000 96,21.000-1.000-160,-21.000-20.000 160,20.000 20.000-96,-20.000-20.000-128,0.000 1.000-33,0.000-40.000 1,0.000 19.000-96,0.000-19.000 192,0.000 0.000-128,0.000 19.000-97,0.000 1.000 513,0.000-2.000-127,0.000 3.000-98,0.000 18.000-31,0.000 0.000 128,-20.000 1.000-64,20.000-1.000 129,0.000 0.000-1,0.000 1.000-224,0.000-1.000 96,0.000-20.000-32,0.000 21.000-64,0.000-20.000-97,0.000-1.000 33,0.000 20.000 128,-21.000 20.000-32,21.000-19.000 160,0.000 19.000-96,0.000 21.000 96,0.000-22.000 32,0.000 22.000-96,0.000-1.000-64,0.000-19.000 0,0.000 18.000 64,0.000 1.000 0,0.000 1.000-96,0.000-1.000 96,0.000-20.000 0,0.000 20.000 129,0.000 20.000-161,0.000-20.000 64,0.000 20.000 0,0.000 0.000 64,0.000 0.000-96,-20.000 0.000 0,20.000 0.000-128,0.000 0.000 64,-18.000 0.000 96,18.000 0.000 32,-21.000 0.000-64,1.000 0.000 32,0.000 0.000 96,0.000-19.000-32,1.000 19.000-32,-21.000 0.000-64,20.000 0.000 0,-20.000 0.000 32,1.000 0.000-96,-1.000 0.000 64,1.000 0.000-64,-2.000 0.000 32,1.000 0.000-64,-19.000 0.000 96,19.000 19.000-288,-19.000 1.000-737,19.000 0.000-1089,1.000 20.000-2914,-22.000-1.000-7624</inkml:trace>
  <inkml:trace contextRef="#ctx0" brushRef="#br2">16158.000 10830.000 7174,'0.000'-20.000'577,"-21.000"20.000"576,21.000 0.000 673,0.000-20.000-161,0.000 20.000-544,0.000 0.000-288,0.000 0.000-64,0.000 0.000-257,0.000 0.000-287,0.000 0.000-33,0.000 20.000 64,0.000-20.000-64,-18.000 39.000-96,18.000-19.000 0,-20.000 20.000-32,0.000 0.000 64,-21.000-20.000-63,21.000 20.000-1,-19.000-1.000 32,19.000 1.000 96,-20.000 0.000 96,1.000 0.000-160,-1.000-1.000-160,20.000-19.000 160,-19.000 0.000-96,19.000 0.000-160,0.000 0.000-128,-1.000-1.000-32,3.000 1.000-417,18.000-20.000-640,0.000 20.000-97,-20.000-20.000-607,20.000 0.000-386,0.000-20.000-544,20.000 20.000-2786</inkml:trace>
  <inkml:trace contextRef="#ctx0" brushRef="#br2">15840.000 10849.000 8904,'-20.000'0.000'352,"20.000"0.000"705,0.000-19.000 1153,0.000 19.000-416,0.000 0.000-481,0.000 0.000-480,0.000 0.000-192,20.000 0.000-129,0.000-20.000-95,0.000 20.000 31,19.000 0.000-160,1.000-20.000-96,19.000 20.000 1,2.000-20.000-97,-21.000 20.000-32,19.000-20.000-32,-19.000 20.000 0,-1.000 0.000 0,-19.000-20.000 32,0.000 20.000-96,0.000 0.000-64,-20.000 20.000-96,0.000 0.000 192,-20.000 0.000 0,20.000 0.000 0,0.000 19.000 0,0.000 1.000 0,0.000-20.000 0,0.000 20.000-513,20.000-20.000-576,-1.000 20.000-1794,1.000-21.000-5637</inkml:trace>
  <inkml:trace contextRef="#ctx0" brushRef="#br2">13319.000 11446.000 8776,'0.000'80.000'32,"20.000"-41.000"32,0.000 21.000 448,-20.000 19.000 353,19.000 0.000-544,1.000-19.000-321,0.000-1.000 160,0.000-38.000 1025,-20.000-2.000-64,21.000-19.000 224,-21.000-19.000-256,0.000-21.000-704,0.000-20.000-193,0.000 1.000-96,-21.000-1.000 448,21.000 1.000 33,-20.000-1.000-385,20.000 1.000-192,0.000-2.000-192,0.000 2.000-545,0.000 19.000 32,20.000 20.000 513,19.000 0.000 96,-19.000 20.000 96,21.000 0.000 128,-3.000 20.000 32,-18.000 20.000-63,1.000-20.000-33,-21.000 20.000 64,0.000 0.000 192,-21.000 0.000 161,1.000-1.000 127,2.000-19.000-63,-23.000 20.000-97,21.000-40.000-288,-18.000 20.000-128,-3.000-20.000-416,21.000 0.000-417,0.000 0.000-736,20.000 0.000-1218,0.000 0.000-2434</inkml:trace>
  <inkml:trace contextRef="#ctx0" brushRef="#br2">13756.000 11783.000 10890,'-20.000'40.000'-192,"0.000"-20.000"-1666,20.000-20.000 1698,-20.000 20.000 1441,20.000-20.000-608,0.000 0.000-417,0.000 0.000 256,0.000 0.000 513,20.000 0.000-256,-20.000-20.000-289,0.000-20.000 129,0.000 20.000-96,20.000-19.000-257,-20.000-1.000-160,0.000 0.000 0,20.000 1.000 160,-20.000 19.000 161,20.000 0.000-129,-20.000 20.000 0,0.000 0.000-224,19.000 0.000-192,-19.000 0.000-384,20.000 20.000-1731,0.000 0.000-3458</inkml:trace>
  <inkml:trace contextRef="#ctx0" brushRef="#br2">13934.000 11744.000 14509,'0.000'0.000'577,"21.000"0.000"-898,-1.000 0.000 674,-2.000-20.000 95,3.000 20.000-352,19.000-20.000-64,-20.000 0.000 0,-1.000 0.000 0,1.000 20.000 129,-20.000-19.000 95,0.000 19.000-64,0.000 0.000-160,-20.000-20.000-96,1.000 20.000 32,-21.000 20.000 32,20.000-1.000 32,-19.000 1.000-32,39.000 0.000 32,-20.000 0.000 0,20.000 0.000-32,20.000 0.000 0,-2.000-1.000-577,3.000 1.000-800,19.000 0.000-256,19.000 0.000-385,-19.000-20.000-64,19.000 0.000 416,-19.000-20.000-512,-20.000 20.000 641,19.000-20.000 1505,-19.000 0.000 832,1.000 1.000 1667,-21.000 19.000-97,0.000-20.000-1153,0.000 20.000-544,0.000 0.000-129,-21.000 0.000-384,1.000 0.000 33,20.000 20.000 255,-20.000-1.000 97,1.000 21.000-97,19.000-20.000-288,0.000 0.000-96,19.000 0.000 32,1.000-20.000 32,0.000 0.000 33,1.000 0.000 159,17.000-20.000-32,3.000-20.000 289,-21.000 0.000 191,20.000 21.000-63,-40.000-41.000-64,19.000 20.000-161,-19.000 1.000-288,0.000-21.000-128,0.000 21.000-64,-19.000-1.000-256,-1.000 0.000-224,0.000 0.000-1,0.000 20.000-127,-1.000 20.000 447,1.000 0.000 161,2.000 20.000 65,18.000-1.000 95,-20.000 21.000 128,20.000 0.000-32,20.000 0.000-96,-2.000 20.000-160,2.000-20.000 0,21.000-1.000-384,-21.000 1.000-353,19.000-20.000-160,-19.000 19.000 225,0.000-39.000 448,0.000 20.000 160,0.000-20.000 64,-20.000 0.000 0,0.000-20.000 32,0.000 20.000 0,0.000 0.000 0,0.000 0.000-64,0.000 0.000-64,0.000 0.000-33,19.000 0.000 129,-19.000 0.000-96,20.000 20.000-32,-20.000-20.000-416,20.000 0.000-321,0.000 20.000 32,-20.000-20.000 513,0.000-20.000 256,20.000 20.000 256,-20.000-20.000 256,-20.000 1.000 97,20.000-1.000 320,0.000 0.000-449,0.000 0.000-416,0.000 0.000-64,0.000 0.000 96,-20.000 1.000-288,20.000 19.000-1954,0.000 0.000-2627</inkml:trace>
  <inkml:trace contextRef="#ctx0" brushRef="#br2">14848.000 11704.000 11723,'0.000'0.000'1793,"0.000"20.000"-1440,-21.000-20.000 1248,1.000 0.000-864,20.000 20.000-641,-18.000 0.000-128,18.000-1.000-128,0.000 21.000-32,18.000-20.000-289,2.000 0.000-224,1.000-20.000 33,-1.000 20.000 127,19.000-20.000 33,-19.000 0.000 95,0.000-20.000-95,0.000 20.000-129,0.000-20.000-127,-20.000 0.000 223,19.000 0.000 481,-19.000 0.000 544,-19.000 1.000 610,19.000-1.000 287,-20.000 20.000-192,0.000-20.000-128,20.000 20.000-192,-20.000 0.000-97,20.000-20.000-255,0.000 20.000-257,20.000 0.000 129,0.000 20.000-129,0.000-20.000-32,19.000 0.000-192,1.000 0.000 32,-1.000-20.000-224,1.000 20.000 32,-20.000 0.000-545,1.000-20.000-672,-3.000 20.000-865,-18.000 0.000-1666,-18.000-20.000-2338</inkml:trace>
  <inkml:trace contextRef="#ctx0" brushRef="#br2">15026.000 11486.000 3555,'0.000'-21.000'7399,"20.000"21.000"-7175,-20.000 0.000 1506,20.000 21.000 576,-20.000 19.000-737,20.000-1.000-640,-20.000 1.000-352,0.000 19.000-193,0.000-19.000-352,0.000 20.000-128,0.000-1.000-352,0.000-19.000-641,0.000-1.000-769,19.000 1.000-961,-19.000-21.000-1761</inkml:trace>
  <inkml:trace contextRef="#ctx0" brushRef="#br2">15265.000 11764.000 896,'0.000'0.000'12332,"0.000"19.000"-12172,0.000-19.000 0,0.000 20.000 545,20.000-20.000-705,-20.000 20.000-1057,20.000 0.000-769,-20.000 0.000-672,19.000 0.000-2243</inkml:trace>
  <inkml:trace contextRef="#ctx0" brushRef="#br2">15324.000 11585.000 14125,'-19.000'-20.000'1217,"19.000"20.000"-1217,0.000 0.000 96,0.000 0.000-384,0.000 0.000-2050,19.000 20.000-3075</inkml:trace>
  <inkml:trace contextRef="#ctx0" brushRef="#br2">15522.000 11724.000 12203,'0.000'20.000'961,"20.000"0.000"-897,-20.000-1.000 1057,0.000-19.000 192,0.000 20.000-1153,0.000-20.000-256,0.000 20.000 96,20.000-20.000 32,-20.000 0.000-64,20.000 0.000 32,-20.000-20.000 96,21.000 0.000 257,-21.000 1.000 255,0.000-1.000-127,0.000 0.000 63,0.000-20.000-95,0.000 20.000-385,0.000 20.000-160,0.000-19.000-289,-21.000-1.000-351,21.000 20.000-866,0.000 20.000-1281,0.000-1.000-1248,21.000 1.000-1571</inkml:trace>
  <inkml:trace contextRef="#ctx0" brushRef="#br2">15682.000 11843.000 3971,'0.000'20.000'4901,"20.000"-20.000"-2050,-20.000 0.000 288,0.000-20.000-993,18.000 0.000-929,-18.000 0.000-673,0.000 0.000-191,21.000 1.000-193,-1.000-1.000-160,0.000 0.000-64,0.000 0.000-64,-1.000 20.000 64,1.000 0.000-1,0.000 0.000 226,-20.000 20.000-97,20.000 0.000 192,-20.000 0.000 128,0.000-1.000-160,20.000 1.000-159,-20.000 0.000-258,0.000 0.000-575,0.000 0.000-1410,0.000 0.000-2819</inkml:trace>
  <inkml:trace contextRef="#ctx0" brushRef="#br2">13080.000 12638.000 4772,'-18.000'19.000'7367,"18.000"-19.000"-7079,-21.000 0.000-288,1.000 20.000 128,-20.000-20.000 65,21.000 20.000-97,-1.000 0.000-128,0.000 0.000-64,20.000 19.000 96,-20.000-19.000-32,20.000 1.000-33,0.000 18.000 1,0.000-19.000 96,0.000-1.000 193,20.000-19.000 191,0.000 0.000 225,19.000 0.000 223,-19.000 0.000 129,0.000 0.000-32,0.000 0.000-128,1.000-19.000-256,-21.000-1.000-1,0.000 1.000-95,0.000-22.000-321,0.000 21.000-160,-21.000 1.000-32,1.000-21.000-32,0.000 20.000-128,20.000 20.000-225,-20.000-20.000-384,1.000 20.000-960,19.000 0.000-1602,0.000 0.000-1762</inkml:trace>
  <inkml:trace contextRef="#ctx0" brushRef="#br2">13279.000 12419.000 10794,'-19.000'-40.000'1249,"-1.000"21.000"96,0.000 19.000-416,0.000 0.000-384,-1.000 0.000-385,3.000 19.000-192,18.000 1.000 64,0.000 19.000 96,0.000-18.000 96,0.000 19.000-64,0.000-21.000-128,0.000 21.000 0,0.000 20.000 0,18.000-21.000 0,3.000 21.000-64,-21.000-20.000-352,20.000-1.000-64,-20.000-18.000-642,20.000-1.000-991,-20.000-1.000-482,0.000-19.000-2402,0.000-19.000 867,-20.000-1.000 5378,0.000-1.000 1186,-1.000 1.000 321,3.000-19.000 832,-2.000 19.000-480,0.000 0.000-705,-1.000 0.000-704,21.000 20.000-801,0.000-20.000-256,21.000 20.000-353,-1.000 0.000-224,18.000 0.000-64,3.000 0.000-128,-1.000 0.000-609,-1.000 0.000-1121,1.000 0.000-2786</inkml:trace>
  <inkml:trace contextRef="#ctx0" brushRef="#br2">14074.000 12419.000 1313,'-20.000'-20.000'6662,"0.000"0.000"-6342,20.000 1.000 449,-20.000 19.000 833,-1.000-41.000 31,3.000 41.000-416,-2.000-19.000-256,20.000-1.000-256,-21.000 20.000 32,1.000 0.000-385,-18.000 20.000-224,17.000-1.000-64,1.000 22.000-64,20.000-2.000 0,-20.000 21.000 0,20.000-20.000-96,0.000 0.000-128,0.000-1.000-64,0.000 21.000-97,20.000-21.000 97,-20.000 21.000 64,20.000-1.000-193,1.000-18.000 129,-21.000-22.000 224,18.000 1.000 64,-18.000-1.000 224,0.000-19.000-96,0.000 0.000 193,-18.000-19.000 351,-3.000-1.000-127,1.000 1.000-161,20.000-22.000-32,-20.000 21.000 129,0.000 1.000-161,20.000-1.000-96,-19.000 0.000-128,19.000 0.000-96,19.000 0.000-32,1.000 0.000-32,0.000 1.000-64,0.000 19.000 32,19.000-20.000-96,-19.000 20.000-288,21.000 0.000-257,-3.000-20.000-32,-17.000 20.000-416,19.000 0.000-1121,-20.000 0.000-1153,-1.000 20.000-1858</inkml:trace>
  <inkml:trace contextRef="#ctx0" brushRef="#br2">14272.000 12776.000 4836,'0.000'20.000'833,"0.000"1.000"-417,0.000-21.000 1762,0.000 0.000-1217,0.000 0.000-1345,0.000 0.000-3396</inkml:trace>
  <inkml:trace contextRef="#ctx0" brushRef="#br2">14252.000 12737.000 2402,'20.000'20.000'2466,"-20.000"-1.000"32,0.000-19.000-384,0.000 0.000-352,0.000 0.000 32,0.000 20.000-1122,0.000-20.000-543,0.000 21.000 415,0.000-21.000-256,0.000 20.000-224,0.000-1.000-96,0.000-19.000-224,0.000 20.000-96,0.000-1.000-385,0.000-19.000-512,0.000 0.000-288,0.000 0.000-257,19.000 0.000-1890</inkml:trace>
  <inkml:trace contextRef="#ctx0" brushRef="#br2">14232.000 12438.000 512</inkml:trace>
  <inkml:trace contextRef="#ctx0" brushRef="#br2">14410.000 12796.000 10794,'0.000'21.000'2722,"0.000"-21.000"-2626,0.000 0.000 129,0.000-21.000 607,0.000 1.000-607,0.000-19.000-706,0.000-1.000-1313,0.000 20.000-352,21.000 0.000-128,-21.000 1.000-1409</inkml:trace>
  <inkml:trace contextRef="#ctx0" brushRef="#br2">14669.000 12638.000 12619,'0.000'-20.000'225,"0.000"20.000"-802,-20.000 0.000 673,0.000 0.000 32,0.000 0.000-160,1.000 20.000 64,19.000-20.000-64,-20.000 19.000 192,20.000 21.000 33,20.000-20.000-33,-20.000 0.000 32,19.000-20.000 192,21.000 20.000 321,-20.000-1.000-64,0.000 1.000-97,-1.000 1.000 65,-19.000-1.000-65,20.000-20.000-31,-20.000 19.000-449,-20.000-19.000-224,1.000 0.000-545,-1.000 0.000-1057,0.000 0.000-736,0.000-19.000-1538</inkml:trace>
  <inkml:trace contextRef="#ctx0" brushRef="#br2">14649.000 12697.000 12011,'40.000'-20.000'544,"-21.000"20.000"129,1.000 0.000 1505,0.000 0.000-705,1.000 0.000-800,-1.000 0.000-513,18.000 0.000-160,-17.000-20.000-160,19.000 20.000-448,-1.000 0.000-578,-19.000-19.000-864,0.000 19.000-832,0.000 0.000-1154</inkml:trace>
  <inkml:trace contextRef="#ctx0" brushRef="#br2">14848.000 12419.000 6053,'-21.000'19.000'3075,"1.000"2.000"-1377,20.000-1.000 1217,0.000 19.000-577,0.000 1.000-705,0.000-20.000-672,20.000 40.000-576,-20.000-21.000-385,21.000 1.000 32,-1.000 0.000-449,0.000-1.000-320,-1.000 2.000-1377,1.000-2.000-2978</inkml:trace>
  <inkml:trace contextRef="#ctx0" brushRef="#br2">13459.000 13372.000 11466,'-21.000'-19.000'673,"21.000"19.000"-417,0.000-20.000 449,0.000 20.000 480,0.000-20.000-576,0.000 20.000-289,0.000 0.000 256,0.000 20.000-383,21.000 19.000 31,-21.000 2.000 0,18.000 18.000-96,-18.000 1.000-96,20.000 0.000 32,-20.000 19.000 0,20.000-39.000-32,-20.000-1.000 321,0.000-18.000 383,21.000-2.000 129,-21.000 1.000-128,0.000-20.000-353,0.000-20.000-224,0.000 1.000-256,20.000-2.000 128,-20.000 1.000-160,0.000 1.000-32,18.000-1.000-320,2.000-20.000 127,1.000 20.000 321,-1.000 20.000-128,0.000-20.000 192,0.000 20.000-32,-1.000 20.000 32,-19.000 0.000 64,20.000 0.000-192,-20.000 20.000 32,0.000-1.000-673,20.000-18.000-352,-20.000 18.000-832,0.000-19.000-930,20.000-1.000-1569</inkml:trace>
  <inkml:trace contextRef="#ctx0" brushRef="#br2">13993.000 13631.000 13100,'0.000'-20.000'608,"0.000"1.000"-447,-18.000 19.000 992,-2.000 19.000-192,-1.000 1.000-257,1.000 0.000-479,0.000 20.000-161,2.000-1.000 32,18.000-19.000-96,0.000 20.000 64,18.000-20.000-32,2.000 0.000-128,21.000-1.000 96,-3.000-19.000 128,3.000 21.000 32,-1.000-21.000 96,-1.000-21.000 225,-19.000 21.000-97,0.000-19.000 96,0.000-1.000-127,-20.000 0.000-257,-20.000 1.000 0,0.000-2.000-320,0.000-18.000 0,-19.000 19.000 224,-1.000 0.000 0,-1.000 20.000-97,3.000-20.000-31,-3.000 20.000 224,21.000 20.000-224,2.000 0.000 288,18.000-20.000-63,0.000 20.000-97,18.000-1.000 128,2.000 1.000 0,0.000 1.000-96,21.000-21.000 64,-2.000 19.000-64,1.000-19.000-64,-1.000 0.000-352,1.000 0.000-417,0.000 0.000-865,-40.000 0.000-1569,19.000 0.000-6022</inkml:trace>
  <inkml:trace contextRef="#ctx0" brushRef="#br2">13319.000 1987.000 2626,'20.000'0.000'3716,"-20.000"0.000"-3716,20.000 0.000 96,-20.000 0.000 1185,0.000 0.000 577,0.000 0.000-865,0.000 0.000-289,-20.000-20.000 545,20.000 20.000 1,-20.000 0.000 31,0.000 0.000-352,0.000-20.000-321,1.000 20.000-480,-21.000 0.000-160,-19.000 0.000 32,-22.000 0.000-32,-18.000 0.000 32,-39.000 0.000-32,-2.000 20.000 32,1.000-20.000 32,1.000 20.000 0,19.000 0.000-32,19.000 20.000-32,1.000-21.000-224,-20.000 21.000-160,20.000 0.000 223,-21.000-1.000 161,21.000 1.000 161,20.000 0.000 31,0.000 0.000-160,18.000 0.000-128,2.000 0.000 128,19.000-1.000 0,1.000 1.000 0,-1.000 19.000-32,1.000-19.000-33,19.000 19.000 33,0.000-19.000 64,20.000 19.000-64,0.000 2.000 32,0.000-23.000 0,20.000 3.000 32,0.000 19.000-64,19.000-21.000 64,1.000 1.000 1,19.000 0.000 63,-18.000-1.000 0,18.000 2.000-96,20.000-2.000 64,-19.000-20.000 0,19.000 22.000-64,0.000-1.000 32,0.000-21.000 0,20.000 21.000-32,2.000-20.000 64,-2.000 0.000-32,19.000 0.000 0,-18.000 0.000 0,19.000-20.000 0,0.000 19.000-32,1.000 1.000 64,-1.000-20.000 32,0.000 20.000-32,19.000 0.000-32,22.000-20.000 32,-22.000 20.000-32,2.000-20.000 0,18.000 0.000 32,-19.000 20.000-31,19.000-20.000 63,2.000 0.000 64,-2.000 19.000-160,2.000-19.000 64,-2.000 0.000 0,2.000 0.000-64,18.000 20.000 0,-20.000-20.000 32,2.000 0.000-32,18.000 0.000 32,-20.000 0.000-32,2.000 0.000 64,18.000 0.000-64,0.000 0.000 32,2.000 0.000-32,-1.000 0.000-32,-1.000 0.000 32,0.000-20.000-32,2.000 20.000 0,-2.000 0.000 0,-20.000-19.000 64,21.000 19.000-32,-20.000 0.000 0,20.000-20.000 32,-20.000 20.000-32,20.000-20.000 32,-21.000 20.000-64,20.000-20.000 32,-18.000 0.000-32,-2.000 20.000 0,-19.000-20.000 32,20.000 1.000 32,-40.000-1.000 0,0.000-20.000 0,1.000 20.000 64,-1.000 0.000-32,0.000-19.000-32,-19.000-1.000 0,-1.000-1.000-32,-20.000 2.000-128,0.000-21.000-32,-20.000 21.000 32,1.000-21.000 192,-19.000 20.000 160,-23.000 1.000 192,3.000-1.000 1,-1.000-1.000 63,-20.000 3.000-191,0.000-2.000-193,-20.000 0.000-160,-1.000-19.000-225,3.000 18.000-63,-23.000 2.000 0,-19.000-21.000 63,1.000 21.000 97,0.000-1.000 128,-21.000 1.000 64,-20.000-1.000 0,1.000 19.000 128,0.000-17.000-32,0.000 17.000-64,-19.000-19.000-64,-2.000 20.000 161,1.000 0.000-65,-20.000 1.000-128,1.000-21.000 128,-2.000 20.000-64,-18.000 0.000 32,-2.000 20.000 32,21.000-20.000-96,-40.000 20.000 32,1.000-19.000 32,0.000 19.000 32,-2.000 0.000-32,2.000-20.000 32,-1.000 20.000 0,-19.000 0.000-96,20.000 0.000 96,-21.000 0.000 32,1.000 0.000-64,18.000 0.000 32,-19.000 0.000-64,21.000-20.000 32,-20.000 20.000-64,-1.000 0.000 32,21.000 0.000 192,-20.000 0.000 0,-21.000 0.000 33,21.000 0.000-65,-1.000 20.000 32,1.000-20.000-96,-1.000 20.000 0,1.000-1.000-96,-1.000 1.000 32,19.000-20.000-160,22.000 0.000 32,19.000 0.000-256,1.000 20.000-417,18.000-20.000-736,1.000 20.000-2499,20.000 0.000-8584</inkml:trace>
  <inkml:trace contextRef="#ctx0" brushRef="#br3">18699.000 6597.000 6342,'0.000'0.000'192,"0.000"0.000"-705,0.000 0.000 994,0.000 0.000 832,0.000 0.000-384,0.000 0.000-449,0.000 0.000 289,-20.000 0.000 640,20.000 0.000-384,0.000 0.000-352,-19.000 0.000-193,-1.000-20.000-223,0.000 20.000-225,-1.000 0.000-32,-19.000 0.000-96,1.000 0.000 31,-21.000 0.000 65,21.000 0.000 0,-21.000 0.000-32,1.000-20.000 32,-20.000 20.000-96,18.000 0.000 32,-38.000 0.000-96,20.000 0.000 128,-20.000 0.000 0,20.000 0.000 32,18.000 0.000 96,2.000 0.000 32,0.000 20.000-128,39.000-20.000 0,0.000 0.000-32,0.000 0.000 32,20.000 0.000-96,0.000 20.000-64,0.000-20.000 64,0.000 0.000 96,0.000 0.000-32,20.000 21.000 32,-20.000-21.000 32,20.000 0.000-32,-20.000 0.000 32,0.000 19.000 96,0.000-19.000 64,0.000 19.000 0,0.000 2.000-63,0.000 19.000-65,0.000-21.000 0,-20.000 21.000-32,20.000 0.000 64,-20.000-1.000-32,20.000 1.000 96,0.000 0.000 0,0.000-1.000-32,0.000 21.000 64,0.000-1.000-95,0.000-19.000 63,0.000 20.000-96,20.000 0.000 32,-20.000-1.000-64,0.000 1.000 64,0.000-1.000 64,0.000 1.000 128,0.000 0.000-63,0.000-1.000-65,0.000 1.000 96,0.000 0.000-160,0.000-1.000 0,0.000 1.000 128,-20.000-1.000 1,20.000 1.000-97,0.000 19.000 96,0.000-19.000-96,0.000 19.000 32,0.000 1.000 0,0.000-20.000 65,-20.000 19.000-1,20.000-20.000-192,0.000 21.000 32,0.000-1.000-32,0.000-18.000 96,0.000 18.000 0,-19.000-20.000-32,19.000 21.000 0,0.000-20.000 0,-20.000-1.000 1,20.000 1.000-97,0.000-1.000 32,0.000 1.000-32,0.000-20.000-32,0.000 19.000 128,-20.000-19.000-96,20.000 19.000-32,0.000-18.000 64,0.000-2.000 96,-20.000 21.000 32,20.000-20.000-160,0.000 20.000 96,0.000-21.000-64,0.000 1.000 32,0.000 0.000-128,-20.000-1.000 128,20.000 1.000-96,0.000 0.000 96,0.000 0.000-32,0.000-1.000 0,-19.000-19.000 0,19.000 20.000 32,0.000-20.000-96,0.000 0.000 32,0.000-1.000 0,19.000 1.000 96,-19.000 1.000-192,0.000-2.000 96,0.000-19.000 32,0.000 20.000-96,0.000-20.000 160,0.000 20.000-160,0.000-20.000 96,0.000 19.000 0,0.000-19.000 0,0.000 21.000 32,20.000-21.000-96,-20.000 0.000 64,20.000 20.000-64,0.000-20.000 64,0.000 0.000-64,19.000 0.000 32,-19.000 0.000 32,20.000 0.000-64,-1.000 0.000 0,-19.000 0.000 0,21.000 0.000 32,18.000 0.000 32,-19.000 0.000-32,19.000 0.000-64,1.000 0.000 32,-21.000 0.000 96,21.000 0.000-128,-1.000 0.000 96,0.000 0.000-32,-18.000 0.000-32,17.000 0.000 32,-17.000 0.000 0,18.000 0.000-32,1.000 0.000 64,-1.000 0.000-32,-19.000 0.000 32,19.000 0.000-64,2.000 19.000 32,-2.000-19.000 32,-19.000 0.000-32,19.000 0.000 0,-19.000 0.000 0,19.000 20.000-32,-19.000-20.000 64,19.000 0.000-64,-18.000 0.000 32,-3.000 0.000 32,3.000-20.000 0,-1.000 20.000-64,-21.000 0.000 64,1.000 0.000-32,0.000 0.000-32,-20.000 0.000 0,20.000 0.000 64,0.000-19.000-32,-20.000 19.000 0,0.000-20.000-32,0.000 20.000 0,19.000-21.000 0,-19.000 2.000 32,0.000-21.000 0,0.000 0.000 0,0.000 1.000 32,20.000-1.000 0,-20.000 0.000 0,0.000-19.000-64,0.000-21.000 32,0.000 20.000 0,0.000-19.000 0,0.000-20.000-32,0.000 18.000 96,0.000 3.000-192,0.000-2.000 96,0.000-19.000 96,0.000-1.000-64,0.000 1.000 0,0.000 0.000 0,0.000-1.000 0,0.000 1.000 32,-20.000-20.000-32,20.000 19.000 32,0.000-19.000 0,0.000 20.000-32,0.000-20.000 160,20.000 19.000 1,-20.000-20.000-97,0.000 21.000 0,0.000 0.000-64,20.000 0.000 0,-20.000 0.000 0,0.000-1.000 0,0.000 0.000-96,0.000 1.000 32,0.000-20.000 128,0.000 39.000-96,0.000-19.000-32,0.000 40.000 128,0.000-21.000 0,0.000 41.000-96,-20.000-21.000 32,20.000 21.000-64,0.000-1.000-33,0.000 0.000 1,0.000 21.000 0,0.000-22.000 64,0.000 21.000-32,0.000 0.000 64,0.000 0.000-96,0.000 1.000 160,20.000-1.000-96,-20.000 0.000 0,0.000 20.000 64,0.000 0.000-128,0.000 0.000 64,0.000 0.000-32,0.000 0.000 96,0.000 20.000 64,0.000-20.000 0,-20.000 0.000-64,20.000 20.000 32,-20.000-20.000-64,1.000 19.000 96,-21.000-19.000 0,0.000 20.000-64,1.000-20.000 97,-40.000 0.000-193,-2.000 20.000 31,2.000-20.000-31,-20.000 20.000-96,0.000-20.000 128,-21.000 20.000 64,41.000 1.000-320,-20.000-21.000-961,20.000 38.000-2467,-20.000-17.000-8327</inkml:trace>
  <inkml:trace contextRef="#ctx0" brushRef="#br3">9885.000 8186.000 1665,'20.000'-19.000'3363,"-20.000"19.000"-2850,0.000 0.000 1152,0.000 0.000 481,0.000 0.000-864,0.000 0.000-674,0.000 0.000 97,0.000 0.000 32,0.000 0.000-257,0.000 0.000-32,0.000 0.000 97,0.000 0.000 63,0.000 0.000-223,0.000 0.000-65,0.000 0.000 0,-20.000 0.000-31,20.000-20.000-161,-20.000 20.000-64,0.000 0.000 64,0.000 0.000 96,1.000 0.000-64,-1.000 0.000-31,-21.000 0.000-33,3.000 0.000-32,-3.000 0.000-64,-18.000 0.000 0,19.000 0.000 0,-19.000 0.000 0,-1.000 0.000 32,-19.000 20.000-32,18.000-20.000 32,-18.000 0.000 0,0.000 0.000 96,20.000 19.000 192,-21.000-19.000-224,41.000 0.000 64,-22.000 0.000-128,2.000 0.000 0,19.000 21.000-64,1.000-21.000 32,-1.000 0.000 0,20.000 0.000-32,-19.000 0.000 0,19.000 19.000 64,0.000-19.000-32,20.000 0.000 32,-20.000 0.000-32,20.000 0.000-32,-20.000 0.000 64,1.000 0.000-64,19.000 0.000-96,-20.000 0.000 96,0.000 0.000-32,20.000 0.000 64,-21.000 20.000-64,21.000-20.000 32,0.000 0.000 0,0.000 0.000 32,-20.000 0.000 32,20.000 20.000-64,0.000-20.000 32,0.000 0.000 64,20.000 0.000-64,-20.000 20.000 0,0.000-20.000 32,0.000 20.000-32,0.000-20.000 0,0.000 20.000 0,21.000-1.000 32,-21.000 1.000 160,0.000 1.000-128,0.000-2.000-32,0.000 21.000 1,20.000-21.000-1,-20.000 2.000-32,0.000 18.000 0,0.000-19.000-65,0.000 0.000 65,20.000 0.000-128,-20.000 0.000-64,0.000-1.000-96,0.000-19.000-321,0.000 21.000-928,0.000-21.000-929,0.000 0.000-1666</inkml:trace>
  <inkml:trace contextRef="#ctx0" brushRef="#br3">713.000 11605.000 1185,'20.000'-20.000'1281,"-20.000"0.000"-128,0.000 20.000-128,20.000-20.000-192,-20.000 20.000 320,0.000-19.000 192,0.000 19.000-128,0.000-21.000-64,0.000 21.000-96,0.000 0.000-64,0.000-19.000 0,19.000 19.000 64,-19.000 0.000 64,0.000 0.000-128,0.000 0.000-288,0.000 0.000-513,0.000 0.000-128,0.000 0.000 32,-19.000 19.000 0,19.000 21.000-64,19.000 0.000-64,-19.000 0.000 64,0.000-1.000 64,0.000 21.000-96,0.000-1.000 0,0.000-19.000 32,0.000 0.000 321,0.000-1.000-257,0.000 1.000 128,0.000-21.000-32,0.000 22.000 129,0.000-21.000-418,0.000 0.000 226,20.000-20.000-65,0.000 20.000 160,-20.000-1.000 0,41.000 1.000-160,-23.000-20.000 32,23.000 20.000-32,-1.000 0.000-96,-1.000-20.000 32,21.000 20.000 32,-1.000 0.000-32,20.000-20.000 32,2.000 19.000 0,18.000 1.000-32,19.000 0.000 64,1.000-20.000 0,21.000 20.000-96,18.000-20.000 32,2.000 0.000 64,-2.000 20.000-64,40.000-20.000 0,-20.000 0.000-32,21.000 0.000 97,-19.000-20.000-65,-22.000 20.000 0,20.000-20.000 96,-18.000 20.000-160,-22.000 0.000 64,21.000-20.000-32,-19.000 20.000-65,-2.000-20.000 97,1.000 1.000-160,-1.000-1.000 96,-18.000 0.000 96,-1.000 20.000-224,1.000-20.000 128,-21.000 20.000 128,0.000-20.000-64,-20.000 20.000 32,-18.000 0.000 0,-23.000 0.000 32,3.000-20.000 96,-3.000 20.000 65,-38.000 0.000 31,21.000-19.000 96,-21.000 19.000-96,0.000-20.000 1,-21.000 0.000-161,21.000 0.000-32,-18.000-21.000-64,-2.000 3.000-64,-1.000-22.000 288,21.000 0.000-544,0.000 1.000-481,-20.000 19.000-448,20.000-19.000-1378,0.000-1.000-3875</inkml:trace>
  <inkml:trace contextRef="#ctx0" brushRef="#br3">9924.000 8207.000 8776,'0.000'0.000'288,"0.000"0.000"-480,0.000 0.000 1281,0.000 0.000 1634,0.000 0.000-1442,0.000 0.000-833,-19.000 0.000-160,-1.000 0.000 97,0.000 0.000-65,-20.000 0.000 0,1.000-21.000 1,-22.000 21.000-97,-18.000-19.000-64,0.000 19.000-64,-20.000-20.000-32,-20.000 20.000-64,-1.000-20.000 0,1.000 20.000 288,1.000 0.000 97,19.000-20.000-193,18.000 20.000-128,2.000 0.000 160,0.000 0.000-128,39.000 0.000-64,-19.000 0.000-96,39.000 20.000-32,-1.000-20.000 64,1.000 20.000 0,20.000-20.000-64,0.000 20.000 96,0.000-20.000 0,20.000 19.000 64,1.000-19.000-128,-1.000 21.000 256,0.000-21.000-192,-1.000 19.000 0,1.000 1.000 96,-20.000-20.000-32,20.000 20.000 33,-20.000 20.000 31,0.000-20.000 32,0.000 19.000-96,0.000 1.000-32,0.000 0.000-64,0.000 20.000 64,0.000-21.000-32,0.000 21.000 64,0.000-20.000-96,0.000 19.000 96,20.000 1.000-64,-20.000-1.000 0,0.000 1.000 64,0.000-1.000-96,0.000 1.000 192,0.000 0.000 321,0.000 19.000-225,0.000 1.000-96,0.000-21.000-128,-20.000 21.000 0,20.000-21.000 32,0.000 21.000-32,0.000-20.000 32,-20.000 20.000-32,20.000-21.000 0,0.000 20.000 0,0.000-19.000 161,0.000-1.000-258,0.000 21.000 130,0.000-20.000-1,0.000-1.000-64,0.000 1.000 32,0.000-21.000 0,0.000 2.000 96,0.000-2.000-288,20.000-19.000 288,-20.000 0.000-160,0.000 0.000 64,0.000 0.000 0,0.000-1.000-32,0.000-19.000 32,0.000 21.000-32,20.000-21.000 0,-20.000 0.000 0,0.000 0.000-128,0.000 0.000 192,20.000 0.000-160,-20.000 0.000 96,20.000 0.000 0,-20.000 0.000 32,19.000 0.000-96,-19.000-21.000 96,20.000 21.000 0,0.000 0.000-96,0.000 0.000 128,1.000 0.000 0,17.000 0.000-128,3.000 0.000 0,-3.000-19.000 64,23.000 19.000-225,-2.000 0.000-31,20.000 0.000-64,-19.000-20.000-129,19.000 20.000 129,-20.000 0.000 320,2.000 0.000-32,-23.000 20.000 0,23.000-20.000 0,-21.000 0.000 0,19.000 0.000-320,-19.000 19.000 127,-21.000-19.000 129,21.000 0.000-32,1.000 0.000 96,-23.000 0.000 32,23.000 0.000 64,-21.000 0.000-96,19.000 21.000 32,-19.000-21.000 128,20.000 0.000-128,-20.000 0.000-96,19.000 0.000 224,-19.000 0.000-128,0.000 0.000-128,0.000-21.000 128,-1.000 21.000-32,-19.000 0.000 32,0.000 0.000 32,0.000-19.000-32,0.000 19.000 96,0.000 0.000 0,0.000-20.000-31,0.000 20.000 95,0.000-20.000 128,0.000 20.000-32,0.000 0.000-160,0.000-20.000-96,0.000 20.000 32,0.000-20.000 0,0.000 20.000-96,0.000-20.000 160,0.000 1.000 0,0.000-1.000 97,0.000-1.000 63,0.000-18.000-224,0.000 19.000 64,0.000-20.000 0,0.000-19.000 64,0.000 19.000-160,0.000-20.000 64,0.000-19.000-96,0.000-1.000 0,-19.000-19.000-32,19.000 0.000 64,0.000-21.000-96,0.000 1.000 64,-20.000 0.000-128,20.000-1.000 224,0.000 1.000-64,0.000 40.000 32,0.000-1.000 96,0.000 1.000-96,0.000 20.000 32,0.000-21.000-96,-20.000 20.000 32,20.000 1.000 64,0.000-1.000-64,0.000-20.000-64,0.000 21.000-128,0.000-20.000 0,0.000 19.000 96,0.000 0.000-32,0.000 20.000 160,0.000 21.000 64,0.000-1.000 96,0.000 20.000-32,-20.000-21.000-64,20.000 21.000-96,0.000 0.000-64,0.000 0.000 32,0.000 0.000-128,-20.000 0.000 160,20.000 21.000-192,0.000-21.000 96,-19.000 0.000 0,19.000 20.000 96,-40.000-20.000 32,0.000 0.000-64,1.000 19.000 32,-22.000-19.000 32,2.000 20.000-32,0.000-20.000 0,-21.000 20.000-129,1.000 0.000-159,0.000 20.000-673,18.000-20.000-1217,-18.000 20.000-3491</inkml:trace>
  <inkml:trace contextRef="#ctx0" brushRef="#br3">18083.000 10691.000 13324,'-20.000'-21.000'609,"20.000"2.000"-449,0.000 19.000 705,0.000 0.000-1,0.000-20.000-191,0.000 20.000-192,0.000 0.000-385,0.000 20.000 384,0.000 20.000 353,0.000-1.000-257,0.000 1.000-383,0.000 20.000-1,20.000-1.000-128,-20.000 1.000 32,0.000 0.000-128,20.000 0.000 160,0.000-1.000-96,-20.000-19.000-128,21.000-1.000 160,-3.000-19.000-288,-18.000 0.000-289,20.000 0.000-704,-20.000-20.000-1569,0.000 0.000-3300</inkml:trace>
  <inkml:trace contextRef="#ctx0" brushRef="#br3">17686.000 10949.000 14381,'-40.000'20.000'865,"21.000"-20.000"-865,19.000 19.000-32,19.000-19.000 769,-19.000-19.000 512,20.000 19.000-737,20.000-20.000-320,-1.000-20.000 33,-19.000 0.000-65,21.000 1.000 160,-1.000-1.000-160,-21.000 0.000-160,21.000 1.000-32,-20.000-2.000 128,0.000 2.000-128,-20.000 19.000 0,19.000 1.000 96,1.000-2.000 32,-20.000 21.000-64,20.000 0.000 65,0.000 21.000-1,0.000-2.000-32,-1.000 21.000 32,21.000 0.000-256,1.000-1.000 224,18.000 1.000-32,-19.000-20.000-192,19.000 20.000-353,0.000-21.000-576,-19.000-19.000-1730,-20.000 20.000-6598</inkml:trace>
  <inkml:trace contextRef="#ctx0" brushRef="#br3">17032.000 11803.000 8007,'0.000'99.000'160,"0.000"-59.000"737,19.000 20.000-545,1.000 0.000 225,-20.000 19.000-417,20.000-20.000-160,0.000 1.000 32,0.000-20.000 192,-20.000-1.000 481,19.000-39.000 704,1.000 0.000 33,0.000-20.000-738,-20.000 1.000-447,0.000-21.000-97,-20.000-20.000 352,0.000 1.000 97,1.000-1.000-193,19.000 1.000-320,-20.000-2.000-256,20.000-17.000-320,0.000 18.000-1154,0.000 1.000-704,20.000 19.000 1633,-1.000 0.000 769,21.000 20.000 64,0.000 20.000-31,-21.000 0.000 255,21.000 20.000 0,-19.000 0.000 33,-1.000 20.000-257,-20.000-1.000-64,0.000 21.000 128,0.000-20.000 32,0.000-21.000 353,-20.000 21.000 191,-1.000-40.000-63,-19.000 19.000-513,21.000 2.000-384,-1.000-21.000-1313,0.000 0.000-1858,0.000 0.000-4901</inkml:trace>
  <inkml:trace contextRef="#ctx0" brushRef="#br3">17528.000 12121.000 6950,'0.000'40.000'1217,"0.000"-20.000"161,-20.000-20.000 2113,20.000-20.000-1409,-20.000 0.000-897,0.000 0.000-673,0.000-20.000-191,1.000 21.000-33,19.000-1.000-160,0.000 0.000-128,0.000-20.000-160,0.000 19.000 256,19.000 2.000-416,-19.000 0.000-257,20.000-2.000 257,0.000 21.000 0,-20.000 21.000-513,20.000-21.000-993,0.000 19.000-1697,-20.000 21.000-4036</inkml:trace>
  <inkml:trace contextRef="#ctx0" brushRef="#br3">17627.000 12042.000 11434,'0.000'20.000'1474,"0.000"-20.000"-1666,19.000 0.000 864,1.000-20.000 898,0.000 20.000-609,0.000-20.000-641,1.000 20.000-160,17.000-20.000 160,-17.000 0.000 417,-21.000-1.000-865,20.000 2.000 352,-20.000 19.000-288,-20.000 0.000-352,-1.000 0.000 159,-17.000 0.000 161,17.000 19.000 0,1.000-19.000 32,0.000 21.000 0,0.000-1.000 96,20.000 0.000-224,0.000 0.000 160,20.000-20.000-416,0.000 20.000-161,21.000-1.000 289,-3.000-19.000 95,3.000 0.000 225,-1.000 0.000 32,-1.000 0.000 0,-19.000-19.000 1,0.000 19.000-33,-20.000 0.000-225,20.000 0.000-31,-20.000 0.000-288,-20.000 0.000 351,0.000 0.000 1,20.000 19.000 160,-20.000 1.000 64,20.000 0.000-32,0.000 0.000 128,20.000 0.000 97,0.000 0.000 223,0.000-20.000-96,19.000-20.000 193,1.000 0.000 63,-1.000 0.000-191,-19.000 0.000-1,20.000-19.000-64,-40.000-1.000 33,21.000 0.000-33,-21.000-19.000-384,0.000 19.000 449,-21.000-20.000-449,1.000 20.000-257,0.000 1.000-319,0.000 19.000-257,1.000-20.000 64,-1.000 20.000 577,0.000 20.000 288,20.000 0.000-96,0.000 40.000 288,0.000-20.000 193,0.000 20.000 127,20.000 19.000-192,0.000-19.000-223,19.000 20.000-97,1.000-22.000-64,-19.000 3.000 128,17.000-1.000-320,3.000-20.000 160,-21.000-1.000 32,-2.000 1.000 0,3.000 0.000-32,-1.000-20.000-385,-20.000 20.000-255,0.000-20.000-97,0.000 0.000 0,0.000 0.000 225,0.000 0.000 447,0.000 0.000 33,20.000 0.000 96,-20.000 0.000 33,0.000-20.000 63,0.000 20.000 64,0.000-20.000-128,0.000-19.000 0,-20.000 19.000-160,20.000 0.000-256,0.000-20.000-161,0.000 19.000 33,0.000 2.000-161,0.000 0.000 417,0.000 19.000-513,20.000 0.000-672,-20.000 0.000 928,20.000 0.000-768,-1.000 0.000-4388</inkml:trace>
  <inkml:trace contextRef="#ctx0" brushRef="#br3">18480.000 11982.000 5092,'0.000'20.000'5638,"-20.000"-20.000"-4293,20.000 20.000 192,-19.000-20.000-384,-1.000 20.000-672,0.000-20.000-385,20.000 20.000-256,0.000-20.000-673,0.000 19.000-961,20.000 1.000-608,0.000-20.000-385,19.000 0.000-3234</inkml:trace>
  <inkml:trace contextRef="#ctx0" brushRef="#br3">18599.000 12022.000 8968,'-20.000'-40.000'1281,"20.000"19.000"993,-20.000 2.000 449,20.000 19.000-961,-18.000-19.000-769,18.000 19.000-545,0.000 0.000-64,18.000 0.000-416,2.000-21.000 32,21.000 21.000-32,-1.000 0.000-224,-1.000 0.000 32,-19.000 0.000-225,0.000 0.000-319,0.000 0.000-65,-20.000 0.000-160,0.000-19.000-545,0.000 19.000-1120,0.000 0.000-129,-20.000-20.000-288,0.000 0.000-1953</inkml:trace>
  <inkml:trace contextRef="#ctx0" brushRef="#br3">18660.000 11783.000 7078,'0.000'20.000'1313,"19.000"0.000"-288,-19.000 20.000 1089,0.000-1.000-96,0.000 1.000-608,0.000-21.000-1026,20.000 22.000-384,-20.000 19.000-1249,0.000-21.000-673,20.000-19.000 192,-20.000 20.000-1280,20.000-40.000-3300</inkml:trace>
  <inkml:trace contextRef="#ctx0" brushRef="#br3">18877.000 11942.000 8391,'0.000'-59.000'673,"0.000"39.000"-1057,0.000 20.000 640,0.000-20.000-128,0.000 20.000-1441,0.000 20.000-3075</inkml:trace>
  <inkml:trace contextRef="#ctx0" brushRef="#br3">18996.000 11961.000 10345,'0.000'21.000'801,"0.000"19.000"-577,0.000-40.000 449,0.000 20.000-353,0.000 0.000-416,0.000-1.000-448,20.000 1.000 351,1.000-20.000 290,-1.000 0.000 127,19.000 0.000 160,-19.000-20.000 481,0.000 1.000 160,0.000-21.000-32,-1.000 20.000 128,-19.000-21.000-384,0.000 3.000-97,0.000-2.000-448,0.000 20.000-256,-19.000 20.000-256,19.000 0.000-1282,-20.000 0.000-2497,20.000 0.000-7304</inkml:trace>
  <inkml:trace contextRef="#ctx0" brushRef="#br3">19294.000 12042.000 13676,'0.000'20.000'2082,"0.000"-20.000"-1089,0.000 0.000 705,0.000-20.000-673,20.000 0.000-769,-20.000 20.000-288,20.000-20.000 0,0.000 0.000-352,-1.000-1.000 224,1.000 2.000-673,0.000 19.000 641,1.000 0.000-33,-1.000 0.000 65,-20.000 0.000 256,0.000 0.000 65,0.000 19.000-1,0.000-19.000-128,0.000 21.000-96,0.000-1.000-865,0.000 0.000-1313,20.000-20.000-1218,-20.000 20.000-2177</inkml:trace>
  <inkml:trace contextRef="#ctx0" brushRef="#br3">19711.000 11902.000 8648,'60.000'-79.000'3139,"-60.000"59.000"-833,0.000 0.000-320,0.000 20.000-449,-20.000 0.000-864,-20.000 0.000-769,20.000 20.000 192,-19.000 20.000-128,19.000-20.000 64,20.000 19.000-96,0.000 1.000 96,0.000 0.000-64,20.000-20.000 96,0.000 0.000-160,-1.000 0.000 160,1.000-20.000-32,0.000 20.000 32,0.000-1.000-32,-20.000-19.000 32,0.000 20.000 160,-20.000 0.000-96,0.000-20.000-128,0.000 20.000-320,-19.000-20.000-449,-1.000 0.000-992,1.000 20.000-2403</inkml:trace>
  <inkml:trace contextRef="#ctx0" brushRef="#br3">17330.000 12837.000 11242,'-20.000'0.000'417,"-1.000"0.000"-706,1.000 0.000 129,0.000 0.000 160,20.000 19.000-32,-19.000 1.000 0,-1.000-1.000-96,20.000 22.000 32,-20.000-21.000 64,20.000 0.000-32,20.000 19.000 160,0.000-19.000 192,-1.000-20.000 129,21.000 0.000 31,-19.000 0.000 128,-1.000 0.000 1,-2.000-20.000 64,2.000 20.000-321,1.000-20.000-320,-1.000 1.000-320,-20.000-1.000-161,0.000 20.000-384,0.000-20.000-1313,0.000 20.000-993,0.000 0.000-448,0.000 0.000 65</inkml:trace>
  <inkml:trace contextRef="#ctx0" brushRef="#br3">17468.000 12916.000 2850,'40.000'-40.000'2338,"-20.000"1.000"-160,19.000-2.000-288,-19.000-18.000-544,0.000-1.000-97,-20.000 21.000-384,0.000-21.000-545,0.000 21.000-288,0.000 18.000-128,0.000 2.000-257,-20.000 19.000 97,20.000 19.000 192,-20.000 21.000 64,0.000 20.000 224,20.000 19.000 161,0.000 0.000 191,-19.000 21.000-191,19.000 0.000-289,0.000-1.000 0,0.000-20.000-32,19.000-19.000 32,1.000-21.000 384,20.000 2.000 802,-20.000-2.000-193,19.000-39.000-321,-19.000 0.000-319,0.000 0.000-289,1.000-20.000-128,-21.000 1.000-32,0.000-22.000 96,0.000 2.000-160,-21.000-1.000 64,1.000 0.000 160,0.000-19.000-320,20.000 19.000 192,-20.000 20.000-32,20.000 0.000 64,0.000 1.000-352,0.000-1.000 480,20.000 20.000-128,0.000-20.000-416,21.000 20.000-353,-23.000 20.000-448,23.000-20.000-1249,-21.000 20.000-2499</inkml:trace>
  <inkml:trace contextRef="#ctx0" brushRef="#br3">18500.000 12539.000 9416,'-59.000'19.000'2691,"19.000"-19.000"-2499,20.000 0.000 32,20.000 0.000 545,0.000 0.000 384,20.000 0.000-160,20.000 20.000-544,-1.000-20.000-353,1.000 20.000-96,19.000 20.000 0,-18.000-21.000 64,-1.000 1.000-64,-21.000 0.000 0,1.000 20.000 64,-20.000-20.000 320,0.000 19.000 321,-20.000 2.000-65,1.000-22.000-319,-21.000 20.000 191,19.000-18.000-256,-19.000 19.000-127,22.000-20.000-1,18.000-1.000 0,0.000 1.000 0,0.000 0.000-192,18.000 0.000-64,22.000 0.000-321,1.000-20.000-223,-2.000 0.000-385,1.000 0.000-1121,0.000 0.000-1762,-21.000 0.000-6694</inkml:trace>
  <inkml:trace contextRef="#ctx0" brushRef="#br3">18917.000 12618.000 5541,'20.000'-20.000'4388,"-20.000"20.000"-4644,21.000 20.000 320,-21.000-20.000 736,0.000 20.000-31,0.000-1.000-384,0.000 1.000-193,0.000 0.000 224,0.000 0.000 673,0.000 0.000-192,0.000-20.000-320,0.000 0.000 287,0.000 0.000-223,0.000 0.000-353,18.000 0.000-160,-18.000-20.000-32,0.000 0.000-63,0.000 0.000-66,20.000 0.000 33,0.000-19.000-64,1.000 19.000 32,-1.000 0.000 128,-2.000 20.000 1,23.000 0.000 63,-21.000 0.000-160,0.000 0.000 0,-20.000 20.000-64,19.000-20.000-385,-19.000 20.000-191,0.000 19.000-1,0.000-19.000-576,0.000 0.000-801,20.000 0.000-512,-20.000-20.000-2403</inkml:trace>
  <inkml:trace contextRef="#ctx0" brushRef="#br3">19314.000 12638.000 10281,'20.000'-40.000'545,"-40.000"40.000"-129,20.000 0.000 545,0.000 20.000-545,-20.000-20.000-384,20.000 20.000-32,-20.000-1.000-32,20.000 1.000 32,0.000 0.000-96,20.000 0.000 64,-20.000 0.000 96,20.000 0.000 129,0.000-20.000 255,0.000 0.000 64,-1.000 0.000-31,1.000-20.000 320,0.000 0.000 192,-20.000 0.000-64,21.000 0.000-321,-21.000-19.000-288,0.000 19.000-224,0.000-20.000-192,0.000 1.000-160,-21.000-21.000 64,21.000 19.000 96,-20.000 2.000 32,20.000 39.000-64,-20.000 0.000 64,20.000 20.000 256,0.000 20.000 64,0.000-20.000 64,0.000 0.000 193,0.000 20.000-193,20.000-1.000-192,0.000 1.000 0,1.000-1.000-160,-1.000 1.000-96,18.000-20.000-32,-17.000 20.000-224,19.000-21.000-545,-20.000 1.000-1377,-1.000 1.000-3043</inkml:trace>
  <inkml:trace contextRef="#ctx0" brushRef="#br3">19175.000 12856.000 16879,'-79.000'39.000'65,"58.000"-39.000"-33,21.000 21.000 512,0.000-21.000 225,41.000 0.000-417,-1.000 20.000-320,39.000-20.000 64,-20.000 0.000-256,40.000 20.000 480,-18.000-20.000-608,-22.000 0.000-961,0.000 0.000-1281,-19.000 0.000-3524</inkml:trace>
  <inkml:trace contextRef="#ctx0" brushRef="#br3">18243.000 13333.000 11498,'0.000'20.000'-64,"0.000"-1.000"0,18.000 2.000 577,-18.000-1.000 576,21.000-20.000-288,-1.000 40.000-161,-20.000-21.000-384,20.000 21.000-95,-20.000 20.000 127,0.000-21.000-64,0.000 1.000-224,0.000 20.000 96,0.000-21.000 256,20.000-18.000 257,-20.000-2.000 448,0.000-19.000-224,0.000 0.000-449,0.000 0.000-288,0.000-19.000 0,19.000-2.000-32,-19.000 1.000-128,20.000-19.000-192,-20.000 19.000-352,20.000 0.000 95,0.000 0.000 289,0.000 20.000 32,-20.000 0.000 192,19.000 0.000 64,1.000 20.000 64,-20.000 0.000 0,20.000 0.000-64,-20.000 0.000-160,20.000 19.000-385,-20.000-18.000-1152,21.000-2.000-1186,-21.000 1.000-2978</inkml:trace>
  <inkml:trace contextRef="#ctx0" brushRef="#br3">18759.000 13671.000 8263,'19.000'-20.000'769,"-19.000"0.000"993,0.000 20.000 384,-19.000 0.000-993,-1.000 20.000 0,20.000 0.000-288,-20.000 0.000-225,20.000 19.000 65,0.000 2.000-353,0.000-22.000-159,20.000 21.000-65,0.000-21.000-32,-1.000 2.000-96,21.000-21.000 0,-20.000 20.000 160,39.000-20.000-32,-19.000 0.000 0,-1.000-20.000 0,1.000-1.000 32,-19.000 2.000-31,-21.000-1.000-97,0.000 0.000-257,0.000-20.000-255,-41.000 20.000-257,21.000 1.000 353,-19.000-1.000 384,-1.000 0.000 96,1.000 20.000-32,-1.000 0.000 0,20.000 20.000 160,0.000-20.000 0,20.000 20.000 65,0.000-1.000-97,20.000 1.000 64,20.000 1.000-96,-1.000-21.000-96,1.000 0.000-96,1.000 19.000-128,-3.000-19.000-160,3.000 0.000-513,-21.000 0.000-544,-2.000 0.000-2050,3.000-19.000-7432</inkml:trace>
  <inkml:trace contextRef="#ctx0" brushRef="#br3">19454.000 4054.000 11755,'-61.000'19.000'1921,"41.000"-19.000"-1408,20.000 0.000 96,20.000 0.000 319,21.000 0.000 161,38.000 0.000-640,0.000 0.000-353,40.000 0.000 0,21.000-19.000-32,18.000 19.000-32,20.000-21.000 32,22.000 21.000 160,-2.000-20.000 33,19.000 1.000 159,-18.000 19.000 32,1.000-20.000-223,-42.000 0.000-129,-39.000 20.000-192,-40.000 0.000-417,-20.000 0.000 257,-38.000 0.000 0,-1.000 0.000-545,-40.000 0.000-64,-1.000 0.000-256,-38.000 0.000-865,1.000 0.000 545,-23.000 0.000-1346</inkml:trace>
  <inkml:trace contextRef="#ctx0" brushRef="#br3">19851.000 3815.000 9705,'58.000'0.000'832,"-37.000"0.000"-575,-21.000 0.000 223,0.000 0.000 353,0.000 0.000 416,-41.000 20.000-897,3.000 20.000-287,-42.000-21.000 31,0.000 21.000 128,1.000 0.000 416,0.000-20.000-127,0.000 19.000-97,18.000-18.000-95,2.000-2.000 95,19.000 1.000-64,20.000 0.000-159,1.000-20.000-354,19.000 19.000 514,19.000 2.000 447,21.000-2.000-383,0.000 21.000 63,40.000 0.000-255,-1.000-1.000-33,20.000 1.000-96,-20.000 20.000-513,20.000-20.000-1088,-18.000 0.000-1890,-22.000-1.000-4036</inkml:trace>
  <inkml:trace contextRef="#ctx0" brushRef="#br4">20644.000 6637.000 10730,'20.000'-19.000'-577,"-20.000"19.000"-96,-20.000-21.000 994,0.000 21.000 319,-19.000 0.000 97,19.000 0.000 224,-20.000 0.000 32,-19.000-20.000 96,19.000 20.000-256,-19.000 0.000-289,-20.000 0.000-416,-2.000 0.000-128,-18.000 0.000 0,0.000 0.000 32,-1.000 0.000 0,21.000 0.000 0,0.000 0.000 1,0.000 0.000 95,19.000 0.000-64,1.000 0.000-32,19.000-20.000 64,1.000 20.000 32,19.000 20.000-96,0.000-20.000-96,20.000 20.000 32,0.000 1.000 96,0.000-2.000-32,20.000 0.000 64,0.000 2.000 32,-2.000-2.000-64,3.000 2.000-32,-1.000-2.000 0,0.000 1.000-32,-20.000 0.000 0,20.000 20.000 32,-20.000-1.000 0,19.000 21.000-32,-19.000-1.000 32,0.000 1.000-32,0.000-1.000 0,0.000 2.000 0,0.000 18.000-32,0.000-20.000 32,-19.000 21.000 0,19.000-1.000 64,-20.000 0.000 161,20.000 20.000 31,0.000-18.000-128,-20.000-2.000-96,20.000 20.000 32,0.000-19.000-64,-20.000 19.000 0,20.000 1.000 0,0.000 19.000 64,0.000-19.000 64,0.000-1.000 96,20.000 0.000-63,-20.000 1.000-129,20.000-1.000 32,-20.000 0.000-32,0.000 0.000 0,20.000 1.000-64,-20.000-21.000 0,0.000 21.000 96,0.000-41.000-32,0.000 20.000-32,0.000 1.000 128,0.000-20.000 32,0.000 19.000-320,0.000-19.000 448,19.000 20.000-224,-19.000-41.000 32,0.000 21.000-64,20.000 0.000-192,-20.000-21.000 128,0.000 1.000 64,0.000 0.000 0,20.000-1.000-32,-20.000 2.000 64,0.000-22.000-128,0.000 1.000 160,0.000 19.000-128,0.000-18.000 32,0.000-1.000-64,0.000-1.000 64,0.000 1.000 32,0.000 0.000-32,0.000 0.000-96,0.000-20.000 64,0.000 20.000 0,0.000-20.000-32,0.000 0.000 160,0.000 0.000-160,20.000 0.000 160,-20.000 0.000 0,20.000 0.000-32,-1.000 0.000 0,-19.000-20.000 65,20.000 20.000-65,-20.000 0.000-128,20.000-20.000 32,0.000 20.000-33,0.000 0.000 65,-1.000-20.000-32,21.000 20.000 32,-19.000 0.000-64,17.000 0.000 96,3.000 0.000-32,-1.000-20.000 32,19.000 20.000-64,0.000 0.000 64,1.000 0.000-64,19.000 0.000 96,0.000 0.000-128,2.000 0.000 32,-2.000 20.000 64,0.000-20.000 32,0.000 0.000-96,-18.000 0.000 0,18.000 0.000 96,-20.000-20.000-64,1.000 20.000 0,-1.000 0.000 65,-19.000 0.000-65,-1.000-19.000 64,1.000 19.000-96,1.000-20.000 64,-23.000 20.000-161,-18.000 0.000 97,0.000-21.000 64,0.000 2.000-32,0.000-1.000 65,-18.000 0.000-65,18.000 1.000 32,0.000-22.000-32,-20.000 2.000 32,20.000-1.000 0,0.000-20.000-64,0.000 1.000-32,0.000-21.000 64,0.000 1.000-129,0.000 0.000 161,0.000-21.000 0,0.000 1.000-32,0.000-1.000 0,0.000 1.000 0,0.000-1.000 129,-21.000 1.000-354,21.000-1.000 450,0.000-19.000-257,0.000 20.000 64,0.000-1.000-32,0.000 1.000 0,0.000-20.000 0,0.000 0.000-32,0.000 0.000-65,0.000-1.000 1,0.000 1.000 0,0.000 0.000-32,0.000 0.000-192,21.000-1.000 96,-21.000 1.000 63,20.000 20.000 161,-20.000 0.000-32,0.000 19.000 129,18.000 21.000-65,-18.000-1.000 32,0.000 0.000-64,0.000 1.000 0,0.000 19.000 32,20.000 0.000-225,-20.000 1.000-31,21.000 19.000 128,-1.000-20.000 64,-20.000 20.000-32,20.000 1.000 160,-20.000-2.000-32,0.000 2.000-32,0.000-2.000 64,0.000 21.000 129,0.000-19.000-97,-20.000 19.000-64,0.000 0.000-32,-1.000 0.000-64,-17.000 19.000 64,-3.000-19.000 0,-19.000 0.000 0,-19.000 21.000 0,20.000-21.000 64,-20.000 19.000-64,-2.000-19.000-32,22.000 0.000-256,0.000 21.000 64,-1.000-21.000-737,1.000 19.000-1666,19.000 1.000-4259</inkml:trace>
  <inkml:trace contextRef="#ctx0" brushRef="#br4">10758.000 2205.000 704,'0.000'0.000'641,"0.000"0.000"-289,0.000 0.000 32,0.000 0.000 97,0.000 0.000 192,0.000-20.000 255,0.000 20.000-159,0.000 0.000-96,0.000 0.000 64,0.000 0.000 159,20.000 0.000 129,-20.000 0.000-64,0.000 0.000-96,0.000 0.000-192,0.000 0.000-33,0.000-19.000-127,20.000 19.000-129,-20.000 0.000 1,0.000 0.000-65,0.000 0.000 32,0.000 0.000 0,0.000 0.000 161,0.000 0.000 31,0.000-20.000 1,0.000 20.000-193,0.000 0.000-192,0.000 0.000 65,0.000-20.000-33,-20.000 20.000 64,20.000-20.000-64,-20.000 20.000-64,0.000 0.000 1,1.000-20.000-129,-1.000 20.000 32,0.000 0.000-32,-21.000-20.000 0,23.000 20.000 0,-2.000 0.000 64,-21.000 0.000-64,21.000 20.000 32,-19.000-20.000 64,-1.000 20.000 32,1.000-20.000-32,19.000 20.000-32,-20.000 20.000-32,0.000-21.000-32,1.000 1.000 32,19.000 0.000-32,-21.000 0.000-32,23.000 21.000 32,-23.000-22.000-32,1.000 0.000-64,22.000 21.000 96,-23.000 0.000 0,1.000 0.000 0,21.000-1.000 0,-21.000 1.000 0,20.000 0.000 0,-19.000 19.000-64,-1.000 1.000 64,0.000 0.000-32,1.000-1.000-96,-2.000 1.000 64,3.000 19.000 64,-3.000-19.000 0,1.000 19.000 0,1.000 1.000 0,19.000 0.000 32,-20.000-1.000 32,1.000 1.000 0,19.000-1.000-32,0.000 21.000 64,-21.000-22.000-96,23.000 22.000 32,-2.000-20.000 32,0.000-1.000-32,-1.000 1.000 0,1.000-1.000-32,20.000 1.000 64,-18.000-1.000-96,18.000 1.000 32,0.000-21.000 0,-21.000 21.000 32,21.000-1.000-64,21.000-19.000 32,-21.000 19.000 0,18.000-19.000 0,-18.000 0.000 0,20.000 19.000-32,1.000-19.000 32,-21.000-1.000 96,20.000 1.000-192,0.000 0.000 64,-2.000-1.000 32,-18.000 1.000 0,21.000-1.000 64,-1.000 1.000-96,0.000-21.000 32,0.000 22.000 32,0.000-2.000-32,19.000-19.000 0,-19.000 0.000 0,20.000-1.000 32,-1.000 1.000 64,2.000 0.000 64,-3.000-1.000 33,23.000-19.000-33,-22.000 21.000-32,21.000-22.000-96,-1.000 1.000 32,20.000-1.000-32,-19.000 2.000 0,19.000-1.000-128,1.000-20.000 192,-1.000 0.000-288,1.000 19.000-128,-21.000-19.000-385,-19.000 0.000-352,-1.000 0.000-801,2.000 0.000-1761</inkml:trace>
  <inkml:trace contextRef="#ctx0" brushRef="#br4">5121.000 2047.000 11627,'-41.000'0.000'0,"21.000"0.000"1121,20.000-20.000-161,0.000 20.000 386,0.000 0.000-417,0.000 0.000-513,0.000-20.000-416,0.000 20.000-96,0.000 0.000 0,0.000 20.000 192,0.000-20.000 192,20.000 20.000 0,1.000-1.000-95,-1.000 1.000-33,-2.000 20.000-32,3.000 0.000-64,19.000-1.000-64,-20.000 1.000 64,19.000 1.000 0,1.000 18.000-96,-1.000 0.000 0,1.000-19.000 64,-20.000 19.000 0,21.000 1.000 0,-3.000-1.000-160,3.000 1.000 416,-21.000 20.000-128,19.000-1.000 65,-19.000 1.000-289,20.000-1.000 288,-21.000 20.000-128,1.000-20.000 0,20.000 21.000 32,-20.000-20.000-64,-1.000 19.000-96,1.000 0.000 64,0.000 0.000 64,-20.000 21.000-96,20.000-20.000 32,-20.000-1.000 0,0.000 0.000 0,0.000 0.000 32,-20.000 1.000 33,20.000 19.000-33,-20.000-20.000-32,-19.000 1.000-32,19.000 18.000 32,-20.000-18.000 0,20.000 0.000 0,-19.000-1.000 32,-22.000 1.000-96,23.000 0.000 96,-23.000-1.000-32,2.000 0.000 96,-1.000 0.000 0,1.000-19.000-96,0.000-1.000-32,-1.000 0.000 0,21.000-18.000 0,-22.000-3.000-96,23.000-17.000 64,-3.000 18.000-192,-18.000-19.000-289,-1.000-1.000-992,-19.000 21.000-4613</inkml:trace>
  <inkml:trace contextRef="#ctx0" brushRef="#br4">20802.000 10889.000 11306,'-38.000'0.000'1410,"38.000"-20.000"-994,0.000 20.000 160,0.000 0.000 353,0.000 0.000 160,0.000 0.000-544,0.000 20.000 192,38.000 0.000-161,3.000 0.000-159,18.000 20.000-97,1.000 0.000 0,19.000 20.000 97,-18.000-21.000-289,18.000 21.000 64,-20.000-21.000-64,20.000 1.000-192,-19.000 0.000 64,19.000-21.000-32,-38.000 1.000-128,17.000 0.000-321,-37.000 0.000-255,-1.000-20.000-546,-2.000 0.000-1280,-18.000-20.000-2947</inkml:trace>
  <inkml:trace contextRef="#ctx0" brushRef="#br4">20624.000 11168.000 14285,'-59.000'39.000'-320,"39.000"-19.000"-705,20.000 0.000 32,20.000 0.000 1153,-20.000-20.000 384,0.000 0.000 481,20.000 0.000-384,-20.000 0.000-193,19.000-20.000 97,-19.000-20.000-33,20.000 1.000-95,0.000-21.000-65,-20.000 21.000-64,20.000-21.000-159,-20.000-20.000-33,0.000 20.000-32,0.000 1.000 0,0.000-1.000 64,0.000 21.000 448,0.000 19.000-159,21.000-1.000-97,-21.000 21.000-64,38.000 21.000 161,-17.000-1.000-1,37.000-1.000-224,3.000 21.000-128,18.000 0.000 33,0.000-1.000-65,2.000-19.000-96,-2.000 0.000-129,-20.000-20.000-159,1.000 20.000-833,-21.000-20.000-1634,1.000 0.000-5413</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1:07:4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000000"/>
    </inkml:brush>
  </inkml:definitions>
  <inkml:trace contextRef="#ctx0" brushRef="#br0">3493.000 974.000 11306,'-40.000'-21.000'1121,"19.000"21.000"64,1.000-20.000 449,2.000 20.000-193,-2.000 0.000-576,20.000 0.000-160,-21.000-19.000-193,42.000 19.000-608,-21.000 0.000 160,38.000-20.000-32,-18.000 20.000-64,41.000-19.000 0,-2.000 19.000-64,0.000 0.000-64,-19.000 0.000-449,19.000 0.000 385,-19.000 0.000-160,-20.000 19.000 31,1.000 20.000 97,-1.000-19.000 96,-20.000 21.000 64,0.000-2.000 96,0.000 21.000-32,-20.000-21.000 0,20.000 1.000-64,0.000 0.000 0,0.000 0.000-32,20.000-1.000 64,18.000-19.000-65,-17.000 21.000 1,19.000-2.000 64,-21.000 0.000 0,21.000-18.000-32,-20.000-2.000 96,-20.000 21.000 545,0.000-21.000 255,-20.000 2.000-127,0.000-1.000-128,-19.000-1.000-193,-22.000 1.000-128,23.000 0.000-32,-23.000 0.000-384,21.000-20.000-256,1.000 20.000-769,-1.000-20.000-1154,20.000 0.000-3811</inkml:trace>
  <inkml:trace contextRef="#ctx0" brushRef="#br0">4366.000 1232.000 13708,'0.000'-20.000'-224,"20.000"20.000"128,-20.000 0.000 1217,20.000 20.000 353,-1.000-20.000-481,1.000 20.000-225,20.000-1.000-191,-1.000 1.000-193,1.000 0.000-31,1.000 0.000-161,-3.000 1.000-96,-18.000 18.000-128,21.000-20.000-96,-3.000 1.000-321,-17.000 1.000-352,-1.000-21.000-544,0.000 0.000-1153,0.000 0.000-1794</inkml:trace>
  <inkml:trace contextRef="#ctx0" brushRef="#br0">4724.000 1212.000 15438,'0.000'0.000'449,"0.000"0.000"-994,0.000 0.000 641,-20.000 0.000 513,0.000 20.000-321,-1.000 19.000-224,1.000 1.000 32,-18.000 1.000 0,-3.000 17.000-64,1.000-17.000-448,1.000 18.000-865,19.000-40.000-1058,20.000 22.000-2081</inkml:trace>
  <inkml:trace contextRef="#ctx0" brushRef="#br0">5200.000 875.000 11306,'0.000'0.000'545,"0.000"0.000"800,0.000-21.000 577,0.000 21.000-705,20.000 0.000-512,-1.000 0.000-129,1.000 0.000-63,20.000-20.000-33,19.000 20.000 1,-19.000-19.000-289,1.000 19.000-160,-3.000-21.000-96,-17.000 2.000-609,-1.000 19.000-1249,-20.000 0.000-3010</inkml:trace>
  <inkml:trace contextRef="#ctx0" brushRef="#br0">5220.000 854.000 14157,'-20.000'21.000'512,"0.000"-2.000"-512,20.000 1.000 1218,-20.000-1.000 191,20.000 1.000-1153,0.000 1.000-96,0.000 18.000 0,20.000-19.000 97,0.000-1.000 95,0.000 2.000-64,19.000-1.000 33,1.000 19.000-257,-1.000-19.000-32,21.000 0.000-32,-19.000 0.000 0,-3.000 0.000-32,3.000 20.000-32,-21.000-21.000 32,-2.000 1.000 32,-18.000 0.000 192,0.000 0.000 288,0.000 1.000 33,-38.000-2.000-33,-3.000 1.000-160,-18.000-1.000-95,-1.000-19.000-129,1.000 20.000-128,19.000 1.000-545,-19.000-21.000-960,19.000 19.000-1570,19.000-19.000-5445</inkml:trace>
  <inkml:trace contextRef="#ctx0" brushRef="#br0">6828.000 1073.000 15214,'-20.000'0.000'641,"20.000"0.000"127,0.000 0.000 642,0.000 0.000-289,20.000 0.000-801,0.000 0.000 481,-2.000 0.000-225,23.000 0.000-480,18.000-21.000 0,-19.000 21.000-192,0.000-19.000-768,-1.000 19.000-1090,-19.000 0.000-1185,21.000 0.000-1794</inkml:trace>
  <inkml:trace contextRef="#ctx0" brushRef="#br0">6947.000 1152.000 13516,'-20.000'40.000'641,"20.000"-20.000"-353,0.000-20.000 1186,20.000 20.000 223,-1.000-20.000-928,21.000 0.000-577,0.000 0.000 64,-1.000 0.000-160,1.000 0.000-384,1.000-20.000-1185,-23.000 20.000-2467,23.000-20.000-9287</inkml:trace>
  <inkml:trace contextRef="#ctx0" brushRef="#br0">8018.000 755.000 12651,'0.000'0.000'513,"0.000"0.000"-769,21.000-20.000 1473,-21.000 20.000 192,20.000 0.000-800,0.000 0.000-65,19.000-20.000 161,1.000 20.000-449,19.000 0.000-192,-19.000 0.000-128,-1.000-20.000-512,1.000 20.000-1795,-20.000 0.000-2081</inkml:trace>
  <inkml:trace contextRef="#ctx0" brushRef="#br0">7998.000 735.000 16047,'-39.000'20.000'-289,"19.000"0.000"386,20.000-1.000 767,-20.000 2.000-191,20.000-2.000-545,0.000 22.000-96,0.000-2.000-64,0.000 0.000 32,20.000-18.000 0,21.000 18.000 32,-23.000-19.000 32,43.000-1.000-64,-23.000 22.000 0,23.000-41.000-32,-22.000 20.000 64,21.000-1.000-96,-21.000 21.000 64,1.000-20.000-32,0.000 0.000 32,-21.000 20.000 0,1.000-21.000 320,-20.000 1.000 257,-20.000 20.000 192,1.000-19.000-97,-21.000-2.000-31,-19.000 1.000-193,-1.000-1.000-255,1.000 1.000-258,-2.000-20.000-255,23.000 0.000-1089,-3.000 0.000-1890,3.000 0.000-7239</inkml:trace>
  <inkml:trace contextRef="#ctx0" brushRef="#br0">8972.000 1013.000 12299,'0.000'0.000'320,"0.000"0.000"385,20.000 20.000 1601,-1.000-20.000-704,-19.000 19.000-1218,40.000 2.000 129,-20.000-1.000-417,19.000 0.000 128,-19.000-1.000-192,20.000 21.000 32,-20.000-20.000-128,-1.000 0.000-192,21.000-20.000-449,-20.000 20.000-448,1.000-20.000-929,-21.000 0.000-1025,0.000 0.000-6278</inkml:trace>
  <inkml:trace contextRef="#ctx0" brushRef="#br0">9269.000 1033.000 14541,'0.000'0.000'-160,"-20.000"19.000"416,20.000-19.000 1506,-40.000 41.000-769,21.000-21.000-865,-21.000 19.000-96,0.000 1.000-96,1.000 0.000-384,19.000-1.000-866,0.000-19.000-1088,0.000 20.000-1762</inkml:trace>
  <inkml:trace contextRef="#ctx0" brushRef="#br0">9567.000 775.000 15983,'20.000'-60.000'1345,"0.000"40.000"-1665,-1.000 1.000 672,1.000-2.000 321,0.000 2.000-481,1.000 19.000-384,17.000 0.000-33,-18.000 0.000 1,1.000 19.000 96,-1.000 2.000-128,0.000-2.000 32,-20.000 21.000 127,0.000 0.000 97,0.000 0.000 33,0.000-1.000-1,0.000 1.000 0,0.000-20.000 0,0.000 19.000 64,0.000 2.000-32,19.000-22.000 64,1.000 1.000-64,0.000-1.000-64,20.000 2.000 0,-1.000-1.000 0,-19.000 0.000-96,0.000-1.000 0,0.000 1.000 128,-20.000 0.000 224,0.000 0.000 0,-20.000 0.000-128,0.000 0.000 161,-20.000 0.000-385,1.000-1.000-97,-1.000 1.000-896,-19.000-20.000-1857,18.000 20.000-5991</inkml:trace>
  <inkml:trace contextRef="#ctx0" brushRef="#br0">13279.000 556.000 15438,'0.000'-20.000'-64,"0.000"20.000"32,0.000 0.000 1313,0.000 20.000-320,20.000 0.000-609,20.000 0.000-255,-20.000 0.000 63,-1.000 19.000-224,1.000-18.000-32,0.000-2.000-225,0.000 21.000-832,1.000-20.000-1249,-3.000 0.000-1698,2.000-1.000-5573</inkml:trace>
  <inkml:trace contextRef="#ctx0" brushRef="#br0">13517.000 636.000 15054,'0.000'-20.000'384,"0.000"20.000"-256,21.000 20.000 1121,-21.000-20.000-704,0.000 19.000-417,20.000 2.000-384,-20.000-2.000-737,18.000 1.000-801,2.000 20.000-1409,-20.000-20.000-7783</inkml:trace>
  <inkml:trace contextRef="#ctx0" brushRef="#br0">14272.000 695.000 14221,'19.000'-40.000'-64,"-19.000"21.000"64,-19.000 19.000 160,-1.000 0.000-160,-20.000 19.000 32,20.000 21.000 0,-19.000 0.000 256,-1.000 19.000 353,1.000 1.000-129,19.000 0.000-95,0.000 0.000-161,20.000-1.000-32,20.000 1.000 33,0.000-21.000 31,19.000 1.000-128,21.000-20.000-192,-1.000 0.000-256,20.000-20.000-897,-18.000 20.000-1794,18.000-20.000-8744</inkml:trace>
  <inkml:trace contextRef="#ctx0" brushRef="#br0">14728.000 994.000 10537,'0.000'0.000'6214,"0.000"0.000"-7719,-20.000 19.000 1953,1.000-19.000 97,19.000 20.000-481,0.000-1.000-64,0.000 22.000-32,0.000-2.000-96,19.000-19.000 160,1.000 20.000-32,0.000-20.000 32,21.000-20.000 128,-3.000 20.000 64,3.000-20.000 257,-2.000-20.000 351,-19.000 0.000 322,0.000 0.000-226,-20.000 0.000-159,0.000-19.000-320,0.000 19.000-321,-20.000 0.000-353,0.000-1.000-223,1.000 2.000-673,-21.000-1.000-1281,19.000 1.000-1442,21.000 19.000-5445</inkml:trace>
  <inkml:trace contextRef="#ctx0" brushRef="#br0">15105.000 1013.000 5925,'40.000'39.000'7015,"-20.000"2.000"-6951,-20.000-21.000 544,21.000-1.000 449,-21.000 1.000-864,0.000 0.000-161,0.000 0.000 128,0.000 0.000 641,0.000-20.000 159,0.000 0.000-799,0.000-20.000-193,0.000 0.000-129,0.000 0.000-191,0.000-19.000-128,18.000-1.000 191,2.000 0.000 193,0.000 20.000-32,1.000-19.000 224,-21.000 39.000 64,20.000-21.000 321,0.000 21.000-129,-20.000 21.000-160,19.000 18.000-32,-19.000-19.000-95,0.000-1.000-65,20.000 22.000-65,-20.000-21.000-95,0.000 19.000-32,0.000-39.000 160,20.000 20.000 0,-20.000-20.000-128,20.000 0.000 64,-20.000-20.000-128,20.000-19.000 128,-1.000 19.000 31,1.000 0.000 65,0.000-20.000 129,0.000 20.000 223,0.000 1.000 96,-1.000 19.000 257,1.000 0.000-128,-20.000 0.000 127,20.000 19.000-191,-20.000-19.000-353,20.000 39.000-192,-20.000-18.000-641,0.000-1.000-544,0.000 19.000-1025,0.000-19.000-833,0.000 0.000-4228</inkml:trace>
  <inkml:trace contextRef="#ctx0" brushRef="#br0">15761.000 933.000 12299,'20.000'0.000'609,"0.000"20.000"-577,-20.000 1.000 1505,0.000-1.000-384,0.000 19.000-864,0.000-20.000-225,0.000 22.000-96,0.000-21.000 32,0.000-1.000-32,0.000 1.000-65,0.000 0.000 1,0.000-20.000 96,0.000 0.000-480,0.000 0.000-1,0.000-20.000-191,0.000 20.000 223,0.000-20.000 193,19.000-19.000 64,1.000 19.000 96,-20.000-1.000-32,20.000 2.000 128,0.000-1.000-32,0.000 1.000 96,-1.000 19.000 384,1.000 0.000 545,-20.000 0.000 256,20.000 19.000-224,-20.000 1.000-224,0.000-1.000-320,20.000 2.000-257,-20.000-1.000-128,0.000 0.000-384,21.000-1.000-641,-21.000 1.000-929,0.000 0.000-1377,18.000-20.000-8552</inkml:trace>
  <inkml:trace contextRef="#ctx0" brushRef="#br0">16198.000 974.000 11210,'0.000'0.000'2595,"20.000"20.000"-2499,-20.000-20.000 1601,0.000 19.000-544,0.000 20.000-928,0.000-18.000-193,0.000-1.000 32,-20.000 19.000-64,20.000-19.000 0,0.000 0.000-96,0.000-20.000 128,-20.000 20.000 96,20.000-20.000-64,0.000 0.000 128,-20.000 0.000-32,20.000-20.000-32,0.000 0.000-96,0.000-19.000-128,0.000 19.000-64,0.000 0.000-32,0.000-20.000 32,0.000 20.000 96,0.000 1.000 32,0.000-1.000 96,0.000 20.000-128,0.000 0.000-257,0.000 0.000 33,0.000 0.000-1249,-21.000 20.000-1026,21.000-1.000-1569</inkml:trace>
  <inkml:trace contextRef="#ctx0" brushRef="#br0">16099.000 1073.000 9416,'0.000'-21.000'1089,"0.000"21.000"-960,-20.000-19.000 2497,20.000 19.000-1121,-21.000-20.000-960,21.000 20.000-417,-20.000 0.000 64,0.000 0.000 97,2.000 0.000-1,18.000 0.000 0,-21.000 20.000-96,1.000-1.000-128,0.000 2.000-128,20.000-1.000-865,0.000 0.000-1153,0.000-1.000-1057,0.000 1.000-4964</inkml:trace>
  <inkml:trace contextRef="#ctx0" brushRef="#br0">16336.000 974.000 11979,'0.000'-21.000'-320,"0.000"21.000"191,20.000 0.000 1186,-20.000 21.000-672,0.000-1.000-289,0.000-1.000-64,0.000 1.000-32,0.000 20.000-96,20.000-20.000-64,0.000 0.000 128,-20.000-1.000 128,21.000 1.000-64,-3.000 0.000 128,2.000-20.000-32,0.000 0.000 128,1.000-20.000 97,-21.000 0.000 191,20.000 1.000 225,-20.000-1.000 160,0.000 0.000-225,18.000-1.000-255,-18.000 2.000-225,0.000 19.000-160,0.000 0.000-64,0.000-20.000-192,0.000 20.000 224,0.000 20.000 32,21.000-20.000-32,-21.000 19.000-128,20.000 2.000-481,-20.000-21.000-608,20.000 20.000-1057,0.000 0.000-1153,-1.000-20.000-4420</inkml:trace>
  <inkml:trace contextRef="#ctx0" brushRef="#br0">16654.000 933.000 15182,'20.000'-19.000'-352,"-20.000"19.000"1921,20.000 0.000 1,0.000 0.000-962,19.000-20.000-256,1.000 20.000-159,-1.000-19.000-97,1.000-2.000-353,-19.000 1.000-415,-1.000 20.000-33,0.000-19.000-576,-20.000-2.000-385,0.000 21.000 225,-20.000-19.000 192,0.000 19.000-96,-1.000-20.000-193,-19.000 20.000-192,21.000-20.000 1122,-1.000 20.000 1281,0.000-20.000 191,20.000 20.000 97,0.000 20.000 1121,0.000-20.000-448,20.000 20.000-385,-20.000 0.000 352,20.000 20.000-319,-1.000 20.000-834,-19.000-21.000-320,20.000 21.000-512,0.000-21.000-417,-20.000 0.000-544,21.000 2.000-65,19.000-21.000-319,-22.000-1.000-1570,3.000-19.000-3267</inkml:trace>
  <inkml:trace contextRef="#ctx0" brushRef="#br0">17091.000 994.000 6245,'0.000'0.000'7463,"-20.000"19.000"-7463,0.000-19.000 1506,1.000 20.000-193,-1.000 20.000-961,0.000-20.000-223,20.000 0.000-65,0.000 19.000-96,0.000-19.000-64,20.000 0.000 31,0.000 0.000 1,19.000-20.000 0,1.000 0.000 96,-20.000 0.000-32,19.000-20.000-32,-19.000 0.000 32,0.000-20.000 0,-20.000 21.000-64,0.000-1.000 64,0.000 0.000 64,-20.000 20.000-64,20.000-21.000 128,-20.000 21.000-63,20.000 0.000 31,0.000 21.000-32,0.000-21.000 64,0.000 20.000-64,20.000-20.000-192,0.000 20.000-161,0.000-20.000-287,19.000 19.000-289,-19.000-19.000-512,21.000 0.000-801,-23.000 0.000-2339,2.000-19.000-1985</inkml:trace>
  <inkml:trace contextRef="#ctx0" brushRef="#br0">17330.000 1033.000 2498,'-20.000'-39.000'6758,"20.000"39.000"-4804,0.000-20.000 480,0.000-1.000-480,0.000 21.000-320,20.000 0.000-545,18.000 0.000-352,-17.000 0.000-225,19.000 0.000-96,19.000-20.000-159,-19.000 20.000-97,-1.000 0.000-320,1.000-19.000-353,-1.000 19.000-1216,-39.000-20.000-1410,0.000 20.000-2050</inkml:trace>
  <inkml:trace contextRef="#ctx0" brushRef="#br0">17429.000 735.000 12716,'0.000'0.000'288,"19.000"0.000"769,-19.000 20.000 1633,20.000 0.000-1152,0.000 20.000-545,0.000-21.000-289,-20.000 22.000-287,20.000-2.000-161,-1.000 0.000-160,-19.000 21.000-96,20.000-21.000-160,-20.000-18.000-256,20.000 19.000-513,-20.000-1.000-256,0.000-19.000-673,20.000 0.000-1121,-20.000-20.000-4004</inkml:trace>
  <inkml:trace contextRef="#ctx0" brushRef="#br0">17745.000 974.000 15919,'20.000'20.000'-193,"1.000"-1.000"578,-21.000 1.000 319,20.000-1.000-832,0.000 2.000-1057,0.000-1.000-288,-20.000 0.000 576,19.000-1.000-608,1.000-19.000-2275</inkml:trace>
  <inkml:trace contextRef="#ctx0" brushRef="#br0">17806.000 794.000 17936,'-20.000'-39.000'129,"20.000"19.000"-354,0.000 0.000 962,0.000 20.000-609,20.000-20.000-1025,0.000 20.000-1953,0.000-19.000-2179</inkml:trace>
  <inkml:trace contextRef="#ctx0" brushRef="#br0">17984.000 933.000 7366,'0.000'100.000'-736,"0.000"-60.000"255,0.000 0.000 2211,0.000-1.000 192,20.000-19.000-32,-20.000 0.000-129,20.000-20.000 321,-20.000 0.000-576,20.000 0.000-642,-1.000-20.000-415,1.000-20.000-257,-20.000 21.000-64,20.000-1.000-32,-20.000-21.000 0,20.000 22.000-192,-20.000-1.000 32,0.000 20.000-32,21.000 0.000-64,-21.000-19.000 96,0.000 19.000 64,18.000 0.000 96,2.000 19.000-96,1.000-19.000 96,-1.000 0.000-32,18.000 0.000 0,-17.000 20.000 32,19.000-20.000 64,-20.000 0.000 33,-1.000-20.000-1,1.000 20.000 128,-20.000 0.000-160,0.000-19.000-352,-20.000 19.000-192,1.000 0.000 224,-21.000-20.000 160,20.000 20.000-129,-19.000 20.000 129,19.000-20.000 129,0.000 19.000 31,20.000 1.000 224,0.000-1.000 32,20.000 2.000-127,0.000-1.000-65,19.000 0.000-256,1.000-1.000-96,-1.000 1.000-449,1.000-20.000-864,0.000 0.000-1794,-1.000 0.000-5734</inkml:trace>
  <inkml:trace contextRef="#ctx0" brushRef="#br0">18778.000 357.000 15598,'0.000'-19.000'-256,"0.000"19.000"1729,0.000 19.000-576,0.000 1.000-737,0.000 20.000-416,0.000-20.000-897,0.000 19.000-384,0.000-18.000-898,20.000 18.000-3426</inkml:trace>
  <inkml:trace contextRef="#ctx0" brushRef="#br0">18958.000 497.000 128,'18.000'-40.000'15022,"2.000"40.000"-14958,-20.000 0.000 1922,0.000 19.000-1153,20.000 2.000-737,-20.000-1.000-2114,-20.000-1.000-4677</inkml:trace>
  <inkml:trace contextRef="#ctx0" brushRef="#br0">14133.000 1669.000 8167,'20.000'20.000'-160,"-20.000"-20.000"224,20.000 0.000 1025,19.000 0.000-192,1.000 0.000-224,19.000-20.000-33,2.000 20.000-63,38.000 0.000 127,0.000 0.000-159,39.000-20.000-97,2.000 20.000-223,38.000 0.000 95,20.000 0.000-64,21.000 0.000 0,0.000-20.000-63,-1.000 20.000-1,21.000-20.000 64,-2.000 20.000-128,-18.000-20.000-64,-1.000 1.000 0,-19.000 19.000-32,-21.000-20.000-32,-18.000 20.000 32,-42.000 0.000-64,1.000 0.000 32,-59.000 0.000-416,-1.000 20.000-1890,-39.000-20.000-2755</inkml:trace>
  <inkml:trace contextRef="#ctx0" brushRef="#br0">4187.000 2007.000 10570,'0.000'20.000'384,"0.000"-20.000"-704,0.000 0.000 832,21.000 0.000 353,-3.000 20.000-160,2.000-1.000-289,1.000 1.000 0,19.000 20.000 97,-1.000-20.000-1,21.000 0.000-63,19.000-1.000-65,-20.000-19.000-64,22.000 20.000-159,-2.000-20.000 63,20.000 0.000 0,-20.000-20.000 0,0.000 1.000-160,-18.000-1.000 32,-3.000 0.000-64,1.000 0.000-160,-18.000-20.000-32,-21.000 21.000-96,0.000-21.000-321,-20.000 20.000-384,0.000 0.000 0,0.000 20.000 65,-20.000-20.000-289,20.000 1.000-1154,-40.000 19.000-1921</inkml:trace>
  <inkml:trace contextRef="#ctx0" brushRef="#br0">4981.000 1847.000 2818,'0.000'0.000'6438,"0.000"21.000"-5957,20.000-21.000 1216,-20.000 0.000-480,39.000 0.000-127,-19.000 0.000-258,0.000 0.000 33,21.000 0.000-96,-2.000 0.000 0,1.000-21.000-417,-1.000 21.000-288,-19.000 0.000-64,20.000-19.000-32,-20.000 19.000-256,-20.000 0.000-193,19.000 0.000 97,-19.000 0.000 160,0.000 19.000 63,0.000-19.000 129,0.000 21.000 32,20.000-21.000 32,-20.000 19.000-64,0.000 2.000 64,20.000-1.000-128,0.000-20.000-736,0.000 19.000-738,1.000 1.000-800,-3.000-20.000-6855</inkml:trace>
  <inkml:trace contextRef="#ctx0" brushRef="#br0">4028.000 2185.000 6566,'0.000'0.000'1793,"20.000"0.000"-319,-20.000 0.000 640,0.000-19.000-609,20.000 19.000-672,-20.000-20.000-320,20.000-20.000-65,19.000 20.000-128,-19.000-19.000-31,0.000-1.000-1,-20.000 20.000-256,20.000 0.000 0,-20.000 0.000 64,21.000 1.000-32,-21.000 19.000-32,0.000-20.000 64,18.000-1.000 0,-18.000 21.000-160,20.000 0.000 224,-20.000 0.000 32,21.000 0.000-63,19.000 21.000-65,-1.000-1.000-513,21.000-20.000-1344,-21.000 19.000-4101</inkml:trace>
  <inkml:trace contextRef="#ctx0" brushRef="#br0">3512.000 5087.000 7142,'0.000'0.000'1025,"0.000"0.000"128,0.000 0.000 481,0.000 0.000 192,0.000 0.000-577,0.000 0.000-705,20.000 0.000-159,-20.000 0.000 63,40.000 0.000-256,-20.000 20.000-160,19.000-20.000-128,21.000 0.000-608,-1.000 0.000-1090,20.000-20.000-1954</inkml:trace>
  <inkml:trace contextRef="#ctx0" brushRef="#br0">6113.000 5007.000 6918,'-20.000'0.000'448,"20.000"0.000"-383,20.000 0.000 1760,-20.000 0.000 129,20.000 0.000-865,19.000 0.000-480,1.000 0.000-417,19.000 0.000-96,2.000-20.000-96,-23.000 20.000-1089,23.000 0.000-5221</inkml:trace>
  <inkml:trace contextRef="#ctx0" brushRef="#br0">3811.000 6359.000 4932,'0.000'0.000'128,"0.000"0.000"64,0.000 0.000 833,0.000 0.000 993,0.000 0.000-448,0.000 0.000-801,0.000 0.000-577,0.000 0.000 96,0.000 0.000 225,18.000 0.000-1,-18.000 0.000-192,0.000 0.000 65,20.000 0.000 127,1.000 0.000-31,-1.000 0.000-97,19.000 0.000-192,1.000-21.000-96,0.000 21.000-32,19.000 0.000 0,-19.000 0.000-32,-1.000 0.000-32,22.000-19.000 0,-2.000 19.000 0,-1.000 0.000 0,23.000 0.000 0,-22.000 0.000-128,20.000 0.000 0,2.000 0.000 0,-2.000 0.000 64,0.000 0.000 0,0.000 0.000-32,0.000 0.000 0,-19.000-20.000 96,19.000 20.000 0,-20.000 0.000 0,22.000 0.000 0,-22.000 0.000 0,20.000 0.000 64,2.000 0.000-64,-2.000 0.000 32,-20.000 0.000-32,1.000 0.000 0,-1.000 0.000 0,-19.000 0.000 32,19.000 0.000-32,-39.000-20.000 0,19.000 20.000 0,-19.000 0.000 0,21.000 0.000-32,-21.000 0.000 64,-2.000 0.000-32,2.000 0.000 0,-20.000 0.000 0,21.000 0.000 0,-1.000 0.000-64,0.000 0.000-641,-20.000 0.000-672,0.000 0.000-2371</inkml:trace>
  <inkml:trace contextRef="#ctx0" brushRef="#br0">7780.000 6379.000 2882,'0.000'0.000'961,"0.000"0.000"577,20.000 0.000 800,-20.000 0.000-416,0.000 0.000-833,0.000 0.000-321,20.000 0.000-63,-20.000 0.000-257,20.000 0.000-287,0.000 0.000-65,19.000-20.000-64,21.000 20.000-32,-1.000 0.000 0,20.000 0.000 0,21.000 0.000 32,-1.000-21.000-32,20.000 21.000 32,1.000 0.000 0,-1.000-19.000 128,21.000 19.000 192,-2.000-20.000 1,21.000 20.000 95,-1.000-20.000 33,-18.000 20.000 63,-2.000 0.000-63,-19.000 0.000-225,1.000 20.000-160,-21.000-20.000-32,-20.000 20.000-32,0.000-20.000-32,-19.000 19.000 32,-1.000-19.000 32,-18.000 0.000-32,18.000 0.000 0,-19.000 0.000-160,-20.000-19.000-320,19.000 19.000-1058,-39.000-20.000-896,0.000 20.000-5189</inkml:trace>
  <inkml:trace contextRef="#ctx0" brushRef="#br0">11572.000 6418.000 5445,'-20.000'0.000'32,"20.000"0.000"-160,0.000 0.000 31,0.000 0.000 482,0.000 0.000 640,20.000 0.000-96,0.000 0.000-257,-20.000 0.000 225,20.000 0.000 0,0.000 0.000-288,19.000 0.000-129,-19.000 0.000-96,0.000 0.000 65,19.000 0.000 31,1.000 0.000 1,1.000 0.000-97,18.000 0.000-32,-1.000 0.000-159,-17.000-20.000 63,19.000 20.000-32,-1.000 0.000-96,0.000 0.000-96,2.000 0.000 32,-3.000 0.000 32,3.000 0.000-32,-2.000 0.000-32,20.000 0.000 1,-19.000 0.000 31,19.000 0.000 0,-20.000 0.000 0,20.000 0.000 0,-18.000 0.000 0,18.000 0.000-32,-19.000 0.000-32,19.000 0.000 0,1.000 0.000 32,-22.000 0.000-32,42.000 0.000 32,-20.000 0.000-64,20.000 0.000 0,-21.000-19.000 32,20.000 19.000-64,-20.000 0.000-64,0.000 0.000 32,2.000 0.000-1,-2.000 0.000-31,0.000 0.000-64,20.000 0.000 64,-20.000 0.000 0,20.000 0.000 64,-20.000 0.000 64,22.000 0.000 32,-2.000-20.000 32,0.000 20.000 128,1.000 0.000-160,-21.000-21.000-64,0.000 21.000 32,0.000 0.000-96,0.000 0.000-32,20.000 21.000-32,-18.000-21.000 0,-2.000 0.000-1,20.000 20.000 33,0.000-20.000 128,1.000 19.000 0,-1.000-19.000 32,0.000 0.000-32,20.000 20.000 32,1.000-20.000 0,-21.000 0.000 33,20.000 20.000-1,-19.000-20.000 0,-1.000 0.000 0,0.000 20.000-32,0.000-20.000-32,0.000 0.000 0,-19.000 0.000 0,19.000 20.000 0,-20.000-20.000 0,0.000 0.000 0,1.000 0.000 64,0.000 0.000-64,-22.000 0.000-64,22.000-20.000 64,-20.000 20.000 64,-1.000 0.000-32,-19.000 0.000-32,-20.000 0.000-32,-1.000 0.000-833,-38.000-20.000-3908</inkml:trace>
  <inkml:trace contextRef="#ctx0" brushRef="#br0">10600.000 9638.000 960,'0.000'0.000'1346,"0.000"0.000"415,0.000-21.000-63,0.000 21.000 96,-20.000 0.000-97,20.000 0.000-319,0.000 0.000-385,0.000 0.000-65,0.000 0.000 97,0.000 0.000-160,0.000 0.000-224,0.000 0.000-289,0.000 0.000-160,20.000 0.000-128,-20.000 0.000-64,20.000-19.000 32,19.000 19.000-32,1.000 0.000-32,19.000 0.000 64,-19.000 0.000-32,19.000 0.000 0,20.000 19.000 32,2.000-19.000-32,-2.000 0.000 32,20.000 0.000-32,0.000 0.000 32,21.000 0.000 1,-1.000-19.000 95,-1.000 19.000 160,1.000 0.000 64,-20.000 0.000 65,21.000 0.000-33,-21.000 0.000-256,-20.000 0.000-64,-18.000 0.000-64,-3.000 0.000 0,3.000 0.000 0,-42.000 0.000-96,21.000 0.000-128,-20.000 0.000-96,19.000 0.000-225,-19.000 19.000 33,-20.000-19.000-1,20.000 0.000-63,-20.000 0.000 191,20.000-19.000-287,-20.000 19.000-1250,-20.000 0.000-3652</inkml:trace>
  <inkml:trace contextRef="#ctx0" brushRef="#br1">7860.000 9657.000 8456,'0.000'-19.000'224,"0.000"19.000"-224,0.000 0.000 1089,0.000 0.000-32,0.000 0.000-289,-20.000 0.000-63,20.000 0.000 32,0.000 0.000 128,-20.000 0.000-65,20.000 0.000-255,-20.000 0.000-129,20.000 0.000-288,-20.000 0.000-160,1.000 0.000 32,-1.000 19.000 0,-20.000-19.000 0,19.000 20.000-32,-17.000-20.000 96,-3.000 20.000-64,3.000-20.000 0,-23.000 0.000 32,2.000 20.000-32,-1.000 0.000 65,-19.000-20.000 127,-21.000 20.000 96,21.000-1.000 0,-20.000-19.000-31,0.000 20.000-97,0.000 0.000 64,-1.000-20.000 160,1.000 20.000 1,0.000 0.000-225,0.000 0.000-96,0.000-1.000-64,-1.000 2.000 160,1.000-2.000-96,19.000 1.000 0,21.000 20.000 96,-20.000-20.000-128,18.000 0.000 0,2.000-20.000 32,-20.000 20.000-64,39.000-1.000 0,-19.000-19.000 64,19.000 20.000-32,1.000-20.000-32,19.000 21.000-256,-21.000-21.000 577,21.000 19.000-418,20.000-19.000 226,-18.000 0.000-322,18.000 0.000-95,-21.000 20.000-256,21.000-20.000-97,0.000 0.000-320,0.000 0.000-448,0.000 0.000-449,0.000 0.000-1089,0.000 0.000-3491</inkml:trace>
  <inkml:trace contextRef="#ctx0" brushRef="#br1">5637.000 9856.000 9833,'0.000'0.000'3075,"0.000"0.000"-3844,-20.000 0.000-416,-20.000 20.000 865,1.000 20.000 416,-22.000-21.000 320,2.000 21.000-288,-1.000 0.000 192,1.000 0.000 513,19.000-1.000 256,1.000 1.000-448,-1.000-20.000-353,20.000 19.000-224,20.000-39.000 192,0.000 21.000 129,20.000-21.000 159,20.000 20.000-255,19.000-20.000-129,0.000 0.000-609,1.000-20.000-864,19.000 20.000-769,-18.000-21.000-2370</inkml:trace>
  <inkml:trace contextRef="#ctx0" brushRef="#br1">5716.000 9517.000 3171,'-40.000'0.000'3971,"20.000"0.000"-3042,1.000 0.000-320,-1.000 0.000 672,0.000 0.000 481,20.000 0.000-193,-20.000 0.000-768,20.000 0.000-577,0.000 0.000-96,20.000 0.000 481,0.000 0.000-161,0.000 0.000-224,-1.000 21.000-31,21.000-21.000 127,0.000 20.000 32,19.000-20.000-128,0.000 20.000 65,2.000 19.000-33,-3.000-18.000-96,22.000-2.000 32,0.000 21.000-192,-1.000-20.000 32,0.000 20.000-224,21.000-1.000 448,-1.000 1.000-160,0.000 0.000-160,0.000 0.000 64,21.000-1.000 96,-21.000 1.000-96,0.000-20.000 33,0.000 20.000 95,0.000-21.000-96,1.000 1.000-64,-21.000 1.000 64,1.000-21.000 64,-21.000 19.000-288,-18.000-19.000 95,-3.000 0.000-31,-18.000 0.000-64,1.000 0.000-160,-21.000 0.000-33,0.000 0.000-31,0.000 0.000-545,0.000 0.000-224,-21.000 0.000 160,1.000 0.000-288,20.000-19.000-2018</inkml:trace>
  <inkml:trace contextRef="#ctx0" brushRef="#br1">7542.000 9916.000 8231,'-20.000'0.000'353,"20.000"19.000"223,20.000-19.000 1506,1.000 20.000-480,-3.000 0.000-738,2.000 0.000-383,21.000 0.000-129,-3.000 0.000 193,3.000 0.000-193,-1.000-1.000 0,-1.000 1.000-159,21.000 1.000 63,-21.000-2.000 32,-19.000 1.000-32,0.000-20.000-160,0.000 20.000 65,1.000-20.000 159,-21.000 0.000-32,-21.000 19.000 289,1.000-19.000-481,0.000 0.000 544,-19.000 21.000-351,-1.000-21.000-193,0.000 20.000-64,1.000-20.000-32,-21.000 19.000-513,21.000 1.000-864,-2.000 20.000-2146,-17.000-20.000-8713</inkml:trace>
  <inkml:trace contextRef="#ctx0" brushRef="#br2">10679.000 12776.000 4932,'20.000'0.000'1217,"0.000"0.000"513,-20.000 0.000 352,19.000 20.000-641,1.000-20.000-736,0.000 0.000-257,0.000-20.000-287,-20.000 20.000 159,20.000 0.000 0,-1.000 20.000 0,21.000-20.000-95,-20.000 0.000 63,19.000 0.000-96,22.000 0.000-96,-3.000 0.000-32,22.000 0.000-64,20.000 0.000 32,0.000 0.000-32,-1.000 0.000 96,0.000 0.000-96,19.000 0.000 32,1.000 0.000 32,1.000 0.000 1,-1.000 0.000-33,0.000 0.000 0,1.000 21.000 0,-2.000-21.000-32,-19.000 20.000 32,0.000-20.000-64,-39.000 19.000 32,19.000-19.000-64,-38.000 0.000 64,-2.000 20.000-64,1.000-20.000-65,-20.000 0.000-287,-20.000 19.000-289,20.000-19.000-384,-20.000 21.000-1409,0.000-21.000-5926</inkml:trace>
  <inkml:trace contextRef="#ctx0" brushRef="#br2">11691.000 9876.000 8808,'0.000'0.000'1217,"0.000"0.000"-288,-20.000 0.000 672,20.000 0.000-191,-20.000 0.000-481,20.000 0.000-577,-19.000 19.000-128,-1.000 2.000 32,-20.000-2.000 193,20.000 21.000-33,-19.000 0.000-128,19.000 0.000-191,0.000-21.000-1,-19.000 22.000-64,19.000-22.000-32,-1.000 1.000-64,1.000 19.000-289,0.000-39.000-351,20.000 21.000-514,0.000-1.000-607,0.000-20.000-1378,0.000 0.000-3620</inkml:trace>
  <inkml:trace contextRef="#ctx0" brushRef="#br2">11948.000 9876.000 10313,'21.000'0.000'1538,"-42.000"0.000"-1827,3.000 19.000 354,-2.000 2.000 735,-21.000 18.000 481,3.000-19.000-512,-3.000 40.000-320,-18.000-21.000-321,19.000 2.000 32,0.000 18.000-64,1.000-40.000-64,-1.000 22.000-32,20.000-22.000-128,1.000 1.000-192,19.000-20.000-481,-20.000 0.000-865,20.000 20.000-1056,0.000-20.000-2371</inkml:trace>
  <inkml:trace contextRef="#ctx0" brushRef="#br2">11353.000 9975.000 10409,'-18.000'-20.000'1121,"-3.000"20.000"-608,21.000 0.000 31,0.000 0.000 481,21.000 20.000 225,17.000-20.000-65,3.000 20.000-673,38.000 0.000-352,0.000-20.000-96,0.000 0.000 161,20.000 20.000-33,-18.000-20.000-128,-2.000 0.000-64,0.000 20.000 0,-39.000-20.000-256,-1.000 0.000-321,1.000 0.000-800,-40.000 0.000-1154,0.000 0.000-3715</inkml:trace>
  <inkml:trace contextRef="#ctx0" brushRef="#br2">11948.000 9935.000 14894,'-58.000'-40.000'256,"17.000"40.000"-256,-18.000 0.000 64,0.000 0.000-32,-1.000 21.000 128,-19.000-2.000 128,20.000 21.000-127,-22.000 0.000-33,43.000 19.000 224,-3.000 1.000 32,21.000-20.000-224,20.000 0.000-127,0.000-20.000 95,40.000-1.000 96,19.000-19.000 64,2.000 0.000-96,-2.000 0.000 0,20.000-39.000 1,1.000 18.000 31,-21.000-18.000-160,0.000 0.000 160,-18.000-2.000 0,-1.000 2.000 33,-40.000 19.000-33,0.000 0.000-384,-20.000 0.000 288,0.000 0.000-288,-39.000 20.000 32,-2.000 20.000-33,2.000 0.000 193,-1.000 20.000 32,1.000-20.000 33,19.000 19.000-65,21.000-18.000-32,19.000-2.000-32,0.000-19.000 64,19.000 0.000 192,21.000 0.000 160,19.000-19.000-288,-19.000-2.000 0,0.000 1.000-64,-1.000 1.000 161,-19.000 19.000-129,-20.000-20.000 0,0.000 0.000-32,-20.000 20.000-513,0.000 20.000 577,-19.000-20.000-192,19.000 39.000 96,-39.000-19.000 32,39.000 20.000-32,0.000 0.000-64,0.000-21.000-32,20.000 2.000-192,20.000-21.000-225,20.000 20.000-383,-1.000-20.000-770,21.000 0.000-1633,-1.000-20.000-7912</inkml:trace>
  <inkml:trace contextRef="#ctx0" brushRef="#br2">12505.000 9856.000 9320,'0.000'0.000'7559,"0.000"0.000"-7462,0.000 0.000 479,20.000 0.000 737,19.000 0.000-224,1.000 0.000-576,1.000 0.000-225,17.000 20.000-352,1.000-20.000 32,-18.000 0.000-384,-1.000 0.000-641,-20.000 0.000-673,-1.000 0.000-1057,-19.000 0.000-1441,0.000 0.000-5861</inkml:trace>
  <inkml:trace contextRef="#ctx0" brushRef="#br2">12465.000 10074.000 10634,'40.000'0.000'896,"0.000"0.000"386,-1.000 0.000 639,22.000 0.000-351,-3.000-19.000-609,1.000 19.000-705,-18.000-20.000-320,-1.000 20.000-448,-20.000 0.000-353,-1.000 0.000-2146,-19.000-20.000-4004</inkml:trace>
  <inkml:trace contextRef="#ctx0" brushRef="#br2">12863.000 9598.000 6950,'0.000'0.000'2530,"-20.000"19.000"-2690,20.000 2.000 641,-20.000-2.000 2017,0.000 21.000-416,-21.000 0.000-737,23.000 19.000-320,-43.000 1.000-256,23.000 19.000-449,-3.000-19.000-31,1.000 0.000-193,21.000 0.000 64,-21.000-21.000-512,20.000 0.000 544,0.000-18.000-288,20.000-1.000-513,0.000-1.000-416,0.000-19.000-929,0.000 20.000-1153,0.000-40.000-6181</inkml:trace>
  <inkml:trace contextRef="#ctx0" brushRef="#br3">13815.000 7789.000 12235,'0.000'-20.000'577,"0.000"20.000"448,0.000-20.000 384,0.000 20.000-256,0.000 0.000-416,0.000 0.000-353,0.000 0.000-256,0.000 0.000 64,0.000 0.000 33,0.000 0.000 31,0.000 20.000-32,0.000-20.000 0,0.000 20.000-128,20.000 0.000 161,-20.000 0.000-161,0.000 0.000-96,0.000-1.000 96,0.000 21.000-32,0.000 0.000-64,0.000-1.000 32,20.000 2.000 0,-20.000 18.000 32,0.000 1.000-64,0.000 0.000 32,0.000 19.000-32,0.000 0.000 64,0.000 20.000-32,0.000-19.000-64,21.000 20.000 64,-21.000-1.000 32,0.000 20.000 128,0.000-19.000-96,18.000 38.000 1,-18.000-18.000 95,20.000-1.000-96,-20.000 20.000-96,20.000-19.000 160,-20.000 19.000-128,21.000 0.000 160,-21.000 0.000 96,20.000 0.000-288,-20.000 0.000 193,0.000 0.000-33,0.000 0.000 32,0.000 1.000-64,18.000-2.000 128,-18.000 22.000-160,0.000-21.000-160,21.000 0.000 64,-21.000-20.000 32,20.000 20.000 0,-20.000-20.000-32,20.000 0.000 0,-20.000 0.000 64,0.000 1.000-32,0.000-21.000 65,0.000 0.000-97,20.000-19.000 64,-20.000-1.000 0,0.000 1.000-160,0.000-40.000-225,0.000 0.000-319,0.000-21.000-193,0.000 1.000-512,0.000 0.000-1026,0.000 0.000-2465</inkml:trace>
  <inkml:trace contextRef="#ctx0" brushRef="#br3">16237.000 7114.000 128,'0.000'-21.000'4100,"0.000"21.000"-2595,0.000-19.000 801,0.000 19.000 0,0.000 0.000-704,0.000 0.000-609,0.000 0.000-417,0.000 0.000-223,20.000 0.000 479,-20.000 19.000-159,0.000 21.000-160,0.000 0.000-97,0.000 0.000 32,-20.000 39.000 1,20.000 1.000-193,-19.000-1.000-96,19.000 21.000-64,0.000-22.000 64,-20.000-17.000-63,20.000-2.000-1,0.000-19.000-32,0.000-20.000 64,0.000 20.000 96,0.000-40.000 64,0.000 19.000 129,0.000-19.000-1,0.000 0.000 161,-20.000-19.000-289,20.000-1.000-224,0.000 0.000 64,20.000-40.000-128,-20.000 21.000 0,20.000-42.000 64,-20.000 3.000-256,0.000-2.000 32,19.000-19.000-32,-19.000-1.000-97,20.000 21.000 225,-20.000 19.000 64,20.000 1.000-64,0.000-1.000 32,0.000 40.000 64,19.000 0.000 0,-19.000 1.000 64,21.000 19.000-64,-23.000 0.000 0,22.000 0.000-96,-19.000 19.000 32,-1.000 1.000-64,-2.000 20.000 64,3.000 0.000 0,-1.000 19.000-32,-20.000 1.000 128,0.000 0.000 32,0.000 19.000-32,20.000 0.000 96,-20.000 1.000-31,0.000-20.000-65,0.000-1.000 0,20.000-19.000 256,-20.000 20.000-384,19.000-21.000 64,-19.000-19.000 32,20.000 20.000 0,-20.000-20.000-160,0.000-20.000-385,20.000 20.000-576,-20.000-20.000-704,0.000 0.000-1571,-20.000 0.000-4291</inkml:trace>
  <inkml:trace contextRef="#ctx0" brushRef="#br3">16237.000 7570.000 13580,'-39.000'21.000'3588,"39.000"-21.000"-3780,0.000 0.000 192,20.000 0.000 1249,19.000 0.000-384,21.000 0.000-641,-1.000-21.000-96,0.000 21.000-128,2.000-19.000 0,-23.000 19.000-1185,23.000-21.000-1730,-41.000 21.000-4612</inkml:trace>
  <inkml:trace contextRef="#ctx0" brushRef="#br3">17330.000 7352.000 6790,'-41.000'0.000'6246,"41.000"0.000"-5894,0.000 0.000 801,0.000 0.000 545,0.000 0.000-641,21.000 0.000-160,-1.000 20.000-64,18.000-1.000-225,3.000 1.000-352,-2.000 0.000 1,21.000 20.000-225,-1.000-20.000-96,-19.000-1.000-321,19.000 1.000-159,-19.000 1.000-321,-19.000-21.000-160,-3.000 19.000-545,2.000-19.000-704,-20.000 0.000-1794,0.000 0.000-5315</inkml:trace>
  <inkml:trace contextRef="#ctx0" brushRef="#br3">17686.000 7292.000 13004,'0.000'0.000'448,"-20.000"0.000"-288,0.000 20.000 1154,1.000 20.000 63,-21.000-20.000-576,0.000 39.000-481,21.000-19.000-224,-21.000 19.000-64,20.000-19.000-352,0.000-19.000-801,20.000 17.000-673,0.000-17.000-1793</inkml:trace>
  <inkml:trace contextRef="#ctx0" brushRef="#br3">18460.000 7034.000 7655,'0.000'0.000'1217,"0.000"0.000"-480,0.000 0.000 1377,0.000 0.000-801,0.000 0.000-865,0.000 20.000-256,0.000-20.000 353,20.000 39.000 224,0.000 1.000 63,0.000 0.000-191,1.000 20.000-225,-3.000-21.000-159,2.000 21.000-129,0.000-1.000-32,1.000 1.000-96,-1.000-20.000-32,0.000-1.000-256,-20.000-18.000-289,19.000-2.000-736,1.000-19.000-1121,-20.000 0.000-3300</inkml:trace>
  <inkml:trace contextRef="#ctx0" brushRef="#br3">18480.000 7054.000 13612,'0.000'-40.000'225,"0.000"20.000"-386,20.000 0.000 1250,0.000 1.000 353,19.000 19.000-609,22.000-20.000-353,-2.000 20.000 225,21.000-20.000 192,-21.000 20.000-609,0.000 20.000-320,1.000 0.000-192,-21.000 19.000-65,-19.000-19.000-447,0.000 20.000-97,-20.000-1.000 192,-20.000-18.000 353,0.000 19.000 192,2.000-21.000 96,-3.000 1.000 64,-19.000 0.000 64,20.000 0.000 128,1.000 0.000-160,19.000-1.000 33,0.000 21.000 31,39.000-20.000-32,1.000 20.000-32,-1.000-21.000-64,1.000 21.000 0,1.000-20.000-64,-2.000 20.000 0,-19.000-21.000-32,0.000 22.000 64,-20.000-22.000 96,-40.000 2.000 64,19.000-21.000 449,-38.000 19.000 95,1.000-19.000-95,-3.000 19.000-353,2.000-19.000-160,-1.000 0.000-96,21.000 0.000-480,-1.000 0.000-1218,20.000 0.000-1729,1.000 0.000-6919</inkml:trace>
  <inkml:trace contextRef="#ctx0" brushRef="#br1">15443.000 8246.000 7655,'20.000'40.000'3939,"0.000"-20.000"-3906,-20.000 0.000-1,20.000 19.000 576,-20.000-18.000 385,0.000-2.000-352,19.000 1.000-129,-19.000 0.000-127,0.000-1.000 63,0.000-19.000-64,0.000 0.000-192,0.000 0.000 129,0.000 0.000-1,0.000 0.000-320,0.000-19.000-160,0.000-1.000-32,0.000-19.000-97,20.000 18.000-63,0.000-18.000 32,-20.000 19.000 192,20.000-20.000 128,1.000 40.000 0,-3.000-20.000-64,-18.000 20.000-32,20.000 0.000-33,-20.000 20.000 65,21.000 20.000 32,-21.000-20.000 32,0.000 19.000-64,0.000 1.000 128,20.000-20.000-64,0.000-20.000 0,-20.000 20.000 32,18.000-20.000 32,-18.000 0.000 1,21.000-20.000-1,-21.000 0.000 0,20.000 1.000-32,-20.000 19.000-32,20.000-21.000 0,0.000 1.000 0,-1.000 20.000-32,-19.000-19.000 0,20.000 19.000 128,0.000 19.000 96,-20.000-19.000-32,0.000 20.000 128,20.000 1.000 65,-20.000-2.000-161,0.000 1.000-160,0.000 0.000-64,20.000-1.000-385,-20.000-19.000-479,19.000 21.000-578,1.000-1.000-768,-20.000-20.000-2402</inkml:trace>
  <inkml:trace contextRef="#ctx0" brushRef="#br1">16018.000 8286.000 12267,'-18.000'-20.000'1506,"18.000"20.000"-1699,18.000 20.000 578,2.000-20.000 1184,0.000 20.000-512,1.000-20.000-512,19.000 20.000-257,-1.000-1.000-160,1.000 1.000-64,-1.000 1.000-160,-19.000-2.000-512,20.000 1.000-866,-20.000-20.000-768,19.000 0.000-1698</inkml:trace>
  <inkml:trace contextRef="#ctx0" brushRef="#br1">16297.000 8246.000 12299,'-20.000'20.000'128,"0.000"0.000"289,0.000 0.000 1857,1.000 0.000-833,-1.000 19.000-800,0.000-18.000-289,0.000 18.000-288,-1.000-19.000-32,21.000-1.000-352,0.000 2.000-673,0.000-1.000-544,21.000-20.000-802,-1.000 0.000-1440</inkml:trace>
  <inkml:trace contextRef="#ctx0" brushRef="#br1">16475.000 8246.000 2562,'0.000'40.000'9609,"0.000"-20.000"-9193,0.000 0.000 289,0.000-1.000 768,0.000 22.000-768,0.000-2.000-449,21.000-19.000-160,-21.000-1.000 129,0.000 2.000-1,20.000-1.000-96,-20.000-20.000 0,18.000 0.000 32,-18.000 0.000-96,21.000-20.000-96,-21.000-1.000-64,20.000-18.000 64,0.000 19.000-32,-20.000-20.000-128,20.000 1.000-32,-1.000 19.000 192,1.000 0.000 96,-20.000 0.000 192,20.000 20.000 257,0.000 0.000 159,0.000 20.000-63,-20.000-20.000-33,19.000 20.000-255,-19.000 0.000-257,20.000 19.000 0,-20.000-18.000 0,20.000-2.000-64,-20.000 1.000-353,20.000 0.000-575,-20.000-1.000-770,20.000 2.000-1986,-20.000-21.000-8934</inkml:trace>
  <inkml:trace contextRef="#ctx0" brushRef="#br1">18858.000 8087.000 4356,'0.000'20.000'3299,"0.000"-20.000"-3171,0.000 40.000 160,-20.000-1.000 1314,20.000 1.000-385,0.000 0.000-513,-20.000 0.000-95,20.000-20.000 0,0.000-1.000 159,0.000 1.000 1,0.000-20.000-64,20.000 0.000-129,-20.000-20.000-223,0.000 1.000-225,0.000-1.000-32,0.000-20.000-64,20.000 0.000-32,-20.000 0.000 32,0.000 1.000-96,19.000-1.000 32,1.000 20.000-32,0.000 0.000 0,0.000 0.000 0,19.000 20.000 128,-19.000 0.000 256,0.000 20.000 96,1.000 0.000-31,-1.000 0.000-129,-2.000 20.000-128,3.000-1.000-32,-1.000-18.000-32,-20.000 18.000-64,0.000 1.000-192,20.000-20.000-352,-20.000 0.000-321,0.000-1.000-288,-20.000 1.000-513,20.000-20.000-832,0.000 21.000-3172</inkml:trace>
  <inkml:trace contextRef="#ctx0" brushRef="#br1">19294.000 8067.000 13708,'0.000'0.000'1250,"0.000"0.000"-1346,0.000 0.000 768,20.000 20.000 834,0.000 0.000-674,0.000 0.000-383,19.000 0.000 63,2.000 19.000-191,-1.000-18.000-193,-22.000-2.000-96,23.000 1.000-32,-21.000 0.000-224,19.000 0.000-385,-19.000-20.000-352,-20.000 20.000-1025,20.000-20.000-1377,-20.000 0.000-5125</inkml:trace>
  <inkml:trace contextRef="#ctx0" brushRef="#br1">19553.000 8047.000 10634,'0.000'-19.000'-385,"0.000"19.000"609,0.000 0.000 1346,0.000 19.000-545,-20.000 1.000-417,0.000 20.000 97,-1.000 0.000-64,-17.000-1.000-129,18.000 1.000-256,-1.000 0.000-159,1.000 0.000-65,0.000-20.000-481,20.000 19.000-608,0.000-39.000-705,0.000 21.000-2433</inkml:trace>
  <inkml:trace contextRef="#ctx0" brushRef="#br1">19751.000 8028.000 14189,'0.000'19.000'1025,"20.000"1.000"-1377,-20.000 0.000 320,0.000 20.000 288,0.000-20.000-160,0.000 19.000-96,0.000 1.000-32,-20.000-20.000 32,20.000 0.000-64,0.000 0.000-257,0.000-20.000 1,0.000 0.000 192,0.000-20.000 96,20.000 0.000 64,-20.000 0.000-32,0.000 1.000 32,0.000-21.000-64,19.000 20.000-384,1.000-20.000-225,0.000 20.000 417,-20.000 0.000 288,21.000 0.000 32,-1.000 20.000 256,-2.000 0.000 65,-18.000 20.000 63,20.000 20.000 33,-20.000-20.000-161,0.000 0.000-128,0.000 19.000-64,21.000-18.000-32,-21.000-2.000-31,20.000 1.000-33,-20.000-20.000 96,20.000 0.000 0,-20.000 0.000-64,19.000 0.000-96,1.000-20.000-128,0.000 1.000-32,20.000-2.000 32,-21.000 2.000 32,1.000-1.000-1,0.000 0.000 97,0.000 0.000 129,0.000 20.000 255,-1.000 0.000 353,1.000 0.000 192,-20.000 0.000-289,20.000 20.000-159,-20.000 0.000-33,20.000 0.000-288,1.000-1.000-160,-21.000 2.000 128,20.000 18.000-64,-2.000-19.000-224,3.000 0.000-384,-21.000 0.000-449,20.000-20.000-801,-20.000 20.000-832,0.000-1.000-1859</inkml:trace>
  <inkml:trace contextRef="#ctx0" brushRef="#br3">15265.000 9517.000 10986,'20.000'0.000'160,"-20.000"0.000"-64,0.000 21.000 897,0.000-1.000 128,0.000 20.000-672,0.000 0.000 127,0.000 19.000 161,0.000 20.000 32,-20.000-19.000-289,20.000 20.000-192,-21.000-21.000-160,21.000 1.000-128,0.000-21.000 129,0.000-19.000 31,-20.000 1.000 32,20.000-21.000-32,0.000 19.000 32,0.000-19.000 385,0.000-19.000-353,0.000-2.000-160,0.000-18.000-256,0.000-1.000 480,0.000 0.000-256,0.000 0.000 0,20.000-19.000-192,-20.000-1.000 128,21.000 1.000-256,-1.000-1.000 128,-20.000 1.000-1,20.000-1.000-159,-1.000 20.000 160,1.000 0.000 96,0.000 20.000 32,20.000 0.000 32,-21.000 1.000 32,1.000 19.000 192,0.000 0.000 0,0.000 19.000-32,0.000-19.000 65,-1.000 20.000-129,1.000 19.000 128,-20.000 2.000 32,20.000-1.000-31,-20.000 0.000-1,0.000 19.000-32,0.000 1.000-96,0.000-1.000 0,0.000 1.000-96,0.000-1.000-160,0.000-19.000 160,20.000 0.000 64,-20.000-20.000-480,21.000 19.000-96,-21.000-39.000-610,0.000 20.000-639,0.000-20.000-1506,0.000 0.000-3876</inkml:trace>
  <inkml:trace contextRef="#ctx0" brushRef="#br3">15344.000 9916.000 7431,'-39.000'0.000'8968,"19.000"0.000"-8616,20.000 0.000-159,20.000 0.000 832,-1.000 0.000-161,21.000-21.000-575,0.000 21.000-450,-1.000 0.000-479,21.000-19.000-866,-1.000 19.000-1921,-18.000 0.000-8712</inkml:trace>
  <inkml:trace contextRef="#ctx0" brushRef="#br3">15801.000 9776.000 14798,'0.000'0.000'1569,"0.000"0.000"-1697,19.000 0.000 1089,1.000 0.000 576,0.000 20.000-640,0.000-20.000-577,19.000 20.000-159,1.000 0.000-193,-20.000 0.000 32,19.000 0.000-417,-19.000-1.000-768,0.000-19.000-384,1.000 0.000-898,-1.000 0.000-1729</inkml:trace>
  <inkml:trace contextRef="#ctx0" brushRef="#br3">16099.000 9717.000 11627,'-41.000'0.000'1473,"21.000"20.000"-1345,-18.000 19.000 1890,-3.000-19.000 448,1.000 20.000-1217,1.000 0.000-960,19.000 0.000-193,-20.000-1.000-192,40.000 1.000-769,0.000-20.000-801,20.000 0.000-1120,0.000 0.000-2724</inkml:trace>
  <inkml:trace contextRef="#ctx0" brushRef="#br3">16396.000 9598.000 15822,'0.000'0.000'-160,"0.000"19.000"128,0.000 2.000 993,0.000-2.000 64,0.000 21.000-608,0.000 20.000-225,0.000-21.000-192,0.000 21.000 96,0.000-21.000-160,21.000 1.000-192,-3.000 0.000-65,-18.000-20.000-287,20.000 0.000-321,0.000-20.000-513,-20.000 0.000-1088,21.000 0.000-1762,-21.000-20.000-3586</inkml:trace>
  <inkml:trace contextRef="#ctx0" brushRef="#br3">16376.000 9598.000 12043,'20.000'0.000'32,"1.000"-20.000"160,17.000 20.000 2018,3.000 0.000-704,-3.000-20.000-706,3.000 20.000-31,18.000 0.000-32,-19.000 0.000-65,-20.000 20.000-607,0.000 0.000-226,-20.000-1.000 257,0.000 2.000-288,0.000 18.000-256,0.000 1.000 608,0.000 0.000-448,-20.000-21.000 64,20.000 21.000-129,0.000-20.000 97,0.000 0.000 64,0.000 0.000 96,0.000-1.000 96,20.000 2.000 0,-1.000-2.000 64,-19.000 1.000 0,20.000-20.000 64,0.000 20.000 64,-20.000-20.000-96,0.000 20.000 192,0.000 0.000-159,-20.000-20.000-1,0.000 20.000-32,-19.000 0.000 96,19.000-20.000-64,-20.000 19.000-64,21.000-19.000 64,-21.000 0.000-128,-1.000 0.000 0,23.000 0.000-1057,-2.000 0.000-1345,-1.000 0.000-4709</inkml:trace>
  <inkml:trace contextRef="#ctx0" brushRef="#br3">18460.000 9697.000 10537,'0.000'20.000'0,"-19.000"0.000"-32,19.000 19.000 769,-20.000 1.000 160,20.000-20.000-545,0.000 20.000-192,20.000-21.000 1,-1.000 21.000 351,1.000-20.000 289,0.000-20.000 0,21.000 0.000-97,-3.000 0.000-159,-18.000-20.000-193,21.000-20.000-160,-2.000 21.000 97,-19.000-21.000-225,0.000 20.000-64,-20.000-20.000-32,20.000 21.000-225,0.000 19.000-127,-1.000-20.000-64,1.000 40.000 127,0.000-20.000 289,0.000 19.000-64,0.000 21.000 128,-20.000-20.000 64,19.000 20.000 0,-19.000 0.000 225,0.000-21.000 127,0.000 1.000 129,0.000 20.000 191,-19.000-40.000-127,-21.000 20.000 128,20.000-20.000-385,-19.000 20.000-192,-1.000-20.000-192,0.000-20.000-288,1.000 20.000-385,-2.000-20.000-480,-17.000 0.000-737,17.000-20.000-672,1.000 0.000-3460</inkml:trace>
  <inkml:trace contextRef="#ctx0" brushRef="#br3">18401.000 9458.000 14637,'40.000'0.000'1954,"-21.000"-19.000"-1794,-19.000 19.000 353,20.000 0.000-289,0.000 0.000-704,-20.000 0.000-1314,20.000 0.000-2850</inkml:trace>
  <inkml:trace contextRef="#ctx0" brushRef="#br1">20247.000 9617.000 8936,'0.000'60.000'2146,"0.000"-20.000"-2178,0.000 0.000 32,21.000-1.000 801,-21.000 21.000 448,0.000-40.000-480,0.000 20.000-129,0.000-21.000 353,0.000-19.000 0,20.000 0.000-288,-20.000 0.000-353,18.000-19.000-224,-18.000-2.000-160,0.000-18.000-64,21.000-1.000 96,-21.000 0.000-32,0.000 21.000-256,20.000-21.000-257,0.000 20.000 289,-20.000 0.000 192,20.000 20.000-32,-20.000 0.000-192,19.000 0.000 288,-19.000 20.000 128,0.000 0.000-32,0.000 20.000-96,0.000-21.000 32,0.000 21.000 0,20.000-40.000 0,-20.000 20.000 64,20.000-20.000 0,0.000 0.000 128,-20.000 0.000-128,20.000-20.000 1,-1.000 0.000-97,1.000 0.000 32,0.000 1.000-32,-20.000 19.000 32,20.000-20.000-64,0.000 20.000 64,-20.000 0.000 32,19.000 20.000-32,1.000-20.000 32,-20.000 19.000 0,0.000 21.000 0,0.000-20.000-64,0.000 20.000 0,0.000-21.000-288,0.000 21.000-449,20.000-20.000-865,-20.000 0.000-896,20.000 0.000-2307</inkml:trace>
  <inkml:trace contextRef="#ctx0" brushRef="#br1">20843.000 9617.000 15790,'20.000'0.000'449,"-20.000"21.000"-769,20.000-21.000 928,-1.000 19.000 673,21.000 1.000-544,-20.000 20.000-417,39.000-20.000-480,-19.000 0.000 416,1.000-1.000-352,-3.000 1.000-448,3.000 20.000-1090,-21.000-40.000-1024,19.000 20.000-1538</inkml:trace>
  <inkml:trace contextRef="#ctx0" brushRef="#br1">21220.000 9617.000 12235,'-39.000'0.000'160,"19.000"0.000"-192,20.000 21.000 1313,-21.000-2.000 129,1.000 1.000-577,-18.000 20.000-225,17.000 0.000 33,-19.000-1.000-257,1.000 21.000-384,19.000-21.000-224,0.000-18.000-577,20.000 18.000-672,0.000-19.000-449,20.000-20.000-2242</inkml:trace>
  <inkml:trace contextRef="#ctx0" brushRef="#br1">21478.000 9617.000 15118,'0.000'40.000'64,"-20.000"0.000"-32,20.000-20.000 224,-20.000 20.000 481,20.000-1.000-449,-20.000 1.000-256,20.000-20.000-96,0.000 19.000-32,0.000-39.000-160,0.000 21.000-289,0.000-21.000 33,0.000 0.000 223,0.000-21.000 289,20.000 2.000 33,-20.000-21.000-1,20.000 20.000 0,0.000-20.000-64,1.000 21.000 32,-3.000-1.000 128,2.000 0.000 160,0.000 20.000 64,1.000 0.000-31,-1.000 0.000-33,-20.000 0.000-224,0.000 20.000 32,0.000 0.000-64,0.000 19.000-32,0.000-19.000 0,0.000 0.000 0,18.000-20.000-192,-18.000 20.000-64,0.000-20.000 224,21.000 0.000 64,-1.000-20.000 0,-20.000 20.000-32,20.000-20.000 160,0.000 0.000 64,-1.000 0.000 64,21.000 20.000 33,-20.000-19.000 319,0.000 19.000 353,-1.000 0.000-320,-19.000 19.000-353,20.000-19.000 96,-20.000 20.000 97,0.000 0.000-353,20.000 0.000 0,-20.000 0.000-128,0.000 0.000-224,20.000-20.000-1249,-20.000 19.000-1954,0.000 2.000-4581</inkml:trace>
  <inkml:trace contextRef="#ctx0" brushRef="#br3">15165.000 11326.000 8007,'-20.000'99.000'160,"20.000"-38.000"-128,0.000-2.000 449,0.000-19.000 640,20.000 20.000-577,-20.000-21.000-319,0.000 1.000-97,21.000-20.000-32,-3.000 0.000 416,-18.000-20.000 225,20.000-20.000-353,-20.000 0.000-384,20.000-20.000 64,-20.000-19.000 32,0.000 19.000 97,0.000-19.000-33,-20.000 19.000-160,20.000-21.000-96,0.000 2.000-321,0.000 19.000 257,20.000 1.000 160,1.000 19.000 0,-1.000 0.000 0,0.000 20.000 32,19.000 0.000-32,1.000 0.000 0,-1.000 20.000 0,-19.000-20.000-64,0.000 39.000-64,0.000-19.000 64,-20.000 20.000 64,-20.000-20.000-64,0.000 19.000 128,20.000 1.000 0,-20.000 0.000-32,20.000-19.000 0,-19.000 18.000-64,19.000 1.000-32,19.000 0.000-224,1.000-1.000-129,0.000-19.000-127,0.000 20.000-33,0.000-20.000 161,-20.000-1.000 352,19.000 1.000 128,-19.000 0.000 640,-19.000 0.000 514,-1.000-20.000 63,-20.000 20.000 0,20.000-20.000-480,-19.000 0.000-673,-1.000 20.000-128,1.000-20.000-96,-1.000 0.000-160,19.000 0.000-609,21.000 0.000-1057,0.000 0.000-3075</inkml:trace>
  <inkml:trace contextRef="#ctx0" brushRef="#br3">15761.000 11505.000 14894,'-20.000'-19.000'896,"20.000"19.000"-767,0.000 0.000 1184,0.000 0.000-224,20.000 19.000 32,0.000 2.000-577,0.000-2.000-223,19.000 21.000-321,21.000-20.000 64,-21.000 0.000-128,22.000 0.000-289,-23.000-1.000-255,3.000 1.000-289,-1.000 0.000-160,-1.000-20.000-993,-19.000 20.000-1057,-20.000-20.000-2979</inkml:trace>
  <inkml:trace contextRef="#ctx0" brushRef="#br3">16137.000 11446.000 6181,'-18.000'19.000'5862,"-2.000"2.000"-5606,0.000-2.000 1153,-1.000 2.000 866,-19.000 18.000-898,1.000 1.000-1089,-1.000 19.000-224,20.000-19.000-64,1.000 0.000-224,-1.000-1.000-481,20.000-19.000-480,20.000 20.000-1057,-20.000-40.000-1826</inkml:trace>
  <inkml:trace contextRef="#ctx0" brushRef="#br3">16396.000 11366.000 12363,'0.000'40.000'2851,"0.000"-21.000"-2723,0.000 21.000-128,0.000 0.000 1089,-20.000 0.000-160,20.000 0.000-801,0.000 20.000-96,0.000-21.000-32,0.000 21.000-288,0.000-1.000-129,0.000-19.000 33,-20.000-20.000 32,20.000-20.000 31,0.000 20.000 97,0.000-20.000 64,-20.000 0.000 160,20.000 0.000 96,0.000-20.000-64,0.000-20.000-32,0.000 20.000-64,0.000-19.000-32,0.000 19.000 96,0.000-20.000-96,20.000 20.000 0,-20.000 0.000 32,0.000 1.000-32,20.000-1.000-353,-20.000 0.000-31,20.000 0.000 288,1.000 0.000 96,-21.000 0.000 96,18.000 1.000 0,-18.000-2.000 96,0.000-19.000-32,0.000 21.000 192,20.000-2.000-32,-20.000 2.000 161,0.000-1.000-33,20.000 20.000 32,-20.000-20.000-192,21.000 20.000-63,-1.000 0.000-33,-20.000-20.000-64,18.000 20.000 64,-18.000 0.000-64,21.000 0.000-32,-1.000 0.000 32,-20.000 0.000 32,20.000 0.000 32,-20.000 0.000 192,20.000 20.000-96,-20.000-20.000-96,19.000 20.000 97,-19.000-20.000-1,20.000 20.000-96,-20.000-1.000 0,20.000 21.000 0,0.000-19.000 64,-20.000 19.000-64,20.000-21.000 289,-20.000 21.000-161,0.000 0.000-32,0.000-1.000 0,19.000 1.000-32,-19.000 0.000-63,0.000-20.000-33,20.000 19.000 0,-20.000-19.000-32,0.000 0.000 96,20.000 0.000-224,-20.000-20.000-225,20.000 20.000-319,-20.000-20.000-385,0.000 0.000-1089,0.000 0.000-1313,0.000-20.000-7079</inkml:trace>
  <inkml:trace contextRef="#ctx0" brushRef="#br3">16417.000 11645.000 13965,'-61.000'0.000'-353,"61.000"0.000"-63,0.000 0.000 2850,20.000 0.000-544,0.000 0.000-1185,19.000 0.000-321,1.000 0.000 161,19.000 0.000-257,2.000 19.000-160,-22.000-19.000-160,21.000 0.000-929,-40.000 0.000-1025,-1.000 0.000-2114</inkml:trace>
  <inkml:trace contextRef="#ctx0" brushRef="#br3">18123.000 11585.000 6918,'0.000'0.000'6438,"0.000"0.000"-6182,0.000 0.000-192,0.000 0.000 737,0.000 0.000-705,21.000 0.000 0,-21.000 20.000 193,0.000 20.000-161,18.000-21.000 0,2.000 1.000 0,1.000 0.000 128,-1.000 0.000 97,18.000 0.000 159,-17.000-20.000 1,-1.000 0.000-1,20.000 0.000-192,-21.000-20.000-127,1.000-20.000-65,0.000 20.000 128,0.000 1.000-64,-20.000-21.000-192,20.000 20.000-32,-1.000 0.000-352,-19.000 0.000 127,20.000 1.000-95,0.000 19.000-32,-20.000 19.000 192,20.000 1.000-1,1.000 0.000 193,-21.000 20.000-32,18.000-20.000 32,-18.000 19.000 32,0.000-19.000 64,0.000 0.000 65,-18.000 0.000-33,-3.000 19.000 64,1.000-39.000-96,-20.000 20.000-288,1.000-20.000-1410,-21.000 0.000-3266</inkml:trace>
  <inkml:trace contextRef="#ctx0" brushRef="#br3">17984.000 11306.000 15438,'79.000'-19.000'0,"-39.000"-1.000"-1249,1.000 20.000-705,-3.000 0.000-897</inkml:trace>
  <inkml:trace contextRef="#ctx0" brushRef="#br1">20049.000 11406.000 11210,'20.000'59.000'513,"-20.000"-38.000"-193,19.000 19.000 833,-19.000 19.000 128,0.000-19.000-544,0.000-1.000-417,20.000 1.000 1,-20.000-20.000 319,0.000 0.000 33,0.000-20.000-225,0.000 0.000-224,0.000 0.000 321,0.000 0.000-289,0.000-20.000-128,0.000-20.000-96,0.000 20.000 128,0.000-19.000-288,20.000-1.000 192,0.000 20.000-64,0.000-19.000-320,-1.000 18.000 64,1.000 2.000 160,0.000-2.000 64,0.000 21.000 96,1.000 0.000 160,-1.000 21.000-64,-2.000-2.000-96,-18.000 21.000 160,21.000 0.000-192,-21.000 0.000 65,20.000-1.000-129,0.000 1.000-129,-20.000-20.000-287,20.000 20.000-545,-1.000-21.000-1121,1.000 1.000-1249,-20.000-20.000-6567</inkml:trace>
  <inkml:trace contextRef="#ctx0" brushRef="#br1">20486.000 11545.000 11627,'19.000'0.000'800,"1.000"0.000"-864,-20.000 0.000 1409,20.000 0.000 161,20.000 20.000-609,-21.000 0.000-705,21.000 0.000-160,-20.000-20.000-256,19.000 20.000-193,-19.000 0.000-287,21.000-1.000-578,-21.000 1.000-287,-2.000-20.000-1378,-18.000 0.000-3971</inkml:trace>
  <inkml:trace contextRef="#ctx0" brushRef="#br1">20823.000 11505.000 11306,'-39.000'21.000'449,"-1.000"18.000"608,-1.000-19.000 961,23.000 20.000-1122,-23.000-20.000-735,21.000 19.000-290,20.000-19.000-671,0.000 20.000-642,0.000-20.000-768,0.000-20.000-2722</inkml:trace>
  <inkml:trace contextRef="#ctx0" brushRef="#br1">21041.000 11565.000 11947,'0.000'40.000'128,"0.000"0.000"320,-20.000-21.000 770,20.000 21.000-866,0.000 0.000-480,0.000-20.000-193,0.000-1.000 161,20.000 1.000 160,-20.000-20.000 96,0.000 0.000 32,20.000 0.000-63,-20.000-20.000-33,21.000 1.000 32,-1.000-1.000-32,-20.000-20.000 0,18.000 0.000-96,2.000 1.000-225,21.000-1.000-479,-21.000 20.000 159,-1.000 0.000 513,21.000 1.000 705,-20.000 19.000-193,0.000 0.000 641,19.000 19.000 576,-39.000 1.000-479,20.000 0.000-1,-20.000 20.000-128,20.000-1.000-289,-20.000 1.000-255,0.000 0.000-289,20.000-1.000-160,-20.000 1.000-480,0.000 0.000-1634,0.000-1.000-2403</inkml:trace>
  <inkml:trace contextRef="#ctx0" brushRef="#br1">15145.000 10592.000 64,'0.000'0.000'1825,"20.000"0.000"-351,-20.000 0.000 159,0.000-21.000 161,0.000 21.000-225,0.000 0.000-255,-20.000 0.000-33,20.000 0.000-128,0.000 0.000-64,0.000 0.000-160,0.000 0.000-256,20.000 0.000-289,-20.000 0.000-64,0.000 0.000-96,21.000 0.000-31,-3.000-20.000-65,2.000 20.000-64,41.000 0.000-32,-2.000 0.000-32,1.000 0.000 0,19.000 0.000 0,41.000-19.000-32,-21.000 19.000 0,39.000 0.000-96,-19.000-21.000 64,21.000 21.000 32,-2.000-19.000 32,1.000 19.000 0,-19.000-20.000 64,-41.000 20.000-32,0.000 0.000-96,-39.000 0.000-737,-20.000 0.000-641,-20.000 0.000-1312,0.000 20.000-5862</inkml:trace>
  <inkml:trace contextRef="#ctx0" brushRef="#br1">15285.000 12360.000 3619,'0.000'0.000'4612,"-20.000"0.000"-3427,20.000 0.000 641,0.000 0.000-32,0.000 0.000-545,0.000-21.000-608,20.000 21.000-257,0.000 0.000 96,-1.000 0.000 65,21.000 0.000-129,0.000 0.000-63,39.000-20.000-289,0.000 20.000 32,41.000 0.000-96,-1.000 0.000 32,19.000-19.000-32,22.000 19.000-128,-22.000 0.000-64,21.000-20.000-97,-39.000 20.000 65,-2.000 0.000 32,-19.000-20.000-32,-19.000 20.000-865,-41.000 0.000-1153,-19.000 0.000-481,1.000 0.000-2402</inkml:trace>
  <inkml:trace contextRef="#ctx0" brushRef="#br1">2898.000 13115.000 11466,'0.000'0.000'1153,"-21.000"0.000"-704,21.000-20.000-1,21.000 0.000 385,-3.000 20.000 32,2.000-20.000-257,0.000 0.000-159,21.000 0.000-33,-2.000-19.000-191,1.000 19.000 31,19.000 0.000-96,-19.000 0.000-32,-1.000-20.000-160,21.000 20.000-480,-21.000 1.000-802,-19.000-1.000-576,21.000-1.000-704,-21.000 1.000-2050</inkml:trace>
  <inkml:trace contextRef="#ctx0" brushRef="#br1">3374.000 12697.000 5028,'-61.000'-20.000'3652,"42.000"20.000"-1154,-21.000 0.000-768,20.000 0.000-577,20.000 0.000-737,-20.000 0.000-384,20.000 0.000 224,20.000 0.000-31,0.000 0.000-129,20.000-20.000-32,19.000 20.000-128,0.000 0.000 0,-18.000 0.000 96,18.000 0.000-64,1.000 0.000-32,-21.000 20.000 0,-19.000-20.000 0,20.000 0.000-1,-40.000 20.000 65,20.000 0.000 97,-20.000 0.000-1,0.000 19.000-64,-20.000 2.000-64,0.000-2.000-96,-20.000 0.000-161,21.000 22.000-191,-1.000-2.000-641,0.000-19.000-1634,0.000 0.000-5060</inkml:trace>
  <inkml:trace contextRef="#ctx0" brushRef="#br1">16297.000 12677.000 3555,'0.000'20.000'8936,"-20.000"-20.000"-9256,20.000 20.000 192,0.000-20.000 160,0.000 20.000 416,0.000 0.000 257,0.000-1.000-160,0.000 22.000 63,20.000-2.000-191,-20.000 0.000-65,20.000 2.000-160,-20.000-21.000-128,19.000 19.000-96,1.000 1.000-192,0.000-20.000-257,0.000 0.000-383,1.000-20.000-225,-3.000 20.000-993,-18.000-20.000-2883</inkml:trace>
  <inkml:trace contextRef="#ctx0" brushRef="#br1">16198.000 12936.000 14029,'-61.000'-20.000'448,"43.000"20.000"-256,-2.000 0.000 33,0.000 0.000 63,20.000 0.000 256,0.000-21.000-63,0.000 21.000-193,0.000-19.000-96,20.000-1.000 0,-20.000 1.000-95,20.000-1.000 31,-2.000-1.000-64,3.000-18.000-64,19.000 19.000-32,-20.000 0.000-32,19.000 0.000 0,-19.000 0.000 0,20.000 0.000-65,-21.000 20.000 129,1.000 0.000 64,0.000 0.000 97,0.000 20.000-33,1.000 0.000-128,-3.000 20.000-96,2.000-20.000-609,0.000 19.000-864,1.000 2.000-1282,-1.000-22.000-6150</inkml:trace>
  <inkml:trace contextRef="#ctx0" brushRef="#br1">20288.000 12220.000 8680,'39.000'0.000'32,"1.000"0.000"-32,-1.000 0.000 0,21.000-20.000 0,-1.000 20.000 64,20.000 0.000-32,2.000 0.000 192,18.000 0.000-64,-20.000 0.000-32,0.000 0.000-64,0.000 0.000-160,-39.000 0.000-2274</inkml:trace>
  <inkml:trace contextRef="#ctx0" brushRef="#br1">20525.000 10393.000 7559,'0.000'0.000'832,"0.000"0.000"546,0.000 0.000-898,20.000 0.000 1,0.000 0.000 31,19.000 0.000-127,42.000-21.000-161,-2.000 21.000-160,20.000 0.000-32,0.000 0.000-32,21.000-19.000 32,-1.000 19.000-32,-20.000 0.000-545,0.000 0.000-2658</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1:10:1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0000"/>
    </inkml:brush>
    <inkml:brush xml:id="br4">
      <inkml:brushProperty name="width" value="0.05292" units="cm"/>
      <inkml:brushProperty name="height" value="0.05292" units="cm"/>
      <inkml:brushProperty name="color" value="#00ffff"/>
    </inkml:brush>
  </inkml:definitions>
  <inkml:trace contextRef="#ctx0" brushRef="#br0">3214.000 875.000 1409,'0.000'0.000'897,"0.000"0.000"0,-19.000 0.000-353,19.000 0.000 65,0.000 0.000-129,0.000 0.000 97,-20.000 0.000 480,20.000-21.000 64,-20.000 21.000 32,20.000 0.000-128,0.000 0.000 96,-20.000 0.000 0,20.000 0.000 0,-20.000 0.000 192,20.000 0.000 64,-19.000 0.000-223,-1.000 0.000-194,20.000 0.000-95,-20.000 0.000-224,20.000 0.000-289,0.000 0.000-160,0.000 0.000-288,0.000 0.000 96,20.000-20.000-64,19.000 20.000-32,-19.000-19.000 32,20.000 19.000-64,19.000-21.000 128,-19.000 21.000-192,-1.000 0.000-128,1.000 0.000-161,1.000 21.000 161,-3.000-2.000 31,-17.000 1.000 161,-1.000 1.000 32,0.000-2.000 96,-20.000 1.000-32,0.000-1.000 64,0.000 22.000-32,0.000-21.000-32,0.000-1.000-32,0.000 20.000-32,0.000-18.000-32,19.000-1.000 32,-19.000 0.000 32,20.000-1.000 0,0.000 21.000 0,0.000-20.000 32,0.000 0.000 32,-1.000 0.000-32,-19.000 0.000 0,0.000-1.000 224,0.000 1.000 64,-19.000 0.000-128,-1.000-20.000 32,0.000 20.000 65,-20.000 1.000-161,-19.000-2.000 32,18.000-19.000-128,3.000 0.000-161,-3.000 20.000-351,2.000-20.000-1154,-1.000 0.000-1857,20.000 19.000-4421</inkml:trace>
  <inkml:trace contextRef="#ctx0" brushRef="#br0">4028.000 1013.000 13324,'0.000'0.000'352,"0.000"0.000"-320,-19.000 0.000 577,19.000 0.000 1025,0.000 0.000-994,19.000 0.000-31,-19.000 0.000 127,20.000 20.000-127,20.000-1.000-193,-20.000 2.000-351,39.000-1.000-33,-18.000 0.000-193,-3.000-1.000-383,3.000 1.000-289,-3.000 20.000-640,23.000-20.000-833,-41.000-20.000-2147</inkml:trace>
  <inkml:trace contextRef="#ctx0" brushRef="#br0">4346.000 1013.000 6950,'0.000'-19.000'8776,"0.000"19.000"-9064,-21.000 19.000 480,21.000-19.000 961,-18.000 39.000-896,-2.000-18.000-353,-21.000 19.000-161,21.000-1.000 33,-19.000 21.000-705,19.000-20.000-1249,0.000-21.000-1922</inkml:trace>
  <inkml:trace contextRef="#ctx0" brushRef="#br0">4724.000 755.000 7206,'0.000'0.000'3748,"0.000"0.000"-3716,0.000 0.000 609,0.000 0.000 1056,18.000-20.000-544,-18.000 20.000-480,41.000-20.000-257,-21.000 20.000-95,0.000-20.000-225,19.000 20.000 32,-19.000-19.000-384,20.000 19.000-545,-21.000 0.000-577,1.000 0.000-671,-20.000-21.000-2276,0.000 21.000-863</inkml:trace>
  <inkml:trace contextRef="#ctx0" brushRef="#br0">4882.000 655.000 4836,'-59.000'40.000'3235,"39.000"-20.000"-1153,0.000 20.000-448,0.000-20.000-609,-1.000 20.000-449,21.000-1.000-256,21.000 1.000 1,-1.000-20.000-193,20.000 19.000-192,-1.000-18.000 32,21.000-1.000-64,-21.000-1.000-64,22.000 1.000-1,-23.000-1.000-31,3.000 2.000-64,-3.000-1.000 256,-38.000 0.000 416,0.000-1.000 417,-18.000 1.000 64,-2.000 20.000-128,-21.000-20.000-289,-18.000 0.000-352,-1.000 0.000-64,1.000-20.000-64,0.000 19.000-288,19.000-19.000-641,20.000 0.000-864,-1.000 0.000-3012</inkml:trace>
  <inkml:trace contextRef="#ctx0" brushRef="#br0">5418.000 994.000 17488,'-20.000'0.000'352,"20.000"0.000"-320,-20.000 0.000 257,20.000 0.000 287,20.000 19.000-159,-20.000-19.000-225,20.000 20.000-96,19.000-1.000 0,2.000-19.000 0,-1.000 21.000-192,-1.000-1.000-384,21.000-20.000-193,-21.000 20.000 128,1.000-20.000-159,-1.000 19.000-642,-19.000-19.000-736,0.000 0.000-544,-20.000 0.000-3428</inkml:trace>
  <inkml:trace contextRef="#ctx0" brushRef="#br0">5736.000 834.000 16912,'0.000'41.000'-33,"0.000"-22.000"194,-20.000 20.000 1216,0.000-19.000-448,0.000 21.000-801,-19.000-2.000-32,-1.000 21.000-96,-1.000-21.000-96,23.000 1.000-769,-2.000 0.000-320,0.000 0.000-1057,20.000-21.000-897,0.000 1.000-3363</inkml:trace>
  <inkml:trace contextRef="#ctx0" brushRef="#br0">5994.000 655.000 14029,'0.000'-59.000'512,"20.000"59.000"-640,-20.000 0.000 1473,20.000 0.000-191,-1.000 0.000-802,21.000 20.000-96,0.000 0.000-64,-1.000-1.000-64,1.000 2.000-288,1.000-2.000 449,-3.000 1.000-418,-18.000 0.000-31,1.000 20.000 160,-21.000-21.000 32,-21.000 21.000-64,-19.000 20.000 64,22.000-21.000-32,-23.000 22.000 224,1.000-22.000-31,20.000 1.000-1,1.000 0.000-96,19.000-21.000 545,19.000 1.000-257,21.000-20.000-160,0.000 20.000-384,-1.000-20.000 512,22.000 0.000-512,-23.000 0.000-480,23.000 20.000-1218,-22.000-20.000-2723</inkml:trace>
  <inkml:trace contextRef="#ctx0" brushRef="#br1">4763.000 1649.000 3875,'0.000'0.000'993,"-21.000"0.000"256,21.000 0.000 865,0.000 0.000-480,0.000 0.000-449,-18.000 0.000-256,18.000 0.000 0,0.000 0.000 96,0.000 0.000-193,0.000 0.000-287,0.000 0.000-257,0.000 0.000-96,18.000 0.000-31,3.000-20.000-33,-1.000 20.000-32,0.000-20.000-32,39.000 20.000 32,-19.000-20.000-64,19.000 20.000-32,20.000 0.000 0,2.000-19.000-32,18.000 19.000 32,-20.000-20.000-32,40.000 20.000-64,-19.000 0.000-32,19.000-21.000-64,-20.000 21.000 63,19.000 0.000 65,-19.000-19.000-64,21.000 19.000 0,-21.000 0.000-192,-18.000-20.000 64,-2.000 20.000 95,0.000 0.000-159,-20.000-20.000-96,-19.000 20.000-161,0.000 0.000-640,-1.000 0.000-2274,-19.000 0.000-5188</inkml:trace>
  <inkml:trace contextRef="#ctx0" brushRef="#br1">3313.000 2225.000 9352,'-39.000'-20.000'1442,"19.000"20.000"-1,20.000 0.000 257,-20.000-20.000-193,20.000 20.000-512,0.000 0.000-288,0.000 0.000-257,20.000 0.000-352,0.000 0.000-160,0.000 0.000 64,19.000 0.000-96,2.000 0.000 96,-3.000 0.000-160,3.000 0.000-192,-1.000 0.000-65,-21.000 20.000-31,1.000-20.000 63,-20.000 20.000 129,20.000 0.000 192,-20.000 0.000 32,0.000 1.000 0,0.000-2.000-32,0.000 0.000 160,20.000-19.000-192,-20.000 40.000 32,20.000-19.000-320,-1.000-2.000-289,1.000 21.000-544,20.000-1.000-481,-20.000-19.000-928,-1.000 0.000-577,-19.000 20.000 704,20.000-20.000 2115,-20.000-1.000 576,0.000 1.000 737,-20.000-20.000 1121,1.000 21.000 288,-1.000-2.000-448,-20.000 1.000-449,20.000 0.000-384,-19.000-20.000-512,-1.000 19.000-481,1.000-19.000-32,19.000 0.000-192,0.000 0.000-769,-1.000 0.000-2050,21.000-19.000-2210</inkml:trace>
  <inkml:trace contextRef="#ctx0" brushRef="#br1">3929.000 2424.000 14413,'0.000'0.000'737,"0.000"20.000"-1218,20.000-20.000 1282,0.000 0.000 641,20.000 20.000-898,-1.000-1.000-480,1.000 1.000 64,-1.000 0.000-224,1.000 0.000 384,1.000-20.000-544,-3.000 20.000-224,3.000-20.000-225,-21.000 0.000-128,-2.000 0.000-672,3.000 0.000-1058,-21.000 0.000-2626</inkml:trace>
  <inkml:trace contextRef="#ctx0" brushRef="#br1">4287.000 2345.000 11594,'-20.000'19.000'65,"-1.000"2.000"223,1.000-2.000 2242,-19.000 21.000-352,19.000-1.000-1377,-20.000 1.000-609,21.000 0.000 0,-1.000-1.000-224,0.000 2.000-480,20.000-22.000-929,0.000 1.000-834,0.000 0.000-1825</inkml:trace>
  <inkml:trace contextRef="#ctx0" brushRef="#br1">4862.000 2185.000 11530,'20.000'0.000'-224,"-20.000"0.000"288,0.000 0.000 993,20.000 20.000 769,-20.000 0.000-865,20.000 20.000-192,-20.000 0.000 31,19.000 0.000-127,-19.000 19.000-321,0.000-19.000-127,20.000-1.000-225,-20.000 1.000 64,0.000-20.000-64,20.000 20.000-705,0.000-21.000-704,-20.000-19.000-1090,21.000 20.000-2914</inkml:trace>
  <inkml:trace contextRef="#ctx0" brushRef="#br1">5338.000 2286.000 12651,'0.000'0.000'1794,"-19.000"0.000"-3523,-1.000 0.000 1280,20.000 19.000 801,-20.000 0.000-159,0.000 21.000-161,20.000 0.000 64,0.000 0.000 160,0.000-1.000-64,20.000 1.000-32,0.000-20.000-320,19.000 20.000-64,1.000-21.000 128,0.000-19.000 128,19.000 0.000 64,-18.000 0.000 320,-3.000 0.000 65,-17.000-19.000 159,19.000-1.000-63,-20.000-20.000-161,-1.000 0.000 97,-19.000 21.000-1,0.000-21.000-95,-19.000 1.000-289,-21.000-1.000 32,-19.000 19.000 256,19.000 2.000-63,-19.000 0.000-257,-2.000 19.000-448,2.000 0.000-2275,-1.000 19.000-4740</inkml:trace>
  <inkml:trace contextRef="#ctx0" brushRef="#br2">3254.000 1649.000 5445,'-20.000'0.000'897,"20.000"0.000"1024,0.000 0.000-63,0.000 0.000-545,0.000 0.000-192,0.000 0.000 65,0.000 0.000 63,-20.000 0.000-160,20.000 0.000-385,0.000 0.000-255,0.000 0.000-225,0.000 0.000-32,20.000 0.000 161,-20.000 0.000-33,20.000 0.000-288,0.000 0.000 128,19.000 0.000-64,1.000 0.000-160,1.000-20.000 160,18.000 20.000-160,0.000-20.000 128,21.000 20.000-64,-1.000-20.000 0,0.000 1.000-160,0.000 19.000 32,21.000-20.000-96,19.000 20.000-65,-20.000-21.000-31,21.000 21.000 0,-1.000 0.000 192,-20.000 0.000 32,0.000 0.000 96,1.000 21.000-32,-1.000-21.000 64,-20.000 0.000-32,0.000 0.000 0,2.000-21.000 32,-23.000 21.000-64,1.000-19.000 32,2.000 19.000-64,-22.000-20.000-193,1.000 20.000-960,-20.000 0.000-1666</inkml:trace>
  <inkml:trace contextRef="#ctx0" brushRef="#br2">9806.000 1868.000 11947,'0.000'-21.000'352,"0.000"21.000"289,19.000 0.000 1088,-19.000 0.000-960,0.000 0.000-673,0.000 0.000 289,20.000 0.000 255,-20.000 21.000-31,20.000-2.000-161,0.000 2.000-63,0.000 18.000-161,-1.000 21.000-96,1.000-1.000-96,-20.000-19.000 32,20.000 0.000-192,-20.000-1.000-128,0.000-19.000 31,0.000 0.000-287,20.000 0.000-449,-20.000 0.000-993,0.000 1.000-1665,20.000-21.000-5926</inkml:trace>
  <inkml:trace contextRef="#ctx0" brushRef="#br2">10321.000 1887.000 12203,'0.000'-19.000'64,"20.000"19.000"288,-20.000 0.000 1378,20.000 0.000-961,-20.000 0.000-673,20.000-21.000 288,20.000 21.000 161,-21.000-19.000-193,21.000 0.000-288,-20.000 19.000-32,1.000-21.000 0,-3.000 21.000-192,-18.000 0.000-192,0.000 0.000-65,-18.000 0.000-127,-23.000 0.000 384,1.000 21.000 128,1.000-2.000 0,-21.000 0.000 32,21.000 2.000 0,19.000-2.000 0,0.000 22.000 64,20.000-2.000 64,20.000 1.000-32,19.000-20.000 32,1.000 19.000-128,20.000 1.000 0,-1.000-20.000-32,-18.000 20.000 64,-3.000-21.000-64,3.000 1.000-96,-21.000 0.000-32,-20.000 0.000 32,0.000 0.000 224,0.000-20.000 544,-40.000 0.000-63,19.000 21.000-97,-17.000-2.000-288,-3.000-19.000-63,1.000 19.000-193,1.000-19.000-289,19.000 0.000-608,-20.000 0.000-961,40.000 0.000-1249,-20.000 21.000-4804</inkml:trace>
  <inkml:trace contextRef="#ctx0" brushRef="#br2">10997.000 2007.000 8840,'0.000'0.000'320,"0.000"0.000"257,0.000-20.000 1569,0.000 20.000-641,0.000 0.000-640,0.000 0.000-353,0.000 0.000 353,20.000 20.000 256,18.000-20.000-480,-17.000 20.000 0,38.000 0.000-257,-19.000-1.000-96,0.000 1.000-128,19.000 0.000-64,-19.000 0.000-256,-1.000-20.000 96,-19.000 20.000-384,21.000-20.000-321,-21.000 20.000-448,-20.000-20.000-449,18.000 0.000-704,-18.000 0.000-2755</inkml:trace>
  <inkml:trace contextRef="#ctx0" brushRef="#br2">11353.000 1947.000 13164,'-18.000'0.000'-160,"18.000"20.000"352,-41.000 20.000 1313,21.000-20.000-576,-19.000 19.000-737,-1.000 21.000-159,0.000-20.000 31,20.000-1.000-225,1.000 1.000-543,-1.000 1.000-642,20.000-22.000-639,0.000 0.000-1923</inkml:trace>
  <inkml:trace contextRef="#ctx0" brushRef="#br2">11592.000 1788.000 14765,'0.000'-20.000'0,"0.000"20.000"0,20.000-20.000 929,0.000 20.000-352,-1.000 0.000-449,21.000 20.000 160,19.000-20.000 1,-19.000 20.000-289,1.000 1.000 0,-3.000-2.000-97,-17.000 0.000 97,-1.000 2.000-96,-20.000-2.000 32,0.000 22.000 64,0.000-2.000 32,-20.000 1.000 32,-1.000 0.000 129,1.000-21.000 127,20.000 1.000-96,0.000-20.000-96,0.000 0.000 96,20.000 20.000 161,21.000-20.000-1,-21.000 20.000-160,39.000 0.000-192,-19.000-20.000-384,-1.000 0.000-673,1.000 20.000-1762,0.000-20.000-3779</inkml:trace>
  <inkml:trace contextRef="#ctx0" brushRef="#br3">6291.000 2345.000 8007,'-20.000'0.000'1153,"2.000"0.000"160,18.000 0.000 449,0.000 0.000 96,0.000 0.000-609,0.000 0.000-672,0.000 0.000-385,18.000 0.000 288,2.000 0.000 225,21.000 0.000-321,-3.000 0.000-95,3.000 0.000-129,-1.000 0.000-96,-1.000 0.000-32,1.000-21.000-288,-20.000 21.000-449,-1.000 0.000-576,1.000 0.000-769,-20.000 0.000-1217,0.000 0.000-3556</inkml:trace>
  <inkml:trace contextRef="#ctx0" brushRef="#br3">6332.000 2483.000 9961,'-21.000'20.000'1281,"21.000"0.000"-1761,21.000-20.000 832,-21.000 0.000 1025,20.000 0.000-288,19.000 0.000-800,-19.000 0.000-193,20.000-20.000-160,-1.000 20.000-929,1.000 0.000-1666,-1.000 0.000-3042</inkml:trace>
  <inkml:trace contextRef="#ctx0" brushRef="#br3">7046.000 2146.000 13260,'-60.000'-20.000'352,"40.000"20.000"-320,1.000-20.000 289,19.000 20.000 704,0.000 0.000-481,0.000 0.000-672,0.000 0.000 160,39.000 0.000 256,-19.000 20.000-192,20.000-20.000-63,-20.000 0.000-66,19.000 20.000-319,-19.000 0.000 0,1.000-1.000 128,-21.000-19.000-129,0.000 20.000 97,0.000 0.000 160,0.000 20.000 96,0.000-19.000 0,0.000-2.000-128,20.000 0.000-160,-20.000 21.000 223,18.000-19.000-31,2.000-2.000 0,21.000 1.000 96,-21.000 0.000 0,-2.000 0.000-32,3.000-1.000 0,-21.000 1.000 96,20.000-20.000 32,-40.000 20.000 161,20.000 0.000 223,-39.000-20.000-256,-1.000 20.000-128,-1.000 0.000-224,3.000-20.000-128,-3.000 19.000-833,2.000-19.000-929,19.000 0.000-3619</inkml:trace>
  <inkml:trace contextRef="#ctx0" brushRef="#br3">7741.000 2286.000 11530,'39.000'-41.000'2755,"-39.000"21.000"-3075,-19.000 20.000 992,-1.000 0.000-640,0.000 0.000-320,-21.000 20.000 128,3.000 21.000 128,-3.000-22.000-64,21.000 21.000-96,20.000 0.000 192,0.000-1.000 0,20.000 1.000-64,0.000-1.000 0,21.000-19.000-1,-2.000 0.000 130,21.000-20.000 127,-21.000 0.000 288,21.000 0.000 65,-21.000-20.000-1,1.000 0.000-31,-20.000 0.000 31,1.000-19.000 129,-21.000 19.000-257,0.000-19.000-160,-41.000 18.000-288,21.000 2.000 32,-19.000-21.000-160,19.000 21.000 32,-20.000-2.000 64,20.000 1.000-544,20.000 20.000-578,0.000 0.000-1088,0.000 0.000-2242,40.000 0.000-769</inkml:trace>
  <inkml:trace contextRef="#ctx0" brushRef="#br3">8514.000 2265.000 13452,'21.000'0.000'160,"-1.000"0.000"609,19.000 0.000 1185,-19.000-20.000-737,20.000 20.000-480,0.000 0.000-257,-1.000 0.000-288,1.000-20.000-448,-19.000 20.000 32,-3.000 0.000-1858,-18.000 0.000-2146</inkml:trace>
  <inkml:trace contextRef="#ctx0" brushRef="#br3">8575.000 2404.000 10826,'39.000'20.000'2947,"1.000"-20.000"-2851,0.000 0.000 1281,19.000 0.000 160,-18.000 0.000-928,17.000-20.000-577,-17.000 20.000-1089,-23.000 0.000-2787</inkml:trace>
  <inkml:trace contextRef="#ctx0" brushRef="#br1">4803.000 1609.000 4580,'-20.000'20.000'1153,"0.000"-20.000"-352,20.000 0.000 1121,0.000 0.000 95,-21.000 0.000-479,21.000-20.000-353,0.000 20.000 0,0.000 0.000-64,0.000 0.000-224,0.000 0.000-320,0.000 0.000-257,0.000 0.000-96,21.000 0.000 0,19.000-20.000-32,-1.000 20.000-159,41.000 0.000 95,-1.000 0.000-192,21.000-19.000 96,19.000 19.000-96,19.000-20.000-1,-19.000 20.000 1,1.000-21.000 32,19.000 21.000-128,-21.000 0.000 64,1.000 0.000-32,-19.000 0.000-64,-1.000-19.000 64,0.000 19.000 0,-18.000 0.000 64,-2.000-20.000-97,-20.000 20.000 129,-19.000 0.000 64,-20.000 0.000 64,-1.000-20.000-96,-19.000 20.000-224,-19.000 0.000-64,-1.000-19.000 64,-20.000 19.000 128,-19.000 0.000-129,-2.000 0.000-31,-18.000 19.000 128,0.000-19.000 32,-20.000 0.000 96,20.000 0.000 0,-20.000 0.000 0,-21.000 0.000 64,21.000 20.000-64,-20.000 0.000-64,-1.000-1.000 64,1.000 2.000 128,20.000-1.000 0,0.000-20.000-96,19.000 19.000 0,1.000 1.000 0,39.000-20.000-32,1.000 20.000 32,19.000-20.000-32,0.000 20.000 32,20.000-20.000 32,0.000 0.000 449,20.000 0.000-161,19.000 0.000-160,1.000 0.000-95,39.000 0.000-33,0.000 0.000-32,21.000-20.000-32,19.000 20.000 0,0.000-20.000 64,1.000 0.000 32,-1.000 1.000 0,0.000 19.000-32,-1.000-20.000 0,-18.000 20.000-32,-20.000 0.000-32,-1.000 0.000-224,-38.000-21.000-64,-23.000 21.000-225,-18.000 0.000-63,0.000 0.000-225,-59.000 21.000 577,-1.000-21.000 256,-19.000 0.000 0,0.000 0.000 0,-21.000 20.000 32,-19.000-20.000-64,0.000 19.000 32,-19.000 1.000 32,-2.000-20.000 32,1.000 20.000 224,-20.000 0.000 193,40.000-20.000-161,20.000 20.000-256,40.000-20.000-96,-2.000 0.000 32,43.000 0.000 96,-2.000 0.000-288,20.000 0.000 160,38.000 0.000 160,23.000 0.000-128,-2.000-20.000-32,40.000 20.000 0,20.000 0.000 0,1.000-20.000 128,18.000 20.000 129,22.000 0.000 31,-21.000-20.000-96,19.000 20.000 0,-18.000 0.000 97,-2.000 0.000 63,-19.000 0.000 32,-20.000 0.000-63,-20.000 0.000-65,-18.000 0.000-192,-41.000 0.000-96,-1.000 0.000-192,-38.000 0.000-801,-21.000 0.000-481,-19.000-20.000 417,-40.000 20.000 320,-2.000 0.000-95,-37.000 20.000 351,18.000-20.000 385,-19.000 20.000 96,1.000-20.000 160,19.000 0.000 289,-1.000 0.000 255,21.000 0.000-223,20.000 20.000-161,39.000-20.000-128,1.000 0.000 32,39.000 0.000 225,39.000 20.000 383,1.000-20.000-383,39.000 20.000-257,20.000-20.000 64,21.000 0.000 193,-1.000 0.000 63,0.000 0.000 0,-1.000-20.000-255,1.000 20.000-129,-19.000-20.000-769,-40.000 20.000-1697,-1.000-20.000-1794</inkml:trace>
  <inkml:trace contextRef="#ctx0" brushRef="#br2">3631.000 1708.000 352,'-79.000'0.000'608,"39.000"0.000"-191,1.000 0.000 1473,-2.000-19.000 224,3.000 19.000 32,-3.000-20.000-513,21.000 20.000-352,-19.000-20.000-576,-1.000 20.000 96,20.000 0.000-161,0.000 0.000-415,20.000 0.000-289,0.000 0.000 352,0.000 0.000 449,40.000 0.000-417,0.000 20.000-224,40.000-40.000-224,19.000 20.000-64,20.000-20.000-65,-1.000 0.000-95,42.000 0.000 256,-21.000 1.000 64,19.000-1.000 96,-18.000-20.000 224,18.000 20.000 65,-18.000 0.000 127,-3.000 1.000 65,-17.000 19.000-161,-41.000-21.000-320,2.000 21.000-160,-43.000 0.000-32,3.000 0.000-96,-41.000 0.000 320,-21.000 0.000-192,1.000 0.000-33,-39.000 0.000 65,-1.000 21.000 64,-19.000-21.000-32,0.000 0.000-160,-20.000 0.000-64,-1.000 0.000 128,-19.000 19.000 32,20.000-19.000 0,-21.000 20.000 32,1.000-20.000 32,20.000 39.000-33,0.000-18.000 65,-1.000 18.000-160,41.000-19.000 0,-1.000 0.000 128,1.000 20.000 0,19.000-40.000 64,21.000 20.000 0,19.000-20.000 64,0.000 0.000 64,0.000 0.000 289,39.000 0.000-193,1.000 0.000-128,39.000-20.000-128,20.000 0.000 32,1.000 0.000 0,39.000 0.000 64,-1.000 0.000-32,2.000 1.000 257,-21.000-1.000 191,21.000-1.000 65,-23.000 2.000-97,-17.000-1.000-159,-40.000 0.000-129,-1.000 20.000-96,-19.000 0.000-96,-40.000-19.000-288,-40.000 19.000-417,1.000 0.000 128,-41.000 0.000 481,-20.000 19.000-64,-17.000-19.000 32,-23.000 20.000 96,-20.000 0.000-32,22.000-20.000 64,-21.000 19.000 0,-20.000 2.000 0,40.000-1.000-32,1.000-1.000 32,19.000 1.000-32,19.000 0.000-64,41.000 0.000-64,19.000-20.000 128,40.000 20.000 160,20.000-20.000 32,39.000 0.000-96,20.000 0.000-64,21.000 0.000 0,39.000-20.000 32,1.000 20.000 32,-2.000-20.000 128,21.000 0.000 32,20.000 0.000 65,-21.000-19.000 63,1.000 18.000 64,-39.000 2.000-31,-1.000 19.000-33,-20.000-20.000 32,-40.000 20.000-223,-18.000 0.000-129,-23.000 0.000-257,-18.000 0.000 65,-39.000 0.000-801,-21.000 0.000-576,-39.000 20.000-609,-1.000-1.000-3107</inkml:trace>
  <inkml:trace contextRef="#ctx0" brushRef="#br3">9567.000 517.000 384,'-20.000'0.000'384</inkml:trace>
  <inkml:trace contextRef="#ctx0" brushRef="#br3">9488.000 437.000 11466,'-20.000'0.000'641,"20.000"0.000"-193,0.000 0.000 1058,0.000 0.000-417,0.000 0.000-801,20.000-20.000-192,0.000 20.000-96,-1.000 0.000 0,21.000 0.000-96,-20.000 0.000-128,19.000 0.000-128,-19.000 20.000-449,0.000 0.000-160,1.000-1.000 448,-21.000 2.000 129,-21.000 18.000 288,1.000-19.000 96,0.000 20.000 0,1.000-20.000 0,-1.000 19.000-96,20.000-18.000 32,0.000-2.000-128,0.000 21.000-193,20.000-20.000 1,-1.000 0.000 128,21.000 20.000 96,1.000-21.000 31,-3.000 1.000 33,-17.000-20.000 64,-1.000 21.000 289,0.000-2.000 800,-20.000-19.000-129,-20.000 20.000-447,0.000-1.000-1,-1.000-19.000-255,-17.000 20.000-161,-3.000-20.000-64,1.000 0.000-64,1.000 0.000-289,-1.000 21.000-768,20.000-21.000-2082</inkml:trace>
  <inkml:trace contextRef="#ctx0" brushRef="#br3">10122.000 695.000 13100,'0.000'-19.000'1089,"-18.000"19.000"-1217,18.000 0.000 929,0.000 0.000-33,18.000 0.000-415,-18.000 0.000-33,40.000 0.000-128,-19.000 19.000-32,17.000 1.000-64,23.000 0.000-64,-22.000 0.000-256,1.000-20.000-384,0.000 20.000-706,-1.000-1.000-1120,1.000-19.000-3524</inkml:trace>
  <inkml:trace contextRef="#ctx0" brushRef="#br3">10421.000 636.000 13837,'-20.000'0.000'-161,"0.000"19.000"450,0.000 2.000 1536,0.000-2.000-1216,-19.000 1.000-609,19.000 20.000-673,0.000-1.000-608,0.000-18.000-929,20.000 18.000-2883</inkml:trace>
  <inkml:trace contextRef="#ctx0" brushRef="#br3">10877.000 476.000 14253,'40.000'-39.000'-288,"-21.000"19.000"192,21.000 1.000 1089,-19.000 19.000-609,-1.000-21.000-192,-2.000 21.000-64,-18.000-20.000 161,20.000 20.000-354,-20.000 0.000-575,-20.000 0.000-65,2.000 0.000 449,-2.000 0.000-64,-1.000 20.000-65,-19.000 1.000 129,21.000-2.000 160,-1.000 1.000 64,20.000 0.000 32,0.000-1.000 32,20.000 22.000 128,-1.000-22.000-64,1.000 1.000-96,21.000 0.000 0,-3.000 20.000-64,3.000-20.000 64,-1.000-1.000-32,-1.000 21.000 0,-19.000-20.000 64,-20.000-20.000 352,0.000 20.000 129,0.000 0.000-257,-40.000-20.000-64,21.000 20.000-31,-21.000-20.000-65,-1.000 19.000-96,3.000-19.000-513,17.000 0.000-1024,1.000 0.000-1730</inkml:trace>
  <inkml:trace contextRef="#ctx0" brushRef="#br3">11335.000 636.000 11274,'38.000'0.000'-32,"-18.000"0.000"2114,1.000 0.000-256,-1.000 19.000-865,-2.000-19.000-385,3.000 0.000-191,-1.000 21.000-289,20.000-21.000-352,-21.000 0.000-930,1.000 0.000-1504,0.000 0.000-3364</inkml:trace>
  <inkml:trace contextRef="#ctx0" brushRef="#br3">11671.000 517.000 1249,'-20.000'0.000'11499,"1.000"19.000"-11467,-1.000 1.000 1057,0.000 0.000 1025,0.000 20.000-1602,0.000-1.000-448,1.000 1.000-384,-1.000 0.000-769,20.000 0.000-1506,0.000-21.000-4195</inkml:trace>
  <inkml:trace contextRef="#ctx0" brushRef="#br3">11849.000 497.000 16527,'81.000'-40.000'-32,"-42.000"40.000"1570,21.000 0.000-449,-21.000 0.000-801,1.000 0.000-384,-20.000 19.000-64,0.000 2.000 128,-20.000-1.000-193,-20.000 19.000-255,-20.000 1.000-1,20.000 0.000 161,-19.000 0.000 256,-1.000-1.000 0,20.000-19.000-128,20.000 20.000 128,0.000-40.000-32,20.000 19.000-96,20.000 2.000-65,-20.000-2.000-608,39.000-19.000-800,-19.000 0.000-801,-1.000 0.000-4037</inkml:trace>
  <inkml:trace contextRef="#ctx0" brushRef="#br3">10659.000 99.000 11178,'-59.000'-40.000'320,"39.000"40.000"-640,-1.000 20.000 993,21.000 20.000 672,-20.000 19.000-352,20.000 21.000-417,0.000 0.000-191,20.000 19.000-97,1.000 0.000-64,37.000-19.000-352,3.000-1.000-256,18.000 1.000-449,0.000-21.000-1377,40.000 1.000-3331</inkml:trace>
  <inkml:trace contextRef="#ctx0" brushRef="#br3">12228.000 199.000 14157,'79.000'-40.000'-545,"-39.000"59.000"962,19.000 2.000 384,-19.000-2.000-97,19.000 41.000-95,-19.000 19.000 31,-1.000-19.000-63,-19.000 40.000-385,0.000-21.000-192,1.000 20.000-801,-21.000-19.000-31,0.000-21.000-33,-21.000 1.000-416,-19.000-21.000-609,20.000 2.000-1537</inkml:trace>
  <inkml:trace contextRef="#ctx0" brushRef="#br3">13398.000 576.000 15182,'61.000'0.000'192,"-23.000"-20.000"-192,-18.000 20.000 897,21.000 0.000-577,-3.000-20.000-320,-17.000 20.000-256,19.000 0.000-1602,-20.000 0.000-2049</inkml:trace>
  <inkml:trace contextRef="#ctx0" brushRef="#br3">13558.000 735.000 15534,'18.000'59.000'673,"2.000"-38.000"-545,1.000-21.000 641,19.000 19.000-353,-1.000-19.000-672,21.000-19.000-1794,-21.000 19.000-3812</inkml:trace>
  <inkml:trace contextRef="#ctx0" brushRef="#br3">14570.000 218.000 14894,'-20.000'-59.000'-385,"0.000"39.000"129,20.000 20.000 544,-20.000 20.000 193,1.000 20.000-257,19.000 19.000-32,0.000 1.000-32,-20.000 20.000 32,20.000-21.000-160,0.000 20.000 1,20.000 1.000-226,-1.000-20.000-639,21.000-1.000-290,0.000-19.000-1024,-1.000 0.000-6149</inkml:trace>
  <inkml:trace contextRef="#ctx0" brushRef="#br3">14868.000 398.000 17456,'-20.000'-60.000'-224,"20.000"40.000"-577,20.000 0.000 1153,0.000 0.000 33,-1.000 0.000-321,21.000 20.000-128,-20.000-20.000-289,0.000 20.000 193,-1.000 20.000-96,-19.000 0.000-417,0.000 0.000 257,0.000 0.000 96,0.000 19.000-33,-19.000 2.000 97,19.000-2.000 0,0.000-19.000-96,0.000-1.000 223,19.000 22.000 97,1.000-22.000 64,0.000 1.000-32,20.000 0.000 64,-21.000 0.000-64,21.000 0.000-96,-20.000 0.000 192,-20.000-1.000 161,0.000 2.000 223,0.000-2.000 97,-40.000 1.000-193,1.000 0.000-288,-1.000 0.000-96,0.000 0.000-256,-19.000-1.000-353,19.000 2.000-736,21.000-21.000-1217,-1.000 0.000-5702</inkml:trace>
  <inkml:trace contextRef="#ctx0" brushRef="#br3">15364.000 536.000 13612,'20.000'0.000'1954,"-20.000"0.000"-2178,20.000 0.000 1794,-20.000 0.000-353,19.000 20.000-673,21.000-20.000-256,0.000 20.000-159,-1.000-20.000-65,1.000 20.000-641,-1.000 0.000-576,-19.000-20.000-1313,21.000 20.000-1570</inkml:trace>
  <inkml:trace contextRef="#ctx0" brushRef="#br3">15682.000 476.000 14317,'-20.000'21.000'384,"-1.000"-1.000"-255,-17.000-1.000 992,17.000 21.000-673,1.000-20.000-576,0.000 20.000-929,0.000-21.000-609,20.000 21.000-640,0.000-20.000-3235</inkml:trace>
  <inkml:trace contextRef="#ctx0" brushRef="#br3">15959.000 437.000 13676,'79.000'-60.000'97,"-38.000"21.000"95,-1.000 19.000 1473,-1.000-20.000-1056,-19.000 20.000-449,0.000 0.000-224,-20.000 0.000-513,0.000 20.000-223,-20.000 0.000 159,0.000 20.000 225,-19.000 0.000-33,-22.000 20.000-31,41.000 0.000 224,-18.000-1.000 63,38.000-18.000-223,0.000 18.000 0,0.000-19.000 255,18.000 20.000 65,2.000-20.000 128,21.000-1.000-64,17.000 1.000 0,-17.000 0.000-64,-1.000 0.000 160,-1.000 0.000-64,-19.000 0.000 160,0.000-20.000 321,-20.000 19.000 512,0.000-19.000-385,-20.000 0.000-351,-20.000 21.000-33,1.000-21.000-128,-1.000 0.000-64,1.000 19.000-192,-22.000-19.000-609,21.000 0.000-800,22.000 0.000-2755</inkml:trace>
  <inkml:trace contextRef="#ctx0" brushRef="#br3">16277.000 99.000 14093,'40.000'-59.000'-577,"-21.000"39.000"1282,21.000 20.000 800,1.000 20.000-544,-3.000-1.000-32,3.000 21.000-224,18.000 0.000-97,-19.000 20.000-255,-1.000 19.000-97,1.000-19.000-256,-20.000 19.000 0,0.000 1.000-64,-20.000-1.000-32,-20.000-19.000 0,0.000-1.000-96,0.000-19.000-225,-19.000 0.000 33,-1.000 0.000-481,-1.000-21.000-1217,3.000 1.000-3491</inkml:trace>
  <inkml:trace contextRef="#ctx0" brushRef="#br3">17032.000 497.000 13837,'39.000'-21.000'448,"-19.000"21.000"129,0.000 21.000 1280,0.000-21.000-832,-1.000 20.000-640,21.000-20.000-289,0.000 19.000-96,-1.000 1.000-289,2.000 0.000-287,-21.000 0.000-481,18.000 0.000-513,-17.000 0.000-447,-1.000-20.000-1763</inkml:trace>
  <inkml:trace contextRef="#ctx0" brushRef="#br3">17348.000 417.000 13612,'-18.000'0.000'0,"18.000"20.000"1314,-20.000 0.000 768,-1.000-1.000-1378,1.000 22.000-608,0.000-2.000-96,1.000 1.000-384,-1.000 0.000-513,20.000 0.000-704,0.000-21.000-1474,0.000 1.000-5830</inkml:trace>
  <inkml:trace contextRef="#ctx0" brushRef="#br3">17528.000 298.000 15694,'39.000'-40.000'417,"-19.000"20.000"-353,0.000 0.000 1473,19.000 20.000-608,1.000 0.000-737,19.000 0.000-192,-18.000 20.000-64,-1.000 0.000 96,-20.000 20.000-128,-1.000-20.000 0,1.000 19.000 32,-20.000 2.000-128,-20.000-2.000 128,20.000 0.000 128,-19.000 2.000-96,-1.000-2.000 0,20.000-19.000 128,0.000 0.000-64,20.000 0.000-288,19.000 0.000 256,1.000-1.000-545,19.000-19.000-384,1.000 21.000-1217,-1.000-21.000-3715</inkml:trace>
  <inkml:trace contextRef="#ctx0" brushRef="#br3">15781.000 1391.000 13644,'-20.000'0.000'545,"20.000"0.000"-417,-20.000 0.000 801,20.000 0.000-32,0.000 0.000 0,20.000 19.000-513,-20.000 1.000-288,20.000 20.000 96,19.000-20.000-64,-19.000 19.000-384,20.000-18.000-737,-20.000 18.000-929,19.000-19.000-1153,1.000-20.000-5829</inkml:trace>
  <inkml:trace contextRef="#ctx0" brushRef="#br3">16119.000 1391.000 15342,'18.000'19.000'288,"-18.000"1.000"-352,0.000-20.000 897,21.000 21.000-481,-21.000-2.000-512,20.000 1.000-1377,0.000 0.000-1218,-20.000-1.000-4580</inkml:trace>
  <inkml:trace contextRef="#ctx0" brushRef="#br3">16753.000 1510.000 13869,'20.000'79.000'96,"-20.000"-19.000"-96,0.000-1.000 544,-20.000 21.000-223,20.000 19.000-353,-20.000 1.000-577,1.000-1.000 481,-1.000-39.000 160,20.000-1.000 160,0.000-59.000 64,0.000 20.000 545,0.000-40.000 288,0.000 0.000-865,0.000-39.000-192,20.000-1.000 32,-20.000 1.000 64,0.000-1.000-192,19.000 0.000-64,-19.000 1.000-480,20.000-1.000-545,-20.000-19.000 768,20.000-1.000 289,20.000 0.000 192,-21.000 2.000 128,21.000 37.000 65,-19.000 2.000-33,19.000 39.000-128,-22.000 0.000 32,3.000 20.000 32,-1.000 19.000 1,0.000 41.000 63,0.000-20.000 0,-20.000 39.000-64,0.000 0.000-64,0.000 1.000 1,19.000-1.000-97,-19.000 0.000-64,20.000-39.000-513,0.000-1.000-800,-20.000-39.000-1186,20.000 0.000-6437</inkml:trace>
  <inkml:trace contextRef="#ctx0" brushRef="#br3">16733.000 1967.000 17360,'-19.000'20.000'2434,"19.000"-20.000"-2850,0.000 0.000 672,39.000-20.000 96,1.000 20.000-352,19.000-20.000-928,2.000 20.000-1411,-2.000 0.000-1056,-19.000 0.000-5958</inkml:trace>
  <inkml:trace contextRef="#ctx0" brushRef="#br3">17528.000 1847.000 14926,'39.000'0.000'993,"-19.000"0.000"-1858,-20.000 0.000 1762,-20.000-19.000-545,0.000 19.000-448,-19.000 0.000 0,-1.000 0.000 32,1.000 19.000 0,-1.000 2.000 32,19.000-21.000-64,1.000 40.000 63,20.000-20.000 130,20.000-1.000-33,1.000 1.000 0,38.000 0.000 32,-19.000 0.000-32,19.000 0.000 0,-19.000 0.000-32,0.000-20.000-32,-21.000 19.000 0,-19.000-19.000 96,0.000 0.000 384,-19.000 20.000-95,-21.000-20.000-289,0.000 20.000-64,1.000 0.000-192,-1.000-20.000-865,1.000 20.000-865,19.000-20.000-768,0.000 20.000-2948</inkml:trace>
  <inkml:trace contextRef="#ctx0" brushRef="#br3">17885.000 1887.000 16207,'20.000'0.000'-1249,"-20.000"-19.000"1953,-20.000 19.000-63,0.000 0.000-641,-19.000 0.000-64,-1.000 19.000 64,19.000 2.000 0,1.000-1.000 0,20.000 19.000 64,20.000 1.000 32,1.000-20.000 0,19.000 0.000-96,-1.000-1.000 32,1.000 1.000-32,0.000 0.000 64,-21.000-20.000 321,1.000 20.000-33,-20.000-20.000-128,-20.000 20.000 449,1.000-20.000-481,-21.000 0.000-128,-19.000 20.000-288,19.000-1.000-609,-1.000-19.000-961,3.000 20.000-896,17.000-20.000-3300</inkml:trace>
  <inkml:trace contextRef="#ctx0" brushRef="#br3">18203.000 1987.000 12267,'40.000'-20.000'1602,"-22.000"20.000"-1698,-18.000-20.000 704,-18.000 20.000-256,-2.000 20.000-416,0.000 20.000 64,-1.000-20.000 0,1.000 19.000 0,20.000 1.000 64,0.000 0.000-32,41.000-20.000-32,-21.000-1.000-192,39.000 1.000 96,-19.000-20.000 96,19.000 0.000 0,-19.000 0.000-64,19.000-20.000 64,-19.000-19.000 128,-19.000 19.000 449,-3.000-20.000 288,-36.000 20.000 128,-3.000-19.000-449,-19.000 19.000-31,-19.000-20.000 31,19.000 20.000-384,-19.000 20.000-128,-2.000 0.000-416,23.000-19.000-929,-3.000 19.000-2051,21.000 0.000-5412</inkml:trace>
  <inkml:trace contextRef="#ctx0" brushRef="#br3">18976.000 1887.000 15758,'0.000'-19.000'-256,"-18.000"19.000"-128,-3.000-21.000 576,1.000 21.000-160,0.000 0.000-160,-19.000 21.000 96,-1.000 19.000 96,20.000-1.000 32,0.000 21.000 192,20.000-1.000-160,20.000-19.000-96,20.000 0.000-64,19.000-1.000-160,2.000-39.000 96,18.000 0.000-128,0.000 0.000-449,-20.000-19.000-384,1.000-1.000-512,-1.000 0.000-1122,-19.000-20.000-1088,-20.000 1.000-449</inkml:trace>
  <inkml:trace contextRef="#ctx0" brushRef="#br3">19294.000 1947.000 1505,'0.000'20.000'5029,"0.000"0.000"-4004,0.000 20.000 1409,0.000-20.000-672,20.000 19.000-801,0.000-19.000-545,0.000 20.000-320,19.000-20.000-416,-19.000-1.000-577,1.000-19.000-1698,19.000 0.000-4900</inkml:trace>
  <inkml:trace contextRef="#ctx0" brushRef="#br3">19334.000 1887.000 15246,'0.000'-40.000'-2819,"0.000"40.000"2307,20.000-19.000-161,-1.000 19.000-8455</inkml:trace>
  <inkml:trace contextRef="#ctx0" brushRef="#br3">19790.000 1887.000 15054,'-39.000'41.000'704,"-1.000"-22.000"-191,1.000 21.000 1793,-21.000-20.000-1409,40.000 20.000-769,-19.000-1.000-192,39.000 1.000-416,0.000-20.000-1,20.000 19.000 97,-1.000-19.000-193,1.000 0.000 161,20.000 0.000 31,-20.000-20.000 65,19.000 0.000-64,-19.000 0.000 95,20.000-20.000 97,-21.000 0.000 160,1.000 0.000 0,0.000 1.000-64,-20.000-21.000 32,21.000 20.000-128,-21.000-20.000 320,0.000 21.000 64,-21.000 19.000 193,21.000-20.000 159,0.000 20.000-288,0.000 20.000 1,0.000-1.000 127,0.000 1.000-224,21.000 0.000-64,17.000 0.000-224,3.000 0.000 0,-1.000 0.000-160,-1.000-20.000-577,-19.000 0.000-160,20.000 0.000-769,-21.000 0.000-2626</inkml:trace>
  <inkml:trace contextRef="#ctx0" brushRef="#br3">20009.000 2007.000 13004,'-20.000'-20.000'737,"20.000"20.000"864,20.000 0.000 1,0.000-20.000-1026,20.000 20.000-127,-1.000-20.000-193,40.000 20.000 96,-19.000-19.000-32,-1.000 19.000-63,-18.000 0.000-65,-1.000 0.000 32,-1.000 0.000-384,1.000 0.000-769,-20.000-20.000-320,-1.000 20.000-1410,-19.000 0.000-2562</inkml:trace>
  <inkml:trace contextRef="#ctx0" brushRef="#br3">20207.000 1550.000 14157,'0.000'-21.000'865,"-20.000"21.000"-1442,20.000 21.000 1730,0.000-1.000 289,20.000 19.000-513,-20.000 1.000-321,20.000 19.000 65,0.000 21.000-257,-20.000 19.000-224,21.000-19.000-64,-21.000 0.000 33,20.000-1.000-129,-20.000-20.000-321,18.000-19.000-95,-18.000-20.000-289,21.000 21.000-544,-21.000-41.000-609,20.000 0.000-1024,0.000 0.000-5126</inkml:trace>
  <inkml:trace contextRef="#ctx0" brushRef="#br3">20585.000 2027.000 14349,'19.000'39.000'96,"1.000"1.000"1378,-20.000-20.000 31,20.000 0.000-993,-20.000 19.000-351,0.000-19.000-225,20.000 20.000-513,1.000 1.000-896,-3.000-22.000-1506,2.000-19.000-6182</inkml:trace>
  <inkml:trace contextRef="#ctx0" brushRef="#br3">20644.000 1868.000 16047,'0.000'-21.000'480,"0.000"21.000"-4291,0.000-19.000 4003,0.000 19.000-384,0.000-19.000-9482</inkml:trace>
  <inkml:trace contextRef="#ctx0" brushRef="#br3">20902.000 2146.000 12844,'20.000'79.000'864,"0.000"-59.000"-1280,0.000 21.000 865,-20.000-22.000 575,20.000-19.000-703,-1.000 19.000-161,1.000-19.000 32,-20.000 0.000 225,20.000-19.000-225,-20.000 0.000-256,0.000-2.000 32,0.000-19.000-97,0.000 0.000 33,0.000 1.000-288,0.000-1.000-128,0.000 20.000 351,0.000 0.000 322,0.000 1.000 63,0.000 19.000 64,0.000 0.000-160,20.000 19.000 192,1.000 1.000-159,-1.000 0.000-1,18.000 0.000-160,3.000-20.000-128,-2.000 20.000 192,1.000-20.000-160,0.000 0.000 192,-1.000 0.000-64,-19.000-20.000 128,0.000 0.000 256,0.000 20.000 129,-20.000-20.000-129,0.000 0.000-480,-20.000 1.000-352,-20.000 19.000-33,1.000 0.000 257,-1.000 0.000 96,20.000 0.000 224,-19.000 19.000 32,39.000 1.000-32,0.000 20.000 129,0.000-20.000-1,19.000 19.000-128,21.000-19.000-64,0.000 0.000-64,19.000 0.000-32,-19.000 0.000-480,19.000 1.000-545,0.000-21.000-993,-19.000 0.000-1474</inkml:trace>
  <inkml:trace contextRef="#ctx0" brushRef="#br3">22033.000 1232.000 8359,'0.000'20.000'5542,"0.000"-1.000"-5478,0.000 1.000 1729,0.000 0.000-447,0.000 0.000-1090,0.000 1.000-192,21.000 18.000-320,-21.000-20.000-609,20.000 1.000-1473,0.000 1.000-2947</inkml:trace>
  <inkml:trace contextRef="#ctx0" brushRef="#br3">22292.000 1311.000 16944,'0.000'0.000'288,"0.000"0.000"32,0.000 20.000 993,-20.000 1.000-288,20.000-2.000-672,0.000 20.000-610,0.000-19.000-1760,-20.000 20.000-4582</inkml:trace>
  <inkml:trace contextRef="#ctx0" brushRef="#br3">12286.000 4510.000 7655,'21.000'-20.000'704,"-21.000"1.000"-351,0.000 19.000 1184,0.000-20.000 225,20.000 0.000-513,-20.000 20.000-96,0.000 0.000-64,0.000 0.000-96,0.000 0.000-865,0.000 20.000 128,0.000 19.000 193,0.000 1.000-257,0.000 39.000-64,0.000-19.000 96,-20.000 20.000-160,-1.000 0.000 33,1.000-1.000-97,20.000-19.000 160,-18.000-21.000-224,18.000 1.000 64,0.000-20.000 64,0.000-20.000 32,0.000 0.000 673,0.000-20.000-97,0.000 0.000-576,0.000-20.000-96,0.000 1.000 0,0.000-21.000-288,0.000 1.000 768,18.000-21.000-512,2.000 20.000-96,-20.000-20.000-160,21.000 1.000 160,19.000 20.000 64,-21.000 19.000 32,1.000 0.000-32,0.000 20.000 32,20.000 1.000 0,-21.000 19.000 0,1.000 0.000-32,0.000 19.000 96,20.000 1.000 64,-21.000 20.000 32,1.000 19.000-64,-20.000 1.000 32,20.000-1.000 32,-20.000 21.000-64,0.000-1.000-32,0.000-18.000 0,0.000 18.000 0,20.000-39.000-32,-20.000 19.000-384,21.000-39.000-129,-21.000 0.000 353,0.000 0.000-480,0.000 0.000-321,0.000-20.000-1057,0.000 0.000-1505</inkml:trace>
  <inkml:trace contextRef="#ctx0" brushRef="#br3">12327.000 4829.000 16751,'-20.000'0.000'801,"20.000"0.000"-1185,0.000-21.000 480,20.000 21.000 705,0.000-19.000-641,19.000 19.000-192,1.000 0.000-225,-1.000 0.000-575,1.000 0.000-1539,0.000 0.000-2882</inkml:trace>
  <inkml:trace contextRef="#ctx0" brushRef="#br3">12863.000 4729.000 15310,'0.000'0.000'352,"0.000"0.000"65,19.000 20.000 1312,1.000-1.000-479,0.000-19.000-578,0.000 21.000-95,19.000-2.000 95,21.000 2.000-479,-21.000-1.000-129,2.000-20.000-96,-1.000 19.000-321,-1.000 1.000-319,-19.000-20.000-578,20.000 0.000 161,-21.000 0.000-576,-19.000 0.000-545,20.000-20.000-225,-20.000 1.000-3074</inkml:trace>
  <inkml:trace contextRef="#ctx0" brushRef="#br3">13200.000 4649.000 12107,'-39.000'20.000'609,"-1.000"19.000"544,19.000-18.000 1473,-17.000 39.000-864,-3.000-20.000-993,1.000 19.000-545,1.000-19.000-192,19.000 19.000-128,0.000-39.000-1218,20.000 20.000-1568,20.000-20.000-3140</inkml:trace>
  <inkml:trace contextRef="#ctx0" brushRef="#br3">14034.000 4192.000 10473,'-20.000'-79.000'609,"20.000"59.000"192,-21.000 0.000 544,21.000 20.000-128,-18.000 0.000-800,-2.000 20.000-225,-1.000 0.000 288,1.000 39.000 705,20.000 1.000-256,-20.000 39.000-224,20.000 1.000-97,-18.000-1.000-255,18.000 1.000-321,18.000-1.000 64,2.000-20.000-641,0.000 1.000 33,21.000-20.000-257,18.000-21.000-96,-19.000 1.000-448,19.000-20.000-417,0.000-20.000-1633</inkml:trace>
  <inkml:trace contextRef="#ctx0" brushRef="#br3">14451.000 4530.000 12299,'-20.000'60.000'2370,"20.000"-20.000"-2370,0.000-1.000-128,20.000 21.000 320,-20.000-21.000-224,0.000 1.000-192,20.000 1.000 128,-20.000-22.000 256,20.000-19.000 769,-20.000 0.000 160,0.000 0.000-192,0.000-19.000-641,0.000-22.000-224,-20.000 1.000 160,20.000 1.000-31,0.000-21.000-129,-20.000 0.000-192,40.000 1.000-513,-20.000-20.000-801,39.000 39.000 898,1.000-20.000 416,0.000 41.000 64,-1.000-2.000 128,1.000 21.000-32,-20.000 21.000 288,-1.000-2.000 128,-19.000 1.000-95,0.000 20.000-257,0.000 0.000 32,-19.000-21.000-64,19.000 21.000 0,0.000-20.000-64,0.000 20.000-96,0.000 0.000-353,19.000-21.000-31,1.000 21.000-353,0.000 0.000-192,1.000-1.000 545,-1.000-18.000 223,-20.000-2.000 193,0.000 2.000 448,-20.000-21.000 609,-1.000 20.000 192,-19.000-20.000-192,1.000 0.000-256,-1.000 0.000-449,-19.000 0.000-256,19.000 0.000-192,20.000 0.000-769,1.000 0.000-1185,-1.000 0.000-1473</inkml:trace>
  <inkml:trace contextRef="#ctx0" brushRef="#br3">15026.000 4590.000 15022,'0.000'0.000'1857,"0.000"0.000"-2177,20.000 19.000 1441,0.000-19.000 385,0.000 21.000-642,-1.000-2.000-351,21.000 1.000-193,1.000 0.000-160,-23.000 20.000-160,22.000-20.000-32,1.000-1.000-320,-2.000 2.000-449,-19.000-2.000-288,0.000-19.000-64,0.000 21.000-1217,-20.000-21.000-2146</inkml:trace>
  <inkml:trace contextRef="#ctx0" brushRef="#br3">15364.000 4570.000 14701,'-40.000'20.000'705,"21.000"-1.000"-737,-21.000 2.000 1537,19.000-2.000-95,-37.000 21.000-1250,17.000 0.000-288,1.000-1.000-577,21.000 1.000-320,-1.000 1.000-865,20.000-22.000-1857,0.000 1.000-5638</inkml:trace>
  <inkml:trace contextRef="#ctx0" brushRef="#br3">15720.000 4550.000 16047,'21.000'-20.000'544,"-21.000"20.000"-864,-21.000 0.000 800,3.000 20.000-63,-22.000-20.000-321,-1.000 40.000-64,23.000 0.000 128,-3.000-1.000 192,1.000 0.000-191,20.000-18.000 95,20.000 18.000-160,1.000 1.000 0,17.000-19.000-160,3.000-1.000-64,-3.000-20.000-257,23.000 19.000-511,-2.000-19.000-1090,-19.000-19.000-1730,-1.000 19.000-7206</inkml:trace>
  <inkml:trace contextRef="#ctx0" brushRef="#br3">15939.000 4093.000 16976,'61.000'39.000'-32,"-3.000"-18.000"128,3.000 18.000 1121,18.000 1.000-32,0.000 0.000-64,0.000 19.000-192,-18.000 1.000-289,-3.000 20.000-63,-17.000-21.000-321,-2.000 20.000-64,-19.000 1.000-160,-20.000-20.000 33,-20.000 20.000 31,-1.000-21.000-545,3.000-19.000-448,-23.000 0.000-448,-17.000-1.000-833,-3.000 1.000-1121,2.000-20.000-3940</inkml:trace>
  <inkml:trace contextRef="#ctx0" brushRef="#br3">12088.000 5623.000 12972,'-20.000'0.000'576,"1.000"0.000"-512,-1.000 20.000 513,20.000 0.000 320,-20.000 20.000-161,20.000 19.000-191,-20.000 1.000-129,20.000 20.000 129,0.000-21.000-161,0.000 1.000-160,20.000 19.000-127,0.000-19.000 127,19.000-20.000-641,1.000 20.000-63,0.000-21.000-289,19.000-19.000-448,-18.000 20.000-865,-3.000-40.000-1345,3.000 0.000-4741</inkml:trace>
  <inkml:trace contextRef="#ctx0" brushRef="#br3">12525.000 5703.000 11498,'0.000'39.000'2787,"20.000"2.000"-2531,-20.000 18.000-160,19.000 1.000 193,1.000-1.000-97,-20.000 1.000-64,0.000 19.000-192,0.000-19.000 32,0.000-20.000 64,0.000-1.000 0,0.000-39.000 128,0.000 21.000 0,0.000-21.000 673,20.000-21.000-321,-20.000-18.000-447,0.000-1.000 63,0.000-20.000 32,0.000 0.000-128,20.000 1.000-96,-20.000-20.000-385,21.000-1.000-127,-3.000 20.000 320,2.000 1.000 256,0.000 19.000 64,21.000 20.000 64,-23.000 20.000 224,23.000 0.000-64,-21.000 0.000-95,20.000 20.000-1,-21.000 1.000 32,21.000 18.000-32,-20.000 0.000-96,-20.000 21.000-32,20.000 0.000 64,-20.000-1.000-32,0.000 1.000-96,19.000-1.000-192,-19.000 1.000-352,20.000-20.000-609,-20.000 0.000-1025,0.000-21.000-1538</inkml:trace>
  <inkml:trace contextRef="#ctx0" brushRef="#br3">12703.000 5981.000 17072,'0.000'20.000'1217,"21.000"0.000"-1890,-1.000-20.000 993,-2.000 0.000 161,23.000 0.000-321,-1.000 19.000-672,19.000-19.000-2115,-19.000 20.000-2562</inkml:trace>
  <inkml:trace contextRef="#ctx0" brushRef="#br3">13200.000 5921.000 7751,'0.000'0.000'10185,"0.000"0.000"-10761,20.000 20.000 800,0.000-20.000 961,0.000 20.000-256,-1.000 20.000-705,21.000-20.000-63,19.000 19.000-65,-19.000-19.000 0,1.000 0.000-385,-3.000 0.000-607,-18.000 0.000-386,21.000 0.000-543,-23.000-20.000-962,2.000 0.000-4644</inkml:trace>
  <inkml:trace contextRef="#ctx0" brushRef="#br3">13477.000 5921.000 14285,'-39.000'40.000'256,"19.000"0.000"257,20.000-1.000 288,-20.000 1.000-449,0.000 20.000-576,20.000-21.000-1218,0.000 1.000-287,0.000 1.000-610,0.000-2.000-7206</inkml:trace>
  <inkml:trace contextRef="#ctx0" brushRef="#br3">13835.000 5762.000 14701,'0.000'41.000'641,"0.000"-2.000"-577,0.000-20.000 320,0.000 22.000 545,0.000-2.000-672,0.000 1.000-257,0.000 0.000-225,0.000-1.000 193,0.000-19.000-32,0.000 0.000-160,0.000 0.000 0,0.000-20.000 224,0.000-20.000-64,0.000 0.000-160,0.000-20.000-1,0.000 21.000 97,0.000-21.000-352,0.000-20.000-641,20.000 21.000-417,-20.000-1.000-127,21.000 1.000 1537,-21.000-2.000 224,18.000 41.000 160,2.000 0.000 609,21.000 0.000 416,-21.000 21.000-160,-2.000-1.000-512,3.000-1.000-289,-21.000 1.000-160,20.000-1.000-128,-20.000 2.000-64,0.000-1.000-160,0.000-20.000 96,0.000 19.000 64,-20.000 1.000-32,20.000-20.000 64,0.000 20.000-96,0.000-20.000 32,20.000 20.000-65,0.000 0.000 1,-20.000 0.000 128,20.000-1.000 32,-1.000-19.000 257,-19.000 20.000 95,0.000 0.000 192,-19.000 0.000 97,-1.000 0.000-192,-20.000 0.000-289,19.000 0.000-96,-17.000-1.000 64,17.000-19.000-64,-19.000 0.000-256,22.000 0.000-192,-3.000 0.000-737,21.000 0.000-1025,0.000-19.000-1826,0.000-1.000-4997</inkml:trace>
  <inkml:trace contextRef="#ctx0" brushRef="#br3">14034.000 5425.000 11370,'0.000'20.000'3171,"40.000"19.000"-3139,-1.000-19.000 993,21.000 40.000 737,-1.000-21.000-225,0.000 21.000-351,2.000 0.000-514,-3.000 0.000 129,-17.000-1.000-321,-1.000 1.000-448,-21.000-1.000 32,1.000-19.000-96,-40.000-1.000 96,20.000 21.000 1,-39.000-20.000-162,-1.000-1.000-127,-1.000 1.000-352,3.000-20.000-577,-3.000 1.000-1410,2.000-2.000-2850</inkml:trace>
  <inkml:trace contextRef="#ctx0" brushRef="#br3">14789.000 5783.000 12459,'-20.000'20.000'3460,"40.000"-20.000"-3332,-2.000 19.000 993,23.000 20.000 0,-1.000-18.000-128,-1.000 18.000-641,1.000-19.000-256,-1.000 20.000-64,1.000-20.000 32,0.000 19.000-32,-1.000-19.000-224,1.000 0.000-416,-19.000 0.000-225,-3.000-20.000-577,2.000 0.000-736,-20.000 0.000-576,0.000 0.000-3973</inkml:trace>
  <inkml:trace contextRef="#ctx0" brushRef="#br3">15244.000 5861.000 13708,'0.000'0.000'-128,"-20.000"0.000"64,20.000 21.000 1602,-20.000-1.000-417,-19.000-1.000-577,-1.000 1.000-255,-19.000 20.000-129,19.000 0.000-128,1.000-1.000-192,19.000-19.000-769,0.000 20.000-1409,0.000 0.000-2275</inkml:trace>
  <inkml:trace contextRef="#ctx0" brushRef="#br3">15820.000 5783.000 11723,'20.000'-41.000'2946,"-20.000"22.000"-3330,-20.000-1.000 1217,1.000 20.000 32,-1.000 0.000-609,-20.000 0.000-288,1.000 20.000 192,-1.000 19.000 160,-1.000 21.000-31,2.000-21.000-161,19.000 21.000 32,0.000 0.000-32,40.000-1.000 64,0.000 1.000 257,19.000-20.000-65,22.000-1.000-128,-2.000 1.000 97,1.000-20.000-129,19.000-20.000 64,-20.000 21.000-96,2.000-42.000-96,-3.000 21.000-288,-17.000 0.000-1185,-41.000-20.000-2018,0.000 20.000-11115</inkml:trace>
  <inkml:trace contextRef="#ctx0" brushRef="#br3">17488.000 4609.000 10730,'-40.000'0.000'768,"40.000"0.000"-319,0.000 0.000 1248,0.000 0.000-576,20.000 0.000-576,0.000 0.000-193,39.000 0.000 161,1.000 0.000-97,19.000 21.000-31,41.000-21.000-65,-1.000 0.000-96,0.000 0.000 64,-1.000-21.000-127,-19.000 21.000-1,-18.000-19.000-256,-22.000 19.000-481,-19.000-20.000-896,-40.000 20.000-1314,19.000-20.000-3811</inkml:trace>
  <inkml:trace contextRef="#ctx0" brushRef="#br3">17885.000 4451.000 9192,'0.000'-20.000'-352,"0.000"0.000"-609,40.000 0.000 1441,-20.000 0.000 385,-1.000 1.000-96,1.000 19.000-64,0.000 0.000-225,-20.000 0.000-288,0.000 0.000 481,-20.000 19.000-225,0.000 1.000 1,-39.000 20.000-193,0.000 0.000 192,-22.000-21.000-127,2.000 21.000-161,0.000 0.000-128,19.000-20.000 288,1.000 20.000 65,19.000-21.000-97,1.000 1.000-192,39.000-20.000-96,0.000 20.000 64,20.000 20.000 288,19.000-20.000 97,1.000-1.000-129,39.000 2.000-160,0.000 19.000-64,0.000-20.000-96,-18.000-1.000-544,-2.000 1.000-1698,1.000 20.000-1698</inkml:trace>
  <inkml:trace contextRef="#ctx0" brushRef="#br3">17745.000 5783.000 15822,'0.000'20.000'1282,"0.000"-20.000"-1699,20.000-20.000 994,21.000 20.000 384,18.000 0.000-545,21.000 0.000-192,19.000 0.000 193,1.000-21.000 31,-1.000 21.000-192,0.000 0.000-127,-20.000-20.000-418,-20.000 20.000-1120,-19.000 0.000-353,-1.000 0.000-1056,-39.000-19.000-4485</inkml:trace>
  <inkml:trace contextRef="#ctx0" brushRef="#br3">17964.000 5564.000 9769,'-19.000'-20.000'288,"19.000"20.000"-608,0.000-20.000 640,0.000 20.000-288,0.000 20.000-256,-20.000-20.000 160,0.000 40.000 320,-20.000-21.000 641,1.000 21.000 192,-1.000 1.000 64,19.000-22.000-128,1.000 20.000-288,2.000 2.000-65,18.000-21.000-31,18.000 19.000-129,2.000-20.000-159,21.000 2.000-129,-1.000-1.000-64,-1.000-1.000 0,21.000 1.000 96,19.000-20.000-223,-20.000 20.000-162,2.000-20.000-671,-23.000 20.000-2115,3.000-20.000-7079</inkml:trace>
  <inkml:trace contextRef="#ctx0" brushRef="#br1">17627.000 4649.000 160,'-20.000'-19.000'3395,"20.000"19.000"-1121,0.000 0.000-256,0.000 0.000-449,-20.000 0.000-576,20.000 0.000-448,-20.000 0.000-129,0.000 0.000 65,1.000 0.000 159,19.000 0.000-95,-20.000 0.000-225,20.000 0.000 0,0.000 0.000 193,0.000 0.000-65,0.000 19.000 1,0.000-19.000-65,0.000 0.000-32,0.000 0.000-127,0.000 0.000-129,-20.000 0.000 32,20.000 20.000 128,0.000-20.000-32,0.000 0.000 1,0.000 20.000 31,-20.000-20.000 64,20.000 0.000-160,0.000 0.000 64,0.000 19.000 1,0.000-19.000-1,0.000 0.000 160,0.000 0.000-95,0.000 0.000 191,0.000 0.000-32,0.000 0.000 1,0.000 0.000-129,0.000 0.000 161,0.000 0.000-129,0.000 0.000-64,20.000 0.000-192,0.000 0.000 225,39.000 0.000-1,1.000 0.000-320,19.000 0.000 96,21.000 0.000-96,19.000-19.000 160,0.000 19.000 32,19.000 0.000-32,-18.000 0.000-127,-1.000 0.000-1,1.000 0.000 64,-21.000 0.000-32,-40.000-20.000-256,1.000 20.000-33,-21.000 0.000-223,-39.000 0.000-353,20.000 0.000-64,-40.000 0.000 97,0.000 0.000-418,1.000 0.000-447,-21.000 0.000 224,-19.000 0.000-737,-2.000 0.000-2915</inkml:trace>
  <inkml:trace contextRef="#ctx0" brushRef="#br1">18024.000 4371.000 8071,'59.000'-40.000'192,"-39.000"40.000"801,0.000-19.000 993,1.000 19.000-705,-21.000 0.000-960,0.000 0.000-65,0.000 19.000 256,-21.000 2.000 129,-19.000 18.000-257,-19.000-19.000-63,-1.000 20.000-65,1.000-1.000 64,0.000-19.000 129,-1.000 20.000 159,-20.000-20.000-127,20.000 19.000-1,1.000-18.000 33,0.000-2.000 31,19.000 1.000-95,20.000 0.000-225,0.000-1.000 32,1.000-19.000-352,19.000 21.000 288,0.000-1.000 64,39.000-1.000 129,-19.000 21.000 127,39.000 1.000-224,1.000-22.000-127,-1.000 21.000-33,2.000 0.000 0,-2.000-20.000 64,20.000 19.000-288,-19.000 1.000 160,-1.000-20.000 64,1.000 0.000-32,-21.000 0.000-32,1.000-20.000 0,-19.000 0.000-32,-21.000 19.000-480,0.000-19.000-641,-21.000 0.000-737,1.000 21.000-2146,-20.000-21.000-8455</inkml:trace>
  <inkml:trace contextRef="#ctx0" brushRef="#br1">3394.000 8803.000 768,'0.000'0.000'961,"0.000"0.000"-96,0.000 0.000 672,0.000 0.000 481,0.000 0.000-256,0.000 0.000-417,0.000 0.000-256,0.000 0.000-320,0.000 0.000-192,0.000 0.000-1,0.000 0.000-127,0.000 0.000-65,0.000 0.000-32,0.000 0.000-192,0.000 0.000-96,0.000 0.000-64,0.000 0.000 65,18.000 0.000-1,-18.000 0.000 96,20.000 0.000-32,-20.000 0.000-32,21.000-20.000-32,-1.000 20.000 0,0.000 0.000 0,19.000 0.000-64,-19.000 0.000 0,20.000 0.000 0,-21.000 0.000 0,1.000 0.000 0,20.000 0.000-32,-20.000 0.000 32,-1.000 0.000 0,21.000 0.000 32,-20.000 0.000-32,21.000 0.000 0,-23.000 0.000 0,23.000 0.000 0,-21.000 0.000 32,19.000 0.000-32,1.000 0.000 32,0.000 0.000-64,-21.000 0.000 0,21.000 0.000 32,0.000 0.000 0,-1.000 0.000 0,1.000 0.000 32,-1.000 0.000 0,22.000 0.000 0,-23.000 0.000 0,43.000 0.000-32,-22.000 0.000-64,0.000-20.000 0,-19.000 20.000 0,21.000 0.000-32,-2.000 0.000 64,-19.000 0.000 32,19.000 0.000 0,-19.000 0.000 0,19.000 0.000-96,0.000 0.000 64,1.000 0.000 0,-1.000 0.000-192,2.000 0.000-193,-2.000 0.000 257,0.000 0.000 160,21.000 0.000-32,-21.000 0.000 32,20.000 0.000 0,-18.000 20.000 0,18.000-20.000 0,0.000 0.000 0,0.000 0.000 0,1.000 0.000 0,0.000 0.000 0,19.000 0.000-32,0.000 0.000 0,0.000 0.000 64,0.000 0.000 0,1.000 0.000 64,-1.000 0.000-32,0.000 0.000-32,0.000-20.000 64,-20.000 20.000-64,0.000 0.000-32,21.000 0.000 0,-20.000 0.000 0,20.000 0.000 96,-1.000 0.000 65,0.000 0.000 159,0.000 0.000-32,21.000 0.000-128,-21.000 0.000-32,0.000 0.000-32,0.000 0.000 33,0.000-20.000-1,1.000 20.000 96,-1.000-20.000 192,-20.000 20.000-159,20.000 0.000-129,-40.000 0.000-192,22.000 0.000 64,-43.000 0.000-289,3.000 0.000-1280,-21.000 20.000-962,-20.000-20.000-3939</inkml:trace>
  <inkml:trace contextRef="#ctx0" brushRef="#br1">18877.000 7749.000 7559,'0.000'-19.000'800,"0.000"-1.000"-287,20.000 20.000 1185,-20.000-20.000-225,0.000 20.000-320,0.000 0.000-480,20.000 0.000 31,-20.000 0.000-95,0.000 0.000-257,20.000 0.000-31,-20.000 40.000 95,0.000-1.000-32,0.000 21.000-63,0.000-1.000-129,0.000 21.000-64,-20.000-1.000-64,20.000-19.000 0,-20.000 0.000-32,20.000-1.000 32,-20.000-19.000-32,20.000-20.000 32,0.000 0.000 256,0.000-20.000-31,-19.000 0.000 255,19.000 0.000-191,0.000-20.000-289,0.000-20.000 96,0.000 1.000-160,0.000-1.000 32,19.000 0.000-64,-19.000-20.000-64,20.000 1.000-128,0.000-1.000-257,0.000 0.000 33,1.000 1.000-65,-3.000-1.000 257,2.000 21.000 192,0.000-1.000 32,1.000 20.000 0,-1.000 0.000 64,-2.000 20.000 32,3.000 0.000 64,-1.000 0.000-32,0.000 0.000 96,0.000 20.000-64,-20.000 20.000-32,19.000-20.000-63,-19.000 19.000-33,20.000 21.000 0,-20.000-21.000 160,0.000 21.000-224,0.000-1.000 128,0.000 1.000 0,20.000 0.000 32,-20.000-20.000-128,0.000-1.000 32,20.000 1.000-32,-20.000-20.000-64,0.000 0.000 0,20.000 0.000-289,-20.000-20.000-640,0.000 0.000-1153,-20.000 0.000-1697</inkml:trace>
  <inkml:trace contextRef="#ctx0" brushRef="#br1">18858.000 8067.000 15598,'-20.000'0.000'1185,"20.000"0.000"-800,20.000 0.000 704,-1.000 0.000-64,21.000 0.000-833,19.000-20.000-32,2.000 20.000-352,18.000-19.000-192,-39.000 19.000-1026,-1.000 0.000-1665,1.000 0.000-4260</inkml:trace>
  <inkml:trace contextRef="#ctx0" brushRef="#br1">19632.000 7987.000 6181,'0.000'0.000'6887,"0.000"0.000"-6663,0.000 0.000 1153,0.000 0.000 353,0.000 0.000-737,20.000 21.000-384,19.000-21.000-193,1.000 20.000-160,0.000-1.000-192,-1.000 1.000 0,2.000 0.000-160,-3.000 0.000-288,-18.000-20.000-225,21.000 20.000-224,-21.000-20.000-416,-1.000 0.000-576,-19.000 0.000-450,0.000-20.000-2369</inkml:trace>
  <inkml:trace contextRef="#ctx0" brushRef="#br1">19889.000 7928.000 11242,'0.000'20.000'1698,"-18.000"-20.000"-1698,-2.000 20.000 1345,-1.000-20.000 0,1.000 40.000-800,-19.000-20.000-321,-1.000 19.000-160,0.000 1.000-32,1.000 0.000-32,19.000-20.000-192,0.000 20.000-705,20.000-21.000-897,0.000-19.000-2338</inkml:trace>
  <inkml:trace contextRef="#ctx0" brushRef="#br1">20644.000 7570.000 10634,'0.000'-40.000'672,"0.000"20.000"-31,0.000 20.000 512,-20.000 0.000-512,0.000 41.000-65,1.000-22.000-31,-1.000 21.000 63,0.000 20.000-95,0.000 0.000 95,0.000-1.000-95,20.000 1.000-65,0.000-1.000-256,0.000 1.000-96,0.000 0.000 0,20.000-1.000-31,20.000 1.000-33,-1.000-21.000-385,21.000 1.000-640,-21.000-20.000-896,2.000 0.000-802,-1.000 0.000-3747</inkml:trace>
  <inkml:trace contextRef="#ctx0" brushRef="#br1">21021.000 7809.000 2562,'20.000'59.000'9737,"0.000"-19.000"-10089,1.000 0.000-65,-1.000-1.000 449,-2.000 2.000-288,2.000-2.000-801,21.000 1.000 769,-41.000-20.000 320,20.000 0.000 224,-20.000-20.000 129,0.000 0.000 415,0.000-20.000-607,-20.000-20.000 127,0.000 20.000 384,-1.000-39.000 97,1.000 19.000-416,2.000-20.000-353,18.000 1.000-225,0.000-1.000-479,0.000 1.000 31,18.000 19.000 289,23.000 20.000 64,-1.000 20.000 192,-1.000 0.000 192,1.000 0.000 96,-1.000 0.000-224,1.000 40.000 0,-40.000-20.000 32,20.000-1.000-96,-40.000 21.000-225,20.000-20.000 129,-20.000 20.000 192,0.000-21.000 64,20.000 1.000 192,-19.000 20.000 193,19.000-20.000-257,0.000 0.000-160,0.000 20.000 32,19.000-20.000-160,1.000 19.000-64,20.000-19.000-160,-20.000 0.000 191,19.000 20.000 162,-39.000-40.000 191,0.000 20.000 128,0.000-1.000 961,-39.000-19.000-96,-1.000 0.000-608,0.000 0.000-513,-19.000 0.000-96,19.000 0.000-576,1.000 0.000-674,-2.000 0.000-1056,21.000-19.000-3235</inkml:trace>
  <inkml:trace contextRef="#ctx0" brushRef="#br1">21557.000 7948.000 15150,'-20.000'0.000'-128,"40.000"20.000"1217,1.000-20.000 1057,17.000 19.000-961,3.000 2.000-737,18.000-1.000-223,-19.000-1.000-161,19.000 1.000-128,-19.000-20.000-577,0.000 20.000-929,-19.000 0.000-1280,-3.000-20.000-1538,2.000 0.000-5702</inkml:trace>
  <inkml:trace contextRef="#ctx0" brushRef="#br1">21895.000 7888.000 13164,'-20.000'20.000'-160,"20.000"0.000"256,-20.000 0.000 1666,0.000 0.000-577,0.000-1.000-801,-19.000 22.000-224,-1.000-2.000-96,20.000-19.000-96,-19.000 20.000-320,19.000 0.000-897,0.000-21.000-1057,20.000 2.000-1762</inkml:trace>
  <inkml:trace contextRef="#ctx0" brushRef="#br1">22312.000 7908.000 14093,'19.000'-40.000'865,"-19.000"40.000"-2147,-39.000 0.000 1571,-1.000 0.000 479,1.000 0.000-511,19.000 40.000-161,-20.000-20.000 160,20.000 20.000 192,20.000-21.000-63,0.000 22.000-97,20.000-2.000-96,0.000 1.000-32,20.000-20.000 1,-1.000 0.000-65,1.000 0.000-256,19.000-1.000-609,2.000-19.000-705,-23.000 0.000-1024,3.000 0.000-2947</inkml:trace>
  <inkml:trace contextRef="#ctx0" brushRef="#br1">22450.000 7591.000 13100,'41.000'0.000'1121,"-21.000"19.000"-1217,19.000 0.000 801,21.000 22.000 928,-1.000-1.000-160,2.000-1.000-351,18.000 21.000-194,-20.000-1.000 226,20.000 1.000-482,-39.000-1.000-191,0.000 1.000-289,-21.000 0.000-64,-19.000 0.000-96,0.000-1.000 32,-19.000-19.000-256,-1.000 20.000-641,-20.000-21.000-1121,1.000-18.000-864,-21.000 18.000-1539</inkml:trace>
  <inkml:trace contextRef="#ctx0" brushRef="#br0">17786.000 5882.000 992,'0.000'0.000'2243,"0.000"0.000"319,0.000-21.000-480,0.000 21.000-705,-21.000 0.000 193,1.000 0.000 31,20.000 0.000 33,-18.000 0.000-353,-3.000 0.000-160,1.000 0.000-32,20.000 0.000-160,0.000 0.000-96,0.000 0.000-161,0.000 0.000-319,20.000-19.000-97,1.000 19.000-96,17.000 0.000 0,23.000 0.000 65,-2.000 0.000-33,40.000 0.000-64,0.000-20.000 96,0.000 20.000-64,21.000 0.000-32,19.000 0.000-32,-21.000 0.000-128,2.000 0.000 160,-40.000-19.000-192,-1.000 19.000 32,-20.000 0.000-256,-19.000 0.000-352,-19.000 0.000-450,-21.000 0.000-1024,-21.000 0.000-1537,-19.000 0.000-5510</inkml:trace>
  <inkml:trace contextRef="#ctx0" brushRef="#br0">18123.000 5504.000 11755,'21.000'-20.000'288,"-21.000"20.000"-384,0.000 20.000 512,-41.000-20.000 321,-18.000 20.000-449,-1.000 20.000-32,1.000-1.000 161,-20.000 1.000 384,-2.000 1.000 224,22.000-22.000-129,-1.000 20.000-127,21.000 2.000-256,-1.000-21.000-1,20.000-1.000-63,20.000 1.000-33,20.000-1.000 192,40.000 2.000-127,-1.000-1.000-65,0.000-1.000-159,42.000 21.000-65,-22.000-20.000-32,20.000 0.000-64,-20.000 0.000-96,0.000-1.000-64,-18.000 1.000-192,-22.000 0.000-257,1.000-20.000-416,-40.000 20.000-512,20.000-20.000-289,-40.000 20.000-1024,0.000-20.000-2499</inkml:trace>
  <inkml:trace contextRef="#ctx0" brushRef="#br0">3512.000 10253.000 9769,'-19.000'0.000'320,"19.000"0.000"-224,0.000 0.000 993,0.000 0.000 449,0.000 0.000-770,0.000 0.000-543,0.000 0.000 383,19.000 0.000 33,-19.000 0.000-257,20.000 0.000-160,0.000 20.000 33,0.000-20.000 63,0.000 0.000-96,19.000 0.000 64,-19.000 0.000-31,20.000 0.000-97,-1.000 0.000-64,1.000 0.000 0,1.000 0.000-32,-3.000 0.000-32,23.000 0.000-32,-2.000 0.000 0,0.000-20.000 0,1.000 20.000 0,-1.000 0.000 64,2.000 0.000-64,18.000 0.000 96,0.000 0.000 0,0.000 0.000-96,20.000-19.000 32,-18.000 19.000 32,18.000 0.000-64,-20.000 0.000-64,20.000 0.000 32,0.000 0.000 192,-20.000-20.000-192,21.000 20.000 64,19.000 0.000-32,-20.000 0.000 0,21.000 0.000 32,-21.000 0.000 0,0.000 0.000-32,20.000 0.000 33,-1.000 0.000-66,2.000-21.000 33,-21.000 21.000 0,20.000 0.000 65,1.000 0.000-97,-1.000 0.000 32,0.000 0.000-33,-19.000 0.000 33,17.000 0.000 65,3.000 0.000-97,-1.000 0.000 96,-20.000-19.000-32,21.000 19.000-64,-1.000-20.000 96,1.000 20.000-64,-21.000-20.000-32,19.000 20.000 64,-38.000 0.000 64,19.000 0.000-64,-19.000 0.000 32,-1.000 0.000-64,0.000-19.000 64,-19.000 19.000-96,-1.000 0.000-160,1.000 0.000-385,-41.000 0.000-672,21.000 0.000-929,-40.000 0.000-1826</inkml:trace>
  <inkml:trace contextRef="#ctx0" brushRef="#br0">12645.000 6577.000 1825,'-41.000'0.000'1185,"21.000"0.000"577,0.000 0.000 224,20.000 0.000-32,0.000 0.000-417,0.000 0.000-480,0.000 0.000-160,0.000 0.000-64,20.000 0.000 0,0.000 0.000-257,0.000 20.000-63,39.000-20.000-257,2.000 0.000-32,18.000 0.000-128,0.000 0.000-64,0.000 0.000 32,20.000 0.000-32,21.000-20.000 32,-21.000 20.000 0,20.000 0.000 97,-40.000 0.000 127,0.000 0.000-224,-18.000 0.000-160,-21.000 0.000-449,-21.000 0.000-736,1.000 0.000-1634,-20.000 0.000-3587</inkml:trace>
  <inkml:trace contextRef="#ctx0" brushRef="#br0">18739.000 9299.000 10505,'20.000'-59.000'481,"-20.000"39.000"-225,0.000 20.000 897,0.000 0.000-608,19.000 20.000-481,-19.000 0.000 640,0.000 39.000 33,0.000-19.000 32,-19.000 19.000-64,19.000 21.000-225,-40.000 0.000-256,20.000-20.000-96,0.000 19.000-96,1.000-20.000 64,19.000 1.000-63,-20.000-40.000 63,20.000 0.000 64,0.000-20.000 288,0.000-20.000 257,0.000 0.000-545,20.000-20.000-64,-20.000 1.000-64,19.000-1.000 96,1.000-20.000-320,-20.000 1.000-32,20.000-22.000-417,20.000 22.000-448,-21.000-1.000-384,21.000-19.000 288,0.000 39.000 928,-1.000 1.000 418,-19.000 19.000 95,0.000 0.000 128,1.000 20.000-63,-3.000 20.000-1,2.000 0.000-32,0.000 19.000-32,-20.000 21.000 1,21.000-20.000 63,-21.000 20.000-64,0.000-1.000-128,0.000 1.000-32,0.000-1.000-32,-21.000 1.000-64,21.000-20.000 0,0.000 19.000-96,0.000-19.000-352,0.000-20.000-193,0.000 0.000-384,0.000 0.000-608,0.000-20.000-1346,-20.000 0.000-4228</inkml:trace>
  <inkml:trace contextRef="#ctx0" brushRef="#br0">18719.000 9638.000 15470,'-20.000'0.000'577,"20.000"0.000"-641,20.000 0.000 672,20.000 0.000-127,-1.000 0.000-385,21.000 0.000-192,-1.000 0.000-481,0.000 0.000-1120,-19.000 0.000-1507,19.000-21.000-7269</inkml:trace>
  <inkml:trace contextRef="#ctx0" brushRef="#br0">19294.000 9517.000 320,'20.000'-19.000'9000,"-20.000"19.000"-8455,20.000-20.000 1761,-20.000 20.000-64,20.000 20.000-833,-20.000-20.000-255,39.000 19.000-514,-19.000 2.000-320,21.000 19.000-191,-21.000-20.000-1,19.000-1.000-224,1.000 2.000-161,-1.000-2.000-415,-19.000 1.000-449,20.000-20.000-545,-40.000 20.000-928,20.000-20.000-4005</inkml:trace>
  <inkml:trace contextRef="#ctx0" brushRef="#br0">19592.000 9478.000 10057,'-39.000'0.000'2242,"19.000"20.000"-1633,0.000-1.000 928,-19.000 22.000 97,19.000-1.000-962,-21.000 19.000-511,1.000-19.000-194,21.000 0.000-351,19.000-1.000-128,0.000-19.000-385,0.000 0.000-609,19.000 0.000-1472,-19.000-20.000-3461</inkml:trace>
  <inkml:trace contextRef="#ctx0" brushRef="#br0">19970.000 9299.000 11659,'0.000'40.000'-65,"0.000"-20.000"162,0.000 0.000 95,0.000-1.000 32,0.000 22.000-128,19.000-2.000-192,-19.000-19.000-513,20.000-1.000 257,-20.000 2.000 128,20.000-21.000 96,-20.000 0.000-161,0.000 0.000 33,0.000-21.000 288,0.000 2.000 160,0.000-1.000 225,0.000-19.000-1,-20.000 18.000-63,20.000-18.000 31,-20.000-1.000-192,20.000 20.000 0,20.000-20.000-192,0.000 21.000 128,20.000-1.000-160,-21.000 0.000 32,21.000 20.000-96,19.000 0.000 32,-19.000 0.000 64,-20.000 20.000 32,21.000 0.000 96,-23.000-1.000 65,3.000 1.000-97,-21.000 0.000-64,-21.000 0.000 32,21.000-20.000-32,-18.000 20.000 32,-2.000 0.000 0,-1.000-1.000-32,21.000 1.000 64,0.000 1.000 0,21.000-2.000 0,-1.000 1.000-32,-2.000 0.000-32,3.000-1.000-32,-1.000 2.000 0,0.000-1.000 0,0.000 0.000 32,-20.000 0.000-160,0.000-1.000 224,-20.000 2.000-32,0.000-2.000 32,-21.000-19.000 161,3.000 20.000 223,-3.000-20.000-192,1.000 0.000-159,1.000 0.000-162,-1.000 0.000-511,1.000 0.000-641,19.000 0.000-1281,-20.000-20.000-5958</inkml:trace>
  <inkml:trace contextRef="#ctx0" brushRef="#br0">18401.000 9081.000 8584,'0.000'0.000'640,"-20.000"0.000"-704,0.000 19.000 224,-19.000 21.000 1057,-1.000 20.000 225,19.000 0.000-129,-17.000 19.000-416,-3.000 0.000-128,21.000 1.000-225,2.000 0.000-288,18.000 19.000-95,18.000-19.000-161,23.000-1.000-577,17.000-20.000-256,23.000 1.000 0,18.000-20.000 65,1.000 0.000-770,19.000-20.000-4067</inkml:trace>
  <inkml:trace contextRef="#ctx0" brushRef="#br0">20685.000 9021.000 11755,'18.000'0.000'640,"-18.000"0.000"-480,0.000 0.000 481,20.000 20.000 352,1.000 0.000-513,-1.000 0.000-95,0.000 20.000 63,19.000-1.000 161,1.000 1.000 224,-1.000 20.000-193,21.000-1.000-223,-40.000 1.000-129,19.000 0.000 0,-39.000-1.000-160,20.000 21.000 32,-20.000-20.000 33,-20.000-1.000-161,0.000-19.000 128,1.000-1.000-32,-21.000 1.000 32,0.000-20.000-224,1.000 0.000-288,-1.000 0.000-449,1.000-1.000-641,39.000-19.000-1568,0.000 0.000-3012</inkml:trace>
  <inkml:trace contextRef="#ctx0" brushRef="#br0">21260.000 9517.000 13773,'20.000'0.000'64,"0.000"21.000"384,-1.000-21.000 1186,1.000 20.000-417,20.000 20.000-705,-1.000-21.000-320,21.000 2.000 1,-21.000-2.000-65,1.000 1.000-64,1.000 0.000 0,-2.000-20.000-256,1.000 0.000-449,-20.000 0.000-672,-1.000 0.000-1122,-19.000 0.000-2145</inkml:trace>
  <inkml:trace contextRef="#ctx0" brushRef="#br0">21677.000 9418.000 8936,'-20.000'21.000'1185,"20.000"-2.000"-64,-41.000 21.000 993,23.000-21.000-224,-23.000 22.000-513,1.000-1.000-896,-19.000 19.000-321,39.000-19.000-96,-19.000-20.000-224,19.000 20.000-417,0.000-21.000-800,20.000 1.000-833,-20.000 0.000-2435</inkml:trace>
  <inkml:trace contextRef="#ctx0" brushRef="#br0">22371.000 9339.000 10025,'41.000'-40.000'-416,"-41.000"20.000"352,0.000 1.000 1441,-20.000 19.000-672,-1.000-20.000-609,1.000 20.000-64,-19.000 20.000 64,19.000-1.000 192,-20.000 21.000 192,1.000 0.000 193,-1.000-1.000 96,20.000 2.000 96,0.000-2.000 192,20.000 21.000-257,0.000-20.000-191,20.000-1.000-161,20.000 1.000-127,19.000-20.000-65,1.000 20.000 32,-1.000-40.000-224,20.000 20.000 32,-18.000 0.000-32,-2.000-20.000-96,0.000 0.000 96,-19.000 0.000-192,-20.000 0.000-384,0.000 0.000-801,1.000-20.000-1634,-21.000 20.000-4324</inkml:trace>
  <inkml:trace contextRef="#ctx0" brushRef="#br4">18243.000 8266.000 5765,'-20.000'0.000'1473,"20.000"0.000"-1056,0.000-20.000 800,0.000 20.000-609,0.000 0.000 129,0.000-20.000 0,0.000 20.000-64,0.000 0.000-193,0.000 0.000 32,0.000 0.000 1,0.000 0.000-1,0.000 0.000-31,0.000 0.000 63,-20.000 0.000 1,20.000 0.000-1,0.000 0.000-95,0.000 0.000-33,0.000 0.000-160,-21.000 0.000-63,1.000 20.000-65,2.000-20.000 32,-23.000 20.000-32,1.000 20.000-64,-19.000-20.000 64,0.000 19.000-64,-1.000 21.000 128,1.000-21.000-95,-2.000 21.000 31,2.000 0.000-32,-1.000 0.000 0,1.000 19.000-32,19.000 20.000-32,-19.000 20.000 128,19.000-19.000-128,1.000 19.000 0,19.000 20.000 160,-21.000-20.000-128,23.000 1.000 225,18.000-1.000 63,-20.000 0.000 64,20.000 21.000-31,0.000-21.000 255,0.000 20.000-191,0.000-20.000 63,20.000 0.000-159,-2.000 20.000 31,2.000-20.000-128,21.000 1.000-96,-2.000 19.000-31,21.000-40.000 63,-1.000 21.000-96,20.000-21.000-32,20.000-20.000-64,-18.000 1.000 96,18.000 0.000-64,0.000-21.000 0,-20.000-19.000 32,21.000 0.000-160,-21.000-1.000-32,-19.000 1.000-64,-1.000-40.000-193,-19.000 20.000-319,-21.000-20.000-33,-19.000 0.000-384,20.000-20.000-192,-40.000 0.000-1602,1.000 0.000-2883</inkml:trace>
  <inkml:trace contextRef="#ctx0" brushRef="#br4">18103.000 10372.000 8936,'-20.000'-19.000'288,"0.000"19.000"-352,20.000 0.000 481,-19.000 0.000 960,19.000 0.000-96,-20.000 0.000-320,20.000 0.000 32,-20.000 19.000 352,20.000 2.000-96,-20.000 18.000-416,0.000 1.000-160,20.000-1.000-193,-19.000 1.000-95,19.000 20.000 63,0.000-1.000-64,0.000 21.000 1,19.000-20.000 31,1.000 19.000-63,20.000 1.000-33,-1.000-1.000 0,21.000 1.000-128,20.000-1.000-96,-1.000-19.000 65,0.000 19.000-65,1.000-39.000 0,-1.000 20.000 0,0.000-20.000-96,-18.000-21.000 160,-2.000 2.000-160,0.000-2.000 0,-39.000-19.000-160,20.000 0.000-64,-20.000 0.000-289,-20.000 0.000-320,0.000-19.000-704,0.000-2.000-705,0.000 21.000-609,-20.000-19.000-1057</inkml:trace>
  <inkml:trace contextRef="#ctx0" brushRef="#br4">18739.000 11267.000 14093,'0.000'0.000'1089,"20.000"0.000"-1089,-20.000 20.000 865,39.000-1.000-97,-19.000 1.000 33,20.000 0.000-288,19.000 20.000 159,0.000-20.000 321,-19.000 20.000 32,19.000-21.000-544,-38.000 21.000-385,-1.000-19.000 0,-20.000 18.000 96,-41.000 1.000-64,3.000 0.000-96,-23.000-1.000 96,2.000 1.000-32,0.000 0.000 0,-1.000-21.000-128,1.000 1.000 32,19.000 0.000 0,1.000 0.000-64,-1.000 0.000-608,40.000-20.000-545,-21.000 20.000-33,21.000-20.000-1440,0.000 19.000-1922,21.000-19.000-6887</inkml:trace>
  <inkml:trace contextRef="#ctx0" brushRef="#br4">20148.000 11267.000 12491,'-20.000'-40.000'1442,"20.000"40.000"-161,-40.000-20.000-865,1.000 20.000-416,-1.000 0.000 32,-19.000 20.000-32,18.000 20.000-32,-17.000-20.000 32,37.000 19.000 0,1.000 1.000 64,20.000 0.000 161,20.000 0.000 255,1.000 0.000 0,17.000 0.000-63,23.000-1.000-97,-2.000 1.000-192,1.000 0.000 0,-1.000-1.000-160,-19.000 1.000 128,-1.000-20.000 65,-39.000 19.000 63,0.000-39.000 256,0.000 20.000 161,-39.000 0.000-385,-1.000-20.000-128,-19.000 20.000-256,-1.000-20.000-32,1.000 20.000-513,18.000-20.000-256,3.000-20.000-608,18.000 20.000-609,20.000-20.000-1473,0.000 20.000-5510</inkml:trace>
  <inkml:trace contextRef="#ctx0" brushRef="#br4">20644.000 11526.000 13965,'20.000'-21.000'897,"-40.000"2.000"-833,0.000 19.000 352,-19.000 0.000 161,-21.000 19.000 95,21.000 2.000-31,-1.000-2.000-353,0.000 21.000-160,1.000 20.000 257,39.000-21.000-225,0.000 21.000-64,0.000-21.000-96,39.000 1.000 0,1.000-20.000 96,0.000 0.000-192,39.000-20.000 160,-20.000 0.000-32,2.000 0.000-96,-23.000-20.000 128,23.000 0.000-160,-43.000-20.000 128,3.000 1.000 96,-1.000-1.000-32,-20.000 0.000 128,-20.000-19.000-224,20.000 19.000 0,-39.000 1.000 32,19.000 18.000 64,0.000 2.000-128,20.000-2.000 32,-21.000 21.000-96,21.000 0.000-64,0.000 21.000 128,0.000-2.000 64,0.000 2.000-64,21.000 18.000 64,-1.000 1.000 0,0.000 0.000 0,-2.000-1.000-128,3.000 1.000 128,-1.000-20.000-64,0.000 0.000 32,-20.000 19.000 96,0.000-19.000-192,0.000-20.000 160,0.000 20.000-128,-20.000 0.000 96,20.000-20.000-32,0.000 0.000 32,0.000-20.000 96,0.000 0.000-288,20.000 0.000 224,-20.000-19.000 0,20.000-1.000-64,-1.000 0.000 0,1.000 1.000-384,0.000-1.000 256,0.000 0.000 64,0.000 40.000 0,-1.000 0.000 96,1.000 0.000 128,0.000 20.000-128,-20.000 20.000-64,20.000-20.000 64,-20.000 19.000 32,0.000-19.000-64,0.000 20.000 96,0.000-20.000-224,0.000-20.000 128,0.000 19.000 64,21.000-19.000 256,-21.000-19.000-192,0.000 19.000-128,0.000 0.000-320,20.000-20.000-64,-20.000 0.000-33,18.000 0.000 65,2.000 0.000-128,1.000 0.000 159,-1.000 20.000 321,0.000 0.000 353,-1.000 0.000 223,-19.000 0.000-384,20.000 0.000-32,-20.000 20.000-96,0.000-20.000-128,0.000 20.000 64,20.000 0.000 0,-20.000-20.000 32,20.000 20.000 33,0.000 0.000-98,-20.000-20.000 322,19.000 0.000-193,1.000 0.000 64,0.000 0.000-128,0.000 0.000 64,19.000-20.000-96,-19.000 0.000 160,20.000 0.000-64,-1.000 0.000 161,-19.000 0.000-129,21.000-19.000 0,-21.000 19.000-64,-20.000-20.000-224,0.000 1.000 32,0.000 18.000-257,0.000 2.000-95,-41.000-2.000 320,1.000 21.000 160,1.000 0.000 0,-1.000 21.000 160,1.000-2.000 320,19.000 21.000 161,0.000 0.000-65,20.000 20.000 33,20.000-21.000-64,0.000 21.000-65,39.000-21.000-64,0.000 1.000-95,22.000-20.000-193,-22.000 0.000-32,0.000-20.000-160,-19.000 0.000-321,0.000 20.000-575,-40.000-20.000-1058,0.000 0.000-1986,-20.000 0.000-7719</inkml:trace>
  <inkml:trace contextRef="#ctx0" brushRef="#br4">20486.000 12757.000 9673,'0.000'-80.000'4420,"0.000"41.000"-3715,0.000-1.000-129,0.000 0.000 161,-20.000 0.000-545,-20.000 40.000-160,20.000-19.000 192,-19.000 19.000 32,19.000 40.000-31,-21.000-21.000-65,23.000 41.000-96,-2.000-21.000-64,20.000 1.000 32,0.000 20.000 64,20.000-41.000 0,19.000 22.000 0,1.000-21.000 256,19.000-1.000-63,-19.000-19.000-129,19.000-19.000-32,-19.000-1.000-64,-1.000-21.000-32,1.000 22.000-64,-20.000-21.000-288,1.000 0.000-129,-21.000 1.000-191,18.000-1.000-481,-18.000 0.000 608,0.000 21.000 417,0.000 19.000-256,0.000 0.000 160,0.000 0.000 96,0.000 19.000-33,0.000 21.000 1,0.000-20.000 64,0.000 19.000 32,20.000 1.000 32,1.000-20.000-64,-21.000 0.000 64,20.000 0.000 192,0.000-20.000 225,-2.000 0.000-225,3.000-20.000 128,-1.000 0.000 65,0.000 0.000-289,-20.000-20.000-96,20.000 21.000 64,-1.000-1.000-128,-19.000 0.000 0,20.000 20.000-33,0.000-20.000 65,0.000 20.000-32,19.000 20.000 64,-19.000-20.000-32,0.000 20.000-32,0.000 19.000-256,1.000-19.000-673,-1.000 0.000-705,-2.000 0.000-2241</inkml:trace>
  <inkml:trace contextRef="#ctx0" brushRef="#br4">21478.000 12499.000 10730,'-20.000'-40.000'96,"0.000"40.000"1057,0.000 0.000 833,-19.000 0.000-737,-1.000 0.000-256,1.000 20.000-449,19.000 19.000-95,0.000-18.000-193,20.000 18.000-128,20.000-19.000-128,0.000 20.000-64,-1.000-1.000-288,21.000-19.000 63,-20.000 20.000-31,19.000-20.000 0,-19.000-1.000 192,0.000 1.000 192,-20.000 1.000 160,0.000-1.000-32,-20.000-20.000-64,-19.000 19.000-96,19.000-19.000-224,-20.000 0.000-384,1.000 0.000-866,-1.000 0.000-864,20.000-19.000-3075</inkml:trace>
  <inkml:trace contextRef="#ctx0" brushRef="#br4">21637.000 12558.000 11947,'40.000'-19.000'160,"-40.000"19.000"-160,0.000 19.000 1505,-20.000 1.000-223,20.000 0.000-610,-20.000 0.000-416,-1.000 19.000-191,3.000 1.000-33,18.000-20.000-129,0.000 20.000-159,18.000-21.000 96,3.000 1.000 64,-1.000 1.000 128,0.000-21.000-32,19.000 0.000 64,-19.000 0.000-64,20.000-21.000 128,-20.000 1.000-128,-1.000 1.000-224,-19.000-1.000-545,0.000 0.000-96,20.000 0.000 1,-20.000 20.000-33,0.000 0.000 609,0.000 0.000 223,0.000 0.000 33,0.000 20.000 32,0.000 0.000 97,0.000 0.000 191,0.000-1.000 224,20.000-19.000 353,0.000 20.000 64,-20.000-20.000 320,20.000 0.000 0,1.000-20.000-64,-3.000 20.000-192,2.000-19.000-192,-20.000-21.000-609,21.000 20.000-288,-21.000-20.000-640,0.000 21.000-610,0.000-21.000-576,0.000 20.000-1088,0.000 0.000-3428</inkml:trace>
  <inkml:trace contextRef="#ctx0" brushRef="#br4">22114.000 12677.000 4548,'0.000'20.000'3427,"0.000"-20.000"-929,19.000 0.000-544,1.000 0.000-256,0.000-20.000-289,0.000 20.000-352,19.000-20.000-384,1.000 20.000-449,-20.000-19.000-128,-20.000-1.000-320,0.000 0.000-321,0.000 20.000 129,-20.000 0.000 224,-20.000 0.000-289,21.000 0.000-127,-21.000 0.000 384,20.000 20.000 192,0.000 19.000 32,1.000-19.000 0,19.000 20.000 64,0.000-20.000-32,19.000 19.000-32,1.000-19.000 192,20.000 21.000 32,-1.000-22.000 449,1.000-19.000 63,0.000 0.000-159,-1.000 0.000 192,2.000 0.000 256,-3.000-19.000-225,-18.000-22.000-223,21.000 21.000-193,-21.000-19.000-288,-1.000 19.000-384,1.000 0.000-705,0.000 0.000-833,-20.000 20.000-1825,20.000-20.000-8200</inkml:trace>
  <inkml:trace contextRef="#ctx0" brushRef="#br4">22788.000 12737.000 11627,'59.000'20.000'-193,"-38.000"-20.000"-2433</inkml:trace>
  <inkml:trace contextRef="#ctx0" brushRef="#br4">18679.000 894.000 9288,'40.000'-19.000'-1345,"-40.000"19.000"-32,0.000-21.000 1281,0.000 21.000 192,0.000 0.000 96,0.000 0.000 449,0.000 0.000 544,0.000-20.000 160,0.000 20.000-32,-20.000 0.000-416,20.000 0.000-513,-20.000 0.000-159,1.000 0.000-33,-21.000 0.000-96,-1.000 0.000-32,-18.000 20.000 0,-1.000-20.000-64,1.000 0.000 0,-20.000 0.000 32,-20.000 0.000 0,-1.000 21.000-32,-19.000-21.000 32,-20.000 0.000 160,1.000 0.000 513,-2.000 0.000-385,1.000 0.000-224,-20.000 0.000-96,-19.000 19.000-64,18.000-19.000 96,-18.000 20.000 0,-20.000-1.000 64,19.000 22.000-32,1.000-21.000-32,-2.000-1.000-32,22.000 1.000 0,-2.000-1.000 33,2.000 2.000 31,19.000-21.000-64,21.000 20.000 0,17.000 0.000 0,22.000-20.000-64,0.000 19.000-33,20.000 1.000-63,19.000-20.000 0,20.000 20.000-32,20.000 0.000 160,0.000 0.000 32,0.000 0.000 64,20.000 0.000 0,0.000 19.000 64,0.000 1.000 0,-1.000 0.000 0,21.000 19.000-32,0.000 1.000-63,-1.000 20.000 31,1.000 19.000 0,-19.000 0.000 64,17.000 1.000-32,3.000 39.000 64,-1.000 0.000 64,-21.000-20.000 0,21.000-20.000 65,-20.000-19.000-65,0.000-21.000 96,-20.000 21.000 33,19.000-41.000-97,-19.000 21.000-96,20.000-21.000 0,-20.000 2.000-128,20.000-2.000 0,-20.000-20.000 0,20.000 2.000-32,-20.000-1.000 64,20.000 0.000 96,19.000-20.000 97,1.000 20.000-97,-1.000-20.000-128,42.000 20.000 64,-22.000-20.000 0,20.000 0.000-192,20.000 0.000 192,20.000 0.000-96,1.000 0.000 32,19.000-20.000-32,19.000 20.000 160,21.000-20.000-352,-1.000 20.000 256,22.000-20.000-64,-2.000 0.000 0,20.000-1.000-32,0.000 21.000-32,21.000-19.000 64,-21.000 19.000-32,20.000-19.000 64,0.000-1.000-96,1.000 20.000 64,-2.000 0.000-64,2.000 0.000-32,0.000 0.000-257,-21.000 0.000 514,20.000 0.000-225,-20.000 0.000 192,1.000-20.000-192,-21.000 20.000 64,1.000 0.000 0,-21.000 0.000 0,2.000 0.000 0,-22.000 0.000-32,0.000 0.000 64,-18.000 0.000 0,-1.000 0.000-32,-1.000 0.000 128,-18.000 0.000-256,-1.000-21.000 96,-20.000 21.000 96,-20.000-19.000-32,0.000 19.000-96,2.000-20.000 32,-22.000 20.000-65,-19.000-20.000-95,19.000 20.000 0,-19.000-19.000-96,-1.000 19.000 64,-19.000-21.000-1,21.000 21.000 193,-21.000-20.000 128,-20.000 1.000 1,0.000-1.000 95,0.000 0.000 0,0.000 0.000-32,0.000-20.000-128,0.000 21.000-96,0.000-21.000-32,0.000 1.000-32,-20.000-1.000-128,20.000 0.000-1,0.000-20.000-95,-21.000-19.000 96,21.000-1.000-161,-20.000 1.000-63,0.000 0.000 192,20.000 19.000 128,0.000 1.000-1,-18.000-2.000-63,18.000-18.000 0,-21.000-1.000 192,21.000-19.000 32,0.000 19.000-64,0.000 1.000-64,0.000 0.000-32,0.000 19.000 31,0.000 0.000 161,21.000 1.000-32,-21.000 19.000 0,0.000-19.000-32,0.000 18.000 97,18.000-17.000 63,-18.000 17.000 96,0.000 1.000 224,0.000 21.000 257,0.000-21.000-449,0.000 20.000-224,-18.000 20.000-64,-23.000 0.000 32,1.000 0.000 0,-19.000 0.000 0,-1.000 0.000 0,-40.000 20.000-32,1.000-20.000 64,-19.000 20.000 0,-21.000-20.000 32,-19.000 0.000 160,-22.000 20.000 449,1.000-20.000 0,-19.000-20.000-129,-41.000 0.000 33,2.000 20.000-193,-22.000-20.000-160,-18.000 20.000-95,-21.000 0.000-97,0.000 20.000-32,1.000 0.000 96,18.000 19.000-545,-19.000-18.000-320,41.000-2.000-864,-2.000 1.000-577,21.000 20.000-513,0.000-20.000-5605</inkml:trace>
  <inkml:trace contextRef="#ctx0" brushRef="#br4">19871.000 3278.000 4388,'-20.000'-19.000'2722,"20.000"19.000"-1120,0.000 0.000-834,20.000 19.000-319,-2.000 1.000-33,2.000 20.000 33,1.000 0.000 159,-1.000 19.000 161,0.000 21.000 0,-1.000-1.000 128,1.000 1.000-97,-20.000 19.000-351,0.000-20.000-289,0.000 1.000 0,20.000-1.000-32,-20.000-19.000-256,20.000-20.000-480,0.000 0.000-385,-20.000-21.000-289,19.000-19.000-1088,1.000 0.000-2883</inkml:trace>
  <inkml:trace contextRef="#ctx0" brushRef="#br4">19672.000 3676.000 13068,'-40.000'20.000'1377,"40.000"-20.000"-1537,0.000 0.000 32,0.000 0.000 640,0.000 0.000 161,0.000 0.000-257,0.000-20.000-31,0.000-1.000-129,0.000 2.000 32,40.000-21.000-160,-21.000 0.000-64,21.000-19.000-64,-20.000 19.000 0,19.000-19.000 33,-19.000-1.000-162,0.000 20.000 129,1.000 1.000-32,-1.000-1.000 64,-20.000 20.000 289,18.000 20.000-129,-18.000 0.000-480,20.000 20.000 352,1.000 0.000 32,-1.000 19.000 0,19.000 21.000-32,21.000-20.000-416,-1.000-1.000-321,1.000 1.000-897,-1.000 0.000-992,-18.000-20.000-2659</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1:12:5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ff0000"/>
    </inkml:brush>
  </inkml:definitions>
  <inkml:trace contextRef="#ctx0" brushRef="#br0">9448.000 536.000 896,'0.000'0.000'2210,"0.000"0.000"-544,0.000 0.000-193,0.000 0.000 289,0.000 0.000-64,0.000 0.000-257,0.000 0.000-224,0.000 0.000 32,0.000 0.000-96,-20.000 0.000-224,20.000 0.000-128,0.000 0.000-96,0.000 0.000-193,0.000 0.000-127,0.000 0.000-161,0.000 0.000 128,20.000 0.000 33,-20.000 0.000-225,20.000 0.000 128,-20.000 0.000-64,20.000-19.000-224,0.000 19.000 64,-20.000-20.000-64,19.000-1.000 64,1.000 21.000 32,-20.000-19.000-224,20.000 19.000 32,-20.000-20.000 0,20.000 20.000-64,-20.000 0.000-160,0.000-20.000 31,0.000 20.000 97,0.000 0.000-128,0.000 0.000 192,0.000 0.000 0,0.000 0.000-321,0.000 0.000 161,0.000 0.000 0,0.000 0.000 160,0.000 0.000-33,0.000 20.000 129,-20.000 0.000 0,20.000-1.000 64,0.000 2.000 0,0.000 18.000-32,0.000 1.000 0,0.000 0.000 0,0.000-1.000 0,0.000 1.000 0,0.000 20.000-32,0.000-21.000-64,0.000 21.000-64,0.000 0.000 160,0.000-21.000-64,0.000 21.000 128,0.000-21.000-64,0.000-18.000 0,0.000 19.000 32,0.000-21.000 32,0.000 21.000-96,-20.000-20.000-32,20.000 0.000-224,0.000-20.000-129,-20.000 20.000-127,1.000 0.000-65,-1.000-20.000-127,0.000 0.000 447,0.000 0.000 321,0.000 0.000 193,-1.000 0.000 607,3.000 0.000 129,18.000 0.000-224,0.000 0.000-513,0.000 0.000 65,18.000 0.000 223,3.000 0.000-288,19.000-20.000-288,0.000 20.000 545,-1.000 0.000-417,1.000-20.000-96,-1.000 20.000-161,1.000 0.000-735,1.000 0.000-674,-3.000-20.000-1153,-17.000 20.000-3683</inkml:trace>
  <inkml:trace contextRef="#ctx0" brushRef="#br0">10917.000 894.000 11947,'0.000'-40.000'352,"0.000"40.000"705,0.000 0.000 577,0.000 0.000-1602,0.000 0.000-160,0.000 0.000 160,0.000 21.000 0,0.000 18.000-32,0.000 0.000 32,0.000-18.000-32,0.000 18.000-32,19.000 0.000-32,-19.000-18.000 96,20.000-1.000 64,0.000-20.000 224,1.000 0.000-32,-21.000 0.000-96,20.000-20.000-159,-2.000-1.000-98,2.000 2.000-95,1.000-1.000-96,-1.000-19.000 64,0.000 18.000 64,-1.000 1.000 32,21.000 20.000 64,-20.000 0.000 160,0.000 0.000 32,0.000 0.000 64,-1.000 20.000-160,-19.000-20.000 0,0.000 21.000 64,0.000-1.000 0,0.000-1.000-288,-39.000 1.000-640,19.000-1.000-962,-40.000-19.000-1665</inkml:trace>
  <inkml:trace contextRef="#ctx0" brushRef="#br0">10738.000 695.000 15118,'80.000'-40.000'512,"-61.000"21.000"-704,21.000 19.000 0,-20.000-20.000-2435,19.000 20.000-8039</inkml:trace>
  <inkml:trace contextRef="#ctx0" brushRef="#br0">12108.000 914.000 11050,'0.000'0.000'993,"0.000"-20.000"-417,0.000 20.000 1186,0.000 0.000-705,0.000 20.000-352,0.000-20.000-257,0.000 19.000-127,20.000 1.000-193,0.000 1.000-32,-20.000-1.000-64,19.000 19.000-128,-19.000-20.000-193,20.000 2.000-255,-20.000-1.000-930,20.000-20.000-1248,-20.000 0.000-2979</inkml:trace>
  <inkml:trace contextRef="#ctx0" brushRef="#br0">12128.000 815.000 14765,'-20.000'-40.000'929,"20.000"20.000"-1089,0.000 20.000 513,20.000 0.000-321,-20.000 0.000-1826,20.000 0.000-5349</inkml:trace>
  <inkml:trace contextRef="#ctx0" brushRef="#br0">12465.000 854.000 14669,'0.000'21.000'-1697,"-19.000"-21.000"1729,-1.000 19.000 64,0.000 1.000-352,20.000-1.000-1442,-20.000 22.000-1217,20.000-2.000-1185,20.000-19.000 2115</inkml:trace>
  <inkml:trace contextRef="#ctx0" brushRef="#br0">12505.000 1093.000 1505,'40.000'-20.000'2562,"-1.000"-1.000"577,-19.000 2.000-256,-20.000-20.000-929,20.000-2.000-897,-20.000 2.000-320,0.000 0.000-545,-20.000-21.000-288,0.000 0.000-32,0.000 0.000-33,1.000 1.000-191,-1.000-1.000 224,-20.000 1.000 448,20.000 39.000-128,1.000-20.000-160,19.000 40.000-64,-20.000 0.000 97,20.000 0.000 383,0.000 40.000 32,0.000-1.000 65,0.000 1.000 63,20.000 20.000-255,-1.000-1.000-97,1.000 21.000-96,0.000-21.000-64,20.000-18.000-64,-21.000 17.000-128,21.000-17.000-480,1.000-2.000-802,-23.000 0.000-704,2.000-18.000-2658</inkml:trace>
  <inkml:trace contextRef="#ctx0" brushRef="#br0">12762.000 994.000 9513,'0.000'0.000'2402,"21.000"0.000"-2594,-21.000 0.000 1281,0.000 0.000-96,20.000-20.000-833,0.000 20.000 0,0.000-21.000 64,0.000 21.000-32,-1.000-20.000 0,-19.000 1.000-127,0.000-1.000 31,0.000 1.000-128,0.000 19.000-289,-19.000-21.000 161,-1.000 21.000-32,0.000-20.000 64,0.000 20.000 96,20.000 20.000 96,-20.000 1.000 32,20.000-2.000 96,0.000 1.000-32,0.000 19.000 64,0.000-18.000-31,20.000-1.000-97,0.000-1.000-64,0.000 1.000-32,0.000-1.000-64,-1.000 2.000-64,1.000-21.000 64,0.000 20.000 64,-20.000-20.000 32,0.000 0.000 128,0.000 0.000 32,0.000 0.000-64,0.000 0.000-128,0.000 0.000 0,0.000-20.000-32,0.000 20.000-64,0.000 0.000 128,0.000-21.000-96,20.000 2.000 32,-20.000 19.000 32,0.000-20.000 32,20.000 1.000 96,-20.000-1.000 96,0.000 20.000 129,19.000-21.000-33,-19.000 21.000 32,20.000 0.000-32,-20.000 0.000 161,20.000 0.000-97,-20.000 21.000 65,20.000-21.000-321,1.000 20.000-128,-21.000-1.000-160,18.000 1.000-321,-18.000-1.000-576,20.000 2.000-608,1.000-1.000-481,-21.000-20.000-1986</inkml:trace>
  <inkml:trace contextRef="#ctx0" brushRef="#br0">13161.000 854.000 14413,'0.000'0.000'128,"0.000"0.000"64,18.000 0.000 1762,3.000 0.000-1249,-1.000 0.000-481,0.000-20.000-32,19.000 20.000 33,1.000-19.000-129,0.000-2.000-289,-1.000 21.000-767,-19.000-19.000-514,0.000 19.000-1601,-20.000-20.000-4996</inkml:trace>
  <inkml:trace contextRef="#ctx0" brushRef="#br0">13240.000 556.000 9801,'20.000'40.000'833,"-1.000"0.000"1825,-19.000 0.000-128,20.000-1.000-1280,-20.000 21.000-834,0.000-20.000-64,20.000 20.000-191,-20.000-21.000-129,20.000 0.000-321,-20.000 2.000-351,20.000-22.000-866,-20.000 1.000-1473,19.000-1.000-3619</inkml:trace>
  <inkml:trace contextRef="#ctx0" brushRef="#br0">13497.000 854.000 12075,'20.000'21.000'96,"-20.000"-21.000"545,0.000 19.000 576,0.000 1.000-1121,21.000-1.000-1153,-21.000 1.000-769,0.000 1.000-2722</inkml:trace>
  <inkml:trace contextRef="#ctx0" brushRef="#br0">13517.000 735.000 15438,'0.000'-40.000'-2819,"0.000"40.000"1827,0.000-19.000 575</inkml:trace>
  <inkml:trace contextRef="#ctx0" brushRef="#br0">13657.000 794.000 11434,'20.000'21.000'1474,"-1.000"-2.000"-866,-19.000-19.000 1923,20.000 0.000-1282,0.000 0.000-833,0.000 0.000-224,-20.000-19.000-960,20.000 19.000-1603,-1.000-21.000-4611</inkml:trace>
  <inkml:trace contextRef="#ctx0" brushRef="#br0">13716.000 556.000 13196,'0.000'20.000'480,"0.000"0.000"-415,20.000-20.000 1120,-20.000 40.000 96,0.000-21.000-705,0.000 21.000 1,0.000 0.000 96,0.000 0.000-193,20.000 0.000-128,-20.000-21.000-191,0.000 22.000-161,20.000-2.000 32,-20.000-20.000-321,19.000 1.000-191,1.000 1.000-225,-20.000-1.000-256,20.000-20.000-96,0.000 0.000 289,1.000 0.000 191,-3.000-20.000 289,2.000-1.000 128,0.000-18.000 128,1.000 19.000 384,-21.000 1.000 801,20.000 19.000 192,-20.000-21.000-640,0.000 21.000-449,0.000 0.000-160,0.000 0.000 96,-20.000 21.000 129,20.000-21.000-65,0.000 19.000-128,0.000 1.000 0,0.000-1.000-96,0.000 1.000-96,20.000-20.000-192,-20.000 21.000 416,18.000-1.000-224,3.000-20.000-128,-21.000 0.000 192,20.000 0.000-256,0.000-20.000 63,-20.000 20.000-31,20.000-21.000-384,-20.000 21.000-193,19.000-20.000 192,-19.000 20.000 225,0.000-19.000-65,0.000 19.000 449,0.000 0.000 353,0.000 19.000-33,0.000 1.000 161,0.000 21.000 287,0.000-2.000-287,20.000 21.000-65,-20.000-21.000-160,0.000 21.000-160,0.000-20.000 1,0.000-1.000 95,0.000 1.000-256,0.000 1.000 160,0.000-2.000 320,-20.000-20.000 65,1.000 1.000-65,-1.000 1.000 321,-20.000-21.000-129,19.000 19.000-95,-17.000-19.000-161,-23.000 0.000-224,22.000-19.000-96,-21.000 19.000-544,21.000-21.000-801,-1.000 1.000-769,20.000 1.000-2371</inkml:trace>
  <inkml:trace contextRef="#ctx0" brushRef="#br0">14471.000 933.000 18353,'0.000'0.000'-609,"0.000"0.000"-2402,0.000 0.000 2083,0.000 0.000-9354</inkml:trace>
  <inkml:trace contextRef="#ctx0" brushRef="#br0">16336.000 497.000 7783,'0.000'0.000'961,"0.000"0.000"1729,0.000 0.000-1184,0.000 0.000-1154,0.000 0.000 64,20.000 0.000 33,-20.000 0.000 31,20.000-21.000-95,0.000 21.000-33,1.000-19.000 0,-3.000-1.000-95,2.000 20.000-65,0.000-20.000-64,-20.000 1.000-64,21.000-2.000-32,-21.000 1.000-32,20.000 20.000-96,-20.000-19.000 0,0.000 19.000-32,0.000-20.000-32,0.000 20.000-97,0.000 0.000-63,0.000 0.000 32,0.000 20.000 160,0.000-20.000 64,0.000 39.000 64,0.000-18.000 96,0.000 18.000-96,18.000 0.000 0,-18.000 21.000 64,21.000-20.000-64,-1.000 0.000 32,0.000 20.000-32,-20.000-21.000 32,20.000 1.000 0,-20.000-1.000 0,0.000 1.000-32,19.000 1.000 32,-19.000-2.000-32,-19.000-20.000 32,19.000 1.000 64,-20.000 1.000-64,0.000-21.000-32,0.000 20.000 0,-19.000-20.000 32,19.000 0.000 128,-1.000 0.000 257,-19.000 0.000 95,22.000 0.000 129,18.000 0.000-97,0.000 0.000-63,0.000 0.000-449,0.000 0.000 64,18.000 0.000-32,2.000 0.000-64,21.000 0.000 0,-3.000 0.000-32,3.000 0.000-32,18.000 0.000-321,-19.000 0.000-383,-20.000 0.000-610,19.000 0.000-608,-19.000 0.000-1569,0.000 0.000-5125</inkml:trace>
  <inkml:trace contextRef="#ctx0" brushRef="#br0">16832.000 676.000 11659,'0.000'-21.000'128,"0.000"21.000"1858,0.000 0.000-321,20.000 0.000-800,-20.000 0.000-64,41.000 21.000-65,-21.000-21.000-191,18.000 19.000-289,-17.000 1.000-128,19.000 0.000-32,-20.000 0.000-96,19.000 0.000-352,-19.000-20.000-225,0.000 19.000-608,0.000 2.000-1153,-1.000-21.000-1153,-19.000 0.000-4325</inkml:trace>
  <inkml:trace contextRef="#ctx0" brushRef="#br0">17111.000 596.000 3138,'0.000'0.000'9161,"0.000"20.000"-9033,-20.000 0.000 1890,20.000-1.000-352,-20.000 2.000-1154,0.000-2.000-320,1.000 21.000 33,-21.000 0.000-129,40.000-21.000-128,-20.000 21.000-449,-1.000-20.000-1056,21.000 1.000-1922</inkml:trace>
  <inkml:trace contextRef="#ctx0" brushRef="#br0">17389.000 576.000 13644,'0.000'0.000'705,"0.000"0.000"-641,0.000-20.000 1698,0.000 20.000-1154,20.000 0.000-383,0.000 0.000-97,19.000 0.000 0,-19.000 0.000-96,20.000 20.000 32,-1.000-20.000-96,1.000 0.000 32,-1.000 0.000-32,-19.000 20.000 0,-20.000 0.000 160,0.000 0.000 96,0.000-20.000 257,0.000 40.000 63,-20.000-21.000-159,20.000 1.000-161,-19.000 0.000-32,19.000 0.000-384,0.000 19.000 512,0.000-18.000-288,0.000-2.000-96,0.000-19.000-128,19.000 20.000 32,1.000 1.000-65,0.000-21.000 129,0.000 0.000-320,1.000 19.000-321,-3.000-19.000 193,2.000 0.000-930,-20.000 0.000-1024,21.000-19.000-2403</inkml:trace>
  <inkml:trace contextRef="#ctx0" brushRef="#br0">17429.000 794.000 11146,'-40.000'0.000'705,"40.000"0.000"-353,0.000-19.000 2210,20.000 19.000-1408,19.000 0.000-578,1.000 0.000-192,19.000 0.000-191,-19.000-20.000-97,19.000 20.000-64,1.000 0.000-609,-1.000 0.000-1825,-38.000 0.000-6150</inkml:trace>
  <inkml:trace contextRef="#ctx0" brushRef="#br0">18441.000 636.000 12107,'-20.000'0.000'897,"20.000"0.000"-897,0.000 0.000 2722,0.000 0.000-1376,20.000 0.000-738,-1.000 0.000-223,1.000 0.000-161,0.000 0.000-192,21.000 0.000-128,-23.000 0.000-641,2.000 0.000-544,0.000 0.000-1314,-20.000 0.000-3138</inkml:trace>
  <inkml:trace contextRef="#ctx0" brushRef="#br0">18480.000 735.000 11723,'0.000'40.000'480,"0.000"-21.000"1762,20.000-19.000 0,21.000 21.000-1249,-23.000-21.000-512,22.000 0.000-321,1.000 0.000-160,-2.000 0.000-897,-19.000 0.000-2466,0.000 0.000-9481</inkml:trace>
  <inkml:trace contextRef="#ctx0" brushRef="#br0">19215.000 536.000 13676,'-20.000'-19.000'97,"20.000"19.000"1344,0.000 0.000 321,0.000 0.000-1378,0.000 0.000-192,20.000 0.000-64,20.000 0.000 64,-1.000 0.000-128,1.000 0.000 1,-1.000 0.000-97,1.000 19.000-33,-19.000 1.000 33,19.000 0.000-128,-40.000 0.000 128,18.000 20.000 32,-18.000-21.000 32,-18.000 21.000 64,18.000-20.000 0,-20.000 20.000 65,0.000-1.000 95,-1.000-18.000-128,21.000-2.000-96,-20.000 1.000 128,20.000 1.000-32,0.000-2.000 161,20.000 1.000-193,1.000-20.000-96,19.000 19.000-96,-22.000-19.000-385,23.000 20.000-384,-21.000-20.000-1025,0.000 0.000-960,-1.000-20.000-5574</inkml:trace>
  <inkml:trace contextRef="#ctx0" brushRef="#br0">19195.000 775.000 16591,'-20.000'19.000'-865,"20.000"-19.000"994,0.000 0.000 1344,40.000 0.000-1121,0.000 0.000-192,-1.000 0.000-288,21.000 0.000-64,-21.000-19.000-1217,22.000 19.000-2275,-2.000 0.000-8263</inkml:trace>
  <inkml:trace contextRef="#ctx0" brushRef="#br0">19851.000 655.000 12011,'-21.000'-19.000'1153,"21.000"19.000"-1217,0.000 0.000 2274,0.000 0.000-1185,0.000 19.000-192,21.000-19.000-289,-1.000 21.000-159,18.000-2.000-161,3.000 1.000-224,-2.000 0.000-256,1.000-20.000-353,0.000 20.000-608,-1.000-20.000-353,-19.000 20.000-1088,0.000-20.000-5702</inkml:trace>
  <inkml:trace contextRef="#ctx0" brushRef="#br0">20108.000 636.000 14669,'-20.000'19.000'-32,"1.000"-19.000"1762,-1.000 21.000-64,0.000 18.000-1474,0.000-19.000-256,0.000 20.000-641,1.000 0.000-1601,-1.000-21.000-3588</inkml:trace>
  <inkml:trace contextRef="#ctx0" brushRef="#br0">20466.000 357.000 9160,'20.000'-19.000'-64,"-1.000"19.000"1602,-19.000-20.000 800,20.000 20.000-1441,0.000 0.000-97,0.000-20.000-95,0.000 20.000-160,-1.000 0.000-225,1.000 0.000-64,0.000-20.000-160,0.000 20.000 0,1.000 0.000-32,-3.000-20.000-192,2.000 20.000-192,-20.000-20.000-353,0.000 20.000-31,0.000 0.000 255,0.000 20.000 321,0.000 0.000 96,0.000 0.000 96,0.000 20.000-32,0.000-1.000 0,0.000 1.000 32,21.000 0.000-128,-21.000 20.000-96,20.000-21.000-160,-20.000 21.000-129,20.000-21.000 1,-20.000 21.000 192,0.000-20.000 160,0.000-1.000 96,0.000 1.000 128,-20.000 1.000 128,0.000-2.000 256,-1.000-20.000 65,1.000 1.000 96,2.000 1.000-129,-3.000-21.000-256,-19.000 0.000 65,20.000 0.000 63,1.000 0.000 33,19.000-21.000 255,0.000 21.000-287,0.000 0.000-289,19.000 0.000 128,1.000 0.000-64,0.000 0.000 128,39.000 0.000-127,-18.000 0.000-1,17.000 0.000-128,-17.000 0.000 32,18.000 0.000-609,-19.000 0.000-704,-20.000 21.000-1826,0.000-21.000-4131</inkml:trace>
  <inkml:trace contextRef="#ctx0" brushRef="#br0">21499.000 676.000 10634,'-21.000'-21.000'4356,"1.000"2.000"-4228,20.000 19.000 2146,0.000 0.000-1185,0.000 0.000-641,20.000 0.000 353,1.000 0.000-128,17.000 0.000-65,-18.000 0.000-512,21.000 0.000-63,-2.000 19.000-354,-19.000-19.000-1152,0.000 0.000-1346,0.000 0.000-3267</inkml:trace>
  <inkml:trace contextRef="#ctx0" brushRef="#br0">21478.000 755.000 14221,'-20.000'39.000'448,"20.000"-18.000"-63,20.000-2.000 2113,19.000-19.000-1089,1.000 20.000-768,1.000-20.000-609,-2.000 0.000 320,1.000 0.000-768,-1.000 21.000-1185,-19.000-21.000-2692</inkml:trace>
  <inkml:trace contextRef="#ctx0" brushRef="#br0">22272.000 596.000 1249,'-20.000'-20.000'13260,"20.000"20.000"-13228,-20.000-20.000 1634,20.000 20.000-385,20.000 0.000-1185,-20.000 0.000-64,40.000 0.000-32,-1.000 0.000 256,1.000 0.000 97,19.000 0.000 63,2.000 0.000-160,-2.000 20.000-192,-19.000-20.000-256,-1.000 20.000 96,-19.000 0.000-416,0.000 0.000 159,-20.000-1.000 161,0.000 21.000 192,0.000 0.000 32,-40.000 0.000 64,21.000 0.000 161,-1.000-1.000-1,0.000-18.000-96,0.000 18.000 0,20.000-20.000 96,0.000 1.000 33,20.000 1.000-33,0.000-21.000-96,0.000 20.000-160,19.000-20.000 0,1.000 0.000-192,-20.000 0.000-321,19.000 0.000-800,-19.000 0.000-769,-20.000 0.000-2338</inkml:trace>
  <inkml:trace contextRef="#ctx0" brushRef="#br0">22331.000 914.000 16687,'-19.000'0.000'-576,"19.000"0.000"960,19.000 0.000 1442,1.000 0.000-1089,41.000-20.000-513,-2.000 20.000 160,0.000 0.000 0,21.000-19.000-255,-21.000 19.000-193,20.000-21.000-1250,-18.000 21.000-2625</inkml:trace>
  <inkml:trace contextRef="#ctx0" brushRef="#br0">19672.000 1609.000 11562,'19.000'0.000'-32,"1.000"-20.000"993,0.000 20.000 1313,-20.000-19.000-800,20.000-1.000-289,-20.000-1.000-384,0.000 21.000-129,0.000 0.000-415,0.000 0.000-353,-20.000 0.000-225,0.000 0.000 65,0.000 21.000 128,-19.000-1.000 160,19.000-1.000-96,-20.000 21.000 64,21.000 0.000-64,19.000-1.000-64,-20.000 1.000 0,20.000-20.000-1,20.000 21.000 129,-1.000-22.000-32,21.000-19.000 96,0.000 19.000 97,-1.000-19.000-257,1.000 0.000 192,-20.000-19.000-192,19.000 0.000 31,-19.000-2.000-127,1.000 1.000-160,-1.000 0.000-449,-20.000-20.000 129,0.000 21.000 511,0.000-21.000 97,-20.000 20.000 32,20.000 0.000 32,-21.000 20.000 32,21.000 0.000-32,0.000 0.000 0,0.000 0.000 160,0.000 20.000 65,0.000 0.000-161,21.000 0.000-224,17.000 0.000-257,-18.000-1.000-768,21.000 1.000-2338</inkml:trace>
  <inkml:trace contextRef="#ctx0" brushRef="#br0">18223.000 1550.000 928</inkml:trace>
  <inkml:trace contextRef="#ctx0" brushRef="#br0">18144.000 1410.000 2274,'-61.000'-79.000'1569,"41.000"59.000"1314,-19.000 0.000-353,19.000 0.000-1633,-20.000 20.000-513,21.000 0.000 193,-1.000 20.000 64,-20.000 0.000-161,40.000 21.000-192,-20.000-2.000-95,20.000 0.000-97,0.000 21.000-64,20.000 0.000-289,-20.000-1.000-127,20.000 1.000 32,0.000-1.000-193,0.000-19.000-127,-1.000 1.000 127,1.000-3.000 481,-20.000-17.000 0,0.000-2.000-224,0.000-19.000-769,-20.000 21.000 32,1.000-42.000 384,-1.000 21.000 673,-20.000-19.000 897,20.000-2.000 961,-19.000 2.000-257,19.000 0.000-223,20.000-2.000 31,-20.000 1.000-224,20.000 0.000-736,20.000 20.000-385,0.000-20.000-64,0.000 20.000-160,19.000-20.000-673,1.000 20.000-865,19.000 0.000-608,-19.000-19.000-1922,-1.000 19.000-2690</inkml:trace>
  <inkml:trace contextRef="#ctx0" brushRef="#br0">18203.000 1708.000 6918,'-21.000'0.000'1762,"1.000"20.000"-1826,2.000 0.000 512,-3.000 0.000 417,21.000 0.000-737,-20.000 1.000-256,20.000-2.000-128,0.000 0.000 384,20.000-19.000 608,1.000 21.000 161,-3.000-21.000 192,23.000 0.000 0,-1.000-21.000-192,-22.000 21.000-96,3.000-19.000-160,-1.000 0.000-129,-20.000-2.000-96,0.000-19.000-319,0.000 20.000-418,-20.000 0.000-415,-1.000 1.000-642,21.000-1.000-1152,-18.000 0.000-3139</inkml:trace>
  <inkml:trace contextRef="#ctx0" brushRef="#br0">18381.000 1788.000 15054,'20.000'21.000'608,"0.000"-21.000"225,-20.000 0.000 1313,-20.000-21.000-1473,20.000 1.000-225,-20.000 0.000-320,20.000 0.000 65,-20.000-19.000-97,20.000 19.000 64,0.000 0.000-513,20.000 20.000 161,0.000-20.000-448,0.000 20.000-321,19.000-20.000-641,1.000 20.000-1889,-20.000 0.000-9545</inkml:trace>
  <inkml:trace contextRef="#ctx0" brushRef="#br0">20187.000 1649.000 3267,'0.000'0.000'7559,"0.000"20.000"-7655,20.000-20.000 160,-20.000 20.000 256,0.000-1.000-256,0.000 21.000-224,0.000-20.000 96,0.000 0.000 128,0.000 1.000 416,0.000-21.000 641,0.000 19.000 705,0.000-19.000-865,0.000 0.000-641,-20.000-19.000 33,20.000-2.000-33,0.000 1.000-160,-19.000 0.000-224,19.000 0.000-32,0.000 0.000-320,19.000-19.000 63,-19.000 19.000 97,20.000 0.000 224,0.000 0.000 256,0.000 0.000 0,1.000 20.000-31,-1.000 0.000-65,-2.000 20.000-32,-18.000 0.000-192,21.000 20.000-321,-21.000-20.000-512,0.000 19.000-640,20.000 1.000-545,-20.000-20.000-1666,20.000 1.000-1889</inkml:trace>
  <inkml:trace contextRef="#ctx0" brushRef="#br0">20505.000 1748.000 9513,'20.000'-20.000'2466,"-20.000"0.000"-2498,0.000 20.000 1121,0.000 0.000-993,0.000 0.000-224,0.000 0.000 32,-20.000 20.000-64,20.000-20.000-65,0.000 20.000 1,20.000-20.000 128,0.000 20.000 96,0.000 0.000 96,0.000-20.000 128,-1.000 0.000 33,1.000 0.000-1,0.000 0.000-96,0.000 0.000-32,1.000 0.000 64,-3.000-20.000-128,-18.000 0.000-64,20.000 20.000-192,-20.000-20.000 0,0.000 0.000-320,0.000 20.000-65,0.000 0.000 417,0.000 0.000 160,21.000 20.000 0,-21.000 0.000 96,20.000 0.000-32,-20.000 21.000-32,20.000-3.000-32,-2.000 2.000 64,3.000 1.000 384,-1.000 18.000 481,0.000-19.000 289,-20.000-1.000 191,0.000-19.000 96,-20.000 0.000-63,-21.000 0.000-321,3.000-20.000-192,-3.000 20.000-385,-18.000-20.000-192,-1.000 0.000-159,1.000 0.000-161,0.000-20.000 64,19.000 20.000-545,-19.000-20.000-255,39.000 0.000-706,0.000 20.000-544,0.000-20.000-1985,20.000 1.000-8073</inkml:trace>
  <inkml:trace contextRef="#ctx0" brushRef="#br0">21895.000 1589.000 1825,'-20.000'20.000'12044,"0.000"-20.000"-12269,20.000 0.000 610,0.000 0.000-33,20.000 0.000-320,0.000 0.000-64,1.000 0.000 32,17.000 20.000 288,23.000-20.000 609,-22.000 0.000-416,1.000 20.000-449,-1.000 0.000-64,-19.000 0.000 32,-20.000-1.000 0,0.000 1.000-64,0.000 20.000 224,-20.000-20.000 32,20.000 20.000 64,-19.000-21.000-96,-1.000 21.000 33,20.000-19.000-1,0.000-1.000 128,0.000-1.000-128,39.000-19.000 0,1.000 20.000-96,0.000-20.000-320,-21.000 0.000-609,21.000 0.000-1377,-40.000-20.000-2530</inkml:trace>
  <inkml:trace contextRef="#ctx0" brushRef="#br0">21954.000 1847.000 15214,'-79.000'0.000'1281,"79.000"0.000"-1377,0.000 0.000 1633,20.000 0.000-255,19.000 0.000-706,22.000 21.000-480,18.000-21.000-96,0.000 0.000-96,0.000 0.000-1057,-19.000 0.000-1986,-1.000 0.000-4580</inkml:trace>
  <inkml:trace contextRef="#ctx0" brushRef="#br0">16178.000 1252.000 7046,'-20.000'19.000'385,"-1.000"1.000"31,21.000-20.000 1057,0.000 0.000 1,0.000 0.000-129,0.000 0.000-160,21.000 0.000-64,-21.000 0.000-32,20.000 0.000-352,0.000 0.000-257,19.000 0.000-159,-19.000 0.000-193,20.000-20.000 32,-1.000 20.000-64,21.000 0.000-96,-21.000-19.000 64,22.000 19.000-32,18.000 0.000-32,-20.000 0.000 0,21.000 0.000-96,-21.000-20.000-192,20.000 20.000 256,-18.000 0.000 64,18.000 0.000-96,-20.000 0.000 96,1.000-20.000-32,19.000 20.000 32,-20.000 0.000-96,2.000 0.000 96,18.000 0.000 0,-20.000 0.000 0,21.000 0.000-32,19.000 0.000-224,1.000 0.000 31,-1.000 0.000 97,0.000 0.000 96,0.000 0.000 0,0.000 20.000-32,-19.000-20.000 64,19.000 0.000 64,-20.000 0.000-96,20.000 0.000 32,-20.000 0.000 32,22.000 0.000-128,-2.000 20.000 32,-20.000-20.000-96,20.000 0.000-448,1.000 0.000-161,-1.000 0.000 64,0.000 0.000 321,0.000 0.000 256,1.000 0.000 64,-1.000 0.000 96,0.000 19.000 64,0.000-19.000-64,0.000 0.000 32,21.000 0.000 32,-21.000 0.000-160,0.000 0.000 32,21.000 0.000 0,-1.000 0.000-128,-20.000 0.000 96,19.000 0.000 32,-19.000 0.000 0,21.000 0.000 32,-1.000 0.000 128,-20.000 0.000 33,21.000 20.000 159,-21.000-20.000 0,0.000 0.000-224,20.000 0.000-128,-19.000 0.000-32,-1.000 0.000-64,20.000 0.000 32,-20.000 0.000 0,21.000 0.000 96,-21.000 0.000 32,0.000 0.000 128,0.000 0.000 65,-19.000 0.000 63,19.000 0.000-224,0.000 0.000-32,0.000 0.000-64,0.000 0.000 32,1.000 0.000-32,-1.000 20.000 64,-20.000-20.000 32,0.000 0.000 64,-19.000 0.000-31,-1.000 0.000-97,-18.000 0.000-32,-3.000 0.000 64,-17.000 0.000 0,19.000 0.000 32,-40.000 0.000 64,20.000 0.000-64,-20.000 0.000-32,0.000 0.000 64,0.000 0.000 32,0.000 0.000-32,0.000 0.000-63,0.000 0.000-1,0.000 0.000 0,19.000 0.000-32,-19.000 0.000-32,0.000 0.000 64,0.000 0.000-128,0.000 0.000 128,0.000 0.000-32,0.000 0.000 32,0.000 0.000-64,0.000 0.000-96,0.000 0.000 0,0.000 0.000-64,0.000-20.000-1,0.000 20.000 33,0.000-20.000 96,0.000 1.000 64,0.000-1.000 0,0.000-20.000-32,0.000 20.000 0,-19.000-20.000 0,19.000 1.000-32,0.000-2.000-32,0.000 2.000-32,0.000-21.000-64,0.000 1.000-32,0.000-1.000 0,0.000 1.000 95,0.000-1.000 1,-20.000 21.000 64,20.000-21.000 32,0.000 20.000 0,0.000-19.000-224,-20.000 18.000-384,20.000 2.000-225,0.000 19.000 64,0.000-20.000 128,0.000 1.000 129,0.000-1.000 448,0.000 20.000 128,0.000-20.000 96,0.000 20.000 128,0.000 1.000-63,0.000-2.000-1,0.000 2.000-192,-20.000-1.000-32,20.000 20.000-64,0.000-20.000-192,-21.000 20.000-1,21.000-20.000 33,-18.000 20.000 64,18.000 0.000 64,-20.000-20.000 64,0.000 20.000 32,-21.000 0.000 0,2.000-20.000 0,-1.000 20.000-32,1.000-19.000 0,-1.000 19.000-96,-19.000-20.000-257,-1.000 20.000 1,1.000 0.000 320,-2.000 0.000 64,2.000-20.000 32,1.000 20.000 0,-23.000 0.000 32,22.000 0.000 0,-1.000 0.000 32,-20.000 0.000 0,22.000 0.000-96,-22.000 0.000 32,0.000 0.000-32,-19.000 0.000 0,20.000 0.000 0,0.000 0.000 0,-1.000 0.000 32,-19.000 0.000-64,19.000 0.000 64,1.000 0.000-32,-1.000 0.000 0,1.000 0.000 64,0.000 0.000-32,-1.000 0.000 161,1.000 0.000 159,0.000 0.000-96,0.000 0.000-192,-2.000 0.000 0,2.000 0.000-64,-20.000 0.000 32,20.000 0.000-32,-21.000 0.000-32,21.000 0.000-32,0.000 0.000 64,-20.000 0.000 0,18.000 0.000 0,2.000 0.000 0,0.000 0.000 64,0.000 20.000-32,-1.000-20.000 0,0.000 0.000-32,-19.000 0.000 0,20.000 0.000 0,0.000 0.000 0,0.000 0.000 0,-2.000 0.000 0,2.000 0.000 0,0.000 0.000 0,0.000 0.000 0,-20.000 0.000 0,18.000 0.000 32,-18.000 0.000-32,20.000 20.000-32,-20.000-20.000-96,20.000 0.000 32,-20.000 0.000 64,-1.000 0.000 32,1.000-20.000 32,20.000 20.000-32,-20.000 0.000 160,-21.000 0.000 64,21.000-20.000-127,0.000 20.000 31,0.000 0.000-96,0.000 0.000-32,-1.000 0.000 0,1.000 0.000-96,19.000 0.000-65,-20.000 0.000 97,1.000 0.000 32,-19.000 0.000 64,19.000 0.000-32,0.000 0.000 32,-2.000 0.000 0,2.000 20.000 0,0.000-20.000-32,20.000 0.000 33,-1.000 0.000-1,1.000 0.000 32,0.000 0.000-32,19.000 0.000 64,1.000 0.000 128,19.000 20.000 0,-19.000-20.000-160,18.000 0.000 32,1.000 0.000 0,22.000 0.000-96,-23.000 19.000-32,41.000-19.000-64,-20.000 0.000 96,0.000 0.000 0,20.000 0.000 0,0.000 20.000 32,-19.000-20.000 64,19.000 0.000-32,0.000 0.000 225,0.000 0.000 31,0.000 0.000-64,0.000 0.000-128,0.000 0.000-96,0.000 0.000 32,0.000 0.000 65,0.000 0.000-1,0.000 20.000 64,19.000-20.000 64,-19.000 20.000-96,0.000 0.000-96,20.000 0.000 64,-20.000 20.000-63,20.000-1.000-33,-20.000 21.000 0,20.000-1.000 0,-20.000 1.000 0,21.000-1.000-32,-3.000 21.000 64,2.000 0.000-32,-20.000-1.000 32,20.000 0.000-32,-20.000 2.000 32,21.000 18.000-32,-21.000-40.000 0,0.000 1.000 0,0.000-1.000 0,0.000-19.000-32,0.000 0.000-448,20.000-1.000-513,-20.000-19.000-641,0.000 0.000 1,0.000 0.000-1474</inkml:trace>
  <inkml:trace contextRef="#ctx0" brushRef="#br0">4643.000 3596.000 224,'0.000'0.000'1377,"-18.000"0.000"673,18.000 0.000-32,0.000 0.000-256,0.000 0.000-449,0.000 0.000 0,0.000 0.000 160,0.000 0.000-255,0.000 0.000-161,0.000 0.000-64,0.000 0.000-225,0.000 0.000-223,18.000 0.000 31,-18.000 0.000 1,20.000 0.000-129,21.000 0.000 33,-21.000 0.000-1,39.000 0.000-95,-19.000-19.000-161,19.000 19.000-160,0.000 0.000-128,-19.000 0.000 96,19.000-21.000-96,-19.000 21.000-513,1.000 0.000-288,-2.000 0.000-160,-19.000 0.000-416,0.000 0.000-993,-20.000 0.000-7560</inkml:trace>
  <inkml:trace contextRef="#ctx0" brushRef="#br0">7026.000 3696.000 672,'-20.000'0.000'256,"20.000"0.000"-320,0.000 0.000 64,0.000 0.000 0,0.000 0.000-192,0.000 0.000-448</inkml:trace>
  <inkml:trace contextRef="#ctx0" brushRef="#br0">7026.000 3696.000 864,'-20.000'0.000'1185,"20.000"0.000"97,-20.000 0.000-129,20.000 0.000 96,0.000 0.000-128,0.000 0.000-32,0.000 0.000 96,0.000 0.000 32,0.000 0.000-128,0.000 0.000-256,0.000 0.000-160,0.000 0.000-97,0.000 0.000-127,0.000 0.000 31,0.000 0.000-63,0.000 0.000-65,0.000 0.000-64,0.000 0.000-64,0.000 0.000-31,0.000 0.000-1,0.000 0.000 32,0.000 0.000 32,20.000 0.000-96,0.000 0.000-128,0.000 0.000 64,0.000 0.000-96,-1.000 0.000 0,21.000 0.000 0,1.000 0.000 0,-23.000 0.000 0,43.000 0.000 0,-23.000 0.000-96,23.000 0.000-32,-22.000 0.000-128,21.000 0.000 64,-1.000 0.000-64,2.000 0.000 63,-3.000 0.000 65,-17.000 0.000-32,18.000 0.000 128,0.000 0.000 32,21.000 0.000-32,-21.000 0.000-32,2.000 19.000-64,-23.000-19.000-32,23.000 0.000-129,-2.000 0.000 1,0.000 0.000 64,1.000 20.000 32,-1.000-20.000 64,20.000 0.000 64,-18.000 0.000 64,-3.000-20.000 32,22.000 20.000 160,-20.000 0.000-96,-1.000 0.000-64,-19.000 0.000-32,1.000-19.000 0,-3.000 19.000-128,-18.000 0.000-192,1.000 0.000-65,-21.000 0.000-191,0.000 0.000-33,0.000 0.000-544,0.000 0.000-4580</inkml:trace>
  <inkml:trace contextRef="#ctx0" brushRef="#br0">1726.000 7471.000 480,'-21.000'0.000'384,"21.000"0.000"-159,0.000 0.000 1248,0.000 0.000 673,0.000 0.000-224,0.000 0.000-289,0.000 0.000-31,0.000 0.000-1,0.000 0.000-383,0.000 0.000-194,-20.000 0.000-191,20.000 0.000-128,0.000 0.000 32,20.000 0.000-129,-20.000 0.000-63,0.000 0.000-65,0.000 0.000-63,0.000 0.000-129,0.000 0.000-192,0.000 0.000-32,0.000 0.000-64,0.000 0.000-128,0.000 0.000 256,0.000 0.000-96,21.000 0.000-32,-21.000 0.000 0,20.000 0.000 64,0.000 0.000-64,19.000 0.000 32,-19.000 0.000-32,20.000 0.000-64,-1.000 0.000 192,1.000 0.000-160,-20.000 0.000-32,39.000 0.000 160,-18.000-20.000-128,17.000 20.000 64,21.000 0.000-96,-18.000-20.000 96,18.000 20.000-64,-20.000-20.000 96,22.000 20.000-64,-2.000 0.000 0,0.000-20.000 0,0.000 20.000-32,-19.000-19.000 96,-1.000 19.000-32,20.000 0.000-96,-18.000-20.000 96,18.000 20.000-64,-20.000 0.000-64,21.000-20.000 192,-21.000 20.000-96,20.000 0.000-32,-18.000 0.000 64,18.000 0.000-32,0.000 0.000 0,-20.000 0.000 96,1.000 0.000-96,-1.000 0.000 0,2.000-20.000 0,-23.000 20.000 0,3.000 0.000-64,-1.000 0.000 0,-21.000 0.000-96,1.000 0.000 0,-20.000 0.000-32,20.000 0.000-417,-20.000 0.000-736,-20.000 0.000-1474,0.000 20.000-9384</inkml:trace>
  <inkml:trace contextRef="#ctx0" brushRef="#br0">6271.000 7948.000 8936,'-18.000'0.000'1890,"18.000"0.000"-1442,0.000 0.000 321,0.000 0.000 768,0.000 0.000-223,0.000 0.000-514,0.000 0.000-672,18.000 0.000 161,2.000 0.000 159,21.000 0.000-63,18.000 0.000-65,1.000 0.000-64,39.000 0.000 128,-20.000 0.000-31,41.000 0.000-33,-3.000 0.000-64,23.000-20.000-31,-21.000 20.000-129,1.000 0.000 0,-21.000 0.000-160,-20.000-20.000 96,0.000 20.000-289,-18.000 0.000-415,-23.000 0.000-161,-18.000 20.000-576,1.000-20.000-545,-21.000 0.000-545,0.000 0.000-2882</inkml:trace>
  <inkml:trace contextRef="#ctx0" brushRef="#br0">11612.000 8783.000 4228,'20.000'0.000'1249,"-20.000"0.000"320,0.000 0.000 65,19.000 0.000-161,1.000 0.000-192,0.000 0.000-512,20.000-20.000-192,-1.000 20.000 31,1.000 0.000-63,19.000 0.000-97,-18.000-20.000 1,18.000 20.000-129,-19.000 0.000-160,39.000 0.000-128,0.000 20.000 0,2.000-20.000-32,18.000 0.000-32,0.000 0.000-64,0.000 0.000 0,-20.000 0.000 96,21.000 0.000 32,-21.000 0.000-64,0.000 0.000-64,-19.000 0.000-96,-21.000 0.000-577,1.000-20.000-2082,-20.000 20.000-8263</inkml:trace>
  <inkml:trace contextRef="#ctx0" brushRef="#br0">2341.000 5166.000 3843,'0.000'0.000'320,"0.000"0.000"545,0.000 0.000 897,0.000 0.000-225,0.000 0.000-576,0.000 0.000-512,0.000 0.000-225,0.000 0.000 256,0.000 0.000-127,-20.000-19.000-193,20.000 19.000-96,-20.000 19.000 64,20.000-19.000 32,-19.000 0.000 64,-1.000 0.000 97,0.000 0.000-225,0.000 20.000 64,-19.000-20.000-128,19.000 21.000-32,0.000-2.000 0,-1.000 1.000 0,1.000 0.000-32,2.000-1.000 32,18.000 2.000-64,-20.000-1.000 64,20.000-1.000 0,-21.000 1.000 0,1.000 20.000 0,20.000 0.000-32,-20.000-21.000 0,20.000 21.000 64,0.000 0.000 0,20.000-20.000 64,-20.000 19.000-32,20.000-19.000 32,1.000 20.000 32,17.000-19.000-32,3.000-2.000 32,-1.000 1.000 129,-1.000-20.000-129,1.000 19.000 0,-1.000-19.000 96,-19.000-19.000 96,20.000-1.000 65,-1.000 1.000-97,1.000-2.000-32,1.000 1.000 1,-23.000-20.000 31,22.000 21.000 96,-19.000-21.000 1,-1.000 0.000 31,-20.000 20.000 0,18.000-19.000 65,-18.000 19.000-1,0.000-21.000 65,-18.000 22.000 63,-2.000-20.000-159,-1.000 19.000-97,1.000-20.000-32,-18.000 20.000-223,17.000 0.000 31,-19.000-20.000-192,20.000 20.000-32,1.000 20.000 63,-1.000-19.000-223,20.000 19.000-705,0.000 0.000-1281,0.000 19.000-1345,-20.000 1.000-2371</inkml:trace>
  <inkml:trace contextRef="#ctx0" brushRef="#br0">3333.000 5961.000 9737,'-20.000'0.000'-160,"20.000"0.000"-225,-19.000 0.000 257,19.000 0.000 128,0.000 0.000 192,0.000 0.000-32,0.000 0.000 161,0.000 0.000 512,0.000-20.000-257,0.000 20.000-160,-20.000 0.000 65,20.000 0.000 160,0.000 0.000 63,-20.000 0.000-127,20.000-20.000 95,-20.000 20.000-255,20.000 0.000-33,-20.000 0.000-128,1.000 0.000-128,-21.000 0.000-128,20.000 0.000 0,0.000 20.000-32,-19.000 0.000 0,19.000 0.000 0,-21.000 0.000 0,3.000 0.000-64,17.000-1.000 0,1.000 21.000 0,20.000 0.000 32,-20.000 0.000 32,20.000 0.000-32,0.000-1.000-32,20.000 21.000 0,-20.000-21.000 64,20.000 2.000 0,21.000-2.000-32,-2.000 1.000-32,1.000 0.000-1,19.000-21.000-63,-19.000 1.000 160,19.000 0.000 64,1.000-20.000 64,-21.000 0.000 193,22.000-20.000 95,-2.000 0.000-192,-19.000-19.000-31,-1.000-1.000-65,1.000 20.000 32,-20.000-39.000-64,-1.000 19.000 96,-19.000 0.000 64,0.000-20.000 65,0.000 20.000-193,-39.000-19.000 96,19.000 19.000 96,-20.000 0.000 225,1.000 1.000 224,-22.000 19.000-481,23.000 0.000-160,-3.000 20.000-352,2.000 0.000-161,-1.000 0.000-896,0.000 20.000-1057,1.000 0.000-1922</inkml:trace>
  <inkml:trace contextRef="#ctx0" brushRef="#br0">6152.000 5166.000 8391,'0.000'-19.000'65,"0.000"19.000"95,0.000-21.000 704,0.000 21.000 1,-19.000 0.000 0,-1.000-19.000 64,0.000 19.000-513,0.000 0.000-287,-19.000 19.000-97,-1.000-19.000-64,-1.000 21.000-33,3.000 18.000 33,-23.000-18.000 0,22.000 18.000 0,-1.000 0.000 32,1.000 2.000-32,19.000 17.000 0,0.000 3.000 96,20.000-22.000 0,0.000 41.000 33,0.000-21.000-65,40.000 2.000-64,-21.000-3.000-353,41.000-17.000 161,-21.000-2.000 192,42.000-19.000 128,-22.000-1.000 449,0.000-19.000 287,21.000-19.000 65,-1.000-20.000-96,-20.000-2.000 64,2.000-18.000-161,-23.000 19.000-31,3.000-20.000-64,-21.000 1.000-1,-20.000-1.000-223,-20.000 1.000-289,-21.000 18.000 128,-18.000 2.000-64,1.000 0.000-128,-3.000-1.000-64,2.000 40.000-256,19.000-20.000-513,-19.000 20.000-608,19.000 20.000-1666,19.000-1.000-3652</inkml:trace>
  <inkml:trace contextRef="#ctx0" brushRef="#br0">7066.000 5961.000 9160,'0.000'-20.000'801,"0.000"20.000"-160,0.000-20.000 704,-20.000 20.000-288,20.000-19.000-353,-20.000 19.000-223,0.000-20.000-97,0.000 20.000 161,0.000-21.000-97,1.000 21.000-352,-21.000 0.000-96,-1.000 0.000-64,3.000 21.000 0,-3.000-1.000 0,-18.000-1.000-64,19.000 1.000-32,1.000 20.000 128,19.000 0.000-32,0.000 19.000 64,0.000-19.000 32,20.000 19.000 0,20.000 1.000-32,20.000 0.000-64,-1.000-21.000-481,1.000 21.000-127,19.000-40.000 191,20.000 20.000 417,2.000-40.000 128,-2.000 0.000 385,-20.000 0.000 351,22.000-20.000-191,-22.000-20.000-161,-1.000 1.000-191,-17.000-1.000-33,-21.000 0.000-32,0.000-20.000 32,-40.000 20.000 161,0.000 1.000-1,-21.000-21.000-224,3.000 20.000-96,-23.000 21.000-128,2.000-1.000-64,19.000 0.000-385,-19.000 20.000-1152,19.000 0.000-2019</inkml:trace>
  <inkml:trace contextRef="#ctx0" brushRef="#br0">7998.000 6736.000 1889,'-39.000'-19.000'9289,"19.000"19.000"-9321,0.000 0.000 32,-19.000 0.000 32,19.000 0.000 160,-20.000 0.000 0,0.000 0.000-192,1.000 19.000 0,19.000-19.000 65,-21.000 20.000 95,23.000 0.000-64,-2.000 0.000-96,-1.000 0.000-32,1.000 19.000 32,20.000 1.000 32,0.000 20.000-32,0.000-21.000 32,20.000 21.000 0,21.000-21.000-32,-23.000 1.000 64,23.000 0.000-64,18.000 0.000 32,-19.000-20.000-64,20.000 0.000 64,-1.000-1.000 192,-18.000-19.000 609,18.000-19.000 256,-1.000-1.000-64,3.000-20.000 64,-22.000 1.000-128,1.000-22.000-224,-20.000 2.000-449,-20.000-1.000 192,0.000 1.000-95,0.000-1.000-417,-40.000 1.000-32,1.000-1.000-33,-1.000 20.000 194,-19.000 0.000-1,-2.000 21.000-321,23.000 0.000-415,-23.000 19.000-898,22.000 0.000-2113</inkml:trace>
  <inkml:trace contextRef="#ctx0" brushRef="#br0">10936.000 5166.000 3427,'-19.000'0.000'4324,"-1.000"0.000"-3619,0.000-19.000 512,0.000 19.000-641,-19.000 19.000-384,-1.000 1.000-224,0.000 1.000 32,-19.000-2.000-64,18.000 21.000 64,3.000 0.000-64,18.000 19.000 128,-1.000-19.000-64,21.000 0.000 64,0.000 19.000 97,0.000-19.000 159,21.000 19.000-64,19.000 1.000-224,-1.000-20.000 64,21.000 19.000-224,-1.000-18.000 0,0.000-22.000 160,21.000 20.000 160,-41.000-39.000 417,22.000 21.000 127,-2.000-21.000-127,-19.000 0.000-97,-1.000 0.000 161,-19.000-21.000-64,20.000 21.000-65,-20.000-39.000 1,-1.000 20.000-129,1.000-22.000-32,0.000 2.000 65,-20.000-21.000-161,0.000 20.000-64,0.000-19.000-31,-20.000 19.000 63,0.000 0.000 224,1.000-19.000-191,-1.000 18.000-97,0.000 22.000-160,-20.000-20.000 32,20.000-2.000 0,1.000 22.000-32,-1.000-21.000-32,-21.000 21.000-32,21.000-22.000-32,2.000 22.000 32,-2.000-2.000 32,-1.000 21.000-160,1.000 0.000-289,0.000 0.000-31,1.000 0.000-97,-1.000 21.000-352,0.000-2.000-800,0.000 1.000-1090,20.000 20.000-4132</inkml:trace>
  <inkml:trace contextRef="#ctx0" brushRef="#br0">11790.000 6060.000 14541,'0.000'-39.000'353,"-20.000"19.000"-802,20.000 0.000 385,0.000 0.000 128,-20.000 20.000-64,20.000-20.000 0,-19.000 0.000 0,-1.000 20.000 192,0.000 0.000-96,-20.000 20.000-128,21.000 0.000 32,-21.000 20.000-32,20.000-1.000 32,0.000 21.000 0,1.000 0.000-32,19.000-1.000 32,19.000 21.000 0,1.000-20.000 32,20.000-1.000-32,-1.000 1.000-128,21.000-21.000 64,-1.000 1.000 32,2.000-20.000 320,-2.000-20.000 417,20.000 0.000 224,1.000-20.000-224,-21.000 0.000-225,0.000-19.000 97,-19.000-21.000-257,-19.000 20.000 32,-21.000-20.000-31,0.000 1.000-193,-41.000-1.000-32,2.000 1.000-160,-21.000 19.000-160,1.000 0.000 31,-22.000 0.000-63,23.000 21.000-288,-22.000 19.000-994,40.000 0.000-1697,-19.000 19.000-7911</inkml:trace>
  <inkml:trace contextRef="#ctx0" brushRef="#br0">12744.000 6756.000 13837,'-20.000'-39.000'608,"20.000"18.000"-640,-21.000 2.000-192,21.000 19.000 128,-40.000-21.000-128,22.000 21.000 31,-23.000 21.000-287,21.000-2.000 384,-19.000 2.000 96,-1.000-2.000-32,0.000 21.000 0,21.000 20.000 32,-1.000-21.000 0,20.000 21.000 32,0.000-1.000-32,20.000 1.000-160,19.000-21.000-97,1.000 1.000 97,19.000 0.000 128,2.000-20.000 96,-3.000-20.000 321,1.000 0.000 415,2.000 0.000 65,-2.000-20.000 32,-19.000-20.000-384,0.000 21.000-1,-21.000-41.000-128,-19.000 20.000-95,0.000-19.000-65,-19.000 19.000-32,-1.000-20.000-128,-20.000 21.000 32,-19.000-1.000 129,19.000 0.000-129,-19.000 21.000-192,18.000 19.000-257,1.000 0.000-896,1.000 0.000-1954,39.000 19.000-8840</inkml:trace>
  <inkml:trace contextRef="#ctx0" brushRef="#br0">13617.000 7431.000 6309,'0.000'-20.000'1346,"-21.000"20.000"-1602,1.000 0.000 416,2.000 0.000 448,-23.000 20.000 161,1.000-20.000-609,1.000 20.000-96,-1.000-20.000 513,-19.000 20.000 640,19.000 19.000-512,1.000-19.000-449,-21.000 20.000-128,21.000-19.000-64,19.000 17.000 96,0.000 23.000 32,20.000-21.000-32,0.000-1.000-128,20.000 21.000 33,18.000-21.000-97,23.000 1.000-33,-2.000 0.000 1,1.000-20.000 64,19.000-1.000-96,-20.000 2.000 64,20.000-1.000 32,2.000-40.000 321,-22.000-1.000 447,1.000 2.000 193,-21.000-21.000 449,1.000 0.000-321,-19.000-19.000 64,-3.000-1.000-224,-36.000 1.000-449,18.000-1.000-224,-41.000 1.000-160,1.000-2.000 64,-19.000 22.000-224,0.000-1.000-128,-1.000 20.000-320,-19.000 20.000-1346,18.000 0.000-2947</inkml:trace>
  <inkml:trace contextRef="#ctx0" brushRef="#br1">355.000 5584.000 7591,'-39.000'0.000'2274,"19.000"0.000"-1602,0.000 0.000 930,0.000 0.000 64,20.000 0.000-449,0.000 0.000-577,0.000 0.000-351,0.000 0.000 191,0.000 0.000 161,0.000 0.000-193,20.000 0.000-256,20.000 0.000 129,-20.000 0.000-129,19.000 0.000-160,1.000 0.000 32,1.000 0.000 64,-2.000-20.000-224,1.000 20.000-96,-1.000 0.000-513,-19.000 0.000-832,0.000 0.000-770,-20.000 0.000-735,0.000 0.000-3877</inkml:trace>
  <inkml:trace contextRef="#ctx0" brushRef="#br1">276.000 5623.000 8456,'-20.000'20.000'736,"20.000"-20.000"-864,0.000 0.000 1185,-19.000 20.000 673,19.000-20.000-641,0.000 21.000-385,0.000-2.000-63,0.000 1.000-128,0.000 19.000-257,0.000 2.000-64,0.000-2.000-64,-20.000 1.000-32,20.000-1.000 32,-20.000 1.000 32,20.000 0.000 33,0.000-20.000 31,0.000 19.000 0,20.000-19.000 0,0.000 0.000 129,-1.000 0.000-65,21.000-20.000-96,0.000 0.000-192,-1.000 20.000 32,1.000-20.000-224,1.000 0.000-513,-23.000 0.000-576,23.000 0.000-417,-21.000 0.000-960,0.000 0.000-4645</inkml:trace>
  <inkml:trace contextRef="#ctx0" brushRef="#br1">733.000 5882.000 3971,'0.000'0.000'4228,"-20.000"0.000"-4356,20.000 0.000 1217,0.000 0.000 1345,0.000 0.000-1184,0.000 20.000-450,0.000-20.000-159,0.000 19.000-161,0.000 1.000-95,0.000 0.000-97,0.000 0.000-128,0.000 0.000-32,0.000-20.000-96,0.000 20.000 0,0.000-1.000-160,0.000-19.000-384,0.000 0.000-449,0.000 20.000-641,0.000-20.000-1633,0.000 0.000-5957</inkml:trace>
  <inkml:trace contextRef="#ctx0" brushRef="#br1">891.000 5703.000 4868,'0.000'-19.000'673,"0.000"19.000"-673,21.000 0.000 929,-21.000 0.000 800,20.000-21.000-672,0.000 21.000-352,-20.000 0.000-193,19.000 0.000-159,1.000 0.000-33,0.000 0.000-64,0.000 0.000-31,0.000 0.000-65,-1.000 21.000 32,1.000-21.000-64,-20.000 0.000 0,0.000 19.000 64,20.000 1.000 161,-20.000-20.000-129,0.000 19.000-128,0.000 1.000 0,20.000 21.000 0,-20.000-22.000-64,0.000 20.000 0,0.000 2.000 64,0.000-2.000-64,20.000 1.000-32,-20.000 0.000 64,0.000-1.000 32,0.000 1.000 353,0.000-20.000 256,0.000 20.000-33,0.000-21.000 65,0.000-19.000-32,0.000 21.000-65,0.000-21.000-191,-20.000 19.000-129,20.000-19.000-64,-20.000 0.000-224,0.000 0.000-96,-19.000 0.000-673,19.000 0.000-1345,0.000 0.000-1633,0.000 0.000-8136</inkml:trace>
  <inkml:trace contextRef="#ctx0" brushRef="#br1">256.000 6577.000 9256,'-19.000'-20.000'1314,"19.000"0.000"-706,-20.000 0.000 833,20.000 20.000 97,0.000 0.000-513,-20.000-19.000-449,20.000 19.000-415,0.000 0.000-33,0.000 19.000 352,0.000 1.000-95,20.000 0.000-161,-20.000 20.000-96,0.000 0.000 0,20.000 0.000-32,-20.000 19.000-64,0.000-19.000 0,0.000 0.000-32,0.000-1.000 32,19.000 1.000 0,-19.000-20.000-128,0.000 0.000-352,20.000 0.000-834,-20.000-20.000-896,20.000 19.000-1313,-20.000-19.000-6118</inkml:trace>
  <inkml:trace contextRef="#ctx0" brushRef="#br1">456.000 6696.000 14061,'0.000'21.000'-288,"0.000"-21.000"384,0.000 19.000 1121,0.000-19.000-96,18.000 20.000-641,3.000 0.000-288,-1.000 0.000-95,0.000 0.000-33,0.000 0.000-225,19.000-1.000-415,1.000-19.000-417,-20.000 20.000-448,-1.000-20.000-513,1.000 20.000-2178</inkml:trace>
  <inkml:trace contextRef="#ctx0" brushRef="#br1">713.000 6756.000 12523,'-20.000'0.000'289,"0.000"20.000"-482,20.000-20.000 578,-19.000 0.000 480,-1.000 20.000-609,0.000 0.000-192,0.000 0.000-64,0.000-1.000 0,1.000 1.000-96,-1.000 20.000-705,0.000-20.000-929,20.000 0.000-2433</inkml:trace>
  <inkml:trace contextRef="#ctx0" brushRef="#br1">932.000 6637.000 15566,'20.000'0.000'321,"-1.000"19.000"-289,-19.000 2.000 1153,0.000-2.000 96,0.000 2.000-897,0.000 18.000-192,0.000 1.000-288,0.000 0.000-384,0.000 19.000-929,0.000-39.000-1282,20.000 20.000-3715</inkml:trace>
  <inkml:trace contextRef="#ctx0" brushRef="#br1">654.000 5842.000 2882,'-20.000'0.000'2595,"20.000"0.000"-2691,0.000 0.000 0,0.000 0.000 544,0.000 0.000 64,0.000 0.000 193,20.000-20.000-128,-20.000 20.000-33,19.000 0.000 257,-19.000 0.000-96,20.000 0.000-161,-20.000 0.000 97,0.000-19.000 31,0.000 19.000-95,0.000 0.000-65,0.000 0.000 1,0.000 0.000-225,0.000 0.000 0,0.000 0.000-127,0.000 0.000-33,0.000 0.000 192,0.000 19.000 224,0.000 1.000 33,0.000-1.000-289,0.000 22.000-160,0.000-2.000-64,0.000 1.000-64,0.000 0.000-64,0.000-1.000-480,0.000-19.000-385,0.000 20.000-352,0.000 0.000-1250</inkml:trace>
  <inkml:trace contextRef="#ctx0" brushRef="#br1">17071.000 4431.000 11947,'-20.000'-20.000'576,"20.000"20.000"-351,20.000 20.000 31,-20.000 0.000 1281,20.000 19.000-608,-20.000 21.000-256,20.000-1.000-65,-20.000 21.000 1,20.000-1.000-257,-20.000 2.000-128,0.000-22.000-159,0.000 1.000-130,0.000-21.000-191,19.000 1.000-352,-19.000-20.000-481,0.000-20.000-801,20.000 20.000-961,-20.000-20.000-5861</inkml:trace>
  <inkml:trace contextRef="#ctx0" brushRef="#br1">17330.000 4908.000 14477,'18.000'40.000'1313,"-18.000"-40.000"-1377,20.000 20.000 96,-20.000-1.000-128,0.000 1.000 96,0.000-20.000-32,0.000 20.000-64,21.000-20.000 160,-21.000 0.000 257,20.000 0.000-161,-20.000-20.000-256,20.000 0.000 0,-20.000 1.000 31,19.000-1.000-127,-19.000-20.000 609,20.000 20.000-353,0.000 20.000 224,-20.000 0.000 96,20.000 0.000-127,0.000 0.000-97,-20.000 20.000 0,19.000 0.000-64,-19.000 0.000-64,20.000 0.000-288,-20.000 19.000-865,20.000-19.000-417,0.000 0.000-416,0.000-20.000-1537,-1.000 20.000-3331</inkml:trace>
  <inkml:trace contextRef="#ctx0" brushRef="#br1">17865.000 4530.000 10473,'-39.000'-79.000'1154,"19.000"59.000"-738,20.000 20.000 705,-20.000 0.000-320,-1.000 20.000-673,21.000 19.000 96,-20.000 1.000 160,20.000 20.000 129,0.000 19.000-161,0.000 1.000-192,0.000 0.000-31,0.000-1.000-97,20.000-19.000-161,1.000-21.000 97,-21.000 1.000-160,20.000-20.000 96,0.000 0.000 96,-20.000 0.000 96,0.000-20.000 289,-20.000-20.000-193,20.000 0.000-192,-20.000 0.000 160,-1.000 0.000 384,1.000 0.000 1,20.000 0.000-193,0.000 1.000 65,0.000-1.000-513,20.000 20.000 352,1.000-20.000-288,19.000 20.000-96,19.000-20.000-65,-19.000 20.000 97,-1.000 0.000-96,1.000 0.000 64,-20.000 0.000-96,0.000 0.000-289,-1.000 0.000-63,-19.000 0.000 127,0.000 20.000 97,0.000 0.000 0,0.000 0.000 320,-19.000 19.000-192,19.000-19.000 191,0.000 0.000 33,0.000 0.000 193,19.000 0.000 63,-19.000 0.000 256,40.000-20.000-31,-20.000 0.000 63,19.000-20.000-63,-19.000 0.000-193,21.000 0.000 64,-21.000 0.000 97,-2.000-20.000-257,-18.000 21.000-160,0.000-21.000-737,0.000 0.000 225,-18.000 20.000-1346,-2.000 1.000-1505,0.000 19.000-4004</inkml:trace>
  <inkml:trace contextRef="#ctx0" brushRef="#br1">18421.000 5067.000 9384,'0.000'0.000'2339,"0.000"-20.000"-546,0.000 0.000 161,-20.000 0.000-769,20.000 0.000-512,-20.000-19.000-417,20.000-1.000-288,0.000 20.000 705,0.000-19.000-609,0.000 19.000-32,0.000 20.000 64,20.000-21.000-128,0.000 21.000-96,0.000 0.000-193,-1.000 0.000-1184,1.000 0.000-1634,0.000 21.000-5029</inkml:trace>
  <inkml:trace contextRef="#ctx0" brushRef="#br1">18640.000 4968.000 11434,'20.000'39.000'96,"-20.000"-19.000"161,0.000-20.000 960,0.000 20.000-513,0.000-20.000-351,0.000 0.000 95,19.000 0.000 962,-19.000 0.000-450,0.000-20.000-735,20.000 0.000-161,-20.000 0.000-32,0.000 1.000-64,20.000-21.000-257,-20.000 20.000 386,20.000-20.000-706,-20.000 40.000 0,20.000-19.000 1,-20.000 19.000 127,19.000 19.000 257,-19.000 1.000 64,20.000 0.000 160,-20.000 0.000 32,0.000 20.000 32,0.000-21.000-192,20.000 1.000 64,-20.000 0.000 64,20.000-20.000 64,-20.000 0.000 128,0.000 0.000 481,20.000-20.000-161,-1.000 20.000-287,-19.000-20.000-97,20.000 1.000-32,0.000 19.000-128,-20.000-20.000-193,20.000 20.000 546,1.000 0.000-225,-3.000 0.000 64,-18.000 0.000 32,20.000 20.000-544,0.000-20.000 704,1.000 19.000-576,-21.000-19.000-321,20.000 0.000-736,-2.000 20.000-609,3.000-20.000-1281,-1.000 0.000-2914</inkml:trace>
  <inkml:trace contextRef="#ctx0" brushRef="#br1">19255.000 4948.000 9513,'0.000'0.000'1921,"-20.000"0.000"-1825,0.000 0.000 897,20.000 0.000-416,-20.000 20.000-481,0.000-1.000-192,1.000 1.000 32,19.000 0.000 32,0.000-20.000-449,0.000 20.000 97,19.000 0.000 320,1.000-20.000-32,20.000 0.000-160,-20.000-20.000 256,-1.000 20.000 160,1.000-20.000 64,0.000 0.000 288,-20.000 0.000-63,0.000-19.000-65,0.000 19.000 193,0.000 20.000 480,0.000-20.000-417,0.000 20.000-63,-20.000 0.000-417,20.000 0.000-192,0.000 20.000 128,0.000 0.000 64,20.000 0.000-64,-20.000-1.000-128,20.000 1.000-256,0.000 0.000-192,-1.000 0.000-449,1.000-20.000-224,0.000 20.000-225,1.000-20.000-704,-21.000 0.000-1409,0.000 0.000-897</inkml:trace>
  <inkml:trace contextRef="#ctx0" brushRef="#br1">19393.000 4331.000 12780,'0.000'21.000'1025,"0.000"-2.000"-737,20.000 41.000 961,1.000-20.000 0,-21.000 39.000-672,20.000-20.000-417,-20.000 40.000-96,20.000-18.000 0,-2.000-21.000-64,3.000 19.000-192,-1.000-39.000-193,-20.000-1.000-223,20.000 1.000-769,0.000-20.000-321,-20.000-20.000-1249,19.000 20.000-4740</inkml:trace>
  <inkml:trace contextRef="#ctx0" brushRef="#br1">19672.000 4411.000 15118,'0.000'0.000'32,"0.000"0.000"-961,19.000 20.000 1634,-19.000 20.000 127,0.000-1.000-383,20.000 1.000-33,-20.000 40.000 65,20.000-21.000-129,-20.000 20.000-192,0.000 2.000-160,20.000-22.000-64,-20.000 1.000-384,0.000-21.000-1,20.000 1.000-384,-20.000-20.000-127,19.000-20.000-33,1.000 0.000 640,0.000 0.000 193,1.000-20.000 32,17.000 0.000 160,-18.000-20.000-64,1.000 21.000 64,-1.000-21.000-192,0.000 0.000 672,-20.000 20.000-287,0.000 1.000 127,0.000 19.000 513,0.000 0.000-417,0.000 0.000-416,-20.000 0.000 0,20.000 19.000 32,-20.000-19.000-64,20.000 20.000 64,0.000 0.000-32,0.000 0.000 32,20.000 0.000 65,0.000-20.000-1,-20.000 20.000 128,19.000-20.000-288,1.000 0.000 64,0.000 0.000-32,-20.000 0.000-320,20.000 0.000 544,-20.000 0.000-544,0.000 0.000-33,0.000 0.000 193,0.000 19.000-96,0.000 1.000 160,0.000 20.000 96,0.000 0.000 32,0.000 20.000 224,0.000 0.000-64,0.000-1.000-128,0.000-19.000 32,0.000 19.000 0,20.000-19.000 33,-20.000 0.000 223,0.000-21.000 385,0.000-19.000 256,0.000 20.000 416,-20.000-20.000-288,0.000-20.000-577,0.000 1.000-319,-19.000-1.000-161,-1.000 0.000-160,-1.000-20.000-609,3.000 20.000-480,17.000-19.000-609,-19.000 18.000-768,21.000 2.000-1826</inkml:trace>
  <inkml:trace contextRef="#ctx0" brushRef="#br1">20306.000 4590.000 18385,'21.000'0.000'-2050,"-21.000"0.000"1698,20.000 0.000 224,-20.000 19.000-2339,0.000 2.000-4676</inkml:trace>
  <inkml:trace contextRef="#ctx0" brushRef="#br1">20426.000 4928.000 15534,'0.000'20.000'96,"20.000"0.000"0,-20.000-20.000-480,0.000 0.000-1474,0.000 19.000-11625</inkml:trace>
  <inkml:trace contextRef="#ctx0" brushRef="#br1">17330.000 5803.000 7046,'0.000'0.000'1313,"18.000"-20.000"481,-18.000 20.000 256,0.000 0.000-288,20.000 0.000-481,21.000 0.000-192,-2.000 0.000-128,1.000 0.000-192,0.000 0.000-161,-1.000-21.000-448,1.000 21.000-128,-1.000 0.000-32,1.000-20.000-288,1.000 20.000-449,-23.000 0.000-704,-18.000 20.000-769,0.000-20.000-897,0.000 21.000-4388</inkml:trace>
  <inkml:trace contextRef="#ctx0" brushRef="#br1">17289.000 5902.000 11851,'0.000'0.000'1185,"0.000"0.000"-1409,0.000 0.000 128,21.000 0.000 160,-1.000 19.000 0,-20.000-19.000 64,18.000 20.000 96,2.000 20.000 417,-20.000-20.000 95,21.000 19.000-95,-1.000 21.000-257,-20.000-20.000-160,20.000 20.000 1,-20.000 0.000-161,19.000-1.000 64,-19.000 20.000-64,0.000-19.000 32,0.000 19.000 0,0.000 2.000 0,-19.000-3.000 64,19.000 2.000 97,0.000-1.000-33,-20.000-19.000-64,20.000 19.000 0,0.000-19.000 32,0.000 19.000 0,0.000-19.000-63,20.000 0.000-33,-20.000-21.000 0,0.000 21.000-64,0.000-1.000 128,0.000 1.000-96,0.000-21.000 0,-20.000 21.000 32,20.000-20.000-32,0.000 0.000 32,0.000 20.000-128,-20.000-40.000 96,20.000 19.000 129,0.000-19.000 63,0.000 0.000-32,20.000 0.000 0,-20.000 0.000-64,0.000-20.000 1,0.000 19.000-65,0.000 1.000 0,0.000-20.000 0,0.000 20.000 64,0.000 0.000-32,0.000 0.000-64,0.000 0.000-32,0.000-1.000-32,0.000 2.000 0,0.000-21.000 32,0.000 20.000 0,0.000-1.000 0,0.000-19.000 32,0.000 20.000 32,0.000-20.000 97,0.000 20.000-33,0.000-20.000-32,0.000 20.000 32,0.000-20.000 64,0.000 20.000-96,0.000 0.000-32,0.000-20.000-64,0.000 0.000 33,0.000 20.000-33,0.000-20.000 128,0.000 0.000-32,0.000 0.000 128,0.000 0.000 32,0.000 0.000-95,0.000 0.000-129,0.000 0.000 32,0.000 0.000-32,0.000 0.000-32,0.000 0.000-32,20.000 0.000 96,-20.000 0.000 0,19.000 0.000 0,21.000-20.000-128,0.000 20.000 96,-1.000-20.000-160,21.000 0.000-288,-1.000 0.000-449,0.000 0.000-961,-18.000 0.000-1729,19.000 1.000-6567</inkml:trace>
  <inkml:trace contextRef="#ctx0" brushRef="#br1">21458.000 5723.000 9480,'-20.000'0.000'1090,"20.000"-20.000"-514,-20.000 20.000 1282,20.000 0.000-545,-19.000 0.000-384,19.000 0.000 32,0.000 0.000 0,0.000 0.000-321,0.000 0.000 33,0.000 0.000-193,19.000 0.000 225,-19.000 0.000-353,20.000 0.000-31,0.000 0.000-97,21.000 0.000 64,-23.000 0.000-192,22.000 0.000 0,-19.000 0.000 1,-1.000 0.000-290,-2.000 0.000 193,3.000 0.000 0,19.000 0.000 0,-20.000 0.000-192,-1.000 20.000 128,-19.000-20.000 32,20.000 0.000 32,0.000 0.000-64,-20.000 0.000 32,0.000 19.000 32,0.000-19.000-96,20.000 0.000 0,-20.000 0.000 0,0.000 20.000 32,0.000 1.000 64,0.000-1.000-32,0.000-1.000 64,0.000 20.000-32,0.000-18.000 0,0.000 18.000 0,0.000-19.000-32,20.000 20.000 64,-20.000 0.000-32,0.000-21.000 64,0.000 21.000-96,19.000 0.000 64,-19.000 0.000-32,0.000-21.000 0,-19.000 21.000-32,19.000 1.000 32,0.000 18.000-96,-20.000-19.000 96,20.000-1.000 32,-20.000 21.000 0,20.000-1.000 32,0.000 1.000 0,-20.000 0.000 64,20.000 20.000-32,0.000-21.000 128,0.000 20.000-192,0.000-19.000 96,-20.000-1.000-96,20.000 21.000 32,0.000-1.000-32,20.000-19.000-64,-20.000 19.000 129,0.000 1.000-65,0.000-21.000-64,20.000 21.000 160,-20.000-1.000 96,0.000-20.000 64,0.000 22.000-32,0.000-22.000 33,0.000 1.000-65,-20.000 19.000-64,20.000-19.000-64,0.000 0.000-128,20.000-1.000 128,-20.000-19.000-96,0.000 19.000 0,0.000-19.000 96,20.000 0.000-96,-20.000 0.000 96,0.000-20.000-96,20.000 19.000 0,-20.000-18.000 96,0.000-2.000-96,19.000 1.000 0,-19.000 0.000 161,0.000-1.000-1,0.000-19.000-32,0.000 21.000 96,0.000-21.000-32,0.000 0.000-96,0.000 0.000 97,0.000 0.000-33,0.000 0.000 32,0.000 0.000-64,0.000 0.000 32,0.000 0.000 32,0.000 0.000-160,0.000 0.000 32,0.000 0.000 32,-19.000-21.000-96,19.000 21.000-32,-20.000 0.000-32,-20.000 0.000 0,20.000 0.000-32,-19.000 0.000-320,-1.000 0.000-449,-19.000 21.000-704,-20.000-21.000-962,-2.000 20.000-2209,-37.000-1.000-7336</inkml:trace>
  <inkml:trace contextRef="#ctx0" brushRef="#br1">18162.000 5723.000 13741,'-18.000'-20.000'352,"18.000"1.000"865,0.000 19.000 288,0.000 0.000-1184,0.000 39.000-97,0.000-20.000 641,0.000 42.000-417,0.000-22.000-63,0.000 1.000-161,0.000 19.000-64,0.000-19.000-64,0.000 0.000-96,0.000-1.000-288,0.000-19.000-1,18.000 20.000-351,2.000-40.000-545,-20.000 20.000-1314,21.000 0.000-2561</inkml:trace>
  <inkml:trace contextRef="#ctx0" brushRef="#br1">18818.000 6179.000 11723,'0.000'0.000'704,"0.000"0.000"161,0.000 0.000 865,0.000 0.000-833,0.000 21.000-161,0.000 18.000 1,0.000 1.000 0,20.000 0.000 31,-20.000 20.000-223,0.000-21.000-257,0.000 21.000-128,0.000-21.000-32,20.000 1.000-320,-20.000 0.000-256,0.000-19.000-641,19.000 17.000-801,-19.000-38.000-1986</inkml:trace>
  <inkml:trace contextRef="#ctx0" brushRef="#br1">19573.000 6637.000 13708,'0.000'0.000'673,"0.000"0.000"-96,0.000 0.000 736,19.000 19.000-320,-19.000 2.000-192,0.000 19.000-385,0.000-1.000-32,0.000 1.000-31,0.000 0.000-129,0.000 19.000-128,0.000-19.000-160,20.000-1.000-128,-20.000 1.000-129,0.000 0.000-63,20.000-1.000-673,-20.000-18.000-1409,20.000-2.000-2851</inkml:trace>
  <inkml:trace contextRef="#ctx0" brushRef="#br1">20247.000 7352.000 18097,'0.000'20.000'-128,"0.000"-20.000"-769,0.000 0.000 897,21.000 19.000-385,-21.000 1.000-2337,0.000 0.000-1763</inkml:trace>
  <inkml:trace contextRef="#ctx0" brushRef="#br1">20565.000 7570.000 14445,'20.000'21.000'1506,"-1.000"-21.000"-1474,-19.000 0.000-32,0.000 19.000-993,20.000-19.000-1570,-20.000 0.000-3715</inkml:trace>
  <inkml:trace contextRef="#ctx0" brushRef="#br1">20802.000 7670.000 11050,'0.000'20.000'480,"0.000"-20.000"417,21.000 20.000 801,-21.000-20.000-1538,0.000 0.000-1345,0.000 0.000-1858</inkml:trace>
  <inkml:trace contextRef="#ctx0" brushRef="#br1">20942.000 7749.000 14381,'20.000'20.000'0,"-20.000"-20.000"64,0.000 0.000-64,20.000 0.000-480,-20.000 0.000-2755</inkml:trace>
  <inkml:trace contextRef="#ctx0" brushRef="#br1">21399.000 7888.000 16815,'0.000'40.000'129,"-20.000"-20.000"63,20.000 0.000 1409,0.000 20.000-127,0.000-1.000-449,0.000 21.000-481,0.000-20.000-352,20.000 20.000-192,-20.000-21.000-96,0.000 1.000-1025,19.000 0.000-2114,-19.000-1.000-5926</inkml:trace>
  <inkml:trace contextRef="#ctx0" brushRef="#br1">18838.000 7471.000 10794,'0.000'-40.000'1089,"-20.000"0.000"-224,20.000 21.000 256,-20.000-1.000 224,0.000-20.000-352,-19.000 20.000-673,-1.000 0.000-96,1.000 20.000-96,-22.000 0.000-63,3.000 20.000-65,-3.000 0.000 0,22.000 40.000 32,-1.000-21.000 128,0.000 41.000 64,21.000-1.000 32,19.000 1.000-160,19.000 0.000 64,21.000-21.000-128,0.000 20.000 65,39.000-19.000-129,0.000-20.000 32,21.000-21.000-33,-1.000 2.000 130,20.000-21.000 95,-20.000 0.000 352,1.000-40.000-223,-21.000-20.000-65,-19.000 1.000 32,-21.000-1.000-32,-19.000-19.000 321,-20.000 19.000-1,-20.000-20.000-127,-39.000 1.000-193,-1.000 19.000-160,-19.000 1.000-64,-1.000-1.000-128,-19.000 40.000-32,20.000-19.000-288,19.000 39.000-834,21.000-20.000-1088,-1.000 20.000-2659</inkml:trace>
  <inkml:trace contextRef="#ctx0" brushRef="#br1">20604.000 5882.000 11627,'-19.000'-60.000'160,"-1.000"41.000"256,0.000-1.000 321,-20.000-1.000-545,1.000 1.000-128,-21.000 20.000-64,1.000 41.000 0,0.000-2.000 32,-2.000 0.000 256,21.000 41.000 33,-19.000 0.000-65,19.000-1.000-160,21.000 21.000-32,19.000-21.000 64,19.000 21.000-96,21.000-41.000-64,19.000 20.000 0,22.000-19.000 96,-2.000-19.000 417,0.000-22.000 608,20.000-19.000 32,0.000 0.000-289,0.000-19.000-63,1.000-22.000 96,-1.000-19.000-320,-39.000 1.000 255,-1.000-20.000-159,-39.000-1.000-225,-20.000 0.000-159,-20.000-19.000-161,-39.000 19.000 192,-1.000 1.000-64,-19.000 20.000-288,-20.000 18.000-32,-1.000 2.000-160,1.000 0.000-193,0.000 39.000-1152,20.000 20.000-1634,0.000-1.000-3652</inkml:trace>
  <inkml:trace contextRef="#ctx0" brushRef="#br2">18937.000 7352.000 960,'21.000'0.000'6278,"-3.000"-20.000"-5925,-18.000 20.000 2497,0.000 0.000-575,0.000-20.000-674,0.000 20.000-384,-18.000 0.000-160,18.000-20.000-128,-21.000 20.000-128,1.000 0.000-193,0.000 0.000-223,0.000 0.000-161,1.000-20.000 0,-1.000 20.000-128,-20.000 0.000-32,20.000 0.000 0,-19.000-19.000-32,19.000 19.000 65,-20.000 0.000-162,-19.000 0.000 98,18.000 19.000-33,-18.000 1.000 96,19.000 0.000 64,-19.000 20.000 32,19.000-1.000-256,1.000 21.000 64,-1.000-20.000 0,20.000 20.000 0,20.000-20.000 0,-21.000-2.000-32,21.000 23.000 64,21.000-21.000 32,-1.000 19.000-352,0.000 1.000 608,19.000-21.000-544,21.000 21.000 448,-1.000-21.000-32,2.000 2.000-160,18.000-2.000-64,0.000-19.000 32,0.000-20.000 0,1.000 0.000-64,-1.000 0.000 32,0.000-20.000-160,1.000 0.000 64,-20.000 1.000 64,-1.000-22.000 32,-19.000 2.000 64,-1.000-1.000 32,-19.000-19.000-32,-20.000 19.000 128,20.000-20.000 0,-20.000 21.000 96,-20.000-1.000 33,0.000-1.000-65,0.000 3.000 32,1.000-23.000 0,-21.000 22.000-64,0.000-1.000-95,1.000-20.000 31,-1.000 21.000-96,-19.000-1.000 64,18.000 20.000-160,-18.000-19.000 160,19.000 19.000-224,1.000 20.000-32,-21.000-20.000-1,21.000 20.000-287,19.000 20.000-545,-20.000 0.000-961,20.000-1.000-704,20.000 1.000-1442</inkml:trace>
  <inkml:trace contextRef="#ctx0" brushRef="#br2">20744.000 5941.000 5637,'40.000'-20.000'1153,"-40.000"20.000"96,18.000-19.000 673,-18.000 19.000-321,0.000-20.000-223,0.000-1.000-449,-18.000 2.000-97,-2.000 19.000-31,-21.000-20.000 0,3.000 1.000-289,-3.000-1.000-255,-18.000 20.000-161,19.000 0.000 0,-39.000 0.000-64,19.000 20.000-32,1.000-1.000-32,0.000 1.000 32,-2.000-1.000 0,2.000 22.000-32,19.000-2.000 32,0.000 1.000 32,21.000 19.000 0,-1.000 1.000-32,0.000 19.000 32,20.000-19.000 0,20.000 20.000-32,0.000-20.000 32,19.000-1.000 32,21.000 20.000-64,19.000-39.000 96,21.000 21.000-96,-1.000-42.000 64,-20.000 0.000 128,40.000 2.000-64,-19.000-42.000 289,-1.000 21.000 159,-20.000-38.000-191,20.000-3.000-1,-38.000 1.000-32,-3.000-19.000 97,-17.000-1.000-97,-21.000 1.000-96,-1.000-21.000-63,-38.000 1.000-193,-21.000-1.000 96,-19.000 20.000-160,-22.000 1.000 192,-18.000-1.000-96,20.000 21.000-64,-20.000 19.000-128,19.000-1.000-673,20.000 21.000-737,-19.000 0.000-960,20.000 21.000-2114</inkml:trace>
  <inkml:trace contextRef="#ctx0" brushRef="#br2">13398.000 5107.000 11530,'20.000'0.000'321,"-20.000"0.000"-193,0.000 0.000 1762,0.000-20.000-705,0.000 20.000-673,-20.000 0.000-256,0.000 0.000-31,-19.000 0.000-161,-21.000 0.000 32,1.000 0.000-96,-20.000 20.000 0,0.000-20.000 0,-2.000 19.000-64,-18.000-19.000 64,-21.000 21.000-96,3.000-21.000-225,-3.000 19.000 33,1.000-19.000 64,-1.000 0.000 64,1.000 20.000 160,1.000-20.000 0,-1.000 0.000 32,20.000 0.000 128,18.000 0.000-160,2.000-20.000 128,0.000 20.000 32,20.000 20.000-64,19.000-20.000-96,-1.000 0.000 0,3.000 21.000 0,38.000-21.000-32,-21.000 0.000-96,21.000 0.000-32,0.000 19.000 96,-20.000-19.000 0,20.000 0.000 32,0.000 0.000 32,-20.000 0.000 0,20.000 0.000 64,-18.000 20.000 32,18.000-20.000 64,0.000 0.000 0,0.000 20.000 0,18.000-1.000-31,2.000-19.000 63,-20.000 21.000-96,41.000-1.000 32,-21.000-1.000 32,-2.000 1.000 0,23.000 20.000-96,-21.000-20.000 32,19.000 19.000 97,1.000-19.000-161,0.000 20.000-32,-1.000 0.000 32,21.000-1.000 32,-21.000 1.000-64,22.000 1.000 32,-23.000 17.000-32,3.000 3.000 0,18.000-22.000 32,-19.000 1.000 32,0.000 19.000 96,-1.000-19.000-64,1.000 19.000 0,19.000-19.000 257,-18.000 0.000 63,-3.000 0.000-64,-18.000 0.000-31,21.000-1.000-33,-2.000 1.000-96,-19.000 0.000-192,20.000-21.000 0,-1.000 22.000 96,-19.000-22.000-32,0.000 21.000-96,20.000-20.000 96,-21.000 0.000-32,1.000 19.000 0,20.000-19.000-96,-19.000 0.000 192,-3.000 0.000-96,22.000 21.000-32,-19.000-22.000 0,-1.000 0.000 32,-2.000 21.000-64,23.000-19.000-64,-21.000 18.000 64,20.000 1.000 0,-21.000-20.000 32,21.000 19.000 0,-20.000 1.000 0,19.000 0.000 0,1.000-1.000 32,1.000 1.000-32,-23.000-20.000-32,23.000 20.000 64,-21.000-21.000 32,0.000 21.000-160,19.000-19.000 32,-19.000-2.000 64,0.000 21.000 32,19.000-20.000-96,1.000 19.000 64,0.000-19.000-64,-21.000 0.000 128,21.000 0.000-512,1.000 0.000 640,-3.000 0.000-256,3.000-1.000-128,-21.000 1.000 31,18.000 0.000-63,-17.000 0.000 128,19.000-20.000-224,-20.000 20.000 64,-1.000-20.000 127,1.000 20.000-95,0.000-20.000 96,-20.000 0.000 96,20.000 0.000 32,-20.000 0.000 0,0.000 0.000 0,0.000 0.000-32,0.000 0.000 32,0.000 0.000-96,20.000 0.000-128,-20.000 0.000 96,0.000-20.000-65,0.000 20.000 65,19.000-20.000 64,-19.000 0.000 32,0.000 0.000 32,0.000 0.000 0,0.000 1.000-32,0.000-21.000 32,0.000 0.000 0,0.000-19.000-64,0.000-1.000 32,-19.000 1.000-32,19.000-1.000-320,-20.000-20.000-65,20.000-19.000 161,-20.000 20.000 128,0.000-40.000 96,20.000 19.000 32,0.000-19.000 0,0.000 20.000-64,-20.000-21.000-321,20.000 21.000 225,0.000-20.000 128,20.000 39.000 96,-20.000-19.000 96,0.000 19.000 160,0.000-19.000 129,0.000 20.000-129,-20.000 19.000-96,20.000 0.000-128,-19.000 1.000 193,19.000 19.000-1,-20.000 1.000-160,20.000 19.000 0,0.000-1.000 32,0.000 2.000-64,-20.000 19.000-96,20.000 0.000-192,0.000 0.000-289,0.000 0.000-447,0.000 0.000-161,0.000 19.000-833,0.000-19.000-3491</inkml:trace>
  <inkml:trace contextRef="#ctx0" brushRef="#br2">10758.000 5941.000 5028,'20.000'-20.000'1346,"-20.000"20.000"-994,0.000-19.000 1281,0.000 19.000-159,0.000 0.000-802,0.000 0.000-479,0.000 19.000 607,0.000-19.000 225,0.000 40.000-512,20.000-20.000-161,-20.000 39.000-96,0.000-19.000-256,0.000 40.000 32,0.000-21.000 0,-20.000 21.000-64,0.000 0.000 129,20.000 19.000-65,-39.000 0.000 96,19.000 1.000 32,0.000-1.000-64,0.000 0.000-32,-1.000 0.000 0,3.000-19.000 0,18.000-1.000 0,-20.000 1.000-64,20.000-1.000 64,0.000 1.000 96,0.000-1.000-64,0.000 0.000-31,0.000-18.000-33,0.000-2.000 128,0.000 1.000-32,0.000-21.000-64,0.000 1.000 64,-20.000 0.000-128,20.000-1.000 32,0.000-19.000 0,0.000 0.000 0,20.000 0.000 32,-20.000 0.000 64,0.000-20.000 64,0.000 0.000 97,0.000 0.000-33,0.000 0.000-128,0.000 0.000-64,0.000 0.000 0,0.000 0.000 64,20.000 0.000 33,-20.000 0.000 31,18.000 0.000 64,3.000 0.000-96,19.000 0.000-32,-20.000-20.000-32,19.000 20.000 0,1.000 0.000-96,-1.000 0.000 0,1.000 0.000 0,0.000 0.000-96,19.000 0.000 96,0.000 0.000 64,22.000 20.000-128,-2.000-20.000 160,0.000 0.000 97,20.000 0.000 63,-20.000 20.000-288,21.000-20.000 224,19.000 19.000-128,-20.000-19.000-96,21.000 21.000 64,-21.000-1.000-64,20.000-20.000-64,-20.000 19.000 0,1.000 1.000 96,-1.000-20.000 96,0.000 20.000-224,0.000-20.000 192,-20.000 0.000-96,0.000 20.000 128,2.000-20.000-192,-22.000 0.000 96,1.000 0.000-192,-21.000 0.000-193,1.000 0.000 33,-1.000 20.000 32,-19.000-20.000 95,1.000 0.000 33,-1.000 0.000 64,0.000 0.000 32,-20.000 0.000 64,18.000 0.000-96,-18.000-20.000 64,21.000 20.000 64,-21.000 0.000 0,0.000-20.000 32,20.000 20.000-32,-20.000-20.000 96,0.000 20.000-64,0.000-20.000-32,0.000 20.000 32,0.000-19.000-32,0.000-1.000 32,0.000 20.000-32,0.000-21.000 0,0.000 2.000 0,-20.000-1.000 0,20.000-20.000 32,-21.000 20.000 32,3.000 0.000 64,-2.000-19.000 0,0.000 19.000 0,-21.000 0.000 225,23.000-20.000-161,-3.000 21.000-192,-19.000-21.000 96,20.000 0.000-96,-19.000 0.000 0,19.000 0.000 32,-20.000 0.000 32,1.000 1.000 32,-1.000-21.000-96,-1.000 20.000 0,-18.000-19.000 0,19.000 19.000 96,-19.000-19.000-160,19.000 19.000 160,-19.000 1.000-96,0.000-22.000 0,-1.000 22.000-96,1.000-1.000 64,-2.000-19.000 0,-18.000 19.000 64,20.000 0.000 64,-1.000-19.000-64,1.000-1.000 32,-2.000 21.000 65,3.000-22.000-129,-1.000 2.000 64,-2.000-1.000-64,-18.000 1.000 32,20.000-1.000-64,-1.000 21.000 32,1.000-21.000 128,-20.000 1.000-224,18.000-1.000 352,-18.000 0.000-192,20.000 20.000 224,-21.000-20.000-96,1.000 21.000-31,0.000-1.000-97,18.000 0.000-64,-18.000 1.000 0,0.000 18.000-64,0.000 2.000 64,18.000-20.000-225,3.000 39.000-351,-1.000-20.000-609,18.000 20.000-1250,21.000 0.000-2882</inkml:trace>
  <inkml:trace contextRef="#ctx0" brushRef="#br2">23205.000 6338.000 10409,'80.000'-39.000'128,"-40.000"19.000"321,-1.000 20.000 1184,-19.000-19.000-544,0.000 19.000-160,0.000 0.000-480,-20.000 0.000 191,0.000 19.000-31,-60.000 21.000-193,-19.000 20.000 1,-41.000 19.000-33,-18.000 0.000-96,19.000-19.000 161,-1.000-1.000 223,41.000-19.000-223,-1.000 0.000-129,41.000-20.000-320,-1.000 0.000-32,20.000 0.000-320,1.000 0.000-737,-1.000 0.000-1185,20.000-1.000-1154,0.000-19.000-5572</inkml:trace>
  <inkml:trace contextRef="#ctx0" brushRef="#br2">22629.000 6398.000 14958,'20.000'20.000'512,"-20.000"-20.000"-576,-20.000 40.000 64,20.000-20.000 513,-19.000 19.000 191,-21.000 21.000-191,20.000-19.000-129,-19.000 18.000-32,19.000-19.000 97,0.000 19.000-321,20.000-19.000 64,20.000-1.000-32,0.000 1.000 65,19.000-20.000-161,-19.000 20.000 0,39.000-21.000 64,-19.000 1.000-128,21.000 0.000-321,18.000-20.000-639,-41.000 20.000-1315,3.000-20.000-2817</inkml:trace>
  <inkml:trace contextRef="#ctx0" brushRef="#br2">16714.000 1391.000 11050,'0.000'0.000'128,"0.000"0.000"-32,0.000 0.000 289,-20.000 19.000 191,0.000 1.000-127,0.000 20.000-129,-19.000 19.000 288,-1.000 21.000-127,-19.000 19.000 127,-22.000 40.000-287,-18.000 1.000-129,0.000-21.000 577,20.000 0.000-257,40.000-39.000-384,-1.000-40.000-96,-1.000 0.000 32,21.000-1.000-64,20.000-19.000-256,-18.000 0.000-961,18.000-20.000-961,0.000 0.000-1634,18.000 0.000-4035</inkml:trace>
  <inkml:trace contextRef="#ctx0" brushRef="#br2">16158.000 1788.000 13548,'-59.000'0.000'32,"18.000"0.000"577,21.000 0.000 512,-18.000 0.000-320,17.000 0.000 32,21.000 0.000-65,0.000 0.000-159,0.000 0.000 160,0.000 0.000-481,21.000-20.000-32,17.000 0.000-256,23.000 0.000 0,18.000-19.000 96,0.000-21.000-64,20.000 1.000 0,0.000-1.000 257,1.000-20.000 95,-1.000 21.000-320,0.000-1.000-64,-39.000 20.000 32,-1.000 1.000 0,-38.000 19.000-224,-1.000 20.000-225,-20.000 0.000 321,0.000 20.000 353,0.000 0.000-321,0.000-1.000 96,0.000 21.000 32,0.000 1.000-32,0.000-22.000 32,0.000 20.000-128,0.000-19.000 32,0.000 20.000-641,0.000-20.000-768,20.000 0.000-1218,-20.000-1.000-2498</inkml:trace>
  <inkml:trace contextRef="#ctx0" brushRef="#br2">22550.000 1291.000 2434</inkml:trace>
  <inkml:trace contextRef="#ctx0" brushRef="#br3">3175.000 11128.000 1505,'0.000'0.000'9129,"0.000"0.000"-8681,0.000 0.000 97,0.000 0.000 1889,0.000 20.000-1345,-20.000-20.000-897,20.000 0.000-96,-40.000 20.000 32,21.000 19.000 32,-21.000 1.000 33,-1.000 0.000 31,-18.000 19.000 128,1.000 20.000-32,-3.000-18.000 1,2.000 18.000-193,-1.000-19.000-32,1.000 19.000-32,19.000-39.000-64,-19.000 19.000 32,18.000-19.000-96,21.000-20.000-224,2.000 0.000-545,-3.000-20.000-737,21.000 0.000-992,0.000 0.000-2851</inkml:trace>
  <inkml:trace contextRef="#ctx0" brushRef="#br3">2877.000 11108.000 14253,'0.000'20.000'-32,"0.000"-20.000"-673,0.000 0.000 865,0.000-20.000 833,39.000 20.000-416,1.000 0.000-289,1.000-20.000-96,18.000 20.000 481,0.000-19.000-160,1.000 19.000-257,-1.000-21.000 32,-19.000 21.000-288,-1.000 0.000-32,-19.000 0.000 0,0.000 21.000 0,1.000-21.000-32,-21.000 19.000 32,0.000 1.000 128,-21.000 20.000 0,1.000-20.000 0,0.000 19.000 0,1.000 1.000-96,-1.000 0.000-32,20.000-21.000-224,0.000 21.000-1346,0.000 0.000-1440,0.000-1.000-6119</inkml:trace>
  <inkml:trace contextRef="#ctx0" brushRef="#br3">1189.000 12181.000 11787,'20.000'0.000'160,"-20.000"0.000"-801,0.000 0.000 1314,0.000 19.000 704,0.000 21.000-928,0.000 0.000-161,0.000-1.000-192,0.000 2.000 0,0.000-2.000-32,20.000 0.000-32,-20.000 2.000 64,21.000-21.000-64,-21.000-1.000 192,20.000-19.000 385,-20.000 0.000-257,0.000-19.000-352,0.000-1.000-128,0.000-21.000 96,0.000 2.000 0,0.000-21.000-32,0.000 21.000-320,18.000-1.000-1,-18.000 0.000 161,20.000 1.000 128,1.000 19.000 64,-1.000 20.000 64,0.000 0.000 64,-1.000 20.000-32,1.000-1.000 0,20.000 21.000 0,-40.000 0.000-32,20.000-1.000-32,-1.000 2.000 0,1.000-22.000 0,0.000 1.000 193,-20.000-20.000 191,20.000 0.000 0,-20.000 0.000-288,20.000-20.000-64,-1.000 1.000 32,-19.000-2.000-96,20.000 1.000 0,-20.000 1.000-96,20.000-1.000-64,-20.000 20.000 0,20.000 0.000 448,-20.000 0.000 97,21.000 0.000-1,-21.000 20.000-64,18.000-1.000-64,-18.000 22.000-160,0.000-22.000-128,20.000 21.000-160,1.000-21.000-224,-1.000 22.000-353,-20.000-21.000-64,20.000-1.000-832,-2.000 2.000-2307</inkml:trace>
  <inkml:trace contextRef="#ctx0" brushRef="#br3">1845.000 12220.000 12940,'20.000'20.000'64,"-20.000"-20.000"32,19.000 40.000 1185,1.000-20.000-32,0.000-1.000-544,20.000 1.000-545,-21.000 20.000-160,21.000-20.000-224,1.000 0.000-481,-21.000-1.000-640,18.000 2.000-513,3.000-1.000-1185,-3.000-20.000-4804</inkml:trace>
  <inkml:trace contextRef="#ctx0" brushRef="#br3">2143.000 12220.000 11242,'-21.000'40.000'385,"1.000"-20.000"-482,20.000 19.000 1090,-18.000-19.000 673,18.000 1.000-1314,0.000 18.000-448,-20.000 0.000-897,-1.000 2.000-832,21.000-2.000-1122,-20.000 1.000-2306</inkml:trace>
  <inkml:trace contextRef="#ctx0" brushRef="#br3">2361.000 12280.000 14541,'20.000'20.000'0,"-1.000"-1.000"-64,-19.000-19.000 801,0.000 41.000 128,0.000-22.000-737,0.000 21.000-256,0.000 0.000 32,0.000-20.000 192,20.000 19.000-128,-20.000-39.000-32,0.000 21.000 64,0.000-21.000-32,0.000-21.000-161,20.000 2.000-415,-20.000-1.000 31,20.000 0.000-63,1.000-1.000-353,-3.000 2.000 480,2.000-21.000 673,0.000 21.000 1186,1.000 19.000 287,-1.000-21.000-384,-20.000 42.000-352,18.000-21.000-160,3.000 19.000-289,-21.000 1.000-384,20.000 0.000-544,0.000 20.000-1282,0.000-20.000-3843</inkml:trace>
  <inkml:trace contextRef="#ctx0" brushRef="#br3">4663.000 11267.000 11242,'-20.000'-20.000'1313,"20.000"0.000"-864,0.000 20.000 223,-18.000-20.000 514,18.000 20.000-290,0.000 0.000-159,0.000 0.000-481,0.000 0.000 1,0.000 0.000 255,18.000 20.000-96,-18.000 20.000 65,20.000-1.000-193,1.000 1.000 161,-1.000 20.000-65,-20.000 20.000-32,20.000-1.000-95,-2.000-19.000-161,3.000 39.000-353,-1.000-40.000 482,-20.000 21.000-129,20.000-20.000-128,0.000-22.000-64,-1.000 3.000-65,1.000-21.000-319,0.000 0.000-417,-20.000-20.000-544,20.000 20.000-833,-20.000-20.000-1186,0.000 0.000-5508</inkml:trace>
  <inkml:trace contextRef="#ctx0" brushRef="#br3">4445.000 11486.000 12780,'-20.000'19.000'672,"20.000"2.000"-608,0.000-21.000-32,0.000 0.000 32,0.000 19.000 32,0.000-38.000 385,20.000 19.000-193,0.000 0.000-192,-20.000-21.000 96,20.000 21.000-31,0.000-19.000-33,-1.000-2.000-32,1.000 2.000-32,0.000-2.000 160,0.000-18.000 32,1.000-1.000-63,-1.000 0.000 63,-2.000 1.000 96,2.000 19.000-64,-20.000-20.000 97,0.000 21.000-129,21.000-1.000 0,-21.000 20.000 0,0.000-20.000-31,0.000 20.000-161,20.000 0.000-96,-20.000 20.000 64,0.000 0.000 256,20.000-1.000 32,-2.000 21.000 1,3.000 19.000-161,-1.000-19.000-128,20.000 0.000-128,-1.000-1.000-289,-19.000 1.000-608,20.000 0.000-1473,-1.000-19.000-4869</inkml:trace>
  <inkml:trace contextRef="#ctx0" brushRef="#br3">4325.000 12319.000 9833,'-18.000'-39.000'0,"18.000"39.000"-256,0.000 0.000 1249,-20.000 0.000 544,20.000 0.000-1537,0.000 20.000 192,0.000-1.000 577,0.000 1.000 224,0.000 1.000-513,0.000 18.000-31,20.000 21.000-289,-20.000-20.000-96,0.000 19.000 32,0.000 1.000-32,0.000-21.000 192,0.000-19.000 225,0.000 0.000-33,0.000-20.000 321,0.000 0.000-481,0.000-20.000-224,0.000 0.000-160,0.000 1.000-32,0.000-21.000-32,0.000 0.000-160,18.000 0.000-289,-18.000 21.000-576,0.000-21.000-64,21.000 0.000 960,-1.000 20.000 321,-20.000 0.000 257,20.000 1.000 223,0.000 19.000-127,-1.000 19.000-33,-19.000-19.000-64,20.000 20.000 65,0.000 19.000-33,-20.000-18.000-128,20.000 19.000-160,0.000 0.000 32,-20.000-1.000-128,19.000 1.000-128,-19.000-1.000-193,0.000 1.000-511,0.000-20.000-738,0.000 0.000-1665,20.000 0.000-4196</inkml:trace>
  <inkml:trace contextRef="#ctx0" brushRef="#br3">4625.000 12399.000 14157,'0.000'0.000'897,"0.000"20.000"-1410,18.000-20.000 1090,-18.000 19.000 608,20.000-19.000-416,1.000 21.000-449,-1.000-1.000-160,18.000 0.000-352,-17.000-1.000 576,19.000 2.000-224,-20.000 18.000-95,-1.000-19.000-1,21.000 0.000-385,-20.000 0.000 321,0.000-20.000-1025,-20.000 0.000-1537,19.000 0.000-2339</inkml:trace>
  <inkml:trace contextRef="#ctx0" brushRef="#br3">4902.000 12399.000 11274,'0.000'-20.000'513,"0.000"40.000"-1058,-20.000-20.000 930,20.000 20.000 1088,-20.000-20.000-672,20.000 19.000-33,-20.000 22.000-95,1.000-2.000-160,19.000 1.000-225,-20.000 0.000-128,0.000 0.000-128,20.000-1.000-192,0.000-19.000-673,0.000 0.000-1217,0.000-20.000-2082</inkml:trace>
  <inkml:trace contextRef="#ctx0" brushRef="#br3">5040.000 12379.000 11659,'20.000'20.000'1281,"-20.000"-20.000"-1217,20.000 20.000 1057,-20.000 20.000 1025,0.000-20.000-1153,0.000 19.000-673,21.000 1.000-288,-21.000-20.000-160,0.000 20.000 544,20.000-20.000-480,-20.000-1.000 96,0.000 1.000-64,0.000 0.000 64,0.000 0.000-352,18.000-20.000 608,-18.000 0.000-384,0.000-20.000 32,0.000 20.000 0,0.000-20.000 64,21.000-19.000-96,-21.000 19.000-288,0.000-20.000-129,20.000 1.000 353,-20.000-1.000 192,20.000 20.000 160,0.000 0.000 97,-20.000-1.000 223,19.000 21.000-64,-19.000 0.000-95,20.000 0.000 31,-20.000 21.000 97,20.000-1.000-129,0.000 19.000-192,-20.000-18.000-64,20.000 18.000-288,-20.000-19.000 480,19.000 20.000-352,-19.000-21.000-64,20.000 21.000-448,-20.000 0.000-642,20.000-20.000-1184,-20.000-1.000-2787</inkml:trace>
  <inkml:trace contextRef="#ctx0" brushRef="#br3">8178.000 11227.000 11979,'-20.000'0.000'737,"20.000"0.000"-994,0.000 0.000 97,20.000 20.000 961,-20.000 0.000-32,19.000 0.000-97,1.000 19.000 321,20.000 1.000 64,-1.000 19.000-128,1.000-19.000-416,0.000 21.000-161,-1.000-2.000-96,2.000 1.000-32,-3.000-21.000-31,-18.000 21.000-225,21.000-21.000 64,-21.000-19.000-225,-1.000 0.000-223,-19.000 0.000-385,20.000 0.000 65,0.000 0.000-129,-20.000-1.000-513,0.000-19.000-543,0.000 0.000-1282</inkml:trace>
  <inkml:trace contextRef="#ctx0" brushRef="#br3">8079.000 11585.000 8488,'0.000'0.000'1345,"0.000"0.000"-705,0.000 0.000 834,0.000 0.000 95,0.000 0.000-864,0.000 0.000-193,18.000-20.000-31,-18.000 0.000 31,0.000 1.000-31,21.000-2.000-97,-21.000 2.000-96,0.000-21.000-95,0.000 0.000-97,0.000 0.000-64,0.000 0.000 32,0.000 1.000-64,0.000-21.000 64,0.000 40.000 128,0.000-19.000 289,0.000 19.000 191,0.000 20.000-191,0.000-20.000-161,20.000 20.000-448,-20.000 20.000 256,40.000 0.000-64,-21.000 0.000-128,41.000-1.000 64,-21.000 1.000 32,1.000 0.000-96,0.000 0.000 128,19.000 0.000-320,-38.000-20.000-321,17.000 19.000-416,-18.000 1.000-1281,1.000-20.000-1922</inkml:trace>
  <inkml:trace contextRef="#ctx0" brushRef="#br3">8296.000 12260.000 1153,'20.000'-20.000'10890,"-20.000"20.000"-10762,0.000 20.000-128,0.000 20.000 737,20.000-1.000-129,-20.000-18.000-287,0.000 18.000 31,20.000-19.000-96,-20.000 20.000 64,0.000 19.000 161,20.000-19.000 192,-20.000-20.000-97,0.000 0.000-159,0.000 0.000 255,19.000-20.000-127,-19.000 0.000-417,0.000-20.000-96,0.000-20.000 32,20.000 0.000-64,-20.000 1.000-32,20.000-2.000-417,-20.000-18.000-255,21.000 19.000 127,-1.000 1.000 321,-2.000 19.000 128,2.000 20.000 96,1.000 0.000 160,-21.000 20.000 64,20.000-1.000-128,-20.000 1.000 64,0.000 1.000 97,0.000-2.000-33,0.000 21.000-64,20.000-21.000 0,-20.000 2.000-32,0.000-21.000 192,0.000 0.000 257,19.000 0.000-257,-19.000 0.000-224,0.000-21.000-32,0.000 2.000-128,0.000-1.000 0,20.000 0.000-160,-20.000 1.000-225,20.000-2.000 289,0.000 1.000 32,20.000 1.000 128,-21.000 19.000 32,1.000 19.000 96,-20.000 1.000-64,20.000 1.000 0,-20.000-2.000 32,0.000 1.000-32,20.000 0.000 32,-20.000 20.000-320,0.000-20.000 416,0.000 19.000-640,21.000-18.000-1026,-21.000-2.000-1152,18.000 1.000-3044</inkml:trace>
  <inkml:trace contextRef="#ctx0" brushRef="#br3">8893.000 12300.000 14477,'0.000'0.000'865,"0.000"19.000"-865,18.000 1.000 224,-18.000 1.000 929,21.000-21.000-480,-1.000 19.000-545,0.000 1.000-384,0.000 19.000-257,-1.000-18.000-351,21.000 19.000-354,-20.000-21.000-543,0.000 2.000-1955,19.000-21.000-4099</inkml:trace>
  <inkml:trace contextRef="#ctx0" brushRef="#br3">9170.000 12360.000 13708,'-40.000'0.000'257,"20.000"0.000"-1,1.000 19.000 961,-1.000 1.000-160,0.000 19.000-512,-20.000 2.000-449,21.000-2.000-449,19.000 1.000-928,-20.000-20.000-737,20.000 20.000-1825,0.000-40.000-3684</inkml:trace>
  <inkml:trace contextRef="#ctx0" brushRef="#br3">9308.000 12379.000 9096,'41.000'20.000'641,"-41.000"0.000"288,20.000-1.000 576,-20.000 22.000-672,0.000-21.000-609,0.000 20.000-128,-20.000-1.000 256,20.000-19.000 449,0.000-20.000 64,0.000 0.000-224,0.000 0.000-257,20.000-20.000-320,-20.000 20.000 0,20.000-20.000-64,-20.000-20.000 0,18.000 21.000-160,3.000-1.000 64,-1.000-21.000 96,0.000 22.000 224,-20.000 19.000 417,20.000 0.000 95,0.000 0.000-95,-1.000 19.000-64,-19.000 2.000-257,20.000 19.000-256,0.000-21.000-96,-20.000 21.000-352,20.000 0.000-513,0.000-20.000-481,-1.000 0.000-1056,-19.000-1.000-2659</inkml:trace>
  <inkml:trace contextRef="#ctx0" brushRef="#br3">6609.000 11227.000 5925,'0.000'0.000'1698,"0.000"0.000"-1346,0.000 0.000 769,0.000 0.000 961,0.000 0.000-865,0.000 0.000-512,0.000 0.000 32,0.000 20.000-65,0.000-20.000-159,0.000 20.000-97,20.000-20.000 65,-20.000 20.000-97,0.000 19.000 0,20.000-19.000-31,-20.000 20.000 95,19.000 20.000-96,-19.000-20.000-63,20.000 39.000 63,-20.000-19.000-192,0.000 19.000 0,20.000-19.000-96,-20.000 19.000-128,20.000-20.000 192,-20.000 0.000-96,21.000-18.000 65,-21.000 19.000-97,18.000-21.000 64,-18.000 1.000-32,0.000-20.000-32,0.000 19.000-32,20.000-39.000-225,-20.000 20.000-191,0.000-20.000-705,0.000 0.000-481,0.000-20.000-640,0.000 1.000-2498</inkml:trace>
  <inkml:trace contextRef="#ctx0" brushRef="#br3">6451.000 11366.000 9577,'0.000'20.000'1569,"0.000"0.000"-1665,0.000-20.000 160,0.000 0.000 1249,0.000 0.000 449,0.000 0.000-801,19.000-20.000-481,-19.000 0.000 33,20.000 20.000-33,-20.000-20.000-63,20.000-20.000-97,0.000 21.000-160,-20.000-1.000-128,20.000 0.000 0,-1.000-20.000 0,1.000 21.000-32,-20.000-1.000 0,20.000 0.000 0,-20.000 20.000 96,0.000 0.000 128,0.000 0.000-95,20.000 0.000-33,-20.000 20.000 128,20.000 0.000 160,-1.000-1.000-95,1.000 1.000-161,0.000 20.000-32,0.000-20.000-32,19.000-1.000-128,-19.000 21.000-481,21.000-20.000-864,-21.000 0.000-1698,19.000 0.000-4965</inkml:trace>
  <inkml:trace contextRef="#ctx0" brushRef="#br3">6431.000 12677.000 4067,'0.000'20.000'1730,"0.000"-20.000"-289,0.000 0.000 898,0.000 0.000-770,0.000 20.000-1088,0.000 0.000-193,0.000 0.000-32,0.000-1.000-128,0.000 22.000-32,0.000-2.000 32,0.000-19.000 97,20.000-1.000-33,-20.000 2.000 0,0.000-1.000 352,0.000-20.000 225,0.000 0.000-545,0.000 0.000-224,0.000-20.000 96,-20.000-1.000 1,20.000-18.000 63,0.000 20.000-64,0.000-22.000-64,0.000 21.000-160,0.000-19.000-32,0.000 19.000 31,0.000 0.000-63,20.000 20.000 0,-20.000 0.000 32,0.000 0.000 128,19.000 20.000 0,-19.000 0.000 0,0.000-20.000 32,20.000 20.000 0,0.000-1.000 0,-20.000-19.000 64,20.000 0.000 32,-20.000 20.000 128,0.000-20.000 64,20.000 0.000-191,-20.000 0.000-129,0.000-20.000 64,0.000 1.000-32,19.000 19.000 0,-19.000-20.000-32,20.000 0.000-33,-20.000 20.000-31,20.000 0.000 0,-20.000 0.000 64,0.000 0.000 32,20.000 0.000 0,-20.000 20.000 128,0.000 0.000-32,0.000-1.000 65,0.000 1.000-65,0.000 1.000-64,0.000-1.000-32,0.000-1.000 0,0.000-19.000 0,0.000 20.000-32,0.000-20.000-128,0.000 0.000-33,20.000 0.000-159,-20.000 0.000 0,0.000 0.000 192,0.000 0.000 192,0.000-20.000 0,0.000 20.000-32,19.000 0.000 32,-19.000 0.000-64,0.000 0.000 32,0.000-19.000-32,0.000 19.000 128,0.000 0.000 32,20.000 0.000-128,-20.000 0.000-32,20.000 0.000-64,-20.000 19.000-577,20.000-19.000-704,-20.000 20.000-225,0.000-1.000-480,21.000 2.000-1986</inkml:trace>
  <inkml:trace contextRef="#ctx0" brushRef="#br3">6866.000 12717.000 11050,'-18.000'-20.000'1249,"18.000"20.000"-1313,0.000 20.000 1153,0.000-20.000 449,18.000 20.000-353,3.000 0.000-577,-1.000-1.000-448,0.000 1.000-63,19.000 1.000-65,-19.000 18.000-64,20.000-19.000-257,-20.000-1.000-255,19.000 2.000-225,-19.000-1.000-160,0.000 0.000-320,-20.000 0.000-833,0.000-20.000-1185,21.000 0.000-3299</inkml:trace>
  <inkml:trace contextRef="#ctx0" brushRef="#br3">7085.000 12717.000 10473,'0.000'20.000'1250,"0.000"-20.000"-1090,-19.000 20.000 897,19.000-1.000-64,0.000 1.000-577,-20.000 1.000-320,0.000 18.000 0,20.000 0.000-64,-20.000-18.000-64,0.000 19.000-320,20.000-1.000-673,0.000-19.000-1089,0.000 0.000-3555</inkml:trace>
  <inkml:trace contextRef="#ctx0" brushRef="#br3">7225.000 12677.000 3203,'20.000'20.000'8007,"0.000"0.000"-8039,-20.000 20.000-32,0.000-21.000 577,0.000 22.000 383,0.000-21.000-511,0.000 19.000-385,0.000-20.000 32,0.000 22.000 32,0.000-41.000 32,0.000 20.000 64,0.000-20.000-64,0.000 0.000-64,18.000 0.000 32,-18.000 0.000 0,0.000-20.000-64,0.000 0.000-160,0.000-1.000-96,21.000-18.000-128,-21.000 20.000-161,20.000-1.000 417,0.000-1.000 96,0.000 1.000 224,-20.000 20.000 321,19.000 0.000-129,1.000 0.000-96,0.000 20.000-128,-20.000 1.000-32,0.000-1.000-31,0.000-1.000-33,20.000 1.000-64,-20.000 20.000 32,0.000-20.000 32,0.000-20.000 96,20.000 20.000 64,-20.000-20.000-64,0.000 0.000 32,19.000 0.000-96,-19.000-20.000-63,20.000 20.000-33,-20.000-20.000-129,20.000-1.000 1,0.000 2.000 96,-20.000-1.000 64,21.000 1.000 545,-3.000 19.000 288,2.000 0.000-257,0.000 19.000-127,1.000 1.000-353,-21.000-1.000-64,20.000 2.000-64,-20.000-1.000-352,0.000 0.000-353,18.000 19.000-352,-18.000-19.000-801,0.000-20.000-1761</inkml:trace>
  <inkml:trace contextRef="#ctx0" brushRef="#br3">6470.000 12796.000 3715,'0.000'0.000'641,"0.000"0.000"448,0.000 0.000 544,0.000 0.000-864,0.000-20.000-353,0.000 20.000-95,0.000-19.000 255,-19.000 19.000 385,19.000 0.000 32,0.000-20.000-96,0.000 20.000-160,-20.000 0.000-289,20.000 0.000-352,-20.000 0.000-96,20.000 0.000-64,-20.000 0.000-160,-1.000-20.000-32,3.000 20.000 127,-2.000 20.000-63,-1.000-20.000-64,1.000 20.000 192,0.000-1.000 96,2.000-19.000 64,18.000 20.000-32,-21.000 21.000 32,21.000-22.000-96,-20.000 20.000-224,20.000-18.000-288,0.000 19.000-321,0.000-20.000 64,0.000-1.000 64,20.000 21.000 609,-20.000-40.000 320,21.000 20.000-31,-21.000-20.000-97,0.000 0.000 64,18.000 0.000 96,-18.000-20.000 193,0.000 0.000 351,0.000 0.000-159,0.000-19.000 0,0.000 19.000-193,0.000-21.000-320,0.000 22.000-160,0.000-20.000 32,0.000 19.000 0,0.000-1.000 0,20.000-18.000 0,0.000 19.000-32,-20.000 20.000 0,21.000-20.000 96,-1.000 20.000-64,-2.000 0.000-64,3.000 20.000 64,-1.000-20.000-64,0.000 20.000 32,0.000-20.000 32,-20.000 19.000 0,19.000 1.000 0,-19.000 21.000-64,0.000-22.000 128,20.000 20.000-160,-20.000-18.000 0,0.000-1.000 128,0.000 20.000-64,0.000-21.000 64,0.000 1.000-64,0.000-20.000 96,0.000 20.000 160,0.000-20.000-32,0.000 0.000-96,0.000-20.000-64,0.000 0.000 128,0.000 1.000-63,0.000-1.000-33,0.000 0.000-96,0.000 0.000 32,0.000-1.000-32,0.000 2.000 32,20.000-20.000 0,-20.000 19.000 64,20.000-1.000 0,0.000 21.000 128,-1.000-20.000-32,1.000 1.000 32,0.000 19.000-96,-20.000-20.000-96,20.000 20.000 96,0.000 20.000-64,-20.000-20.000-32,19.000 19.000 96,-19.000 1.000 97,0.000 1.000 31,20.000-1.000 64,-20.000 19.000-128,20.000-20.000 0,-20.000 22.000-31,20.000-21.000 63,-20.000 19.000-64,21.000 1.000 32,-21.000-20.000-64,18.000 0.000-96,-18.000 0.000-256,0.000-20.000-641,20.000 0.000-1217,-20.000 20.000-3780</inkml:trace>
  <inkml:trace contextRef="#ctx0" brushRef="#br0">7283.000 13253.000 8167,'-18.000'20.000'1506,"-2.000"-20.000"-642,0.000 0.000 1315,20.000 0.000-258,0.000 0.000-736,-21.000 0.000-384,21.000 0.000-192,0.000 0.000-1,0.000 0.000-63,0.000 0.000-97,21.000 0.000-63,-21.000 0.000-161,20.000 0.000 32,18.000 0.000-96,3.000 0.000-64,-1.000 0.000 33,-1.000 0.000-129,21.000 0.000 0,-1.000 0.000 0,-18.000 0.000 0,17.000 0.000-97,-17.000 0.000-95,-2.000-20.000-256,1.000 20.000-353,-20.000 0.000-672,-1.000 0.000-866,-19.000 20.000-928</inkml:trace>
  <inkml:trace contextRef="#ctx0" brushRef="#br0">8356.000 12837.000 4612,'0.000'0.000'1569,"0.000"0.000"1122,-20.000 0.000-65,20.000 0.000-800,-20.000 0.000-385,20.000 0.000-223,0.000 0.000-161,0.000 0.000-353,0.000 0.000-255,0.000 0.000-1,20.000 0.000-128,0.000 0.000-63,0.000 0.000 95,19.000 0.000-32,2.000-20.000 1,-3.000 20.000-161,23.000 20.000-96,-22.000-20.000 32,21.000 0.000-64,-20.000 19.000-32,-1.000-19.000 96,1.000 20.000-224,-1.000-20.000-417,-19.000 0.000-864,0.000 0.000-1442,-20.000 0.000-3106</inkml:trace>
  <inkml:trace contextRef="#ctx0" brushRef="#br3">10203.000 11188.000 11178,'-20.000'-20.000'1217,"20.000"20.000"-1025,0.000 0.000 673,-21.000 0.000 513,21.000 0.000-353,0.000 0.000-481,-20.000 0.000-192,20.000 20.000 225,20.000-1.000 31,-20.000 1.000-95,21.000 0.000 192,17.000 0.000-65,-17.000 0.000-127,19.000 19.000 31,19.000 1.000-255,-19.000 0.000-193,19.000-21.000 32,-19.000 21.000 32,19.000-19.000-224,-18.000 19.000 160,17.000-21.000-96,-17.000 1.000-160,-1.000 0.000-32,-21.000 0.000-193,1.000-20.000-63,0.000 20.000-33,-20.000-20.000-351,0.000 0.000 159,0.000 0.000-320,0.000-20.000-961,-20.000 20.000-672,-19.000-20.000-2403</inkml:trace>
  <inkml:trace contextRef="#ctx0" brushRef="#br3">10183.000 11486.000 10537,'-41.000'19.000'993,"41.000"-19.000"-864,-20.000 0.000 799,20.000 0.000 33,0.000 0.000-192,0.000 0.000-353,0.000 0.000-287,0.000-19.000 127,-18.000-2.000 128,18.000 2.000-64,0.000-2.000 65,0.000 2.000 127,0.000-21.000-127,0.000 20.000-129,-21.000-20.000-224,21.000 1.000 0,0.000 19.000 0,-20.000-20.000-32,20.000 21.000 256,0.000-1.000 353,0.000 20.000 128,-20.000 0.000-33,20.000 0.000-672,20.000 0.000 160,0.000 0.000-31,1.000 20.000-1,17.000-20.000-64,23.000 19.000 64,-2.000-19.000-64,0.000 0.000-64,1.000 0.000-64,-1.000 0.000-673,-19.000 0.000-864,1.000 20.000-1666,-23.000-20.000-6438</inkml:trace>
  <inkml:trace contextRef="#ctx0" brushRef="#br3">10559.000 11883.000 11370,'0.000'19.000'-416,"0.000"-19.000"-385,0.000 21.000 1121,0.000-2.000 385,0.000 21.000-96,0.000 0.000-129,0.000 19.000 193,21.000 1.000-257,-21.000-20.000-160,0.000-1.000-192,0.000-19.000 353,0.000 0.000-33,0.000-20.000 97,0.000 0.000 544,0.000-20.000-481,0.000 0.000-384,0.000 0.000-96,0.000-39.000-64,20.000 19.000-64,-20.000 1.000-192,20.000-1.000-288,-2.000 0.000-161,3.000 19.000 0,-1.000 2.000 513,0.000 0.000 64,-20.000 19.000 128,20.000 19.000 160,-20.000 21.000-32,0.000 0.000-64,19.000 0.000-128,-19.000-1.000 160,0.000-19.000 32,20.000 0.000-128,-20.000 0.000 96,0.000 0.000 161,20.000-20.000 287,-20.000 0.000 1,20.000-20.000-225,-20.000 20.000-160,20.000-40.000-128,-20.000 20.000-64,19.000 0.000-32,-19.000 20.000-128,20.000-19.000 32,-20.000-1.000-32,20.000 20.000 64,-20.000 0.000 63,20.000 0.000 1,0.000 20.000 160,-1.000-1.000 65,1.000 21.000 159,-20.000-20.000-96,20.000 20.000-128,1.000-21.000 32,-21.000 21.000-96,0.000-20.000-64,20.000 20.000-608,-20.000-40.000-577,18.000 19.000-673,-18.000-19.000-3203</inkml:trace>
  <inkml:trace contextRef="#ctx0" brushRef="#br3">11116.000 11982.000 11883,'0.000'20.000'416,"0.000"-20.000"-416,0.000 20.000 1313,0.000-20.000 417,19.000 40.000-737,1.000-21.000-449,20.000 1.000-319,0.000 20.000-97,-1.000-20.000-64,1.000 19.000-96,-1.000-19.000-224,1.000-20.000-449,-19.000 20.000-544,-1.000-20.000-993,-2.000 20.000-2179</inkml:trace>
  <inkml:trace contextRef="#ctx0" brushRef="#br3">11414.000 11961.000 13100,'-21.000'21.000'160,"1.000"19.000"-224,0.000-20.000 480,2.000 19.000 609,-3.000 1.000-480,-19.000 0.000-385,20.000-1.000-64,1.000 1.000-64,-1.000 0.000-32,0.000-1.000-224,20.000-19.000-833,0.000-20.000-1409,20.000 0.000-3748</inkml:trace>
  <inkml:trace contextRef="#ctx0" brushRef="#br3">11612.000 12022.000 13004,'0.000'79.000'96,"-20.000"-39.000"-192,20.000 0.000 768,0.000-1.000 385,-20.000 1.000-704,20.000 0.000-257,0.000-21.000-32,0.000 1.000 192,20.000 1.000 0,-20.000-21.000 33,0.000 0.000-97,20.000-21.000-32,-20.000 1.000-96,20.000-19.000-32,-1.000 19.000-64,-19.000-20.000-32,20.000 1.000-128,0.000-1.000-160,0.000 0.000-353,0.000 1.000 385,-1.000 19.000 448,1.000 0.000 480,0.000 20.000 449,21.000 0.000-160,-23.000 20.000-32,-18.000 19.000-192,20.000 1.000-1,1.000 20.000-159,-21.000-21.000-33,20.000 1.000-256,0.000 0.000-320,-20.000-21.000-224,18.000 22.000-961,-18.000-22.000-609,21.000 21.000-3011</inkml:trace>
  <inkml:trace contextRef="#ctx0" brushRef="#br0">5040.000 9916.000 896,'0.000'19.000'1922,"0.000"-19.000"-192,0.000 0.000-353,0.000 0.000 289,0.000 0.000-321,-18.000 0.000-512,18.000 0.000-321,0.000 0.000-63,-21.000 0.000 31,21.000 0.000-288,-20.000 0.000-96,0.000 0.000-64,-19.000-19.000-32,-1.000 19.000 32,0.000 0.000 33,1.000 0.000 63,-1.000 0.000-160,-19.000 0.000 64,18.000 0.000 0,-17.000 0.000 96,-3.000 0.000-128,22.000 19.000-32,-21.000-19.000 256,1.000 0.000-32,19.000 20.000-96,1.000-20.000-96,19.000 20.000 32,-21.000-20.000-32,21.000 20.000 0,2.000-20.000 32,18.000 0.000-32,0.000 0.000 0,0.000 0.000-32,0.000 20.000-32,0.000-20.000 0,0.000 20.000 64,0.000-20.000 64,0.000 20.000-64,0.000 19.000 0,0.000-18.000 64,0.000 38.000 0,18.000-19.000 32,-18.000 19.000 33,0.000 1.000-33,0.000 0.000-64,0.000-1.000 32,0.000 0.000 0,20.000 1.000-32,-20.000 0.000 0,0.000 0.000 0,21.000-21.000 0,-21.000 21.000 64,0.000-20.000 96,0.000-1.000 128,20.000-19.000-63,-20.000 20.000-1,0.000-20.000-32,0.000-20.000 64,20.000 20.000-63,-20.000-20.000-33,18.000 0.000 96,3.000 0.000-96,19.000 0.000-192,-1.000 0.000-32,1.000-20.000-32,19.000 20.000 0,-19.000-20.000 0,21.000 20.000 32,-2.000 0.000-32,-1.000 0.000-64,23.000 0.000 32,-22.000 20.000 0,0.000-20.000 32,22.000 20.000 0,-23.000-20.000-33,1.000 19.000 1,-18.000-19.000 96,-1.000 0.000 0,-1.000 0.000 96,-19.000 0.000-63,0.000 0.000 127,-20.000-19.000 128,0.000 19.000-96,0.000-20.000-96,-20.000 0.000-32,20.000-20.000 64,0.000 0.000-64,0.000 1.000 97,-20.000-21.000-129,20.000-20.000 32,0.000 2.000-64,-20.000-22.000 0,20.000 1.000 0,0.000-1.000 0,-19.000 21.000 0,19.000-20.000 128,-20.000 39.000 320,20.000 0.000 289,-20.000 40.000-193,20.000 0.000-351,0.000 0.000-129,-20.000 20.000 0,20.000 0.000-417,0.000 0.000-928,0.000 0.000-801,20.000 0.000-352,-20.000 0.000-2595</inkml:trace>
  <inkml:trace contextRef="#ctx0" brushRef="#br0">6808.000 9916.000 9480,'20.000'19.000'1057,"-20.000"-19.000"-1057,0.000 0.000 193,0.000 0.000 1472,-20.000 0.000-1024,-1.000 0.000-545,1.000 0.000-96,2.000 0.000 32,-23.000 0.000 0,-18.000 0.000-32,-1.000 20.000 0,1.000-20.000-96,-20.000 20.000 64,-2.000-20.000-64,2.000 20.000-32,0.000 0.000 64,19.000 0.000 96,1.000 0.000 0,19.000-1.000-64,1.000 1.000 32,19.000 1.000 32,-1.000-2.000 96,21.000 1.000-32,0.000 0.000-32,0.000-1.000 64,21.000 2.000-32,-1.000-1.000-64,0.000-1.000 32,19.000 1.000-64,-19.000 0.000-64,0.000 0.000 128,0.000 20.000-128,-1.000-21.000 64,1.000 41.000 0,-20.000-20.000-128,0.000 20.000-96,0.000 0.000 128,20.000-21.000-225,-20.000 21.000-31,0.000-1.000 224,0.000-19.000 128,0.000 0.000 32,0.000-21.000 64,0.000 21.000 256,0.000-20.000-31,0.000 0.000-97,0.000-20.000-64,0.000 0.000 32,0.000 0.000 33,20.000 0.000 159,0.000 0.000-320,1.000-20.000-128,17.000 20.000-192,23.000 0.000-65,-22.000 0.000-223,21.000 0.000 256,19.000 0.000 223,-20.000 20.000 33,1.000-20.000 32,19.000 20.000 0,-20.000 0.000 0,2.000-20.000 32,-2.000 0.000 1,0.000 0.000 191,-19.000 0.000 480,0.000 0.000-31,-20.000-20.000 96,-20.000 0.000 256,19.000 0.000-128,-19.000-20.000-289,0.000 1.000 33,0.000-21.000-1,-19.000 1.000-31,19.000-1.000-257,0.000-20.000-384,-20.000 1.000 128,20.000-20.000-96,-20.000 19.000-384,20.000-19.000 160,-20.000 0.000-257,0.000-1.000 161,20.000 20.000 192,-20.000 40.000 96,1.000 1.000 32,19.000 19.000-32,0.000 20.000-192,-20.000 0.000-641,20.000 20.000-1217,0.000 19.000-1153,-20.000 1.000-6951</inkml:trace>
  <inkml:trace contextRef="#ctx0" brushRef="#br0">4325.000 12995.000 1985,'-18.000'0.000'3716,"-2.000"0.000"-2627,0.000 0.000 128,20.000 0.000 449,0.000 0.000-449,0.000 0.000-448,0.000 0.000-385,0.000 0.000 257,0.000 0.000-33,20.000 0.000-224,18.000 0.000-159,-17.000 0.000 127,39.000 0.000-160,-21.000 0.000-128,40.000 0.000 0,2.000 0.000 0,-2.000 0.000-32,0.000 0.000-32,0.000 0.000 0,1.000 20.000-32,-1.000-20.000 32,-20.000 0.000-64,2.000 20.000-64,-2.000-20.000-64,-19.000 0.000 32,-21.000 20.000 160,21.000-20.000 0,-20.000 0.000 32,-20.000 0.000 64,0.000 20.000 192,0.000-20.000 289,0.000 0.000-513,0.000 0.000-64,-20.000-20.000-32,20.000 20.000-32,-20.000 0.000 0,20.000 0.000-96,-20.000 0.000 31,1.000 0.000-31,-1.000 0.000-192,-20.000-20.000-32,1.000 20.000 191,-2.000 0.000 129,1.000-20.000 64,-19.000 20.000 32,0.000-20.000 32,-1.000 20.000 161,1.000 0.000 127,-20.000 0.000-96,18.000 0.000 129,3.000 0.000-161,-3.000-19.000-160,2.000 19.000 32,-1.000 19.000-96,21.000-19.000 64,19.000 0.000-128,0.000 0.000 32,-1.000 0.000-32,21.000 0.000 128,0.000 0.000 160,21.000 0.000-64,-1.000 0.000-32,20.000 0.000-64,-1.000 0.000 65,21.000 0.000-97,-21.000 0.000 64,22.000 0.000-64,-3.000 0.000 64,21.000 0.000-32,-18.000 20.000 0,18.000 0.000 0,0.000-20.000-32,0.000 20.000 32,2.000-20.000-64,-2.000 20.000 32,0.000-20.000-96,-20.000 0.000-64,-19.000 20.000-128,0.000-20.000-385,-1.000 0.000-576,-39.000 0.000-545,0.000 0.000-1152,0.000 20.000-4389</inkml:trace>
  <inkml:trace contextRef="#ctx0" brushRef="#br0">6370.000 13372.000 9513,'-18.000'41.000'512,"-2.000"-41.000"-512,20.000 0.000 801,0.000 0.000 576,-21.000 0.000-576,21.000 0.000-225,21.000 0.000 129,-21.000 0.000-128,20.000 0.000-97,19.000 0.000 129,-19.000 0.000-129,20.000 0.000-128,19.000-20.000-63,20.000 20.000-1,0.000 0.000-96,2.000 0.000-32,18.000 0.000-32,19.000 0.000 33,1.000 0.000-65,0.000 0.000-96,-19.000 0.000 0,-1.000-21.000-64,0.000 21.000-129,-38.000 0.000-415,-3.000-19.000-513,-17.000 19.000-673,-41.000 0.000-1921</inkml:trace>
  <inkml:trace contextRef="#ctx0" brushRef="#br1">13359.000 10234.000 288,'0.000'0.000'2242,"0.000"0.000"-1153,0.000 0.000-480,0.000 0.000 31,0.000 0.000-512,0.000 0.000-288,0.000 0.000-1249</inkml:trace>
  <inkml:trace contextRef="#ctx0" brushRef="#br1">13260.000 10234.000 7975,'-60.000'0.000'1089,"60.000"0.000"1057,-21.000 0.000-224,3.000 0.000-160,18.000 0.000-161,-20.000 0.000-544,20.000-20.000-256,20.000 20.000-193,-20.000 0.000-351,39.000 0.000 95,1.000 0.000-288,-1.000 0.000 64,21.000 0.000-64,19.000 0.000 0,0.000 0.000 32,20.000-21.000-32,1.000 21.000 33,-1.000-19.000-33,0.000 19.000 0,-18.000-20.000-128,-2.000 20.000-64,-20.000 0.000-65,1.000 0.000-543,-21.000 0.000-449,-19.000 0.000-193,-20.000 0.000-704,0.000 20.000-192,-20.000-20.000-1025,-19.000 19.000-1794</inkml:trace>
  <inkml:trace contextRef="#ctx0" brushRef="#br1">13855.000 10234.000 2306,'-20.000'0.000'2082,"20.000"0.000"-1218,0.000 0.000 994,0.000 0.000-320,0.000 0.000-673,0.000 19.000 31,-20.000-19.000-63,20.000 40.000-64,0.000-20.000-289,0.000 20.000 33,-20.000 19.000 31,20.000 1.000-223,0.000 0.000 63,0.000 0.000-160,0.000-21.000 161,0.000 21.000 63,0.000-1.000-224,0.000-19.000-64,0.000 0.000 33,0.000-1.000-161,-19.000 1.000 32,19.000-20.000 64,-20.000 0.000-32,-20.000 0.000 64,20.000-20.000-32,-19.000 0.000 0,-1.000 0.000 0,-1.000 0.000 97,-18.000 0.000 127,19.000 0.000-64,1.000-20.000-32,19.000 20.000 193,0.000 0.000-65,20.000 0.000 33,0.000 0.000-289,40.000 0.000 320,-1.000 0.000-96,1.000 0.000-31,39.000 20.000-321,2.000-20.000 160,-2.000 0.000-32,20.000 0.000 64,-20.000 0.000-96,-20.000 0.000-96,2.000 0.000-64,-22.000 0.000-320,-19.000 0.000-673,0.000 0.000-865,-20.000 0.000-768,0.000 19.000-930,-20.000-19.000-7078</inkml:trace>
  <inkml:trace contextRef="#ctx0" brushRef="#br1">14352.000 10830.000 5925,'0.000'0.000'3684,"0.000"0.000"-3813,0.000 0.000 322,0.000 19.000 768,0.000 1.000 320,0.000 0.000-160,20.000 20.000-288,-20.000-20.000-33,0.000 19.000 65,-20.000 1.000-480,20.000 1.000-257,0.000-22.000-32,0.000 1.000 32,0.000 0.000 64,0.000 0.000 128,0.000-20.000 1,0.000 0.000 191,0.000-20.000-192,0.000 20.000-127,0.000-40.000-97,0.000 21.000-96,0.000-22.000 32,0.000 1.000-64,20.000 21.000 32,-2.000-21.000-192,2.000 20.000-1,1.000 0.000 33,-1.000 0.000 64,20.000 0.000 64,-21.000 20.000 0,1.000 0.000 64,-20.000 20.000-64,20.000 0.000 32,-20.000 20.000 0,0.000-20.000 32,0.000 19.000-32,0.000 1.000 0,-20.000 1.000 64,20.000-2.000-64,0.000-19.000-64,0.000 20.000-160,-20.000-20.000-513,20.000-1.000-320,0.000-19.000-608,0.000 20.000-1154,20.000-20.000-5093</inkml:trace>
  <inkml:trace contextRef="#ctx0" brushRef="#br1">14629.000 10969.000 13004,'0.000'0.000'1441,"0.000"19.000"-1601,0.000-19.000 1089,20.000 21.000 96,0.000-2.000-545,0.000 1.000-320,-1.000 1.000-63,21.000-2.000-33,-19.000 1.000-96,17.000 0.000-225,-18.000 0.000-415,1.000-20.000-642,-1.000 20.000-511,-20.000-20.000-1346,20.000 0.000-4292</inkml:trace>
  <inkml:trace contextRef="#ctx0" brushRef="#br1">14848.000 10969.000 8968,'-21.000'0.000'384,"1.000"0.000"-384,2.000 19.000 1730,-2.000 2.000-225,-1.000-2.000-512,1.000 1.000-384,0.000 20.000-161,-19.000 0.000-287,39.000 0.000-97,-20.000-1.000-225,20.000-19.000-287,0.000 0.000-577,0.000 0.000-769,20.000-20.000-3491</inkml:trace>
  <inkml:trace contextRef="#ctx0" brushRef="#br1">14927.000 11048.000 12107,'0.000'40.000'256,"0.000"-20.000"-224,0.000 0.000 64,0.000 20.000 321,0.000-20.000-193,0.000-1.000-128,0.000 1.000-32,0.000-20.000 320,0.000 20.000 129,0.000-20.000-65,20.000-20.000-223,-20.000 20.000-97,20.000-20.000-64,-20.000 1.000-32,20.000-1.000-32,-1.000 0.000 32,-19.000 0.000-96,40.000 0.000-96,-20.000 0.000 128,0.000 20.000 256,-1.000 0.000 352,1.000 0.000 289,0.000 20.000-160,0.000 0.000-1,1.000 0.000-63,-21.000 20.000-257,18.000-21.000-384,-18.000 21.000 97,0.000-20.000-290,20.000 0.000-319,-20.000-1.000-481,0.000 1.000-737,0.000 0.000-608,0.000 0.000-1858</inkml:trace>
  <inkml:trace contextRef="#ctx0" brushRef="#br1">8138.000 2424.000 11915,'0.000'0.000'512,"0.000"0.000"-448,0.000 0.000 64,-20.000 0.000 65,-19.000 0.000-193,-1.000 0.000-128,-1.000 0.000-161,-18.000 0.000 33,-20.000 20.000 256,-20.000-20.000-192,0.000 20.000-257,-21.000-1.000 33,-19.000-19.000-513,19.000 20.000 705,3.000 0.000 64,-3.000-20.000-96,21.000 20.000 95,18.000 0.000 578,2.000 0.000 287,20.000-1.000-479,19.000 1.000-225,1.000 1.000-32,19.000-2.000 0,0.000 1.000 32,20.000 0.000 256,0.000 20.000 352,0.000-20.000 97,20.000 19.000-192,0.000 1.000-257,19.000 20.000-128,-19.000-1.000-96,0.000 1.000-64,1.000 19.000-64,-3.000 0.000 32,-18.000 2.000 64,0.000-2.000-32,0.000 0.000 64,0.000-19.000 32,0.000-1.000 128,0.000 1.000 128,0.000-1.000-95,0.000-18.000-33,0.000-2.000-64,20.000-19.000 0,-20.000 0.000-64,21.000 0.000 32,19.000-20.000 32,-22.000 0.000-32,23.000 0.000-128,18.000 0.000-32,1.000-20.000 64,39.000 0.000-64,1.000 0.000-64,19.000 0.000 32,0.000 1.000-128,19.000-1.000-257,22.000 20.000-352,-2.000-21.000 33,2.000 21.000-225,-2.000 0.000-64,-19.000 0.000 448,-1.000 0.000 481,-18.000 0.000 96,-21.000 0.000 288,-20.000 0.000 64,2.000 0.000 97,-22.000 0.000-1,-19.000 0.000-320,-1.000 0.000 128,-19.000 0.000 1,0.000 0.000-65,0.000 0.000 288,-20.000 0.000 321,0.000 0.000 96,0.000-19.000-1,0.000 19.000-287,0.000-20.000-353,-20.000 0.000-224,0.000-20.000-192,0.000 1.000 160,0.000-21.000-128,1.000 1.000-801,19.000-21.000-353,-20.000 1.000-1889</inkml:trace>
  <inkml:trace contextRef="#ctx0" brushRef="#br1">8972.000 2622.000 8616,'0.000'-79.000'448,"0.000"39.000"-224,0.000 20.000 321,0.000-19.000-417,20.000 19.000-224,-20.000 0.000 0,0.000 1.000 64,0.000 19.000 128,0.000-21.000 96,-20.000 21.000 128,0.000 0.000-256,-39.000 0.000 353,-22.000 21.000 480,-18.000-21.000 192,-20.000 19.000 544,-19.000 1.000-480,-2.000 0.000-480,2.000-20.000-129,-1.000 20.000 161,-1.000-1.000-513,41.000-19.000-288,0.000 20.000-288,19.000-20.000-801,22.000 20.000-1922,17.000-20.000-9065</inkml:trace>
  <inkml:trace contextRef="#ctx0" brushRef="#br1">15900.000 9160.000 7655,'-20.000'-60.000'1121,"20.000"41.000"640,0.000 19.000-511,0.000-20.000-65,-20.000 20.000-288,20.000-20.000-289,0.000 20.000-159,0.000 0.000 63,0.000 0.000 97,0.000 0.000-97,20.000 0.000-192,-20.000 0.000-31,0.000 0.000-65,20.000 20.000-64,-20.000 0.000 0,19.000 20.000 64,-19.000-1.000 1,20.000 1.000-65,-20.000 20.000 128,0.000-1.000-320,20.000 1.000 96,-20.000 19.000 64,0.000 1.000-224,0.000-1.000 192,0.000 21.000 0,0.000 19.000-160,-20.000 0.000 160,20.000 0.000-64,0.000 21.000 129,-20.000-1.000-33,20.000 0.000 96,-19.000 0.000 128,19.000 0.000-63,-20.000 20.000-97,0.000 0.000 96,20.000 0.000-32,-20.000 0.000 0,20.000-20.000-31,0.000 20.000-161,0.000 0.000-64,0.000 0.000 0,0.000-20.000 32,0.000 0.000-128,0.000-1.000 224,0.000-37.000-64,0.000-22.000 64,0.000 0.000 128,0.000 20.000-64,0.000 0.000-128,0.000 21.000-32,0.000-20.000 33,0.000-1.000-130,0.000-19.000-63,0.000-2.000-96,0.000 3.000-256,0.000-42.000-1,0.000 1.000-320,0.000 0.000-127,-20.000-40.000-610,20.000 20.000-1793,0.000-20.000-8104</inkml:trace>
  <inkml:trace contextRef="#ctx0" brushRef="#br1">16951.000 9339.000 12395,'-18.000'-20.000'-128,"18.000"20.000"-192,0.000 20.000 224,0.000 20.000 32,0.000 20.000 32,0.000-1.000 64,0.000 21.000 32,-20.000-20.000 64,20.000 19.000 96,-20.000-20.000-128,20.000 1.000 289,0.000-40.000 319,0.000 0.000 97,0.000-20.000 929,-21.000-20.000-898,21.000 0.000-543,0.000-40.000-129,-20.000 1.000 96,20.000-1.000 32,0.000 1.000-96,20.000-22.000-192,-20.000 22.000-352,21.000-20.000-481,-1.000 39.000-288,0.000 0.000 481,-2.000 1.000 608,23.000 39.000-128,-21.000 19.000 160,0.000 1.000 128,-1.000 40.000-32,21.000-21.000-32,-20.000 21.000 64,0.000-1.000-96,19.000 2.000 32,-19.000-1.000 0,39.000-21.000 0,-39.000-19.000 96,21.000 0.000 833,-3.000 0.000-32,-18.000-20.000-224,1.000-20.000-161,-1.000-20.000-127,-20.000 1.000-321,0.000-21.000 160,0.000 20.000-160,0.000-20.000-128,-20.000 0.000-128,-21.000 21.000-673,23.000-1.000 129,-2.000 0.000 255,-1.000 1.000 449,-19.000 39.000-384,21.000 0.000-801,19.000 0.000-1025,0.000 39.000-2082</inkml:trace>
  <inkml:trace contextRef="#ctx0" brushRef="#br1">17765.000 9558.000 14958,'0.000'40.000'1153,"0.000"-21.000"-1281,-20.000 2.000 64,20.000-2.000 288,0.000 1.000-160,0.000 0.000 0,20.000 20.000 64,1.000-20.000-32,19.000-1.000 0,-20.000-19.000 64,19.000 20.000 97,-19.000-20.000 223,0.000 0.000 1,0.000-20.000 191,-20.000 1.000-159,0.000-1.000-33,0.000 0.000-192,-20.000-20.000-63,0.000 20.000-193,0.000-20.000 0,0.000 21.000-64,1.000-1.000 0,-21.000 20.000-321,40.000-20.000-864,-20.000 20.000-609,20.000 0.000-1441,0.000 20.000-1697</inkml:trace>
  <inkml:trace contextRef="#ctx0" brushRef="#br1">17925.000 9598.000 8936,'39.000'0.000'2947,"-39.000"-20.000"-1666,20.000 20.000 1089,20.000-20.000-800,-20.000 20.000-673,39.000-20.000-129,-18.000 20.000-447,-3.000-21.000-65,3.000 21.000-256,-3.000 0.000-64,3.000 0.000-801,-21.000-19.000-865,0.000 19.000-1281,-20.000 0.000-1633</inkml:trace>
  <inkml:trace contextRef="#ctx0" brushRef="#br1">18162.000 9299.000 9032,'-39.000'-20.000'1570,"39.000"20.000"-1218,0.000 0.000 1858,0.000 20.000 0,21.000 20.000-769,-21.000 0.000-416,18.000 20.000-320,-18.000-21.000-289,0.000 21.000-191,20.000 0.000-129,-20.000-1.000-32,0.000 1.000-256,21.000-20.000-289,-1.000-21.000-127,-20.000 21.000-578,20.000-20.000-831,-2.000-20.000-994,-18.000 0.000-5637</inkml:trace>
  <inkml:trace contextRef="#ctx0" brushRef="#br1">18342.000 9717.000 12459,'0.000'-20.000'353,"19.000"20.000"-257,1.000-20.000 1858,0.000 20.000-1122,0.000 0.000-255,0.000-20.000-97,19.000 20.000-95,-19.000-19.000-1,0.000 19.000-192,1.000-21.000-96,-21.000 21.000-96,-21.000-19.000-416,1.000 19.000-449,0.000 0.000-192,-19.000 0.000 32,19.000 19.000 417,-20.000 2.000 479,20.000-2.000 129,1.000 1.000 257,19.000 20.000 447,0.000 0.000-127,19.000-21.000-65,1.000 21.000-223,20.000-20.000-65,19.000 0.000-224,2.000-20.000-513,-3.000 0.000-896,3.000 0.000-1089,-2.000-20.000-7239</inkml:trace>
  <inkml:trace contextRef="#ctx0" brushRef="#br1">18917.000 9299.000 15790,'20.000'20.000'545,"-20.000"-20.000"-2307,21.000 20.000 865,-21.000 0.000-832</inkml:trace>
  <inkml:trace contextRef="#ctx0" brushRef="#br1">19075.000 9677.000 14573,'0.000'20.000'2018,"0.000"-20.000"-2146,0.000 0.000 256,21.000 0.000-800,-21.000 0.000-3524</inkml:trace>
  <inkml:trace contextRef="#ctx0" brushRef="#br1">16992.000 10353.000 7046,'0.000'0.000'1730,"-20.000"0.000"-1474,20.000 19.000 769,0.000 2.000 577,-21.000-2.000-610,21.000 21.000-639,0.000 0.000-33,0.000 19.000 64,0.000 1.000-63,0.000-1.000-33,0.000 1.000-64,0.000 0.000 97,-18.000-20.000-161,18.000-1.000-96,0.000 1.000 224,0.000-40.000 32,0.000 20.000 193,0.000-20.000 448,0.000-20.000-449,-20.000 0.000-448,20.000 0.000 128,0.000-19.000-192,0.000-1.000 0,0.000 0.000 65,0.000 1.000-97,0.000-21.000 128,20.000 20.000-321,-20.000-20.000-63,18.000 1.000 96,3.000 19.000 128,-1.000 0.000 32,0.000 0.000 0,19.000 1.000 32,-19.000 19.000-32,20.000 0.000 0,-20.000 20.000 96,19.000-20.000 64,-19.000 20.000 64,0.000 20.000-64,0.000-20.000 0,-20.000 40.000 97,0.000-1.000-1,0.000 1.000 32,0.000 0.000-128,0.000 19.000 192,0.000 1.000-127,0.000 0.000-33,0.000-21.000-32,19.000 21.000-64,-19.000-20.000-32,20.000 0.000-288,0.000-20.000-257,-20.000-1.000-320,21.000 1.000-384,-1.000 0.000-1089,-20.000-20.000-2082</inkml:trace>
  <inkml:trace contextRef="#ctx0" brushRef="#br1">16972.000 10691.000 14830,'-21.000'0.000'704,"42.000"0.000"-480,-1.000 0.000 1186,20.000 0.000-706,-1.000-21.000-607,21.000 21.000-450,-21.000 0.000-576,21.000-19.000-1121,-41.000 19.000-2754</inkml:trace>
  <inkml:trace contextRef="#ctx0" brushRef="#br1">17627.000 10372.000 9641,'-20.000'0.000'672,"20.000"0.000"-800,0.000 21.000 641,0.000 18.000 223,0.000 1.000-95,0.000-1.000-129,0.000 21.000-319,20.000 0.000-65,-20.000 20.000-96,0.000-41.000 224,19.000 1.000 64,1.000 0.000 1,-20.000-21.000 287,20.000 1.000 1,-20.000-20.000-129,0.000 0.000 33,0.000-20.000-353,0.000 1.000-192,0.000-21.000 0,0.000 0.000 32,0.000 1.000 0,0.000-2.000 32,-20.000 2.000-96,20.000 0.000 0,-20.000-21.000-161,20.000 20.000 97,0.000 0.000 128,0.000 20.000 128,0.000 0.000 33,20.000 1.000-33,20.000-2.000 64,-19.000 21.000-32,17.000 0.000-32,3.000 0.000-32,-1.000 21.000-64,-1.000-21.000-64,-19.000 19.000-32,-20.000 21.000 32,0.000-20.000 32,-20.000 0.000 0,20.000 20.000 0,-20.000-21.000 64,1.000 1.000 32,19.000 1.000-64,-20.000-2.000 0,20.000 21.000 32,20.000-21.000-64,-1.000 2.000 0,1.000-1.000-96,20.000-1.000 0,-1.000 1.000 32,-19.000 0.000 64,0.000 20.000-32,0.000-20.000 32,-20.000-1.000 0,-20.000 1.000 32,0.000 0.000 353,-19.000 0.000 127,-1.000-20.000-224,0.000 0.000-192,1.000 0.000-64,-1.000 0.000-32,-1.000 0.000-224,23.000 0.000-352,18.000 0.000-802,0.000 0.000-1440,0.000 0.000-3652</inkml:trace>
  <inkml:trace contextRef="#ctx0" brushRef="#br1">18620.000 10571.000 10089,'-41.000'21.000'1570,"41.000"-21.000"-1218,0.000-21.000 1538,0.000 21.000-65,20.000 0.000-928,1.000 0.000-256,19.000 0.000-225,-1.000-20.000 129,1.000 20.000-1,19.000 0.000 129,20.000 0.000-225,2.000-19.000-31,-23.000 19.000-353,1.000 0.000-64,-18.000 0.000-32,-1.000 0.000-673,-21.000 0.000-672,1.000 0.000-929,-20.000 0.000-705,0.000 0.000-1890</inkml:trace>
  <inkml:trace contextRef="#ctx0" brushRef="#br1">18699.000 10750.000 13100,'0.000'20.000'608,"20.000"-20.000"-447,0.000-20.000 1696,19.000 20.000-671,1.000-20.000-546,0.000 20.000-288,19.000-19.000-255,20.000 19.000-1,-18.000 0.000 32,-22.000-20.000-256,21.000 20.000-129,-41.000 0.000-127,1.000 0.000-481,0.000 0.000-288,-20.000-21.000-96,0.000 21.000-96,-20.000 0.000 95,0.000 0.000 161,1.000-19.000 193,-21.000 19.000-1058,20.000 0.000-3107</inkml:trace>
  <inkml:trace contextRef="#ctx0" brushRef="#br1">19057.000 10273.000 9192,'-20.000'-20.000'1345,"20.000"20.000"-1280,0.000 0.000 575,-21.000 0.000 545,21.000 0.000-608,0.000 20.000-289,0.000 0.000 32,0.000 0.000 449,0.000 20.000 192,-20.000 0.000-96,20.000 19.000-160,-20.000 0.000-257,2.000 1.000-96,-3.000 20.000 33,1.000-20.000-225,0.000-1.000-64,0.000 1.000-32,20.000-1.000 0,0.000-19.000-64,0.000-20.000 0,0.000 19.000-160,0.000-18.000 64,0.000-21.000-545,0.000 19.000-576,0.000-19.000-1121,0.000 0.000-2371</inkml:trace>
  <inkml:trace contextRef="#ctx0" brushRef="#br1">19592.000 10412.000 8904,'0.000'0.000'1730,"0.000"0.000"-1218,0.000 0.000 289,0.000 0.000 864,20.000 20.000-736,-20.000 0.000-96,20.000 20.000-64,-20.000 0.000-33,20.000-1.000-191,0.000 21.000-353,-1.000-21.000-64,-19.000 2.000-32,20.000-2.000-96,0.000 1.000 0,-20.000-20.000-160,20.000 0.000-128,-20.000-1.000-353,20.000-19.000-576,-20.000 0.000-801,0.000 0.000-1185,0.000-19.000-4740</inkml:trace>
  <inkml:trace contextRef="#ctx0" brushRef="#br1">19652.000 10432.000 12459,'39.000'-20.000'449,"-19.000"1.000"-225,0.000 19.000 1313,20.000-21.000-223,-21.000 21.000-770,21.000 0.000-480,1.000 0.000-96,-23.000 21.000-32,2.000-21.000-32,1.000 39.000-160,-21.000-19.000-32,0.000 0.000 63,0.000 19.000 193,-21.000-18.000 0,1.000-2.000 64,20.000 1.000 0,-18.000 1.000 0,18.000-2.000 0,0.000 21.000 0,0.000-21.000 0,0.000 2.000 0,18.000-1.000 0,23.000-1.000 65,-21.000 1.000-65,0.000 0.000 64,-1.000-20.000-160,1.000 20.000 192,-20.000 0.000-96,0.000 0.000-64,0.000-1.000-32,-20.000-19.000-225,1.000 20.000 65,-21.000 0.000-160,19.000-20.000-33,-17.000 0.000-191,18.000 0.000-225,-1.000 0.000 321,1.000 0.000 95,0.000-20.000-287,20.000 20.000 95,0.000-20.000-736,0.000 1.000-1506,20.000-1.000-1569</inkml:trace>
  <inkml:trace contextRef="#ctx0" brushRef="#br1">20288.000 10333.000 12780,'39.000'-40.000'1057,"-19.000"40.000"-993,0.000 20.000 800,0.000 20.000 193,-20.000 0.000-480,19.000-1.000-385,-19.000 21.000-96,0.000 19.000 0,-19.000 1.000-64,-1.000-20.000 32,20.000 19.000-416,-20.000-39.000 192,20.000-1.000 192,0.000-19.000-64,0.000-20.000 64,0.000 0.000 256,0.000 0.000-96,0.000-20.000-159,20.000-19.000 31,-20.000-1.000-32,20.000 0.000 64,-20.000-19.000-96,19.000-1.000-96,1.000 0.000-225,0.000-19.000-383,0.000 19.000-33,0.000 0.000 224,-20.000 1.000 513,19.000 39.000 225,1.000 0.000 223,0.000 20.000 193,0.000 20.000-33,0.000 0.000-191,-1.000 0.000-1,1.000 19.000-64,0.000 21.000 65,-20.000 0.000-257,20.000-1.000 0,1.000 1.000-128,-21.000-1.000-32,18.000-18.000-32,-18.000 18.000-64,20.000-39.000-256,-20.000 20.000-225,0.000-21.000-480,0.000 1.000-769,-20.000 0.000-1729</inkml:trace>
  <inkml:trace contextRef="#ctx0" brushRef="#br1">20387.000 10691.000 15758,'-20.000'0.000'1378,"40.000"0.000"-1506,-1.000 0.000 480,41.000 0.000 385,-21.000-21.000-705,41.000 21.000-321,-21.000 0.000-864,0.000-19.000-1858,-18.000 19.000-10505</inkml:trace>
  <inkml:trace contextRef="#ctx0" brushRef="#br1">21716.000 10631.000 13676,'0.000'0.000'993,"20.000"20.000"-993,-20.000-1.000 289,0.000 2.000-1,0.000-1.000-160,0.000 19.000-64,-20.000-19.000-64,20.000 20.000 64,0.000-20.000-32,0.000-1.000-32,0.000-19.000-384,0.000 20.000-1090,0.000-20.000-1024,0.000 0.000-2883</inkml:trace>
  <inkml:trace contextRef="#ctx0" brushRef="#br1">21736.000 10412.000 11979,'20.000'-19.000'-1922,"0.000"19.000"-7783</inkml:trace>
  <inkml:trace contextRef="#ctx0" brushRef="#br1">21895.000 10750.000 10570,'0.000'20.000'448,"0.000"0.000"-1217,21.000-20.000 801,-3.000 0.000 833,2.000-20.000-769,1.000 0.000-96,-1.000 0.000 0,18.000-19.000 128,-17.000 18.000 193,19.000 21.000 191,-20.000-19.000 289,-1.000 19.000 128,1.000 0.000 96,-20.000 19.000-64,0.000 2.000-449,20.000-1.000-288,-20.000 19.000-96,0.000-19.000-128,0.000 20.000-224,20.000-20.000-609,0.000 19.000-1024,-1.000-39.000-2467</inkml:trace>
  <inkml:trace contextRef="#ctx0" brushRef="#br1">22868.000 10611.000 16239,'0.000'-40.000'32,"-21.000"40.000"-1057,-17.000 0.000 1313,-3.000 0.000-128,3.000 21.000-192,-23.000-2.000-32,41.000 21.000 0,0.000 0.000-32,1.000-1.000-384,19.000 1.000-770,19.000-20.000 33,1.000 0.000 673,20.000 0.000 512,1.000-20.000 64,-3.000-20.000 64,23.000 20.000 128,-22.000-40.000 160,-19.000 20.000 225,20.000-19.000 192,-40.000 19.000-193,19.000-20.000-447,-38.000 20.000-193,19.000 0.000-225,0.000 20.000-255,-20.000 0.000-257,20.000 20.000 513,-20.000 0.000 96,20.000 20.000 160,0.000 19.000 96,0.000 1.000 32,0.000-1.000 32,20.000 21.000 64,-20.000-20.000 0,20.000-21.000 193,-20.000 21.000 223,19.000-20.000 225,-38.000-20.000 416,-1.000 0.000-159,0.000-20.000 31,0.000 0.000-192,-19.000 0.000-481,-2.000-20.000-256,-17.000 0.000-224,17.000 0.000-288,1.000-20.000-673,20.000 21.000-640,1.000-22.000-1154,-1.000 1.000-2402</inkml:trace>
  <inkml:trace contextRef="#ctx0" brushRef="#br1">23007.000 10770.000 12395,'0.000'0.000'128,"20.000"0.000"481,-1.000 0.000 1249,1.000-20.000-1346,20.000 0.000-352,-20.000 1.000 0,19.000-1.000 1,-19.000-1.000-161,0.000 2.000-161,-20.000-1.000-319,0.000 0.000-385,0.000 20.000 353,-20.000-19.000 384,0.000 19.000 96,-19.000 0.000 0,19.000 0.000 32,0.000 19.000 32,0.000 1.000 32,20.000 0.000 224,0.000-1.000 32,0.000 22.000-32,20.000-22.000-255,0.000 21.000-130,0.000-20.000-127,19.000 0.000-32,-19.000 0.000-160,0.000-20.000 63,1.000 19.000 193,-3.000-19.000 160,-18.000 0.000 32,0.000 0.000-32,0.000 0.000-32,0.000 0.000 32,0.000-19.000 96,0.000 19.000-96,0.000 0.000 64,0.000-20.000 64,0.000 20.000-32,20.000 0.000-64,-20.000 0.000 33,21.000-20.000 63,-1.000 20.000-96,0.000-20.000-32,-20.000 20.000 32,18.000-20.000 64,-18.000 20.000 64,21.000-20.000 256,-21.000 20.000 289,20.000-19.000 64,-20.000 19.000-97,20.000 0.000-127,-20.000 0.000-65,20.000 19.000-255,-20.000-19.000-193,19.000 20.000-32,-19.000 0.000-32,0.000 0.000-353,20.000 0.000-255,-20.000 19.000-674,0.000-39.000-1376,0.000 20.000-3748</inkml:trace>
  <inkml:trace contextRef="#ctx0" brushRef="#br1">23543.000 10810.000 10089,'19.000'0.000'-128,"1.000"0.000"-609,0.000 0.000 3075,1.000 0.000-1120,-1.000-20.000-898,-2.000 0.000 192,-18.000 20.000-63,20.000-20.000-449,-20.000 0.000-256,-20.000 1.000-97,20.000 19.000 1,-18.000-20.000-353,-2.000 20.000-704,-21.000 0.000 32,21.000 0.000 800,1.000 0.000 321,19.000 0.000 160,-20.000 20.000 352,20.000-1.000 609,0.000 1.000 32,20.000 0.000-193,-1.000 0.000-95,1.000 0.000-385,0.000 0.000-160,1.000-1.000 0,17.000 1.000-192,-18.000 0.000 32,1.000-20.000-64,-1.000 0.000 32,0.000 0.000-161,-20.000 0.000-127,0.000 0.000-385,19.000-20.000-192,-19.000 20.000 449,0.000-20.000 320,20.000 1.000 31,-20.000 19.000 193,20.000-20.000 65,0.000 20.000-65,-20.000-20.000-33,20.000 20.000 66,-1.000-20.000 287,1.000 20.000 64,0.000-20.000 225,0.000 20.000 288,0.000-20.000-1,-20.000 20.000-415,19.000 0.000-321,1.000 0.000 96,-20.000 0.000-128,20.000 0.000-96,0.000 0.000-32,1.000 0.000 97,-3.000 0.000 31,22.000 20.000 512,-19.000-20.000 417,-1.000 0.000 96,19.000 0.000-928,-19.000 0.000-322,-20.000 0.000 97,0.000 0.000-32,0.000 20.000 32,-20.000-20.000 0,-1.000 0.000 0,-17.000 0.000 0,17.000 20.000-32,-19.000 0.000 32,22.000 0.000 0,-3.000-1.000 0,21.000 1.000-64,-20.000 0.000-32,20.000 0.000 96,20.000 0.000 32,1.000-20.000 0,-3.000 0.000 32,22.000 0.000 97,-19.000-20.000 95,17.000 0.000 128,-17.000 0.000-128,-1.000 0.000 33,0.000 1.000-193,-20.000-1.000 0,0.000 0.000-32,0.000 20.000-128,0.000-20.000-32,0.000 20.000 32,0.000 0.000 64,0.000 20.000 0,0.000 0.000 0,0.000-20.000 32,0.000 20.000 0,20.000-1.000 64,-20.000 1.000 0,19.000-20.000 64,1.000 0.000 64,20.000 0.000 353,-20.000 0.000-33,-1.000-20.000-31,1.000 1.000 95,0.000-1.000-127,0.000-20.000-193,0.000 0.000-128,1.000 1.000-128,-3.000-21.000-32,2.000 0.000-192,-20.000 0.000-480,0.000 1.000 127,0.000 19.000-32,-20.000 0.000 289,2.000 1.000 64,18.000 19.000 64,-21.000 20.000 192,1.000 20.000 160,20.000 0.000 321,-20.000 20.000 127,20.000 19.000 65,0.000 0.000-129,0.000 22.000-287,20.000-22.000-65,0.000 20.000-32,1.000-19.000-96,-3.000-1.000 32,23.000-19.000 32,-21.000 0.000-96,18.000 0.000 0,-17.000-40.000-448,-1.000 19.000-641,-20.000-19.000-1089,0.000 21.000-2306,0.000-21.000-9800</inkml:trace>
  <inkml:trace contextRef="#ctx0" brushRef="#br1">16694.000 11823.000 7719,'0.000'-20.000'1633,"0.000"20.000"-672,0.000 0.000-32,0.000 20.000 192,0.000 0.000-256,-20.000 20.000-224,20.000 19.000-65,0.000 1.000-63,-20.000 0.000 63,20.000-1.000-191,0.000 1.000 63,-20.000-1.000-224,20.000-19.000 64,0.000-20.000-31,0.000-1.000-97,0.000 1.000 64,-19.000-20.000 128,19.000 0.000 257,0.000 0.000-193,0.000-20.000-223,0.000 1.000-97,0.000-21.000 0,0.000-20.000-128,19.000 21.000 64,-19.000-21.000-128,20.000 21.000-321,0.000-41.000-287,0.000 21.000-225,0.000-21.000 384,-1.000 20.000 129,1.000 21.000 320,0.000 19.000 128,0.000 0.000 256,-20.000 0.000 128,20.000 20.000 33,-1.000 20.000-129,-19.000 20.000 32,20.000-20.000 1,-20.000 39.000 63,20.000 1.000-192,-20.000-1.000-31,0.000 1.000-33,21.000 0.000 0,-21.000-1.000-288,20.000 1.000 160,-20.000-1.000-128,20.000-19.000-225,-2.000-20.000-159,3.000 19.000-97,-1.000-18.000-416,-20.000-2.000-1024,0.000-19.000-1603,0.000-19.000-7621</inkml:trace>
  <inkml:trace contextRef="#ctx0" brushRef="#br1">16753.000 12121.000 13676,'-39.000'0.000'2371,"39.000"0.000"-2019,0.000-20.000 289,0.000 20.000 352,0.000 0.000-353,19.000 0.000-480,1.000-20.000-320,0.000 20.000-769,20.000 20.000-768,-21.000-20.000-1410,21.000 0.000-3684</inkml:trace>
  <inkml:trace contextRef="#ctx0" brushRef="#br1">17210.000 11823.000 12203,'0.000'0.000'513,"0.000"0.000"-129,0.000 0.000 1922,20.000 0.000-672,19.000 0.000-866,2.000 0.000-255,17.000-20.000-65,22.000 20.000 129,-20.000-20.000-193,-1.000 20.000-288,-19.000-19.000-224,-1.000 19.000-192,-19.000 0.000-609,-20.000 0.000-352,0.000 0.000-449,-20.000 0.000 577,1.000 0.000-64,-1.000 0.000 704,0.000 19.000 449,0.000-19.000 64,0.000 0.000 193,1.000 20.000 127,19.000 0.000 192,0.000 0.000 33,0.000 20.000-225,0.000 0.000-128,19.000-21.000 0,1.000 21.000-159,0.000 0.000-66,-20.000 0.000-351,20.000-1.000 32,-20.000 1.000-65,-20.000 0.000-63,0.000-1.000 416,0.000 1.000 96,-19.000-20.000 384,19.000 0.000 545,-20.000-1.000 128,1.000-19.000 64,19.000 0.000-128,-1.000 0.000-480,21.000 0.000 320,21.000 0.000-449,-1.000-19.000-32,19.000 19.000-63,1.000-20.000-129,19.000 20.000 160,1.000-20.000 1,-1.000 20.000-65,2.000 0.000-160,-23.000 0.000-160,3.000 0.000-128,-21.000 20.000-289,-20.000-20.000-544,20.000 20.000-928,-40.000-20.000-994,20.000 0.000-3043</inkml:trace>
  <inkml:trace contextRef="#ctx0" brushRef="#br1">18322.000 12042.000 12619,'-20.000'0.000'353,"20.000"-20.000"448,20.000 20.000 1569,0.000 0.000-961,-1.000 0.000-640,1.000 0.000 0,20.000-20.000-289,-1.000 20.000-320,-19.000 0.000-320,20.000-20.000-160,-19.000 20.000-1666,-3.000 20.000-897,-18.000-20.000-2434</inkml:trace>
  <inkml:trace contextRef="#ctx0" brushRef="#br1">18421.000 12101.000 992,'-60.000'20.000'9033,"41.000"0.000"-8136,19.000 0.000 608,19.000-20.000 833,1.000 0.000-864,20.000 0.000-673,-1.000 0.000-385,21.000 0.000-320,-21.000-20.000-480,1.000 20.000-1346,-19.000-20.000-1793</inkml:trace>
  <inkml:trace contextRef="#ctx0" brushRef="#br1">19075.000 11783.000 9128,'-38.000'0.000'3716,"38.000"0.000"-3012,-21.000 0.000 898,42.000 0.000 480,-21.000 0.000-1217,38.000 0.000-225,3.000-19.000-95,18.000 19.000-129,21.000-20.000-224,-1.000 0.000 97,-20.000 20.000-193,2.000-20.000-96,-2.000 20.000-32,-39.000-20.000-353,0.000 20.000-383,0.000 0.000-674,-40.000 0.000 129,0.000 20.000 32,-21.000 0.000 288,3.000 0.000 705,18.000 19.000 223,-21.000 1.000 65,21.000-20.000 97,1.000 20.000 127,-1.000 0.000-32,20.000-2.000-128,0.000 23.000-32,20.000-21.000-288,-1.000 19.000-193,1.000-19.000 1,0.000-1.000 224,-20.000 1.000 96,0.000-20.000 64,0.000 0.000 160,0.000 0.000 320,-40.000-1.000 513,21.000-19.000 32,-21.000 20.000-64,20.000-40.000-193,-19.000 20.000 161,19.000 0.000 128,0.000-19.000 32,20.000 19.000-96,0.000 0.000-160,20.000 0.000-449,19.000 0.000 64,1.000 0.000-223,0.000 0.000-129,19.000 0.000 32,2.000 0.000-64,-22.000 0.000-96,1.000 0.000-289,-1.000 19.000-448,-19.000-19.000-608,0.000 0.000-577,-20.000-19.000-1217,0.000 19.000-3812</inkml:trace>
  <inkml:trace contextRef="#ctx0" brushRef="#br1">19930.000 12002.000 10634,'-21.000'0.000'2017,"1.000"0.000"-1632,20.000 0.000 1024,20.000 0.000 193,-20.000 0.000-481,41.000 0.000-385,-21.000-20.000-255,39.000 20.000-1,-19.000 0.000-255,-1.000-21.000 223,1.000 21.000-928,-20.000 0.000-481,-1.000 0.000-2371,-19.000 21.000-4099</inkml:trace>
  <inkml:trace contextRef="#ctx0" brushRef="#br1">19909.000 12121.000 13644,'0.000'20.000'1506,"21.000"0.000"-962,19.000-20.000 802,-1.000 0.000-417,1.000 0.000-289,19.000 0.000-608,-19.000 0.000-448,-1.000-20.000-897,1.000 20.000-1026,1.000 0.000-2882</inkml:trace>
  <inkml:trace contextRef="#ctx0" brushRef="#br1">20406.000 11843.000 224,'0.000'20.000'11467,"0.000"19.000"-11403,0.000 1.000 128,20.000 0.000 1377,-20.000 0.000-832,0.000 19.000-481,0.000 1.000-192,0.000-1.000 0,0.000 1.000-32,0.000-20.000 32,20.000-1.000-32,-20.000-18.000 97,0.000-2.000 447,0.000-19.000 161,20.000 20.000 160,-20.000-40.000-417,0.000 1.000-95,0.000-22.000 31,0.000 2.000-32,20.000-1.000-95,-20.000-19.000-289,0.000-1.000-32,19.000 1.000-545,1.000-21.000-448,-20.000 21.000-448,20.000-21.000 832,0.000 40.000 577,0.000 20.000 352,-20.000 1.000 161,19.000 19.000 351,-19.000 0.000-95,20.000 0.000-289,-20.000 0.000-255,20.000 19.000-97,0.000 21.000 0,-20.000 0.000 64,21.000-1.000-96,-3.000 1.000-256,2.000 0.000 640,-20.000 20.000-448,21.000-21.000 192,-21.000 1.000-32,0.000 20.000 97,0.000-21.000-161,0.000 1.000-96,0.000-20.000 64,0.000 0.000-96,20.000-1.000-65,-20.000 1.000 65,0.000 1.000-288,0.000-21.000-545,0.000 19.000-1057,0.000-19.000-2626</inkml:trace>
  <inkml:trace contextRef="#ctx0" brushRef="#br1">20486.000 12220.000 16783,'-40.000'-20.000'1153,"40.000"20.000"-1153,0.000 0.000 1218,40.000 20.000-225,-1.000-20.000-705,21.000 0.000-576,-1.000 0.000-801,0.000 0.000-2114,-18.000 0.000-8553</inkml:trace>
  <inkml:trace contextRef="#ctx0" brushRef="#br1">19970.000 12062.000 6598,'0.000'-20.000'2370,"0.000"-20.000"-1185,0.000 40.000 865,19.000-41.000-673,1.000 22.000 1,-20.000 0.000-33,20.000 19.000-512,-20.000-21.000-449,0.000 21.000-416,0.000 21.000 0,-20.000-2.000 32,0.000 21.000 0,1.000 0.000 32,-21.000 19.000-96,40.000-19.000 96,-21.000 0.000-32,21.000-1.000 64,21.000 1.000 0,19.000-20.000 96,-21.000-20.000 129,41.000 0.000 255,-21.000-20.000-95,1.000 0.000-225,0.000-19.000 96,-1.000-1.000-64,-39.000 0.000-96,20.000 1.000 1,-20.000-1.000-129,-20.000 20.000-417,0.000-21.000-383,-19.000 22.000 447,-1.000 0.000-31,1.000 19.000 224,-1.000 19.000-32,0.000 0.000 128,1.000 22.000 128,19.000 19.000-128,20.000-1.000 32,0.000-19.000 32,20.000-1.000 64,0.000 1.000 32,39.000 0.000-32,0.000-40.000 64,-19.000 20.000 0,19.000-40.000 225,-19.000 0.000-129,1.000 0.000-64,-21.000-20.000-64,-2.000 1.000 32,-18.000-21.000 0,-18.000 21.000-127,18.000 19.000-130,-41.000-20.000-95,21.000 20.000-224,-20.000-1.000 96,1.000 2.000 31,-1.000 19.000 193,1.000 19.000-32,19.000 2.000 160,0.000 19.000-32,20.000 0.000-96,-20.000-1.000 288,20.000 1.000 0,0.000-20.000 129,20.000 19.000-1,20.000-39.000-128,-1.000 20.000 64,1.000-20.000-224,-20.000 0.000 161,19.000 0.000-65,-39.000-20.000-64,20.000 1.000-224,-40.000-21.000-65,20.000 20.000-127,-39.000-20.000-128,-1.000 21.000-33,-19.000-1.000-416,-21.000 0.000-32,0.000 0.000 481,1.000 0.000-193,0.000-1.000-224,0.000 21.000 577,-1.000-19.000 128,1.000 19.000 192,0.000 0.000 224,18.000 19.000 289,2.000 2.000 95,19.000 19.000-191,1.000-40.000 159,19.000 20.000 33,20.000-20.000-193,0.000 0.000 257,40.000 0.000-225,19.000 0.000-320,0.000-20.000 161,22.000-20.000-353,18.000-19.000-1,-20.000 19.000 322,-20.000-20.000-193,-19.000 1.000 0,-20.000 19.000-64,-20.000 0.000 32,-20.000 20.000-256,-20.000 20.000-65,-19.000 0.000 97,-20.000 40.000 192,18.000 0.000 0,-18.000 19.000-64,0.000 1.000 128,0.000 19.000 64,19.000 21.000 161,1.000-21.000-257,39.000-19.000 128,20.000-1.000 288,20.000-39.000-160,19.000-20.000 129,21.000-20.000-289,19.000-20.000 32,20.000-19.000-128,-38.000-1.000-96,18.000 1.000 224,-40.000-2.000-544,-19.000 2.000 896,-20.000 0.000-736,0.000 19.000-320,-20.000 1.000-161,-19.000 19.000 160,-1.000 20.000 161,-19.000 20.000 384,18.000-1.000 0,-18.000 41.000 128,-1.000-1.000 64,1.000 21.000 1,19.000 19.000-161,1.000 1.000-32,19.000-21.000-32,20.000-20.000 128,20.000-18.000 192,39.000-41.000-64,40.000 0.000-128,0.000-21.000 0,1.000-38.000-32,19.000 19.000-128,-20.000-19.000 0,-20.000-1.000 64,-18.000 1.000 160,-23.000 19.000-352,-38.000-21.000-96,0.000 23.000 32,-38.000-2.000-513,-23.000 20.000-160,2.000 20.000 449,-1.000 20.000 416,1.000 20.000 128,0.000 19.000 128,19.000 21.000 128,-1.000-1.000 32,41.000 20.000-63,0.000-20.000-161,41.000-19.000 352,-1.000-20.000 1,59.000-40.000-257,0.000 0.000-224,39.000-20.000 0,2.000-19.000 32,-2.000-21.000 32,-19.000-20.000 96,1.000 21.000-96,-41.000-1.000-32,-39.000 1.000-32,-20.000-1.000-96,-20.000 20.000-320,-40.000 0.000-1,1.000 21.000-159,-21.000 19.000 480,-19.000 0.000 160,0.000 40.000 416,18.000-2.000-31,-18.000 23.000-129,39.000-2.000-256,1.000 1.000 32,39.000-1.000 128,20.000-19.000 161,19.000-20.000-65,40.000 0.000-128,2.000-20.000-192,38.000 0.000-64,-20.000-20.000-96,0.000-20.000 96,-20.000 1.000 0,-40.000-1.000 32,2.000 20.000 32,-41.000-20.000-128,0.000 21.000-64,-21.000-1.000-289,-17.000-20.000 33,-23.000 20.000-193,2.000 20.000 417,-1.000 0.000 897,1.000 20.000-449,19.000 20.000 224,-19.000-1.000-448,39.000 21.000 64,-1.000-20.000 32,21.000-1.000-32,0.000 1.000 65,41.000 0.000-1,38.000-40.000-289,0.000 0.000-63,1.000-20.000-352,-1.000-20.000-65,1.000 20.000 449,-40.000 0.000 256,-1.000-19.000 32,-19.000 19.000 96,-20.000 0.000 97,-20.000 0.000 63,-1.000 20.000-160,-17.000 0.000 96,-3.000 20.000 1,3.000 20.000-33,-3.000-1.000-192,41.000 1.000-224,0.000 0.000-929,41.000-20.000-1185,-3.000-1.000-4869</inkml:trace>
  <inkml:trace contextRef="#ctx0" brushRef="#br1">21379.000 11764.000 4548,'-60.000'-20.000'9417,"60.000"20.000"-8520,-19.000 0.000-65,19.000 0.000-287,0.000 20.000-97,19.000-20.000 33,21.000 19.000-225,19.000 1.000-128,1.000 0.000 0,19.000-20.000 161,-20.000 0.000-161,2.000 0.000 64,-2.000 0.000-160,-19.000 0.000-224,-20.000 0.000-225,-20.000 0.000-223,0.000 0.000-513,-40.000 0.000 288,20.000 0.000 320,-19.000 20.000 417,19.000 0.000 192,-20.000 19.000-32,19.000 1.000 192,3.000 0.000 33,-2.000 20.000-257,20.000-1.000 64,0.000-19.000-64,0.000 19.000-32,0.000-19.000 96,0.000 20.000-32,0.000-21.000 32,0.000-18.000 641,0.000-2.000 223,-21.000-19.000-223,1.000 0.000-64,0.000 20.000-33,-19.000-20.000-31,19.000-20.000-161,20.000 20.000-63,-20.000 0.000 95,20.000 0.000 161,20.000-19.000-353,0.000 19.000-160,19.000-21.000 64,1.000 21.000-128,1.000 21.000 0,18.000-21.000-32,-19.000 19.000-32,-1.000-19.000-64,-19.000 20.000-545,20.000-20.000-576,-21.000 0.000-897,-19.000 0.000-1249,0.000 0.000-3524</inkml:trace>
  <inkml:trace contextRef="#ctx0" brushRef="#br1">22133.000 11883.000 13036,'0.000'40.000'416,"0.000"-21.000"-352,0.000 0.000 577,0.000 42.000 192,0.000-21.000-193,0.000 19.000-31,20.000-19.000-65,-20.000 19.000-31,-20.000-19.000-193,20.000 0.000-64,0.000-1.000 65,0.000-18.000-161,0.000-2.000 0,0.000-19.000 32,0.000 0.000 321,-19.000 0.000-33,19.000-19.000-288,0.000-22.000 129,0.000 2.000-193,0.000-1.000-64,0.000 0.000-96,19.000-19.000-321,21.000-20.000-255,-20.000 19.000-129,19.000-19.000 289,1.000 39.000 640,0.000 0.000-256,-21.000 0.000 512,21.000 20.000-127,-19.000 20.000 31,-1.000 20.000-160,-20.000-20.000-96,18.000 40.000 32,-18.000-20.000 225,0.000 19.000-193,0.000 1.000 288,0.000 0.000-31,0.000 20.000-353,0.000-1.000 96,-18.000 21.000-160,18.000-21.000 96,0.000-19.000-224,0.000 19.000-96,0.000-19.000-481,0.000 0.000-480,0.000-21.000 320,0.000-19.000-929,18.000 21.000-1185,-18.000-21.000-1505</inkml:trace>
  <inkml:trace contextRef="#ctx0" brushRef="#br1">22133.000 12200.000 16783,'0.000'0.000'641,"0.000"0.000"-449,40.000 0.000 737,0.000 0.000-384,-1.000-19.000-321,21.000 19.000-288,-1.000 0.000-1346,-18.000 0.000-2049,-3.000 0.000-3491</inkml:trace>
  <inkml:trace contextRef="#ctx0" brushRef="#br1">23244.000 12220.000 8840,'0.000'-20.000'2210,"0.000"20.000"-961,0.000 0.000 1025,0.000-19.000-640,20.000 19.000-865,-20.000 0.000-225,21.000 19.000 97,-1.000 1.000-257,0.000 0.000-96,-20.000 20.000-95,18.000-20.000-65,-18.000-1.000-224,0.000 1.000 544,21.000 1.000-64,-21.000-2.000 161,20.000 1.000 63,-20.000-20.000 129,20.000 0.000 32,0.000 0.000-129,-1.000-20.000-351,1.000 1.000-33,20.000-22.000-64,19.000 2.000-96,22.000-21.000 0,-2.000 1.000-96,40.000-1.000-32,-1.000 1.000-192,1.000-1.000 576,-19.000 1.000-736,-1.000-1.000-577,-39.000 20.000-320,-21.000 20.000-1217,-19.000 20.000-1538,-20.000 0.000-3363</inkml:trace>
  <inkml:trace contextRef="#ctx0" brushRef="#br1">17666.000 11247.000 11691,'0.000'0.000'608,"0.000"0.000"-544,20.000 0.000 1794,0.000 0.000-353,1.000 0.000-896,17.000 0.000-353,23.000-20.000-160,-2.000 20.000-32,1.000 0.000-96,-1.000 0.000-1089,-19.000 0.000-1377,-1.000 0.000-4036</inkml:trace>
  <inkml:trace contextRef="#ctx0" brushRef="#br1">19810.000 11168.000 3171,'-20.000'20.000'10185,"20.000"-20.000"-10537,20.000 0.000 736,0.000 0.000 1442,1.000 0.000-1121,17.000 0.000-385,23.000 0.000-160,-2.000-20.000-256,1.000 20.000-769,-1.000 0.000-1409,0.000 0.000-2306</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19:51:0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ff"/>
    </inkml:brush>
    <inkml:brush xml:id="br4">
      <inkml:brushProperty name="width" value="0.05292" units="cm"/>
      <inkml:brushProperty name="height" value="0.05292" units="cm"/>
      <inkml:brushProperty name="color" value="#000000"/>
    </inkml:brush>
  </inkml:definitions>
  <inkml:trace contextRef="#ctx0" brushRef="#br0">9626.000 2106.000 1409,'0.000'0.000'1729,"0.000"0.000"-287,0.000 0.000-193,0.000 0.000-64,0.000 0.000 0,0.000 0.000-224,20.000-20.000-64,-20.000 20.000-256,0.000 0.000-321,20.000-20.000-256,-20.000 20.000-64,0.000 0.000-32,21.000 0.000 32,-1.000 0.000 0,18.000 0.000 0,-17.000 0.000 0,19.000 0.000 0,19.000 0.000-96,-19.000 0.000-32,-1.000 0.000 64,21.000 20.000-64,-21.000-20.000 64,22.000 0.000-1,18.000 0.000-127,-20.000 0.000 128,20.000 20.000 32,1.000-20.000-32,-1.000 0.000 96,0.000 0.000-64,21.000 0.000 64,-1.000 0.000 64,0.000 0.000 160,20.000-20.000 33,-19.000 20.000-65,-1.000 0.000-64,0.000 0.000-128,0.000 0.000 0,1.000-20.000-32,-21.000 20.000 32,1.000 0.000-64,19.000 0.000 0,-20.000 0.000 32,21.000 0.000 32,-1.000 0.000-32,0.000 0.000 160,0.000 0.000 97,21.000 0.000 31,-1.000 0.000-96,-20.000 20.000-96,19.000-20.000 32,2.000 0.000-96,-1.000 0.000 64,20.000 0.000-32,-1.000 20.000-32,2.000-20.000 33,0.000 0.000-65,-23.000 0.000 32,23.000 0.000 0,-21.000 0.000 128,1.000 0.000 128,-1.000 0.000-96,-20.000 20.000 0,19.000-20.000-31,-19.000 20.000-129,21.000-20.000 32,-21.000 20.000-64,0.000-20.000-64,0.000 0.000-129,1.000 0.000 65,-20.000 19.000 32,-1.000-19.000 96,0.000-19.000 32,-20.000 19.000-64,2.000 0.000 64,-2.000 0.000-64,-19.000 0.000 0,0.000 0.000-64,-21.000 0.000-1762,-19.000 0.000-7975</inkml:trace>
  <inkml:trace contextRef="#ctx0" brushRef="#br0">1825.000 4749.000 5925,'-20.000'0.000'1217,"20.000"0.000"-1889,0.000 0.000 351,0.000 0.000 1603,-21.000 0.000 511,21.000 0.000-1440,0.000 0.000-257,21.000 0.000 480,-21.000 0.000 225,0.000 0.000-321,0.000 0.000-95,0.000 0.000-97,0.000 0.000 128,0.000 0.000 161,0.000 0.000 32,0.000 0.000 31,0.000 0.000-31,0.000 0.000-161,0.000 0.000-128,20.000 0.000-95,-20.000 0.000-1,0.000 19.000-64,20.000-19.000 0,0.000 0.000 0,-1.000 0.000 97,1.000 0.000-33,40.000 0.000-96,-21.000 0.000-32,42.000 0.000-32,-2.000 0.000 0,0.000-19.000-32,0.000 19.000-32,0.000 0.000 0,-39.000 0.000-64,19.000 0.000-128,-19.000 0.000-160,-19.000 0.000-609,-1.000 0.000-1634,-20.000-20.000-5092</inkml:trace>
  <inkml:trace contextRef="#ctx0" brushRef="#br0">1784.000 7570.000 864,'0.000'21.000'513,"0.000"-21.000"576,-18.000 0.000 576,18.000 0.000-544,0.000 0.000-128,0.000 0.000 128,0.000 0.000 385,-20.000 0.000 31,20.000 0.000-512,0.000 0.000-352,0.000 0.000-161,0.000 0.000-95,0.000 0.000 63,-20.000 0.000-31,20.000 0.000-33,0.000 0.000-128,0.000 0.000-95,20.000 0.000-1,-20.000 0.000-32,20.000 0.000 0,-20.000 0.000-96,18.000 0.000 32,23.000 0.000 0,-1.000 0.000-64,19.000 0.000 32,0.000 0.000-160,22.000 0.000 0,18.000 0.000 96,0.000 0.000-32,0.000 0.000 32,21.000 0.000 0,-41.000 0.000 32,20.000-21.000-64,-40.000 21.000 0,1.000 0.000-32,-21.000 0.000-352,-19.000 0.000-673,0.000 0.000-577,0.000 0.000-480,-20.000 0.000-1473</inkml:trace>
  <inkml:trace contextRef="#ctx0" brushRef="#br0">5160.000 7670.000 6117,'0.000'0.000'2659,"0.000"0.000"-2499,0.000 0.000-32,0.000 0.000 1025,0.000 0.000 224,0.000 0.000-992,0.000 0.000-513,0.000 0.000 160,20.000 0.000 0,-20.000 0.000 0,20.000 0.000-32,-20.000 0.000 192,20.000 0.000-32,-20.000 0.000 128,19.000 0.000 33,1.000 0.000 63,0.000 0.000-96,0.000 0.000-160,0.000-20.000 33,19.000 20.000-65,-19.000 0.000 0,0.000 0.000-64,21.000 0.000-32,-23.000-21.000-32,23.000 21.000-64,-21.000 0.000 96,18.000 0.000 0,-17.000 0.000-32,19.000 0.000 32,-20.000 0.000 32,19.000 0.000 32,-19.000 0.000-64,20.000 0.000 64,-1.000 0.000-64,21.000 0.000 0,-21.000 0.000 32,2.000-19.000-32,17.000 19.000 0,-17.000 0.000 0,-2.000 0.000 32,1.000 0.000-32,0.000 0.000 0,19.000-19.000 32,-19.000 19.000-32,19.000 0.000 32,2.000 0.000 32,-2.000-21.000-32,-19.000 21.000 0,19.000 0.000-64,-19.000 0.000 32,-1.000 0.000-32,1.000 0.000 32,-1.000-19.000 0,21.000 19.000-32,-21.000 0.000 32,2.000 0.000 32,-1.000 0.000-64,19.000 0.000 64,-19.000 0.000-64,-1.000 0.000 0,21.000 0.000 32,-21.000 0.000-32,1.000 0.000 32,19.000 0.000 0,-18.000 0.000 0,-1.000 0.000 32,19.000-21.000 0,-19.000 21.000 0,-1.000 0.000 0,21.000 0.000-32,-21.000 0.000 0,1.000 0.000 0,-1.000 0.000-32,1.000 0.000 32,-19.000 0.000-32,17.000 0.000 0,3.000 0.000 0,-1.000 0.000 32,-1.000 21.000 0,1.000-21.000-32,0.000 0.000 64,-1.000 0.000-32,1.000 0.000 0,-1.000 0.000 0,2.000 0.000 32,-1.000 0.000 32,-1.000 0.000-64,1.000 0.000 0,-1.000 0.000 32,1.000 0.000-32,-20.000 0.000 0,19.000 19.000 32,1.000-19.000-32,-20.000 0.000 0,0.000 0.000 32,-1.000 0.000-64,1.000 0.000 0,-20.000 0.000-384,0.000-19.000-737,-20.000 19.000-4421</inkml:trace>
  <inkml:trace contextRef="#ctx0" brushRef="#br0">11116.000 7629.000 5060,'-20.000'0.000'225,"20.000"0.000"319,0.000 0.000 1634,0.000 0.000-64,0.000 0.000-705,0.000 0.000-480,0.000 0.000 0,0.000 0.000 64,0.000 0.000-160,0.000 0.000-225,0.000 0.000-95,0.000 0.000-65,0.000 0.000-159,0.000 0.000-161,0.000 0.000-96,20.000 0.000 0,-1.000 0.000 32,21.000 0.000-32,0.000 0.000-32,-1.000 0.000 32,21.000 0.000-64,-21.000 0.000 32,22.000 0.000-32,-2.000 0.000-32,1.000 0.000 32,19.000 0.000-32,0.000 0.000 0,0.000 0.000 96,-18.000 0.000-32,18.000-19.000-32,-41.000 19.000-257,-17.000 0.000-255,-1.000 0.000-513,-20.000 0.000-929,0.000 0.000-2050</inkml:trace>
  <inkml:trace contextRef="#ctx0" brushRef="#br0">13776.000 7710.000 3619,'-20.000'20.000'64,"0.000"-20.000"64,20.000 0.000 1730,-20.000 0.000 448,20.000 0.000-704,0.000 0.000-609,-20.000 0.000-1,20.000 0.000 546,0.000 0.000-449,20.000 0.000-577,0.000 0.000-159,0.000 0.000-193,39.000 0.000-32,2.000-20.000-128,18.000 20.000 32,20.000 0.000 32,0.000-20.000 0,20.000 20.000 192,-1.000 0.000 97,-17.000 0.000-129,17.000 0.000-96,-38.000 0.000-32,0.000 0.000-128,-22.000 0.000-192,-17.000 0.000-545,-21.000 0.000-960,-1.000 0.000-1987,-19.000 0.000-6372</inkml:trace>
  <inkml:trace contextRef="#ctx0" brushRef="#br0">2936.000 8445.000 9961,'20.000'0.000'641,"-20.000"-20.000"-706,0.000 20.000 610,0.000 0.000 672,21.000 20.000 0,-21.000-1.000-640,0.000 2.000-289,20.000 18.000 129,-20.000 1.000 127,0.000 19.000-96,0.000 21.000-127,-20.000 0.000-65,-1.000 19.000-128,1.000-19.000-128,20.000-1.000 32,-20.000-20.000 96,2.000-19.000-64,18.000 0.000-32,0.000-20.000 481,-21.000 0.000-161,21.000-20.000-32,0.000 0.000 129,0.000 0.000-65,0.000 0.000-352,-20.000-20.000-96,20.000 0.000-288,0.000-20.000 96,0.000-19.000 160,20.000 19.000-33,1.000-39.000 194,-21.000 19.000-226,18.000-20.000-95,2.000 21.000 32,0.000-20.000 96,1.000 18.000 64,-1.000 22.000 32,-2.000-1.000 64,23.000 1.000-32,-21.000-2.000-32,19.000 2.000 64,1.000 19.000 0,-20.000 1.000-96,0.000-2.000 32,-1.000 21.000-64,1.000 0.000-97,0.000 0.000 97,-20.000 21.000-32,0.000-2.000 96,20.000 21.000 96,-20.000 0.000 353,0.000 19.000-193,0.000 1.000 96,0.000 20.000-160,0.000-21.000 32,20.000 1.000-192,-20.000 19.000 32,0.000-20.000 33,0.000-19.000-65,0.000 20.000-32,0.000-20.000-1,0.000 0.000-159,19.000-21.000-32,-19.000 1.000-545,0.000 0.000-576,0.000 0.000-1217,-19.000-20.000-2307</inkml:trace>
  <inkml:trace contextRef="#ctx0" brushRef="#br0">2977.000 9001.000 5861,'-41.000'0.000'11018,"41.000"20.000"-11178,20.000-20.000 128,-20.000 0.000 801,41.000 0.000 32,-2.000 0.000-513,21.000 0.000-256,-21.000 0.000-288,21.000-20.000-193,-1.000 20.000-608,-19.000 0.000-1601,-1.000 0.000-3908</inkml:trace>
  <inkml:trace contextRef="#ctx0" brushRef="#br0">3651.000 8981.000 12363,'0.000'20.000'288,"0.000"0.000"1346,0.000 0.000 1025,20.000 20.000-1218,-20.000-21.000-1057,0.000 21.000-320,0.000-20.000 161,0.000 20.000-193,0.000-20.000 32,0.000 0.000-289,0.000 0.000 97,20.000-1.000-256,-20.000-19.000-417,0.000 20.000-832,19.000-20.000-1122,-19.000-20.000-3715</inkml:trace>
  <inkml:trace contextRef="#ctx0" brushRef="#br0">3949.000 9001.000 15790,'0.000'0.000'417,"0.000"0.000"-769,0.000 20.000 1921,0.000 0.000-32,0.000 0.000-960,0.000 19.000-289,0.000-18.000 161,0.000 18.000-353,0.000 1.000 0,20.000 0.000-320,-20.000-1.000-1058,0.000 1.000-1120,20.000-20.000-3972</inkml:trace>
  <inkml:trace contextRef="#ctx0" brushRef="#br0">2857.000 2801.000 7110,'0.000'0.000'897,"0.000"0.000"32,0.000 0.000 1537,0.000 0.000-576,0.000 0.000-1281,0.000 0.000-129,0.000 0.000-63,0.000 0.000 31,0.000 0.000-96,20.000 0.000-31,-20.000 0.000-33,21.000 0.000-96,-3.000 0.000-96,2.000 0.000-64,21.000 0.000 0,-3.000 0.000-96,-17.000 0.000-96,19.000 0.000-96,-20.000 0.000-97,19.000 0.000-351,-19.000 0.000-353,0.000-19.000-64,0.000 19.000-129,-20.000 0.000-671,0.000 0.000-1314,0.000-20.000-3202</inkml:trace>
  <inkml:trace contextRef="#ctx0" brushRef="#br0">3096.000 2721.000 4964,'0.000'-19.000'3299,"19.000"19.000"-3619,-19.000 0.000 576,20.000 0.000 1186,-20.000-20.000-738,20.000 20.000-512,0.000 0.000-159,-20.000 0.000 31,20.000 20.000 448,-20.000-20.000 65,19.000 19.000-161,-19.000-19.000-128,20.000 21.000 33,-20.000-1.000 63,0.000-20.000 0,0.000 20.000-31,0.000-20.000 223,0.000 19.000-63,0.000 0.000-1,-20.000-19.000-63,1.000 21.000-161,-1.000-1.000-160,0.000-20.000-128,20.000 20.000-224,-20.000-20.000-865,20.000 20.000-2018,0.000-20.000-3844</inkml:trace>
  <inkml:trace contextRef="#ctx0" brushRef="#br0">4684.000 1947.000 3235,'0.000'20.000'3299,"20.000"-20.000"-3235,-20.000 20.000 384,0.000 0.000 1282,0.000 0.000-897,0.000 0.000-609,0.000 19.000 224,0.000-19.000-159,0.000 0.000-129,0.000 0.000-64,0.000 0.000-32,0.000-20.000 32,20.000 19.000-256,-20.000-19.000-1057,0.000 0.000-2050</inkml:trace>
  <inkml:trace contextRef="#ctx0" brushRef="#br0">4485.000 2106.000 10249,'0.000'20.000'-160,"20.000"0.000"96,-20.000 0.000 96,19.000-1.000 64,1.000 1.000 0,-20.000 0.000-128,20.000 0.000-32,0.000 0.000 64,1.000 1.000 192,-1.000-21.000 225,-2.000 0.000 191,2.000 0.000 33,1.000-21.000-257,-1.000 21.000-31,0.000-40.000-1,-2.000 20.000 256,3.000 0.000-351,-21.000 1.000-161,20.000-1.000-256,0.000 0.000-1890,-20.000 0.000-5253</inkml:trace>
  <inkml:trace contextRef="#ctx0" brushRef="#br0">4068.000 3139.000 3363,'0.000'0.000'736,"0.000"0.000"-383,0.000 20.000 1120,0.000-20.000 161,0.000 0.000-994,0.000 0.000-608,0.000 0.000 321,0.000 0.000 543,20.000 0.000-255,0.000 0.000-128,-1.000 0.000-321,21.000 0.000-96,19.000 0.000-256,-18.000 0.000-32,38.000 0.000-129,-19.000 19.000-255,19.000-19.000 63,0.000 0.000-672,0.000 0.000-1538,2.000 0.000-1440</inkml:trace>
  <inkml:trace contextRef="#ctx0" brushRef="#br0">5319.000 3120.000 544,'120.000'-41.000'1121,"-82.000"21.000"961,23.000-19.000 609,-22.000 19.000-385,1.000 0.000-897,-1.000-20.000-864,-19.000 21.000-97,20.000-21.000-224,-20.000 20.000-224,-20.000-21.000 64,19.000 22.000 545,-19.000-20.000 128,0.000 19.000-1,0.000-20.000 193,0.000 0.000-352,-19.000 21.000-513,-1.000-22.000 0,0.000 2.000 32,-20.000 19.000 64,21.000-20.000-160,-21.000 20.000-64,-1.000-19.000 96,3.000 19.000-32,-23.000 0.000 0,22.000 1.000-64,-21.000-2.000-64,1.000 2.000 64,-1.000-2.000 32,1.000 21.000 0,-20.000 0.000-32,0.000 0.000-128,-2.000 0.000 63,2.000-19.000 97,-20.000 19.000-32,-1.000 19.000 32,21.000-19.000 0,-20.000 0.000 64,0.000 21.000-64,0.000-21.000 0,38.000 19.000 32,-18.000 2.000-32,20.000-2.000 32,19.000 1.000-64,1.000 0.000-64,-1.000 0.000 160,40.000 19.000 32,-20.000 1.000-64,20.000 0.000-64,0.000 20.000-577,0.000-21.000-416,0.000 0.000-128,20.000 2.000 320,-20.000-21.000 417,-20.000 18.000 384,20.000-17.000 64,0.000-1.000 128,-20.000 0.000 64,20.000-20.000 0,0.000 20.000 1,0.000 0.000-1,20.000-1.000 320,0.000-19.000-159,0.000 20.000-417,19.000 0.000-353,-19.000-20.000-544,20.000 20.000-640,-20.000-20.000-2275,19.000 20.000-991</inkml:trace>
  <inkml:trace contextRef="#ctx0" brushRef="#br0">4584.000 3259.000 10537,'21.000'0.000'897,"-21.000"0.000"-1665,20.000-20.000 1472,-2.000 20.000 642,23.000 0.000-450,17.000 0.000-703,3.000 0.000-97,18.000 0.000-32,0.000-20.000 0,0.000 20.000 0,20.000-20.000-64,-18.000-1.000-32,-2.000 21.000-321,0.000-19.000-1376,-39.000 19.000-3620</inkml:trace>
  <inkml:trace contextRef="#ctx0" brushRef="#br0">4625.000 8663.000 12427,'-20.000'0.000'929,"20.000"0.000"-448,0.000 0.000 1088,0.000 0.000 129,0.000 0.000-866,0.000 0.000-543,20.000 0.000 415,-2.000 0.000 193,23.000 21.000-448,-21.000-21.000-257,39.000 0.000-128,-19.000 0.000 64,-20.000 0.000-128,19.000 0.000 0,1.000 0.000-673,-20.000 0.000-1377,-1.000 0.000-2274</inkml:trace>
  <inkml:trace contextRef="#ctx0" brushRef="#br0">4584.000 8882.000 16367,'21.000'40.000'224,"-1.000"-40.000"-128,18.000 0.000 321,3.000 0.000 319,-3.000 0.000-447,23.000 0.000-674,-2.000-20.000-960,-19.000 20.000-865,19.000 0.000-1954</inkml:trace>
  <inkml:trace contextRef="#ctx0" brushRef="#br0">5378.000 8464.000 12651,'0.000'21.000'257,"0.000"-21.000"-161,0.000 20.000 1441,0.000 19.000-448,0.000 1.000-224,0.000-1.000-256,20.000 22.000-161,-20.000 18.000-96,20.000-20.000 33,-20.000 1.000-257,21.000-1.000-32,-3.000-19.000-96,-18.000 0.000 160,20.000 0.000-448,1.000-1.000-128,-21.000-18.000-161,20.000-21.000-640,-20.000 19.000-769,0.000-19.000-1153,20.000-19.000-1826</inkml:trace>
  <inkml:trace contextRef="#ctx0" brushRef="#br0">5815.000 8544.000 15822,'0.000'0.000'481,"0.000"0.000"-1826,0.000 0.000 1249,-20.000 20.000 640,0.000 0.000-480,0.000 0.000-64,1.000 20.000 32,19.000 0.000-64,0.000-1.000 32,0.000-19.000 256,19.000 20.000-31,1.000-20.000 31,20.000-1.000 128,-1.000-19.000-63,1.000 20.000 127,19.000-20.000-160,-18.000 0.000-128,-1.000 0.000-32,-1.000-20.000-63,-19.000 20.000-322,0.000 0.000-415,-20.000 0.000-481,0.000 0.000-1025,0.000 0.000-1826,-20.000-19.000-3780</inkml:trace>
  <inkml:trace contextRef="#ctx0" brushRef="#br0">5994.000 8644.000 10570,'0.000'19.000'1121,"20.000"2.000"-769,-20.000 18.000 1442,0.000-19.000 256,0.000 20.000-1058,0.000-1.000-703,-20.000 1.000-161,20.000 0.000-64,0.000-1.000-32,0.000 1.000-32,20.000-20.000-256,-20.000 0.000-449,20.000 0.000-544,-1.000 0.000-1025,-19.000-20.000-2595</inkml:trace>
  <inkml:trace contextRef="#ctx0" brushRef="#br0">6470.000 8703.000 13933,'0.000'-19.000'256,"0.000"19.000"-3139,-19.000 0.000 2659,19.000 39.000 801,-20.000-19.000-385,20.000 20.000-192,-20.000-1.000 64,20.000 1.000 32,20.000 0.000 0,0.000-1.000-32,19.000-18.000 32,-19.000-2.000 288,20.000 1.000 129,-21.000-20.000-65,21.000 0.000 1,0.000-20.000 159,-21.000 20.000 129,21.000-19.000 160,-20.000-21.000-256,-20.000 20.000-193,0.000 0.000-32,-20.000-20.000-191,0.000 20.000-129,-19.000 1.000-160,-21.000-1.000 64,1.000 0.000-64,19.000 20.000-321,-19.000 0.000-95,19.000-20.000-449,19.000 20.000-1634,21.000 0.000-4739</inkml:trace>
  <inkml:trace contextRef="#ctx0" brushRef="#br0">6808.000 8623.000 13676,'40.000'-19.000'2723,"-22.000"19.000"-2467,23.000-20.000 1090,-1.000 20.000 351,-1.000 0.000-832,1.000 0.000-577,-20.000 20.000-224,19.000-1.000-96,-19.000 2.000-64,-20.000-2.000 192,20.000 21.000-128,-20.000 0.000-160,-20.000 0.000-96,20.000-1.000 96,-20.000 1.000 192,1.000 0.000-32,19.000-20.000 96,-20.000-1.000-96,20.000 2.000 96,0.000-2.000-32,20.000-19.000 64,-1.000 20.000 32,1.000-20.000-32,21.000 0.000-32,17.000-20.000-64,-17.000 20.000-128,18.000 0.000-801,-39.000 0.000-1633,20.000 0.000-4389</inkml:trace>
  <inkml:trace contextRef="#ctx0" brushRef="#br1">3076.000 9876.000 4772,'39.000'19.000'5413,"-39.000"21.000"-5541,0.000-20.000-577,0.000 40.000 1122,0.000-1.000 448,-19.000 1.000-257,-1.000 20.000 1,20.000-1.000-353,-20.000 0.000 0,0.000-19.000-192,20.000 0.000 0,0.000-20.000 161,0.000-40.000-161,0.000 19.000 128,-21.000-19.000 801,21.000-19.000-513,0.000-2.000-512,0.000-18.000-64,0.000-1.000 128,0.000-20.000 0,0.000 1.000 32,21.000-1.000-32,-1.000-19.000-192,20.000 20.000-352,-21.000-21.000 31,1.000 20.000 353,0.000 20.000 128,20.000 0.000 160,-40.000 21.000 192,39.000 19.000 33,-19.000 0.000 63,-20.000 0.000 65,20.000 19.000-97,0.000 21.000 65,-1.000 0.000-129,1.000 0.000-160,-20.000 39.000-64,0.000-19.000-32,0.000 0.000 0,0.000 19.000-32,20.000-19.000-128,-20.000-20.000-160,21.000 19.000-416,-21.000-39.000-353,20.000 19.000-865,-20.000-18.000-2210</inkml:trace>
  <inkml:trace contextRef="#ctx0" brushRef="#br1">3096.000 10313.000 416,'-20.000'0.000'17809,"20.000"0.000"-17841,0.000 0.000-128,20.000 0.000 672,-1.000 0.000 1,21.000 0.000-545,0.000 0.000-1058,19.000 0.000-1408,-19.000 20.000-1474,19.000-20.000-4708</inkml:trace>
  <inkml:trace contextRef="#ctx0" brushRef="#br1">3572.000 10273.000 13708,'0.000'0.000'961,"0.000"20.000"-1185,20.000-20.000 993,-20.000 20.000 256,0.000 20.000-609,19.000-21.000-288,-19.000 21.000 1,0.000 0.000-65,20.000-20.000-769,-20.000 19.000-1281,20.000-18.000-1794,-20.000-2.000-5220</inkml:trace>
  <inkml:trace contextRef="#ctx0" brushRef="#br1">3770.000 10293.000 8968,'41.000'0.000'6662,"-23.000"0.000"-6854,2.000 0.000 833,21.000 0.000 1184,-21.000 0.000-671,19.000 0.000-962,-19.000 20.000-160,0.000 0.000 32,0.000 19.000-64,-20.000 1.000 96,0.000 0.000-96,-20.000 0.000-128,20.000 0.000 160,-20.000-1.000 64,20.000-18.000-64,0.000-21.000 64,0.000 19.000 224,20.000-19.000 321,0.000 0.000-161,-1.000 0.000-319,21.000-19.000-193,0.000 19.000-993,-21.000-21.000-1121,1.000 21.000-3876</inkml:trace>
  <inkml:trace contextRef="#ctx0" brushRef="#br1">2400.000 3000.000 9224,'-19.000'0.000'-448,"19.000"0.000"-1090,0.000 0.000 2499,19.000 0.000 897,-19.000 0.000-1442,0.000 0.000-191,0.000 0.000 704,20.000 0.000-65,0.000-20.000-127,-20.000 20.000-192,0.000 0.000 63,20.000 0.000-63,-20.000 0.000 63,0.000 0.000 33,0.000 0.000-33,0.000 0.000-95,0.000 0.000-193,0.000 0.000-32,0.000 0.000-288,0.000 0.000-32,21.000-20.000 32,-3.000 20.000 64,22.000 0.000-160,19.000 0.000 257,-18.000 0.000-129,18.000-20.000-32,-19.000 20.000 96,19.000 0.000-64,1.000 0.000 0,-19.000-19.000 64,17.000 19.000 0,1.000 0.000-64,-18.000 0.000 128,-1.000 0.000-32,-1.000-20.000-96,-19.000 20.000 96,20.000 0.000 65,-40.000-20.000-161,19.000 20.000 64,-19.000 0.000 0,0.000 0.000-32,0.000 0.000-320,0.000 0.000 256,0.000 0.000-609,0.000 0.000-160,0.000-20.000-192,0.000 20.000-768,0.000 0.000-1314,0.000 0.000-3844</inkml:trace>
  <inkml:trace contextRef="#ctx0" brushRef="#br1">2956.000 2782.000 5028,'-20.000'0.000'7367,"40.000"0.000"-8328,-20.000-20.000 1506,21.000 20.000 1377,17.000 0.000-1186,-17.000 0.000-383,19.000 0.000-1,-1.000 0.000-64,1.000 20.000 65,0.000-20.000 31,-1.000 19.000-160,1.000 0.000-32,-20.000-19.000-96,-1.000 21.000 33,1.000-21.000-65,0.000 20.000-32,-20.000 0.000 128,0.000-20.000 32,-20.000 20.000 64,0.000 0.000-32,1.000-1.000-31,-1.000 1.000-97,-20.000 0.000-192,20.000 0.000 64,1.000 20.000-96,-1.000-21.000-1,20.000 1.000-63,0.000 0.000-737,0.000 1.000-1505,-20.000-2.000-3748</inkml:trace>
  <inkml:trace contextRef="#ctx0" brushRef="#br1">7026.000 1987.000 5445,'0.000'0.000'1089,"0.000"0.000"256,0.000 0.000 1474,0.000 0.000-1058,0.000 0.000-832,0.000 0.000-192,0.000 0.000 32,0.000 0.000-225,0.000 0.000-320,0.000 0.000-160,-20.000 0.000-32,20.000 0.000 32,0.000 20.000 161,0.000 0.000-65,0.000 0.000 32,0.000-1.000 0,-20.000 21.000-32,20.000-20.000-32,0.000 0.000-31,0.000 0.000-97,0.000-1.000 0,0.000 1.000-32,20.000-20.000-481,-20.000 20.000-704,0.000-20.000-865,0.000 0.000-2114</inkml:trace>
  <inkml:trace contextRef="#ctx0" brushRef="#br1">6767.000 2086.000 8712,'0.000'0.000'-2338,"0.000"0.000"1024,0.000 0.000 1859,0.000 0.000-417,0.000 20.000-192,0.000-20.000 128,20.000 20.000 256,-20.000-20.000 993,0.000 20.000-191,21.000-20.000-97,-21.000 20.000-65,20.000-1.000-511,0.000 1.000-353,-20.000 0.000 128,18.000 0.000-32,3.000 0.000-96,-21.000 1.000 33,20.000-2.000 95,0.000 0.000 32,-20.000-19.000 224,20.000 21.000 65,-1.000-21.000-1,1.000 0.000-31,-20.000 0.000 64,20.000 0.000-161,0.000-21.000-64,20.000 21.000 1,-21.000-19.000-65,1.000 0.000-32,0.000-2.000-256,1.000 1.000 32,-1.000 0.000-96,-2.000-20.000-288,2.000 21.000-1570,-20.000-1.000-5061</inkml:trace>
  <inkml:trace contextRef="#ctx0" brushRef="#br1">7601.000 2404.000 4131,'0.000'0.000'257,"0.000"0.000"896,-20.000 0.000 640,20.000 0.000-351,0.000 0.000-577,0.000 0.000-417,0.000 0.000 353,0.000-19.000-64,0.000 19.000-225,-18.000 0.000-128,18.000 0.000 1,-21.000 0.000-1,1.000 0.000-128,0.000-21.000-192,-19.000 21.000 0,-1.000 0.000 33,0.000-19.000-1,-19.000 19.000-32,0.000 0.000-64,-2.000 0.000-32,-18.000 0.000 32,20.000 0.000-64,-21.000 0.000 0,1.000 0.000-1,-20.000 19.000 1,19.000-19.000 32,1.000 21.000 32,-1.000-21.000-96,1.000 19.000 128,0.000 1.000-32,20.000 0.000 64,-2.000 0.000 0,2.000-1.000 65,19.000 21.000-33,0.000-20.000-32,1.000 20.000 0,19.000-1.000-32,20.000 1.000 32,-20.000 19.000-64,20.000-18.000-96,0.000-2.000-225,0.000 1.000 65,20.000 0.000 64,0.000 0.000 160,19.000-1.000 64,21.000 1.000-32,-1.000 0.000 64,22.000-1.000-96,-22.000-19.000-96,20.000 20.000-32,20.000-20.000 64,-20.000-1.000-64,20.000 2.000 96,21.000-21.000 31,-1.000 0.000 66,0.000 20.000-1,1.000-40.000-64,-1.000 20.000 64,-1.000-21.000-32,-19.000-18.000-32,-18.000 20.000-1,18.000-22.000 33,-40.000 21.000 129,20.000-19.000 191,-19.000-1.000 321,-21.000 0.000 31,2.000-19.000-223,-1.000 19.000-257,-40.000-19.000 192,0.000-2.000-288,0.000-17.000-160,-20.000 18.000 32,-21.000 0.000 320,3.000 20.000-63,-23.000 1.000 95,-18.000-1.000 96,0.000 0.000-159,-2.000 40.000-289,2.000-19.000-65,20.000-2.000-127,-1.000 21.000-929,1.000 0.000-2242,0.000 21.000-8264</inkml:trace>
  <inkml:trace contextRef="#ctx0" brushRef="#br1">4742.000 10094.000 13676,'-18.000'0.000'1570,"18.000"0.000"-1122,0.000 0.000-31,0.000 0.000 544,18.000 0.000 128,3.000 0.000-481,-1.000 0.000-255,20.000 0.000-353,19.000 0.000-96,-19.000 0.000-97,-1.000 0.000-383,1.000 0.000-417,-19.000 0.000-641,-3.000 0.000-768,2.000 21.000-1089,-40.000-21.000-2915</inkml:trace>
  <inkml:trace contextRef="#ctx0" brushRef="#br1">4803.000 10214.000 12139,'-40.000'20.000'865,"40.000"-20.000"-481,0.000 19.000 97,40.000-19.000 95,-1.000 20.000-191,1.000-20.000-225,19.000 0.000-769,1.000 0.000-1857,-1.000-20.000-2915</inkml:trace>
  <inkml:trace contextRef="#ctx0" brushRef="#br1">5617.000 9856.000 14669,'0.000'0.000'481,"0.000"0.000"-769,0.000 0.000 512,0.000 20.000 480,0.000 20.000-191,0.000-1.000-1,0.000 21.000 65,0.000 19.000-129,0.000-19.000-159,0.000 0.000-193,20.000-1.000 32,-1.000-19.000-64,1.000 0.000 32,-20.000 0.000-320,40.000-21.000-417,-20.000 1.000-832,-1.000 0.000-1666,1.000-20.000-5445</inkml:trace>
  <inkml:trace contextRef="#ctx0" brushRef="#br1">6192.000 9955.000 12748,'0.000'-39.000'-1314,"-20.000"18.000"1122,0.000 21.000 609,-19.000 0.000 63,-1.000 21.000-128,1.000-2.000 161,-1.000 1.000-193,19.000 20.000-128,1.000 0.000 65,2.000-1.000-257,18.000 2.000 32,18.000-22.000-32,2.000 1.000 32,21.000 0.000 96,-2.000-20.000 128,21.000 0.000-64,-21.000-20.000 64,1.000 20.000 257,0.000-20.000 95,-19.000-20.000-63,-3.000 20.000 32,2.000-19.000-129,-20.000 19.000-256,0.000-20.000-32,-20.000 20.000 0,20.000 0.000 97,-18.000 1.000-1,18.000 19.000-224,-21.000 0.000 160,21.000 19.000-320,0.000 21.000 961,0.000-20.000-97,0.000 40.000-31,0.000-21.000-288,21.000 21.000-129,-3.000-21.000-160,22.000 21.000-96,-19.000-20.000 96,17.000 0.000-160,-17.000-1.000-160,-21.000-18.000-225,20.000 18.000-383,0.000-19.000-289,-20.000-20.000-673,0.000 20.000-1249,0.000-20.000-1825,0.000-20.000-3492</inkml:trace>
  <inkml:trace contextRef="#ctx0" brushRef="#br1">6629.000 9836.000 9705,'20.000'20.000'961,"-20.000"0.000"-673,0.000-1.000 1570,0.000 21.000 544,0.000 0.000-704,0.000 20.000-674,0.000 20.000-351,0.000-21.000-192,0.000 1.000-33,19.000-1.000-192,-19.000-19.000-160,20.000-1.000-192,-20.000 1.000-737,20.000-20.000-672,-20.000 20.000-1858,20.000-20.000-6022</inkml:trace>
  <inkml:trace contextRef="#ctx0" brushRef="#br2">3115.000 11227.000 8071,'20.000'-20.000'1345,"-40.000"1.000"-544,20.000 19.000 1249,0.000-20.000 256,0.000 20.000-736,0.000 0.000-417,0.000-20.000-416,0.000 20.000-321,0.000 20.000-608,0.000 0.000 96,0.000-1.000 224,0.000 41.000-128,0.000 19.000 96,0.000 0.000-32,0.000 22.000 0,0.000-2.000 0,-19.000-20.000-96,19.000 0.000 64,-20.000-39.000 64,20.000 0.000 0,0.000-20.000 257,0.000-20.000-33,0.000 0.000 288,0.000 0.000 129,0.000 0.000-513,-20.000-40.000-192,20.000 0.000-32,0.000 1.000-96,20.000-21.000-96,-20.000 1.000-32,20.000-21.000-385,-1.000 20.000-287,21.000-20.000 543,-20.000 21.000 385,0.000-1.000 0,-1.000 21.000-128,1.000-1.000 128,0.000 1.000 64,0.000 19.000 193,0.000 0.000-129,-1.000 0.000-96,1.000 20.000 128,0.000 0.000-128,1.000 0.000 64,-21.000 40.000 0,20.000-1.000 64,-20.000 1.000-63,0.000 19.000-1,0.000 21.000 64,18.000-20.000-352,-18.000-1.000 256,20.000 1.000-64,1.000 0.000-32,-21.000-21.000-32,20.000 1.000 32,0.000 0.000 0,-20.000-20.000 0,19.000-1.000-256,-19.000 1.000 63,0.000 0.000-992,20.000-20.000-1025,-20.000 0.000-2883</inkml:trace>
  <inkml:trace contextRef="#ctx0" brushRef="#br2">3214.000 11565.000 18705,'0.000'20.000'1217,"0.000"-20.000"-1953,0.000 0.000 1024,20.000 0.000 609,20.000 0.000-225,-20.000 0.000-672,19.000 0.000 97,2.000 0.000-258,-3.000 0.000-543,23.000 20.000-1122,-22.000-20.000-2082,1.000 20.000-7815</inkml:trace>
  <inkml:trace contextRef="#ctx0" brushRef="#br2">3791.000 11684.000 11851,'-21.000'0.000'640,"1.000"0.000"577,20.000-20.000 769,-20.000 20.000-416,20.000 0.000-705,0.000 0.000-545,0.000 0.000-160,20.000 0.000-96,0.000 0.000 192,21.000 0.000-31,-3.000 0.000-353,3.000 0.000 160,-2.000 0.000 0,1.000 0.000-225,0.000 0.000 97,-21.000 20.000-96,-19.000-20.000-96,0.000 0.000 160,0.000 20.000 160,-19.000 0.000-128,-1.000 0.000 96,-20.000 0.000 96,20.000-1.000-160,1.000 1.000 32,19.000 0.000-32,0.000 0.000 32,0.000 0.000-32,19.000 0.000-257,21.000-1.000 33,-20.000 2.000-32,0.000-2.000-65,19.000 0.000 321,-39.000-19.000 32,20.000 21.000 0,-20.000-21.000 32,0.000 0.000 449,-20.000 0.000 31,0.000 20.000-96,1.000-20.000 65,-21.000 0.000-353,0.000 0.000-160,1.000 20.000-160,-2.000-20.000-161,21.000 0.000-255,2.000 0.000-706,18.000 0.000-1857,0.000 0.000-4132</inkml:trace>
  <inkml:trace contextRef="#ctx0" brushRef="#br2">4246.000 11724.000 13004,'0.000'0.000'1185,"0.000"0.000"-737,0.000 0.000 1090,0.000 0.000-513,21.000 0.000-865,-1.000 20.000-96,0.000-20.000-96,-2.000 20.000 64,23.000-1.000 0,-21.000 1.000-32,0.000-20.000 0,-1.000 20.000-32,-19.000 0.000 0,0.000 0.000 96,-19.000 19.000 0,-1.000-18.000 32,0.000-2.000 353,0.000-19.000-33,-1.000 19.000 161,3.000 2.000-129,-2.000-21.000-32,20.000 0.000-127,0.000 20.000-161,0.000-20.000 64,20.000 0.000 96,-2.000 20.000-192,3.000-20.000-32,19.000 0.000-288,-1.000 0.000-320,1.000 0.000-577,-20.000 0.000-705,19.000 0.000-2082,-19.000-20.000-8103</inkml:trace>
  <inkml:trace contextRef="#ctx0" brushRef="#br2">5101.000 11465.000 6726,'-21.000'21.000'3427,"1.000"-21.000"-2338,20.000 0.000 1345,0.000 0.000-191,-20.000 0.000-642,20.000 0.000-672,20.000 0.000 64,-20.000 0.000 96,20.000 0.000-384,21.000 19.000-225,-23.000-19.000-224,23.000 0.000 1,-21.000 0.000-161,19.000 0.000-96,1.000 0.000 0,-20.000 0.000 32,0.000 0.000-417,-1.000 0.000-447,-19.000 0.000-258,0.000 0.000-127,0.000 0.000-32,0.000 0.000-1153,-19.000 21.000-4004</inkml:trace>
  <inkml:trace contextRef="#ctx0" brushRef="#br2">5121.000 11645.000 12395,'-20.000'19.000'2338,"20.000"1.000"-1953,20.000-20.000 1216,-2.000 0.000 353,23.000 0.000-512,-1.000 0.000-994,19.000 0.000-352,-19.000 0.000-224,19.000 0.000-449,-19.000 20.000-1248,-1.000-20.000-5062</inkml:trace>
  <inkml:trace contextRef="#ctx0" brushRef="#br2">2837.000 4729.000 1953,'0.000'0.000'8841,"0.000"0.000"-8489,0.000 0.000 897,0.000 0.000 1121,-20.000 0.000-544,20.000 0.000-993,0.000 0.000-545,0.000 0.000 129,20.000 0.000 95,0.000 0.000-63,0.000 0.000-353,19.000 0.000 256,1.000 0.000-160,1.000 0.000-64,18.000 0.000 0,-19.000 0.000 1,-1.000 0.000-65,1.000 0.000-160,-20.000 0.000 31,-1.000 0.000-447,-19.000 0.000-513,0.000 0.000-192,0.000 0.000-321,0.000 0.000-480,0.000 0.000-4131</inkml:trace>
  <inkml:trace contextRef="#ctx0" brushRef="#br2">3076.000 4630.000 11018,'20.000'0.000'1025,"-20.000"0.000"-1794,0.000 0.000 1538,19.000 0.000 576,-19.000 0.000-544,20.000 0.000-225,20.000 19.000 97,-20.000-19.000 64,19.000 0.000 32,1.000 20.000-257,-1.000-20.000-288,1.000 20.000-64,-19.000-20.000 161,17.000 0.000-257,-18.000 19.000 0,1.000-19.000 32,-1.000 0.000 0,-20.000 0.000-64,0.000 21.000 513,0.000-21.000-65,-20.000 20.000-128,-21.000-1.000-31,3.000 2.000-161,17.000-2.000-96,-19.000 2.000-256,21.000-21.000-545,-21.000 20.000-1633,20.000-1.000-3940</inkml:trace>
  <inkml:trace contextRef="#ctx0" brushRef="#br2">7403.000 1947.000 9352,'0.000'0.000'769,"0.000"0.000"-353,0.000 0.000 1506,0.000 0.000-512,-20.000 0.000-514,20.000-19.000-671,0.000 19.000-193,0.000 0.000-96,0.000 0.000 96,20.000 0.000 320,-20.000 19.000 417,0.000 1.000-193,0.000 0.000-63,0.000 20.000-161,0.000 19.000-320,-20.000-19.000 32,20.000 0.000-64,0.000-1.000-128,0.000-19.000-96,0.000 0.000-257,0.000 0.000-287,0.000-20.000-770,0.000 0.000-1921,0.000 0.000-2883</inkml:trace>
  <inkml:trace contextRef="#ctx0" brushRef="#br2">7166.000 2126.000 9833,'0.000'20.000'256,"0.000"0.000"-160,18.000-1.000 769,-18.000 1.000 384,20.000 20.000-832,1.000 1.000-225,-1.000-22.000-128,0.000 21.000-32,-2.000-21.000 64,3.000-19.000 545,-1.000 21.000 191,20.000-21.000 129,-21.000 0.000 64,1.000 0.000-32,0.000-21.000-320,0.000 2.000-417,0.000-2.000-64,-1.000-17.000-128,1.000-3.000 0,0.000 1.000-512,0.000 20.000-289,1.000 1.000-256,-21.000-1.000-672,0.000 20.000-2884</inkml:trace>
  <inkml:trace contextRef="#ctx0" brushRef="#br2">7542.000 4192.000 4452,'0.000'0.000'-32,"0.000"0.000"32,0.000 0.000 993,0.000 0.000 448,0.000 0.000-736,0.000-20.000 31,0.000 20.000 642,0.000 0.000 127,0.000 0.000-288,0.000 0.000-480,-20.000 0.000-321,20.000 0.000-256,-40.000-19.000-95,21.000 19.000 127,-21.000 0.000 32,-19.000 0.000-32,-1.000 0.000 64,-19.000 0.000 65,0.000 0.000-161,-1.000 0.000-64,0.000 0.000 0,1.000 0.000 32,0.000 0.000-32,0.000 0.000-96,-2.000 19.000-32,22.000 1.000 32,0.000 0.000 32,-1.000-20.000-64,1.000 40.000 0,-2.000-20.000 32,23.000-1.000 0,-3.000 21.000 0,-18.000-19.000 64,39.000 18.000-32,-20.000-19.000 32,1.000 20.000 96,19.000-20.000-63,-20.000 19.000 63,20.000-19.000-64,20.000 20.000 64,-19.000-1.000-128,19.000-18.000 0,0.000 18.000 64,0.000 0.000-64,19.000-18.000 64,21.000 18.000 0,0.000 1.000 0,-1.000-19.000-128,1.000 18.000 32,19.000 1.000-64,22.000-20.000 0,-2.000 20.000 128,0.000-21.000-256,0.000 1.000 64,20.000 0.000 96,0.000 0.000 0,1.000-20.000-64,19.000 20.000-64,-20.000-20.000 0,21.000 0.000 95,-21.000-20.000 65,20.000 0.000 0,-20.000 0.000 65,-20.000 0.000-162,1.000-19.000-255,-1.000-1.000-64,-19.000 0.000 480,-1.000 1.000 0,1.000-1.000 224,-39.000-20.000 321,-3.000 0.000 31,2.000-19.000-159,-40.000-1.000-289,2.000 1.000-128,-23.000 19.000 32,-18.000-20.000 128,-21.000 21.000 161,21.000 19.000 544,-20.000 1.000-321,-2.000-1.000-480,22.000 20.000-128,-20.000 20.000 32,19.000-20.000-416,1.000 20.000-1122,18.000 20.000-1376,3.000 0.000-3909</inkml:trace>
  <inkml:trace contextRef="#ctx0" brushRef="#br2">3829.000 12280.000 8584,'0.000'0.000'2146,"0.000"0.000"160,0.000 0.000-96,-18.000 0.000-384,18.000-20.000-513,0.000 20.000-128,0.000 0.000-576,0.000 0.000-97,0.000 0.000-352,0.000 0.000-352,0.000 0.000-224,18.000 0.000 31,2.000 0.000-736,1.000 0.000-256,19.000 20.000-161,-1.000-20.000-415,-19.000 0.000-1,20.000 0.000-1505</inkml:trace>
  <inkml:trace contextRef="#ctx0" brushRef="#br2">4287.000 12260.000 9577,'0.000'0.000'1121,"20.000"20.000"-321,-20.000-20.000 770,18.000 0.000-481,3.000 0.000-416,19.000 0.000-353,-20.000 0.000-288,19.000-20.000-352,-19.000 20.000-609,0.000-20.000-1442,0.000 20.000-2145</inkml:trace>
  <inkml:trace contextRef="#ctx0" brushRef="#br2">6271.000 11168.000 14253,'-18.000'-40.000'160,"-3.000"20.000"96,21.000 20.000 321,0.000 0.000-161,0.000 20.000 33,0.000 20.000 480,0.000 39.000-65,0.000-20.000-191,0.000 41.000-160,0.000-20.000-193,0.000 19.000-160,0.000-39.000-32,21.000-1.000-96,-21.000-19.000-32,0.000-1.000 64,18.000-19.000-224,-18.000-20.000-993,0.000 0.000-641,0.000 0.000-1120,20.000-20.000-3621</inkml:trace>
  <inkml:trace contextRef="#ctx0" brushRef="#br2">6530.000 11306.000 16783,'20.000'0.000'-32,"-20.000"20.000"-480,0.000 0.000 512,-20.000 0.000 192,0.000 20.000-32,0.000-21.000 32,0.000 21.000-31,1.000 0.000-129,19.000 0.000 256,0.000-20.000 128,39.000 0.000-95,-19.000-20.000-161,20.000 0.000 0,19.000 0.000 64,-19.000 0.000-96,19.000 0.000-96,0.000-20.000 128,-18.000 20.000-288,-1.000-20.000-320,-22.000 20.000-417,3.000 0.000-352,-1.000 0.000-545,-20.000 0.000-736,0.000 0.000 128,0.000 0.000-737</inkml:trace>
  <inkml:trace contextRef="#ctx0" brushRef="#br2">6728.000 11306.000 8199,'0.000'0.000'3428,"0.000"20.000"-3268,0.000 20.000 1217,0.000 0.000 577,0.000 0.000-449,0.000 19.000-864,0.000 1.000-417,0.000 0.000-192,0.000-21.000 0,0.000 1.000-128,21.000 0.000-160,-21.000-20.000-577,18.000-1.000-1505,2.000 1.000-2339</inkml:trace>
  <inkml:trace contextRef="#ctx0" brushRef="#br2">7066.000 11287.000 15758,'-20.000'0.000'513,"20.000"-20.000"-385,0.000 20.000 449,20.000 0.000 287,-1.000 0.000-575,1.000 0.000-289,21.000 0.000 0,-3.000 20.000 0,3.000-20.000-128,-1.000 19.000 31,-22.000 1.000-191,3.000 20.000 128,-21.000-20.000-128,0.000 19.000 224,0.000-18.000 96,-21.000-2.000 0,21.000 2.000-32,-18.000-2.000 32,18.000 2.000 32,0.000-2.000-64,0.000 1.000 32,18.000 0.000 32,3.000 0.000-32,-1.000 0.000 0,0.000 0.000-32,19.000-20.000 32,-19.000 19.000 32,-20.000 1.000 224,0.000-20.000-95,0.000 0.000 191,-20.000 20.000 128,1.000-20.000-287,-21.000 20.000-289,-19.000 0.000 64,19.000-20.000 32,-1.000 20.000-193,3.000-20.000-191,17.000 19.000-256,1.000-19.000-546,20.000 0.000-607,0.000 0.000-1570,20.000-19.000-2723</inkml:trace>
  <inkml:trace contextRef="#ctx0" brushRef="#br2">7621.000 11267.000 3811,'0.000'0.000'2402,"0.000"0.000"-1152,0.000 0.000 1728,0.000 0.000-95,0.000 0.000-897,0.000 0.000-609,0.000 0.000-384,0.000 0.000-384,0.000 0.000-257,21.000 0.000 161,-1.000 0.000-257,-2.000 0.000-128,23.000 0.000-96,-21.000 0.000 128,19.000 0.000-160,1.000 0.000 160,0.000-20.000-64,-1.000 20.000 1,1.000-20.000-33,1.000 20.000 64,-23.000 0.000-224,2.000 0.000 64,-20.000 0.000-32,0.000 0.000 128,21.000 0.000-128,-21.000 0.000-97,0.000 0.000 161,20.000 0.000-32,-20.000 20.000-32,20.000-20.000-32,-20.000 20.000 0,0.000 0.000 96,18.000-1.000 0,-18.000 1.000 0,0.000 0.000 128,0.000 20.000-160,-18.000-20.000 128,18.000 20.000 0,0.000 0.000 65,0.000 0.000-161,18.000-21.000 0,-18.000 21.000-65,0.000-20.000 97,21.000 20.000-64,-21.000-21.000 0,0.000 1.000 96,0.000 0.000-288,0.000-20.000-224,20.000 20.000-481,-20.000-20.000-160,0.000 0.000-1409,0.000 0.000-3460</inkml:trace>
  <inkml:trace contextRef="#ctx0" brushRef="#br2">7680.000 11585.000 16687,'-18.000'0.000'257,"18.000"0.000"-386,18.000-20.000 1218,3.000 20.000 225,39.000-20.000-898,19.000 20.000-416,0.000 0.000 96,20.000-19.000-96,21.000 19.000 0,-21.000-21.000-192,-20.000 21.000-385,0.000-19.000-1697,-39.000 19.000-3459,-19.000 0.000-4997</inkml:trace>
  <inkml:trace contextRef="#ctx0" brushRef="#br3">3512.000 12876.000 5317,'0.000'-39.000'512,"0.000"-2.000"1122,0.000 21.000 896,-19.000-19.000-320,19.000 19.000-64,0.000 0.000-705,0.000 0.000-672,0.000 20.000-352,-20.000-20.000-225,20.000 20.000-481,0.000 0.000 225,0.000 20.000 257,20.000 20.000 31,-20.000 0.000 32,19.000 20.000-128,-19.000 18.000 128,0.000 3.000-95,0.000-2.000 31,0.000 0.000-64,0.000-19.000 160,0.000-1.000 129,0.000-18.000-1,0.000-22.000 64,0.000 1.000 129,0.000-20.000 64,-19.000 0.000-513,19.000 0.000 0,-20.000-20.000-128,20.000 1.000-32,-20.000-22.000-96,20.000 2.000-32,0.000-21.000 64,0.000 1.000-289,20.000-21.000 193,0.000 1.000 128,-20.000-1.000-288,19.000 20.000 480,1.000 1.000-160,0.000-1.000 0,0.000 21.000 192,0.000-1.000-224,-1.000 20.000 32,1.000 0.000 32,-20.000 1.000-128,20.000 19.000-64,-20.000 0.000 32,20.000 19.000 128,-20.000 1.000 0,20.000 20.000 96,-1.000 19.000-32,-19.000 1.000 224,20.000-1.000-192,-20.000 21.000 64,20.000 0.000-160,0.000-21.000 33,-20.000 21.000-33,21.000-21.000 96,-1.000 1.000-321,-20.000-21.000-95,18.000 2.000-288,-18.000-22.000-834,20.000 1.000-95,-20.000 0.000-641,21.000-20.000-2435</inkml:trace>
  <inkml:trace contextRef="#ctx0" brushRef="#br3">3572.000 13095.000 16495,'-60.000'0.000'256,"41.000"0.000"-31,19.000 0.000 671,0.000 0.000 418,19.000 0.000-866,1.000 0.000-384,20.000-20.000-352,-1.000 20.000-289,1.000 0.000-608,0.000 0.000-1794,-1.000 0.000-4324</inkml:trace>
  <inkml:trace contextRef="#ctx0" brushRef="#br3">4187.000 12976.000 10089,'0.000'19.000'993,"0.000"-19.000"-1121,0.000 0.000 2178,0.000 0.000 160,0.000 0.000-1537,0.000 0.000-257,0.000 0.000 513,0.000 0.000-128,0.000 0.000-161,0.000 0.000-31,0.000 0.000 63,0.000 0.000-319,0.000 0.000-225,0.000 0.000-128,0.000 0.000 0,0.000 20.000 32,0.000 0.000 96,-20.000 0.000-192,20.000 0.000 64,0.000 0.000 64,-20.000 19.000-288,20.000-19.000 576,0.000 0.000-512,-20.000 0.000 256,20.000 0.000-32,0.000 0.000 64,20.000-1.000 96,0.000-19.000 33,0.000 0.000-193,19.000 0.000 0,2.000 0.000-128,-21.000 0.000 64,18.000-19.000-160,3.000 19.000-417,-1.000 0.000-544,-21.000 0.000-160,21.000 0.000-769,-20.000 0.000-481,-20.000 0.000-1472,20.000-20.000-5669</inkml:trace>
  <inkml:trace contextRef="#ctx0" brushRef="#br3">4366.000 12995.000 13676,'-20.000'20.000'1057,"20.000"20.000"-128,0.000-20.000 1378,0.000 20.000-994,0.000 19.000-737,0.000-19.000-255,0.000 19.000-97,0.000 1.000-128,20.000-21.000-448,-20.000 21.000-321,20.000-39.000-416,-20.000 18.000-32,20.000-19.000-705,-1.000-20.000-2146,1.000 20.000-4644</inkml:trace>
  <inkml:trace contextRef="#ctx0" brushRef="#br3">4605.000 13095.000 15246,'0.000'20.000'737,"20.000"-1.000"-513,-20.000 1.000 1602,0.000 20.000 608,0.000 0.000-1601,0.000 20.000-449,18.000-1.000-288,-18.000 1.000-96,0.000-1.000-320,0.000-19.000-257,0.000 20.000-416,20.000-40.000-544,-20.000 19.000-3812</inkml:trace>
  <inkml:trace contextRef="#ctx0" brushRef="#br3">5378.000 12817.000 8488,'-20.000'0.000'1793,"20.000"0.000"-223,-20.000 0.000 1024,20.000 0.000-448,-19.000 0.000-768,19.000 0.000 191,0.000 0.000-448,0.000 0.000-448,0.000 0.000 31,0.000 0.000-159,19.000 0.000-289,1.000 20.000 32,20.000-20.000 33,-20.000 19.000-161,19.000-19.000-32,22.000 0.000-64,-23.000 0.000-160,-17.000 0.000-417,19.000 0.000-800,-20.000 0.000-1025,-1.000 20.000-705,1.000-20.000-3331</inkml:trace>
  <inkml:trace contextRef="#ctx0" brushRef="#br3">5477.000 12976.000 12427,'-20.000'39.000'481,"2.000"-19.000"704,18.000-20.000 897,18.000 20.000-577,2.000-20.000-768,21.000 20.000-289,-3.000-20.000-223,3.000 0.000-225,-1.000 0.000-481,-1.000 0.000-1377,-19.000 20.000-4452</inkml:trace>
  <inkml:trace contextRef="#ctx0" brushRef="#br3">2718.000 5584.000 9256,'0.000'0.000'801,"-20.000"0.000"96,20.000 0.000 576,0.000 0.000 289,0.000 0.000-385,0.000 0.000-896,20.000 0.000-193,-20.000 19.000 449,20.000-19.000-225,0.000 0.000-63,19.000 0.000-225,1.000 20.000 0,0.000-20.000 64,-1.000-20.000-288,22.000 20.000 96,-23.000 0.000-96,3.000-19.000-32,-1.000 19.000-320,-1.000 0.000-417,-19.000 0.000-448,0.000-20.000-545,0.000 20.000-736,-20.000 0.000-1346,0.000 0.000-4546</inkml:trace>
  <inkml:trace contextRef="#ctx0" brushRef="#br3">3056.000 5484.000 9673,'0.000'0.000'1377,"0.000"0.000"-1697,20.000 0.000 704,0.000 0.000 289,-1.000 0.000 224,21.000 0.000 95,0.000 0.000-191,-1.000 0.000-128,1.000 20.000 96,-1.000-20.000-385,-19.000 20.000-256,-20.000 20.000 32,0.000-20.000-32,0.000 19.000 65,-20.000 1.000 31,-19.000-19.000 0,-1.000-2.000-128,1.000 20.000-32,-1.000-19.000 0,20.000-20.000-288,-19.000 21.000-801,-1.000-1.000-2018,40.000-1.000-4740</inkml:trace>
  <inkml:trace contextRef="#ctx0" brushRef="#br3">4605.000 6179.000 7975,'0.000'-19.000'609,"0.000"19.000"-513,20.000 0.000 1794,-20.000 0.000 224,0.000 0.000-833,0.000-20.000-769,0.000 20.000-159,0.000 20.000-129,0.000-20.000 160,0.000 40.000 289,0.000-21.000-385,0.000 22.000-96,0.000 18.000 0,0.000-19.000-31,0.000-1.000-161,0.000 1.000 32,0.000-20.000-64,0.000 0.000 0,0.000 0.000-193,18.000-1.000-479,-18.000-19.000-994,0.000 0.000-2754</inkml:trace>
  <inkml:trace contextRef="#ctx0" brushRef="#br3">4425.000 6398.000 15438,'0.000'0.000'449,"-19.000"0.000"-546,19.000-19.000 450,19.000 19.000 319,-19.000-20.000-415,20.000 20.000-385,0.000-21.000 128,0.000 2.000 32,0.000-21.000-32,-1.000 21.000 0,21.000-2.000 0,-20.000-18.000 0,1.000 18.000-161,-1.000 2.000 129,-2.000-1.000 32,2.000 0.000 0,1.000 0.000 0,-21.000 20.000-32,0.000 0.000-64,0.000 0.000 224,20.000 20.000-32,-20.000 0.000-63,20.000 0.000-33,-2.000-1.000 64,-18.000 2.000-161,21.000-2.000-287,-21.000 1.000-545,20.000-20.000-1697,-20.000 0.000-9450</inkml:trace>
  <inkml:trace contextRef="#ctx0" brushRef="#br3">6431.000 12539.000 1569,'20.000'-21.000'9097,"-20.000"2.000"-8393,19.000 19.000 353,-19.000 0.000 801,0.000 0.000-385,0.000 0.000-672,0.000 0.000 160,0.000 0.000 64,20.000 40.000-256,-20.000-1.000-289,0.000 21.000-191,20.000-1.000-65,-20.000 20.000-96,0.000 1.000-64,0.000-20.000-32,0.000 19.000 0,0.000-19.000 64,0.000-20.000-96,0.000-1.000-96,0.000 1.000-384,0.000-20.000-738,0.000 0.000-287,0.000-20.000-705,0.000 0.000-993,0.000 20.000-1410</inkml:trace>
  <inkml:trace contextRef="#ctx0" brushRef="#br3">6866.000 12638.000 15310,'41.000'-20.000'961,"-41.000"20.000"-961,20.000-20.000 608,-20.000 20.000 546,20.000 0.000-290,-20.000 0.000-671,0.000 0.000-97,0.000 20.000-32,0.000 0.000 160,-20.000-1.000-32,0.000 1.000-32,0.000 20.000-32,-1.000 0.000 97,3.000 20.000-65,18.000-40.000 160,-20.000 19.000-32,20.000-20.000 1,0.000 2.000-33,20.000-1.000-32,19.000 0.000 32,1.000-20.000-160,-1.000 0.000-32,21.000 0.000-32,-20.000 0.000-96,19.000 0.000-448,-18.000 0.000-545,-3.000 0.000-705,3.000 0.000-1024,-21.000 0.000-2499</inkml:trace>
  <inkml:trace contextRef="#ctx0" brushRef="#br3">7146.000 12638.000 6790,'0.000'39.000'8776,"0.000"1.000"-8199,0.000-20.000 288,0.000 19.000 640,0.000 22.000-224,0.000-22.000-960,0.000 21.000-225,0.000-20.000-96,0.000 19.000-32,0.000-19.000-225,0.000 19.000-383,0.000-19.000-417,0.000-20.000-417,20.000 0.000-736,-20.000-20.000-2562</inkml:trace>
  <inkml:trace contextRef="#ctx0" brushRef="#br3">7443.000 12697.000 15951,'0.000'0.000'96,"0.000"-20.000"-160,20.000 20.000 864,-1.000 0.000 353,1.000-20.000-608,20.000 20.000-193,-1.000 0.000 65,1.000 0.000-1,19.000 0.000-288,-18.000 0.000 96,-1.000 0.000-159,-21.000 20.000-65,21.000-20.000 32,-40.000 20.000 0,20.000 0.000 0,-20.000 0.000 32,0.000 0.000 32,0.000 19.000 128,0.000 2.000 96,20.000-2.000-63,-20.000 21.000-1,0.000-20.000-160,0.000-1.000-96,20.000 21.000 192,-20.000-20.000-96,19.000-1.000-288,1.000-19.000-64,-20.000 0.000-609,20.000 0.000-1121,-20.000 0.000-1473,0.000-20.000-6919</inkml:trace>
  <inkml:trace contextRef="#ctx0" brushRef="#br3">7680.000 12976.000 17360,'-38.000'0.000'801,"38.000"0.000"-833,20.000 0.000 1441,19.000 0.000-64,1.000 0.000-576,19.000-20.000-577,21.000 20.000-160,20.000-20.000-224,-21.000 20.000-1666,0.000-20.000-3203</inkml:trace>
  <inkml:trace contextRef="#ctx0" brushRef="#br3">5220.000 5207.000 4516,'19.000'-21.000'1089,"-19.000"21.000"1345,0.000 0.000 577,0.000-20.000-961,0.000 20.000-769,-19.000 0.000-608,-1.000-19.000-321,0.000 19.000 129,-21.000 0.000-161,-18.000-21.000-256,-20.000 21.000-128,-20.000 0.000-224,0.000 21.000-65,-20.000-21.000 193,-21.000 19.000 0,21.000 22.000-737,-19.000-22.000 96,18.000 21.000 513,41.000 20.000 128,0.000-21.000 64,19.000 21.000 32,21.000-1.000 64,19.000 1.000 64,20.000-1.000 32,39.000 22.000-32,21.000-23.000-128,19.000 3.000-128,20.000-22.000-289,41.000 1.000 161,-2.000-1.000-160,22.000-19.000-577,-23.000-20.000 320,23.000 0.000 993,-22.000 0.000 1185,2.000-39.000 129,-21.000-2.000-289,0.000 2.000-544,-19.000-21.000-33,-41.000 1.000 161,1.000-21.000-384,-41.000 21.000-385,-19.000-21.000-192,-39.000 21.000-193,-22.000-21.000 1,-38.000 20.000 384,-20.000 1.000 96,1.000 19.000 1,-1.000 20.000 351,-1.000-20.000-352,1.000 40.000-512,40.000 0.000-1346,0.000 0.000-5412</inkml:trace>
  <inkml:trace contextRef="#ctx0" brushRef="#br4">12604.000 8644.000 11082,'0.000'0.000'288,"0.000"0.000"289,20.000 0.000 832,-20.000 19.000 33,0.000 2.000-385,21.000 18.000-161,-21.000 1.000 1,0.000 19.000 32,0.000 21.000-128,-21.000-1.000-449,1.000 1.000-224,20.000 19.000-64,-20.000-19.000-96,0.000-1.000 0,20.000-39.000 32,0.000-1.000 32,0.000-19.000 161,0.000 1.000-290,0.000-21.000 386,0.000 0.000 447,0.000-21.000-607,-19.000 1.000-129,19.000-19.000 64,0.000-1.000-32,0.000-19.000 32,0.000-1.000 32,19.000-19.000-96,-19.000-1.000-64,20.000 1.000 96,0.000-1.000-192,0.000-19.000-193,1.000 39.000 161,17.000 0.000 96,-18.000 20.000 64,1.000 21.000 32,-1.000-1.000 64,-2.000 20.000 192,3.000 20.000-256,-1.000-1.000 0,0.000 42.000 0,-20.000-22.000 0,20.000 41.000 32,0.000-21.000 0,-20.000 20.000-64,19.000 1.000 64,1.000-20.000-96,-20.000 19.000 96,20.000-39.000 0,0.000 20.000-128,0.000-21.000-160,-1.000-19.000-224,-19.000 0.000-674,20.000 0.000-992,-20.000-20.000-2914</inkml:trace>
  <inkml:trace contextRef="#ctx0" brushRef="#br4">12663.000 9160.000 12812,'-18.000'0.000'5573,"18.000"0.000"-5605,38.000 0.000 448,3.000 0.000 865,18.000 0.000-736,1.000-20.000-481,19.000 20.000-673,0.000 0.000-1505,-18.000 0.000-3811</inkml:trace>
  <inkml:trace contextRef="#ctx0" brushRef="#br4">13398.000 9140.000 11306,'-20.000'0.000'4420,"1.000"20.000"-4708,-1.000 0.000 160,0.000 0.000 320,0.000 0.000 225,0.000 20.000-33,1.000-21.000 32,19.000 21.000 33,0.000-20.000 95,19.000 0.000 161,1.000 0.000-289,20.000-1.000-31,19.000 1.000-129,-19.000-20.000-96,19.000 0.000-128,-18.000 0.000 64,17.000 0.000-192,-17.000 0.000-801,-21.000-20.000-512,0.000 20.000-1314,-1.000 0.000-2530</inkml:trace>
  <inkml:trace contextRef="#ctx0" brushRef="#br4">13497.000 9260.000 12555,'0.000'0.000'961,"0.000"0.000"-865,20.000 19.000 961,1.000 1.000 193,-21.000 0.000-482,20.000 20.000-479,-20.000-1.000-97,18.000 2.000 0,-18.000-2.000-128,0.000 0.000-32,20.000-18.000-160,1.000 19.000-641,-21.000-20.000-928,20.000-20.000-2019,-20.000 19.000-6373</inkml:trace>
  <inkml:trace contextRef="#ctx0" brushRef="#br4">13876.000 9180.000 13773,'0.000'0.000'2978,"0.000"-20.000"-3138,18.000 20.000 513,2.000 0.000 832,21.000 0.000-481,18.000 0.000-479,-19.000 0.000-129,-1.000 0.000-96,1.000 20.000-32,0.000 0.000-129,-40.000-20.000-127,19.000 20.000-64,-19.000 0.000 64,-19.000 0.000 95,-1.000-1.000 97,0.000 1.000 160,0.000 0.000-32,0.000 0.000-32,1.000 0.000 0,19.000 0.000 0,0.000-1.000-96,0.000 1.000 192,19.000 1.000-96,1.000-2.000 0,20.000 1.000 32,-20.000 0.000 32,-1.000-1.000 225,-19.000 2.000-161,20.000-21.000-32,-40.000 0.000 416,1.000 20.000 65,-21.000-20.000-289,0.000 0.000-128,1.000 0.000-256,-1.000 20.000-224,1.000-20.000-801,-2.000 0.000-993,21.000 20.000-3940</inkml:trace>
  <inkml:trace contextRef="#ctx0" brushRef="#br4">13339.000 9955.000 6886,'-40.000'0.000'833,"20.000"0.000"-481,20.000 20.000 1218,0.000-20.000-33,0.000 0.000 33,0.000 0.000-513,20.000 0.000 192,0.000 0.000-96,0.000-20.000-224,0.000 20.000-257,-1.000 0.000-319,1.000 0.000-289,20.000-20.000-64,-19.000 20.000-256,-3.000 0.000-930,2.000 0.000-1312,0.000 0.000-2531</inkml:trace>
  <inkml:trace contextRef="#ctx0" brushRef="#br4">13934.000 9916.000 12075,'41.000'0.000'3139,"-2.000"0.000"-3107,-19.000 0.000 256,20.000 0.000 641,-1.000 0.000-513,1.000 0.000-512,-1.000 0.000-961,1.000 0.000-3299</inkml:trace>
  <inkml:trace contextRef="#ctx0" brushRef="#br4">13398.000 10313.000 5925,'-20.000'0.000'1666,"20.000"0.000"-1282,0.000-20.000 1666,0.000 20.000-32,0.000 0.000-513,0.000 0.000-512,0.000 0.000-352,0.000 0.000-193,20.000 20.000 65,-20.000-20.000-1,0.000 20.000-255,0.000 19.000 127,-20.000-18.000-64,20.000 18.000-96,0.000 1.000 1,0.000-1.000-225,0.000 1.000 96,-19.000 1.000-64,19.000-2.000 0,0.000-19.000-32,0.000-1.000-128,0.000 2.000-257,0.000-1.000-351,0.000-20.000-482,19.000 0.000-1088,-19.000 0.000-2370</inkml:trace>
  <inkml:trace contextRef="#ctx0" brushRef="#br4">13161.000 10511.000 6374,'0.000'0.000'2690,"0.000"0.000"-2658,0.000 0.000 1858,-20.000 0.000 993,20.000 0.000-1410,0.000 0.000-672,0.000 0.000-32,0.000 0.000-65,0.000 0.000-159,0.000 0.000-193,20.000 0.000-128,-20.000 0.000-96,0.000-19.000-224,18.000 19.000 96,3.000-20.000-128,-1.000 0.000 128,0.000 0.000-32,0.000 0.000 0,-1.000 1.000-96,1.000-21.000 128,0.000 20.000-160,20.000 0.000 96,-21.000 0.000-32,1.000 0.000 32,-20.000 20.000 64,20.000 0.000-64,-20.000 0.000 64,0.000 0.000 0,0.000 0.000 224,0.000 20.000-256,0.000 0.000 64,20.000 20.000 64,-20.000-21.000 32,21.000 2.000-160,-21.000-2.000 32,18.000 1.000-32,2.000 0.000-288,-20.000-20.000-962,20.000 20.000-2978</inkml:trace>
  <inkml:trace contextRef="#ctx0" brushRef="#br4">14212.000 10393.000 10570,'-20.000'0.000'1153,"20.000"0.000"-1185,0.000 0.000 544,0.000 0.000 1346,0.000 0.000-1025,0.000 39.000-513,20.000-19.000 160,-20.000 20.000 33,0.000 0.000-161,20.000-1.000-160,-20.000 1.000-64,20.000-20.000-63,-20.000 19.000-33,20.000 2.000 0,-20.000-22.000-32,19.000 1.000-32,-19.000-20.000-225,20.000 20.000-640,-20.000-20.000-1889,0.000 0.000-4101</inkml:trace>
  <inkml:trace contextRef="#ctx0" brushRef="#br4">14054.000 10592.000 14894,'-20.000'19.000'1313,"20.000"-19.000"-1249,0.000-19.000 128,0.000 19.000 833,0.000 0.000-384,20.000-21.000-577,19.000 1.000 64,-19.000-20.000 64,0.000 21.000 64,0.000-1.000-160,0.000-20.000-32,-1.000 20.000-32,-19.000 1.000 65,0.000-2.000-65,20.000 2.000 0,-20.000 19.000-64,0.000-20.000 0,0.000 20.000 0,20.000 20.000 128,0.000-1.000-32,0.000 2.000 0,19.000-2.000-160,2.000 1.000 64,-3.000 20.000-513,3.000-20.000-832,-1.000-1.000-1698,-1.000 2.000-6022</inkml:trace>
  <inkml:trace contextRef="#ctx0" brushRef="#br4">15641.000 8882.000 16783,'-20.000'20.000'1762,"20.000"-20.000"-1794,20.000 0.000 384,1.000-20.000 673,19.000 20.000-256,19.000 0.000-385,0.000-20.000-384,1.000 20.000-32,-1.000 0.000-160,2.000 0.000-577,-23.000 0.000-864,3.000 0.000-1154,-41.000 0.000-4484</inkml:trace>
  <inkml:trace contextRef="#ctx0" brushRef="#br4">15562.000 9081.000 15438,'-40.000'59.000'929,"40.000"-59.000"-929,20.000 20.000 512,20.000 0.000 930,-1.000-20.000-449,22.000 0.000-705,-2.000 0.000-256,1.000-20.000-640,-1.000 20.000-1859,-19.000 0.000-4708</inkml:trace>
  <inkml:trace contextRef="#ctx0" brushRef="#br4">8952.000 5981.000 12139,'0.000'0.000'1377,"-20.000"0.000"-1345,20.000 40.000 705,0.000-21.000 416,0.000 21.000-480,0.000 0.000-321,0.000 0.000-160,20.000 0.000 32,-20.000-1.000-127,20.000 1.000-1,-20.000-20.000-64,20.000 0.000-160,-20.000-1.000-609,19.000 2.000-1153,-19.000-21.000-2466</inkml:trace>
  <inkml:trace contextRef="#ctx0" brushRef="#br4">8634.000 6260.000 15534,'-20.000'0.000'288,"20.000"-21.000"-480,20.000 21.000 449,0.000-39.000 223,20.000 18.000-320,-1.000 2.000-128,1.000-21.000 0,-1.000 20.000 160,1.000-20.000-96,1.000 20.000 1,-23.000 1.000-65,3.000-1.000 0,-1.000 20.000 0,-20.000 0.000-32,0.000 0.000-32,20.000 0.000 64,-20.000 0.000 128,20.000 20.000-96,-20.000-20.000-32,19.000 19.000 0,1.000 1.000 64,0.000 0.000-96,-20.000 0.000 0,40.000-20.000-769,-40.000 20.000-2338,19.000 0.000-10313</inkml:trace>
  <inkml:trace contextRef="#ctx0" brushRef="#br4">16852.000 8941.000 4131,'-20.000'-19.000'481,"20.000"19.000"-2755</inkml:trace>
  <inkml:trace contextRef="#ctx0" brushRef="#br4">16872.000 8941.000 7463,'0.000'-19.000'1313,"0.000"-1.000"-544,0.000 0.000 1120,-20.000 20.000 225,20.000 0.000-768,0.000-20.000-706,0.000 20.000-352,0.000 0.000-384,0.000 20.000 160,-20.000 0.000 417,20.000 19.000-33,0.000 21.000-95,0.000 0.000-161,0.000 0.000 0,20.000-21.000-96,0.000 21.000 32,1.000-20.000 64,19.000-21.000 33,-1.000 1.000-1,21.000 0.000 96,-21.000-20.000-160,1.000-20.000 65,19.000 0.000-225,-39.000 1.000-65,20.000-21.000-63,-21.000 0.000 64,-19.000 0.000 64,0.000 0.000 0,0.000-19.000-32,0.000 19.000-64,-19.000 1.000 64,19.000-1.000-64,-20.000 20.000 160,20.000 0.000 96,-20.000 20.000-128,20.000 0.000 0,-20.000 20.000 225,20.000 19.000-1,20.000 1.000-32,-20.000 0.000-32,20.000 0.000-64,0.000 20.000-32,19.000-21.000-64,-19.000 1.000-128,21.000 0.000-640,-23.000-1.000-385,2.000-19.000-417,1.000 0.000-1216,-21.000-20.000-2820</inkml:trace>
  <inkml:trace contextRef="#ctx0" brushRef="#br4">17448.000 9081.000 11498,'20.000'0.000'897,"-20.000"19.000"-1153,20.000 2.000 64,-20.000 18.000 320,0.000-19.000 32,0.000 20.000 32,0.000-20.000-192,20.000 0.000 128,-20.000-20.000 481,0.000 0.000 448,0.000 0.000 320,0.000 0.000-896,0.000-40.000-289,20.000 20.000 64,-20.000 0.000 0,0.000-20.000-127,19.000 0.000-65,1.000 21.000-32,-20.000-1.000-64,20.000 0.000 32,0.000 0.000 0,0.000 20.000 96,-20.000 0.000 0,19.000 20.000-64,-19.000 0.000-32,20.000 0.000-32,-20.000-1.000-449,20.000 21.000-640,-20.000 0.000-1089,0.000-20.000-673,20.000 0.000-1248</inkml:trace>
  <inkml:trace contextRef="#ctx0" brushRef="#br4">17925.000 9140.000 9993,'20.000'-19.000'1089,"-40.000"19.000"-1121,0.000-21.000 929,0.000 42.000 160,0.000-21.000-353,1.000 19.000-543,-1.000 21.000-65,0.000-20.000 32,0.000 20.000-32,20.000-1.000-64,0.000-19.000 96,20.000 0.000 96,0.000 0.000-256,19.000-20.000 32,1.000 0.000 32,19.000-20.000 160,-19.000 0.000 161,19.000-19.000 287,-19.000-1.000 1,-20.000 0.000 0,1.000-19.000-97,-3.000-1.000-288,-18.000 0.000-63,0.000 0.000-97,0.000 1.000-96,-18.000-1.000 96,-3.000 1.000-128,1.000 19.000 96,0.000 1.000-96,0.000 18.000 128,1.000 21.000-128,-1.000 0.000-128,20.000 40.000 320,-20.000-20.000 256,20.000 40.000-31,20.000-21.000-33,-20.000 21.000-192,20.000-1.000 0,-1.000 1.000-96,21.000 0.000-64,-20.000 0.000-865,1.000-21.000 225,-3.000 21.000-225,2.000-40.000-769,1.000 19.000-576,-1.000-19.000-768,-20.000-20.000-994</inkml:trace>
  <inkml:trace contextRef="#ctx0" brushRef="#br4">18223.000 9240.000 2370,'0.000'-40.000'3683,"0.000"40.000"-1280,0.000 0.000 543,20.000-20.000-704,-20.000 20.000-672,18.000 0.000-609,3.000 0.000-545,19.000 0.000-31,-1.000-20.000 31,1.000 20.000-128,0.000-20.000 33,-1.000 20.000-1,-19.000-19.000-128,0.000-2.000-320,-20.000 2.000-128,0.000 19.000-257,-20.000-20.000-224,0.000 20.000 257,-19.000 0.000 320,-21.000 20.000 128,40.000-1.000 160,-19.000 2.000 192,19.000 18.000 33,20.000-19.000-1,0.000 0.000-96,20.000 20.000-32,19.000-20.000-63,1.000-1.000-161,19.000-19.000-289,1.000 20.000-287,-1.000-20.000-738,2.000 0.000-1472,-2.000 0.000-1859,-39.000 0.000-2593</inkml:trace>
  <inkml:trace contextRef="#ctx0" brushRef="#br4">18838.000 9140.000 4932,'39.000'-99.000'-769</inkml:trace>
  <inkml:trace contextRef="#ctx0" brushRef="#br4">18877.000 8623.000 9673,'-39.000'-19.000'608,"19.000"38.000"705,0.000 21.000 129,0.000 0.000-385,20.000 20.000-385,0.000-1.000-287,0.000 21.000-97,0.000-20.000-96,0.000 19.000 65,20.000-20.000-257,-20.000 1.000 0,20.000-20.000 32,-20.000 20.000-32,20.000-41.000 0,-20.000 21.000-32,20.000-20.000 0,-20.000-20.000 32,0.000 0.000-33,0.000 0.000-159,0.000-20.000-192,-20.000 0.000 128,20.000 0.000 192,0.000 1.000 128,-20.000-21.000 64,20.000 20.000 192,-20.000 20.000 129,20.000-20.000 287,0.000 0.000 97,0.000 20.000-96,0.000-20.000-257,20.000 20.000-224,-20.000 0.000-31,40.000 0.000-225,-21.000 0.000-64,21.000 0.000-449,1.000 0.000-192,-3.000 0.000-95,-18.000 0.000-674,-20.000 20.000-1088,21.000-20.000-1794</inkml:trace>
  <inkml:trace contextRef="#ctx0" brushRef="#br4">19096.000 9160.000 10890,'0.000'0.000'-256,"0.000"20.000"640,20.000-20.000 1538,-20.000 20.000-833,0.000 0.000-577,20.000-20.000-288,0.000 20.000-127,-20.000 0.000-290,19.000-20.000-768,1.000 19.000-2081,0.000-19.000-7623</inkml:trace>
  <inkml:trace contextRef="#ctx0" brushRef="#br4">19175.000 9001.000 10826,'0.000'-60.000'961,"-19.000"41.000"-1089,19.000-1.000-1954,19.000 20.000-3043</inkml:trace>
  <inkml:trace contextRef="#ctx0" brushRef="#br4">19314.000 9220.000 7431,'0.000'59.000'768,"0.000"-39.000"161,0.000 0.000 2050,0.000-20.000-353,20.000 0.000-800,-20.000-20.000-1217,0.000 0.000-257,20.000 1.000 64,-20.000-1.000-512,19.000-20.000 64,1.000 20.000-160,-20.000 0.000-224,20.000 0.000-1,1.000 20.000 321,-1.000-19.000 96,0.000 19.000 257,-2.000 19.000 95,-18.000 1.000 64,0.000 0.000-95,0.000 0.000-289,21.000 20.000-96,-21.000-1.000-449,0.000-19.000-704,0.000 20.000-705,0.000-20.000-1890,20.000 0.000-2882</inkml:trace>
  <inkml:trace contextRef="#ctx0" brushRef="#br4">19612.000 9220.000 13100,'0.000'-20.000'128,"0.000"20.000"288,20.000 0.000 1186,-20.000 0.000-1090,20.000 0.000-287,19.000-20.000-1,-19.000 20.000 64,0.000-20.000 161,20.000 20.000-97,-40.000-20.000-192,19.000 1.000-128,-19.000 19.000-128,0.000-21.000-224,-19.000 2.000 31,-1.000 19.000-127,0.000 0.000 160,-20.000 0.000 128,1.000 0.000 224,19.000 19.000-32,0.000 21.000 64,0.000 0.000 192,20.000-20.000-32,0.000 20.000-127,20.000-1.000-65,0.000-19.000-128,20.000 0.000-64,19.000 0.000 0,-19.000 0.000-33,-1.000-20.000-95,22.000 0.000 64,-23.000-20.000 128,3.000 0.000 64,-2.000 20.000 32,1.000-20.000 160,-20.000 0.000 65,-20.000 1.000-97,0.000 19.000 64,0.000-20.000-320,-20.000 20.000 64,0.000 20.000 64,0.000-20.000-32,-19.000 19.000 0,39.000 1.000 0,-20.000 20.000 32,20.000-20.000-32,20.000 0.000 192,0.000-1.000-224,19.000 1.000 64,1.000-20.000 65,19.000 21.000 127,-19.000-21.000 128,-1.000-21.000 193,1.000 1.000 63,1.000 1.000 1,-21.000-21.000-353,-2.000-20.000-64,3.000 21.000-127,-1.000-41.000-65,-20.000 20.000-64,0.000-19.000-225,0.000-1.000-63,-20.000 1.000-257,20.000 0.000 193,-21.000-1.000 224,3.000 21.000-192,-2.000 19.000 31,20.000 20.000 289,-21.000 20.000 64,1.000 20.000 32,20.000 39.000 257,-20.000 1.000 127,0.000 20.000-64,20.000-1.000 97,0.000 1.000-97,20.000-1.000-256,0.000 20.000 0,21.000-39.000-95,-3.000 0.000-1,3.000-1.000-32,18.000-19.000-65,-19.000-20.000-63,19.000-1.000 0,-19.000 1.000-384,0.000-20.000-321,-40.000-20.000-1473,19.000 1.000-10090</inkml:trace>
  <inkml:trace contextRef="#ctx0" brushRef="#br4">21796.000 8584.000 11242,'19.000'-40.000'1249,"1.000"40.000"-608,-20.000 0.000-193,0.000 20.000 545,0.000 0.000-64,-20.000 40.000-224,20.000-1.000-161,-39.000 1.000 161,19.000 19.000-225,0.000 1.000-191,0.000-1.000-97,20.000 1.000 64,0.000-21.000-192,0.000 1.000-64,20.000-20.000-480,0.000-1.000-673,20.000 1.000-1474,-1.000-20.000-2914</inkml:trace>
  <inkml:trace contextRef="#ctx0" brushRef="#br4">21934.000 9160.000 16591,'-18.000'0.000'-64,"18.000"0.000"-480,18.000 0.000 1248,2.000 0.000-127,41.000 0.000-385,-2.000 0.000-192,0.000-20.000 0,1.000 20.000 64,-21.000-19.000 32,1.000 19.000-32,-20.000-21.000-128,-20.000 2.000-128,0.000-1.000-160,-20.000 0.000 256,0.000-20.000-65,-19.000 40.000 129,-1.000-20.000 321,0.000 20.000-65,1.000 20.000 32,-1.000 0.000 32,1.000 0.000 65,39.000 20.000-65,0.000 0.000 32,18.000-1.000-31,23.000 1.000-65,18.000 0.000-192,1.000-20.000-96,19.000 19.000-160,0.000-19.000-193,-18.000-20.000-672,-2.000 0.000-1249,-19.000 0.000-4709</inkml:trace>
  <inkml:trace contextRef="#ctx0" brushRef="#br4">22570.000 9220.000 8071,'0.000'40.000'545,"20.000"-21.000"-577,-20.000 21.000 128,20.000-20.000 961,-1.000-20.000 736,1.000 20.000-832,-20.000-20.000 353,0.000 0.000 223,20.000-20.000-832,-20.000 0.000-545,-20.000-20.000 224,20.000 21.000-256,-20.000-21.000 32,20.000 20.000-160,-19.000-20.000-96,19.000 1.000 192,0.000 18.000-63,19.000 21.000-66,1.000-19.000 33,-20.000 19.000-64,20.000 0.000-160,20.000 0.000-833,-19.000 0.000-1281,17.000 19.000-1826</inkml:trace>
  <inkml:trace contextRef="#ctx0" brushRef="#br4">22947.000 9220.000 7431,'-19.000'40.000'3042,"19.000"-21.000"-2753,0.000 1.000 864,0.000 0.000-417,0.000 0.000-479,19.000 0.000 127,-19.000-20.000 225,20.000 20.000 320,-20.000-20.000-65,20.000-20.000-159,-20.000 20.000-353,0.000-40.000-31,0.000 20.000-129,0.000 0.000 32,0.000-19.000-32,0.000-1.000-128,20.000 20.000 32,-20.000-20.000-128,0.000 21.000 64,20.000-2.000 0,-1.000 2.000 65,1.000 19.000 31,0.000 0.000-128,0.000 0.000 128,0.000 0.000-96,19.000 19.000-96,-19.000-19.000-321,0.000 21.000-351,1.000-2.000-802,-3.000-19.000-1601,2.000 20.000-2050</inkml:trace>
  <inkml:trace contextRef="#ctx0" brushRef="#br4">23364.000 9220.000 12043,'20.000'0.000'929,"-20.000"0.000"352,0.000 0.000 0,0.000 0.000-1057,-20.000 0.000-31,20.000 20.000-65,-21.000 0.000-32,21.000-1.000 0,0.000 21.000 0,0.000-20.000 0,0.000 0.000 160,21.000 0.000 97,-1.000-1.000 95,0.000 1.000-64,19.000-20.000 289,-19.000 0.000-32,20.000 0.000-1,0.000-20.000-95,-1.000 20.000-193,-19.000-19.000-160,-20.000-21.000-64,0.000 20.000-352,0.000-20.000-448,-20.000 21.000-385,0.000-21.000-129,1.000 20.000-671,-1.000 20.000-1635,20.000-20.000-2017,-20.000 20.000-1345</inkml:trace>
  <inkml:trace contextRef="#ctx0" brushRef="#br4">23742.000 9398.000 2978,'0.000'20.000'8168,"0.000"-20.000"-7431,0.000 0.000 2722,-20.000-20.000-1761,20.000 20.000-1026,0.000-19.000-223,0.000-1.000-129,0.000 0.000-96,0.000 0.000-64,20.000 0.000-224,-1.000 0.000 128,1.000 1.000-32,0.000-1.000-64,0.000 20.000 32,0.000 0.000-64,-20.000 0.000 0,19.000 0.000 0,1.000 0.000-128,0.000 20.000-353,0.000-1.000-415,0.000-19.000-642,-1.000 20.000-1697,-19.000-20.000-2306</inkml:trace>
  <inkml:trace contextRef="#ctx0" brushRef="#br4">23979.000 8564.000 15054,'40.000'0.000'0,"-1.000"20.000"1121,1.000 19.000 929,1.000 1.000-417,18.000 0.000-960,0.000 20.000-289,1.000-1.000 129,-21.000 21.000-97,21.000-1.000-288,-40.000 21.000-128,1.000-21.000 32,-3.000 1.000-128,-18.000-1.000-160,0.000 0.000-96,-18.000-19.000-1,18.000-20.000-223,-21.000 0.000-577,-19.000 0.000-1314,20.000-20.000-3458</inkml:trace>
  <inkml:trace contextRef="#ctx0" brushRef="#br1">11671.000 8445.000 15790,'20.000'19.000'-64,"20.000"-19.000"-96,19.000 21.000 224,0.000 18.000-64,22.000 1.000 0,18.000 19.000 32,20.000 2.000 32,19.000-2.000-64,22.000 1.000 0,-2.000 19.000 64,21.000 1.000-32,19.000-1.000-32,0.000 1.000 97,21.000 19.000 63,0.000 0.000 96,-1.000-20.000 96,21.000 21.000 321,-22.000 0.000-513,2.000-21.000-224,-40.000 20.000 416,20.000-19.000-191,-41.000-20.000-65,-18.000-1.000-96,-41.000 1.000 96,0.000-21.000-256,-40.000-19.000-321,-19.000 1.000-544,-20.000-21.000-801,-20.000 0.000-992,-20.000 0.000-4902</inkml:trace>
  <inkml:trace contextRef="#ctx0" brushRef="#br1">14570.000 8266.000 8423,'0.000'20.000'2403,"-20.000"0.000"-2531,-20.000 19.000 224,1.000 21.000 801,-22.000 20.000 224,-18.000-1.000 192,-40.000 41.000-224,0.000-1.000-384,-19.000 0.000 63,-2.000 20.000 289,2.000-20.000-128,-1.000 0.000-256,19.000-20.000-609,21.000 1.000 0,0.000-20.000 32,20.000-1.000 0,18.000-19.000-416,22.000-1.000-65,-1.000-19.000-191,1.000 20.000 31,19.000-20.000-127,20.000-1.000-545,-20.000-19.000-3011</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1:27:5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0000"/>
    </inkml:brush>
    <inkml:brush xml:id="br3">
      <inkml:brushProperty name="width" value="0.05292" units="cm"/>
      <inkml:brushProperty name="height" value="0.05292" units="cm"/>
      <inkml:brushProperty name="color" value="#00ff00"/>
    </inkml:brush>
    <inkml:brush xml:id="br4">
      <inkml:brushProperty name="width" value="0.05292" units="cm"/>
      <inkml:brushProperty name="height" value="0.05292" units="cm"/>
      <inkml:brushProperty name="color" value="#ff00ff"/>
    </inkml:brush>
  </inkml:definitions>
  <inkml:trace contextRef="#ctx0" brushRef="#br0">1586.000 735.000 8263,'-19.000'20.000'3107,"19.000"-20.000"-2754,-20.000 0.000 1216,20.000 0.000 769,0.000 0.000-1185,0.000 0.000-864,0.000 0.000 447,20.000 0.000-159,-1.000 0.000-193,1.000-20.000-448,20.000 20.000 417,-1.000-20.000-353,2.000 0.000 64,-1.000 1.000-64,-1.000-2.000-64,1.000 2.000 32,19.000-1.000-97,-39.000 0.000 97,20.000 20.000-224,-21.000-20.000-32,-19.000 0.000 0,0.000 20.000-129,0.000 0.000 65,0.000 0.000-97,0.000 0.000 129,0.000 0.000 64,-19.000 0.000 128,19.000 20.000 0,-20.000 0.000 64,20.000 0.000 64,0.000 19.000-64,0.000 1.000 31,0.000 20.000 33,0.000 0.000 33,0.000 0.000-66,0.000-2.000 33,20.000 22.000-32,-20.000-20.000-64,19.000-1.000-64,-19.000 1.000 96,0.000 0.000 32,0.000-21.000 64,0.000 1.000-32,0.000 20.000 0,-19.000-41.000 64,19.000 22.000 0,-40.000-22.000-32,20.000 1.000-32,-19.000-20.000 96,-1.000 20.000 0,-1.000-20.000 65,3.000 0.000 255,18.000 0.000-96,-21.000 0.000 33,41.000 0.000-97,0.000 0.000-288,0.000 0.000 256,20.000 0.000-64,21.000 0.000-128,-3.000 0.000 0,23.000 0.000 64,-2.000 0.000-64,20.000 0.000-64,-39.000 0.000-160,21.000 0.000-32,-23.000 0.000-385,3.000 0.000-768,-21.000 0.000-1634,-20.000 0.000-3267</inkml:trace>
  <inkml:trace contextRef="#ctx0" brushRef="#br0">2499.000 1013.000 14765,'0.000'0.000'-224,"0.000"0.000"1121,20.000 0.000 833,0.000 0.000-769,1.000 0.000-705,17.000 0.000-224,3.000 0.000-160,-21.000 0.000-673,19.000 0.000-1473,1.000 0.000-3427</inkml:trace>
  <inkml:trace contextRef="#ctx0" brushRef="#br0">2580.000 1132.000 15342,'-20.000'40.000'705,"20.000"-20.000"-449,0.000 0.000 833,0.000 0.000 160,38.000-20.000-929,-17.000 0.000-896,19.000 20.000-1026,-20.000-20.000-1857,19.000 0.000-9641</inkml:trace>
  <inkml:trace contextRef="#ctx0" brushRef="#br0">3155.000 576.000 9480,'20.000'-40.000'2467,"-20.000"40.000"-1827,0.000-19.000 481,0.000 19.000 513,0.000 19.000-161,20.000-19.000-800,-20.000 20.000-321,0.000 0.000-95,19.000 20.000-129,-19.000-20.000-96,20.000-1.000-256,0.000 21.000-577,-20.000-20.000-512,20.000 0.000-641,0.000 0.000-1538,-1.000-20.000-5380</inkml:trace>
  <inkml:trace contextRef="#ctx0" brushRef="#br0">3394.000 596.000 14862,'-20.000'0.000'704,"40.000"0.000"-512,-20.000 0.000 833,0.000 20.000 128,18.000 0.000-800,2.000 20.000-417,-20.000-1.000-545,21.000 1.000-1024,-1.000-1.000-1827,0.000 1.000-8167</inkml:trace>
  <inkml:trace contextRef="#ctx0" brushRef="#br0">3910.000 1052.000 14413,'19.000'0.000'-256,"-19.000"0.000"288,20.000 21.000 512,-20.000-1.000 65,20.000 0.000-481,-20.000 19.000-64,20.000 1.000-32,-20.000 0.000-32,0.000-1.000-128,20.000 1.000-256,-20.000-20.000-513,0.000 1.000-1281,0.000-21.000-1602,19.000 19.000-3619</inkml:trace>
  <inkml:trace contextRef="#ctx0" brushRef="#br0">3969.000 953.000 15822,'0.000'-20.000'-384,"0.000"20.000"-1089,0.000 0.000 448,0.000 0.000-2370</inkml:trace>
  <inkml:trace contextRef="#ctx0" brushRef="#br0">4246.000 1113.000 13516,'-20.000'39.000'-512,"20.000"-19.000"-65,-18.000 0.000 737,-3.000 0.000 65,1.000 0.000-353,0.000 0.000 63,20.000-1.000 1,0.000 1.000 32,0.000 0.000 96,0.000 0.000-96,20.000 1.000 64,0.000-21.000-64,1.000 0.000 96,-3.000 0.000-32,2.000 0.000 97,21.000-21.000 191,-21.000 21.000 288,-2.000-40.000 161,3.000 20.000-160,-21.000-19.000-161,0.000-1.000-448,0.000 0.000-192,0.000-19.000-128,-21.000-21.000-801,3.000 20.000-417,-2.000-18.000 673,0.000-3.000 1314,-1.000 22.000 31,1.000 19.000 289,2.000 0.000-96,18.000 40.000-225,-21.000 0.000 129,21.000 21.000 63,-20.000 18.000-223,20.000 1.000-129,20.000-1.000-128,-20.000 42.000-64,21.000-23.000-32,-3.000 3.000-128,2.000-3.000-512,1.000 22.000-578,-1.000-20.000-863,0.000-20.000-1058,-2.000-1.000-3972</inkml:trace>
  <inkml:trace contextRef="#ctx0" brushRef="#br0">4445.000 1291.000 13805,'0.000'0.000'-225,"20.000"0.000"1,-20.000 0.000 1313,20.000 0.000 160,-20.000 0.000-896,20.000-20.000 319,-1.000 20.000 417,21.000-19.000-352,-40.000-1.000-321,20.000 20.000-351,1.000-20.000-322,-21.000 0.000 65,0.000 0.000-32,-21.000 0.000-193,1.000 0.000-159,20.000 20.000 224,-20.000 0.000 159,0.000 20.000 129,1.000 0.000 0,19.000 0.000-32,-20.000 0.000-96,20.000 0.000 0,20.000 19.000-96,-1.000-19.000 95,1.000 0.000 33,0.000 0.000 0,21.000 1.000-32,-21.000-21.000 64,-2.000 19.000 96,-18.000-19.000 32,20.000 0.000 128,-20.000 0.000 32,0.000 0.000-288,0.000 0.000-32,0.000 0.000-32,-20.000-19.000-289,20.000-2.000-288,0.000 1.000 257,0.000 0.000 416,20.000 0.000 192,-20.000 1.000 705,21.000-1.000 512,-1.000 20.000 0,0.000-20.000-480,-20.000 40.000-449,18.000-20.000 97,3.000 20.000-353,-1.000-1.000-192,0.000 1.000-96,0.000 0.000-513,-1.000 0.000-384,-19.000 1.000-1217,20.000-2.000-1410,-20.000 1.000-6597</inkml:trace>
  <inkml:trace contextRef="#ctx0" brushRef="#br0">4842.000 1212.000 14958,'0.000'-20.000'32,"20.000"20.000"-64,0.000 0.000 1377,-20.000 0.000-192,40.000-20.000-929,-21.000 20.000-192,1.000 0.000-32,20.000 0.000-384,-19.000 0.000-737,-3.000 0.000-1410,2.000-20.000-640,0.000 20.000-2626</inkml:trace>
  <inkml:trace contextRef="#ctx0" brushRef="#br0">4882.000 875.000 14189,'40.000'58.000'352,"-40.000"-38.000"321,19.000 40.000 1153,1.000-21.000-577,-20.000 2.000-769,20.000 18.000-288,0.000-19.000-95,-20.000 0.000-1,0.000-1.000-192,21.000 21.000-417,-21.000-20.000-544,18.000-20.000-929,-18.000 19.000-1793,20.000-18.000-6311</inkml:trace>
  <inkml:trace contextRef="#ctx0" brushRef="#br0">5160.000 1212.000 14573,'20.000'20.000'545,"-20.000"0.000"-449,20.000-1.000 801,-20.000 1.000 64,0.000 0.000-865,20.000 0.000-769,-20.000 1.000-128,19.000-21.000-1152,-19.000 19.000-3749</inkml:trace>
  <inkml:trace contextRef="#ctx0" brushRef="#br0">5200.000 1073.000 18833,'-20.000'-21.000'-192,"0.000"21.000"-1057,20.000 0.000 1025,0.000 0.000-1057,0.000 0.000-7976</inkml:trace>
  <inkml:trace contextRef="#ctx0" brushRef="#br0">5338.000 1172.000 15374,'0.000'20.000'-192,"0.000"-20.000"512,20.000 0.000 961,0.000 0.000-800,0.000-20.000-1442,0.000 20.000-1185,1.000-20.000-1730</inkml:trace>
  <inkml:trace contextRef="#ctx0" brushRef="#br0">5378.000 875.000 12427,'-20.000'58.000'1410,"20.000"-38.000"-1154,0.000 21.000 416,20.000 17.000 866,-20.000-17.000-1090,20.000-2.000-448,-20.000 1.000 128,20.000 0.000-63,1.000 0.000-322,-3.000-1.000-127,2.000-19.000-225,21.000 0.000-255,-21.000 1.000-514,19.000-21.000-447,-19.000 0.000-322,20.000-21.000 770,-21.000 1.000 1665,-19.000 20.000 1378,0.000-20.000 32,0.000 0.000-545,0.000 1.000-96,0.000 19.000-64,0.000-20.000-321,0.000 20.000-576,0.000 0.000-416,0.000 0.000-128,0.000 0.000-65,0.000 0.000-159,0.000 20.000 287,20.000-20.000 385,0.000 0.000 0,-20.000 19.000 64,20.000-19.000 32,19.000 0.000-96,-19.000 0.000-64,0.000 0.000-224,0.000 0.000-192,-20.000 0.000-193,20.000 0.000 128,-1.000 20.000 609,-19.000 0.000 65,0.000 0.000 223,0.000 20.000 833,0.000-1.000 224,0.000 21.000-191,0.000-20.000-322,0.000 20.000-479,0.000-1.000-225,-19.000 1.000-64,-1.000-21.000 320,0.000 1.000 289,20.000 1.000 224,-40.000-22.000-288,21.000 0.000 95,-1.000-19.000-415,0.000 0.000-65,-20.000 0.000-64,21.000 0.000 33,-1.000-19.000-386,0.000 0.000-31,0.000-22.000-128,20.000 1.000 0,0.000 1.000 63,20.000-1.000 1,20.000 0.000-96,-21.000 1.000 96,21.000 19.000 64,0.000-1.000-481,-21.000 2.000-576,21.000-21.000-481,0.000 21.000-1985,-21.000-2.000-7912</inkml:trace>
  <inkml:trace contextRef="#ctx0" brushRef="#br0">6232.000 576.000 5252,'0.000'-40.000'7367,"0.000"40.000"-7238,0.000 20.000 2081,0.000-20.000-417,-20.000 40.000-1568,20.000-20.000-289,0.000 0.000-129,0.000-1.000-223,0.000 2.000-833,0.000-2.000-1089,20.000-19.000-1987</inkml:trace>
  <inkml:trace contextRef="#ctx0" brushRef="#br0">6370.000 616.000 12299,'21.000'0.000'2338,"-21.000"0.000"-1633,0.000 0.000 192,0.000 20.000-449,0.000-1.000-1473,0.000 2.000-7046</inkml:trace>
  <inkml:trace contextRef="#ctx0" brushRef="#br0">6034.000 1331.000 12043,'19.000'21.000'320,"-19.000"-21.000"-480,0.000 0.000 673,0.000 0.000-321,0.000 0.000-3363</inkml:trace>
  <inkml:trace contextRef="#ctx0" brushRef="#br0">9349.000 794.000 864,'0.000'0.000'1538,"0.000"0.000"127,0.000 0.000-672,0.000 0.000-352,0.000 0.000-225,0.000 0.000 65,0.000 0.000 159,0.000 0.000 161,0.000 0.000 128,0.000 0.000 96,0.000 0.000-64,0.000 0.000-160,0.000 0.000-33,0.000 0.000 1,0.000-19.000-96,-21.000 19.000-97,21.000 0.000 1,0.000 0.000-129,0.000 0.000 33,0.000-20.000-97,-20.000 20.000-32,20.000 0.000-95,0.000 0.000-129,0.000-20.000-160,20.000 20.000-32,-20.000-20.000 32,21.000 0.000-32,19.000 20.000 0,-22.000-19.000 31,43.000-2.000-31,-21.000 2.000 32,19.000-1.000 0,-19.000 20.000 0,19.000-20.000-96,0.000 20.000-32,-18.000 20.000-96,-1.000 0.000-64,-21.000-1.000 95,21.000 2.000 129,-40.000-2.000 32,0.000 21.000 128,0.000 0.000 32,0.000 0.000 96,-20.000-21.000 33,-19.000 22.000-65,19.000-22.000-64,-21.000 1.000 32,3.000-1.000 32,-23.000 1.000 0,22.000-20.000-96,-1.000 21.000 97,20.000-21.000-97,-19.000 0.000 32,19.000 0.000 32,20.000 0.000-256,0.000 0.000-257,0.000 0.000 129,0.000 0.000 224,39.000 0.000-32,-19.000 0.000 64,20.000 0.000-96,19.000 0.000 64,-18.000 0.000 32,-3.000 20.000 0,3.000-20.000 0,-1.000 19.000 32,-1.000 1.000-32,1.000-1.000 0,-1.000 2.000-64,-19.000 19.000 128,0.000-21.000 0,0.000 1.000 64,0.000 0.000 160,-20.000 20.000 1,0.000-20.000 95,-20.000 19.000-128,0.000 1.000 129,0.000 1.000 95,-19.000-22.000 129,19.000 1.000-1,-40.000 19.000 1,21.000-39.000 128,-22.000 21.000-321,2.000-21.000-64,0.000 19.000-224,-1.000-19.000 65,1.000 0.000-97,19.000 0.000-385,-1.000 0.000-287,23.000-19.000-33,-2.000 19.000-384,0.000 0.000-448,-1.000-21.000-1154,21.000 21.000-3266</inkml:trace>
  <inkml:trace contextRef="#ctx0" brushRef="#br0">10837.000 437.000 5092,'-19.000'0.000'3107,"19.000"0.000"-3107,-20.000 0.000 577,20.000-20.000 992,0.000 20.000-896,0.000 0.000-641,0.000 0.000 128,0.000 0.000 224,-20.000 0.000 65,20.000 20.000-129,0.000-20.000 33,0.000 20.000 95,-20.000-1.000-96,20.000 2.000-95,-20.000 18.000 223,20.000 1.000 0,-19.000 0.000-95,-1.000 20.000-129,20.000-1.000 32,-20.000 21.000 129,20.000-20.000-33,0.000 18.000-96,0.000 2.000-95,0.000-20.000-65,0.000-1.000-32,20.000 21.000-32,0.000-21.000-128,-1.000-19.000-64,21.000 20.000 0,-20.000-21.000-33,19.000-18.000 1,-19.000 18.000-641,0.000-19.000-1184,0.000-1.000-2660</inkml:trace>
  <inkml:trace contextRef="#ctx0" brushRef="#br0">11135.000 735.000 12716,'-19.000'-20.000'128,"-1.000"20.000"897,20.000-20.000 1025,0.000 20.000-1090,0.000 0.000-575,0.000 0.000-353,0.000-19.000 32,20.000 19.000 96,-1.000 0.000-96,21.000 0.000-64,0.000 19.000 32,-1.000-19.000-96,1.000 0.000 0,1.000 20.000-384,-23.000-20.000-97,2.000 20.000 161,0.000 0.000-97,-20.000 19.000 225,0.000-18.000 128,0.000-2.000 96,0.000 1.000 32,0.000 20.000 0,-20.000-20.000-32,20.000 19.000 0,0.000 2.000 32,0.000-2.000-192,20.000-20.000-353,-20.000 22.000-160,21.000-2.000 97,-1.000-19.000 448,-2.000 0.000 128,3.000 20.000 32,-21.000-20.000 416,0.000 0.000 385,0.000-20.000 128,0.000 19.000-128,-21.000 1.000-193,3.000-20.000-320,-23.000 0.000-95,21.000 20.000-161,-18.000-20.000-129,-3.000 0.000-703,21.000 0.000-1090,0.000 0.000-1505,1.000 0.000-7175</inkml:trace>
  <inkml:trace contextRef="#ctx0" brushRef="#br0">11612.000 636.000 14541,'-20.000'0.000'32,"20.000"0.000"1217,0.000 0.000-288,0.000 0.000-961,20.000 0.000-128,-20.000 0.000-128,20.000 0.000-160,19.000 0.000-609,-19.000 0.000-1282,20.000 0.000-1536</inkml:trace>
  <inkml:trace contextRef="#ctx0" brushRef="#br0">12029.000 517.000 11370,'-20.000'0.000'-288,"20.000"0.000"1057,0.000 0.000 1185,0.000 19.000-1250,0.000 1.000-448,0.000 0.000-159,0.000 0.000-33,0.000 0.000-225,0.000 19.000-671,20.000-18.000-642,-20.000-2.000-159,20.000 21.000-1154</inkml:trace>
  <inkml:trace contextRef="#ctx0" brushRef="#br0">12108.000 437.000 8968,'0.000'-20.000'1281,"0.000"20.000"-480,0.000-19.000 2274,0.000 19.000-1121,0.000 0.000-993,-20.000-21.000-161,20.000 21.000-95,0.000 0.000-160,0.000 0.000-353,0.000 0.000-224,0.000 0.000 96,20.000 0.000 0,-20.000 0.000-32,0.000 21.000 64,20.000-21.000 32,0.000 19.000-32,-1.000 1.000-96,1.000 0.000 96,21.000-1.000-96,-21.000 2.000 64,18.000 18.000-96,-17.000-19.000 64,-1.000 20.000 0,19.000 0.000-32,-19.000 0.000-32,0.000-1.000 96,0.000 21.000-128,0.000-20.000 128,-1.000 20.000 0,-19.000-21.000-96,0.000 21.000 0,0.000-21.000 128,0.000 21.000-63,-19.000-20.000 31,-1.000 19.000-64,-20.000-19.000 128,20.000 0.000-64,1.000-1.000-192,-21.000 1.000-97,19.000-19.000-127,1.000-2.000-609,2.000 1.000-640,-2.000-1.000-1730,-1.000 1.000-3428</inkml:trace>
  <inkml:trace contextRef="#ctx0" brushRef="#br0">12922.000 854.000 13388,'0.000'0.000'833,"-20.000"0.000"-1121,20.000 0.000 1217,20.000 0.000-33,-20.000 0.000-479,20.000 0.000-289,19.000 0.000-96,-19.000 0.000 0,20.000 0.000-288,-1.000 0.000-641,2.000 0.000-609,-21.000 0.000-1152,18.000 0.000-3748</inkml:trace>
  <inkml:trace contextRef="#ctx0" brushRef="#br0">12981.000 933.000 5509,'-39.000'20.000'4996,"39.000"1.000"-4867,0.000-1.000 1280,0.000-20.000 256,20.000 19.000-896,-1.000-19.000-609,21.000 0.000-128,1.000 20.000-352,-23.000-20.000-1217,23.000 0.000-1795,-21.000 0.000-6147</inkml:trace>
  <inkml:trace contextRef="#ctx0" brushRef="#br0">13736.000 437.000 9256,'-20.000'0.000'481,"20.000"0.000"1024,-20.000-20.000 994,20.000 20.000-1058,-19.000 0.000-576,19.000 0.000-673,0.000 0.000-96,19.000 0.000 64,1.000 0.000-32,0.000 0.000 32,0.000 0.000 97,19.000-19.000-161,1.000 19.000-32,-20.000 0.000-32,19.000-21.000 0,-19.000 21.000-32,0.000 0.000 0,-20.000 0.000-32,21.000 0.000-32,-21.000 0.000-64,0.000 0.000-161,0.000 0.000-63,0.000 0.000 64,0.000 0.000 224,0.000 0.000-32,0.000 0.000 32,0.000 21.000-129,0.000-2.000-63,0.000 1.000 0,0.000 19.000-161,0.000-18.000 33,0.000 18.000 160,0.000 21.000-160,20.000-20.000 223,-20.000 0.000 97,0.000 19.000 32,0.000-19.000 32,0.000 19.000-64,0.000 1.000 0,0.000-21.000 32,0.000 22.000 64,0.000-22.000-32,0.000 1.000 0,0.000 0.000 96,0.000-1.000 128,0.000-19.000 1,0.000 0.000 127,-20.000 0.000-192,20.000 0.000-64,0.000 0.000 32,0.000-1.000-128,-21.000-19.000 32,1.000 20.000 0,0.000-20.000 65,-19.000 0.000 95,19.000 0.000 256,-20.000 0.000 1,21.000 0.000-33,-1.000 0.000-96,0.000 0.000 65,0.000 20.000-33,20.000-20.000-128,0.000 0.000-32,0.000 0.000-96,0.000 0.000 97,40.000 0.000-1,-20.000 0.000-192,39.000 0.000 32,0.000 0.000-32,2.000 0.000-32,18.000 0.000 224,-20.000 0.000-128,21.000 0.000-128,-21.000 0.000-128,-19.000 0.000-609,-1.000 0.000-640,-19.000 0.000-2179,1.000 0.000-8423</inkml:trace>
  <inkml:trace contextRef="#ctx0" brushRef="#br0">13716.000 437.000 1793,'0.000'0.000'673,"-20.000"0.000"2242,20.000 0.000-1506,0.000 20.000-640,0.000-20.000 352,-19.000 0.000-64,19.000 0.000-32,0.000 0.000-257,0.000 0.000-319,0.000 0.000-1,0.000 0.000 161,0.000 0.000 160,0.000 0.000 95,0.000 0.000-191,0.000 0.000-96,0.000 0.000-353,19.000 0.000-192,-19.000 0.000 0,20.000-20.000-32,-20.000 20.000-64,20.000-20.000 32,20.000 1.000-128,-21.000-2.000 31,1.000 21.000-63,0.000-20.000-288,0.000 1.000-577,1.000 19.000-2306</inkml:trace>
  <inkml:trace contextRef="#ctx0" brushRef="#br1">10600.000 1788.000 2786,'20.000'21.000'7207,"-20.000"-21.000"-7623,0.000 0.000 448,0.000 0.000 512,18.000 0.000-256,-18.000 19.000-256,21.000-19.000 65,-1.000 19.000-33,20.000 2.000-32,-21.000-21.000 32,21.000 19.000-32,19.000-19.000 96,-19.000 21.000 0,19.000-21.000-32,2.000 0.000-64,-3.000-21.000 0,3.000 21.000 0,18.000-19.000-32,-20.000-2.000 64,22.000 2.000-32,-23.000 19.000-256,1.000 0.000-513,-18.000 0.000-800,-1.000 0.000-833,-1.000 19.000-225,-19.000-19.000 1698,0.000 21.000 897,0.000-2.000 609,-20.000-19.000 640,19.000 21.000 417,-19.000-21.000 448,0.000 0.000-193,0.000 0.000-1056,0.000 0.000-96,0.000 0.000-449,0.000 0.000-480,20.000-21.000 64,0.000 21.000 64,20.000 0.000-32,-1.000 0.000 64,1.000 0.000-160,19.000 0.000-64,2.000 0.000-193,-2.000 0.000 193,20.000 0.000 256,-19.000 0.000 64,19.000 0.000 288,-20.000-19.000 65,-18.000 19.000-33,-1.000-21.000-320,-21.000 21.000-736,-19.000 0.000-2563</inkml:trace>
  <inkml:trace contextRef="#ctx0" brushRef="#br1">11849.000 2086.000 9865,'0.000'20.000'384,"-18.000"0.000"-448,18.000 0.000 128,0.000 0.000 192,0.000-1.000-352,18.000 21.000-640,-18.000-20.000-193,20.000 0.000-32,1.000 1.000-641,-21.000-2.000-2658</inkml:trace>
  <inkml:trace contextRef="#ctx0" brushRef="#br1">11671.000 2345.000 12748,'0.000'19.000'96,"20.000"-19.000"-321,0.000 0.000 1667,19.000 0.000-577,1.000 0.000-641,19.000-19.000-128,2.000 19.000 192,-2.000 0.000-32,21.000 0.000-224,-41.000 0.000-512,21.000-21.000-2979,-41.000 21.000-7624</inkml:trace>
  <inkml:trace contextRef="#ctx0" brushRef="#br1">11831.000 2543.000 10249,'38.000'0.000'673,"-38.000"0.000"-449,21.000 0.000 1922,-1.000 0.000-448,18.000 0.000-930,-17.000 0.000-383,-1.000 0.000-65,0.000 0.000-160,-20.000 0.000-384,0.000 20.000 224,-20.000-20.000 96,0.000 20.000 0,-1.000 19.000-96,21.000-18.000-64,-18.000-2.000-32,18.000 21.000 96,-20.000-21.000-96,20.000 2.000 0,20.000 19.000-321,-20.000-21.000 129,18.000 0.000 96,3.000 2.000 32,-1.000-1.000 128,0.000-20.000 32,0.000 20.000 32,0.000-20.000 0,-20.000 20.000-32,0.000-20.000 256,-20.000 0.000 96,0.000 0.000-63,0.000 20.000-33,0.000-20.000 0,-19.000 0.000 97,-1.000 0.000-97,19.000 19.000-128,-17.000-19.000-128,17.000 0.000-577,-19.000 0.000-768,1.000 0.000-1602,19.000 0.000-4580</inkml:trace>
  <inkml:trace contextRef="#ctx0" brushRef="#br0">17508.000 497.000 13805,'0.000'39.000'384,"20.000"1.000"-192,-20.000 20.000 1057,19.000-1.000-256,-19.000 1.000-544,20.000 19.000-353,-20.000-19.000-32,20.000-1.000 0,-20.000 1.000-64,20.000-21.000-128,0.000 2.000-449,-20.000-21.000-1024,19.000 19.000-1666,-19.000-39.000-6503</inkml:trace>
  <inkml:trace contextRef="#ctx0" brushRef="#br0">17786.000 695.000 15118,'60.000'-40.000'192,"-21.000"21.000"481,1.000 19.000 1345,19.000 0.000-1186,1.000 0.000-287,19.000 19.000-65,-20.000-19.000-159,2.000 40.000-450,-22.000-20.000 354,1.000 40.000-385,-40.000-20.000-193,0.000-1.000 289,0.000 21.000-32,-40.000 0.000 32,19.000-21.000 320,-17.000 0.000 33,18.000 2.000 95,-1.000-21.000-96,1.000-1.000 32,20.000-19.000 33,0.000 20.000 63,20.000-20.000-192,21.000 20.000-160,-21.000 0.000-128,39.000-20.000-192,-19.000 20.000-769,19.000-20.000-865,-19.000 20.000-3202</inkml:trace>
  <inkml:trace contextRef="#ctx0" brushRef="#br0">19116.000 338.000 1409,'20.000'-20.000'1153,"-20.000"20.000"1249,0.000 0.000-288,0.000 0.000-576,0.000 0.000-193,0.000-20.000-160,0.000 20.000-128,0.000 0.000-256,0.000 0.000-97,0.000 0.000-159,0.000 0.000-321,0.000 0.000-256,0.000 0.000 256,0.000 0.000 65,-20.000 20.000-33,20.000 0.000 192,-20.000 19.000 1,20.000 1.000 31,-21.000 19.000 225,3.000-18.000-161,18.000 18.000-159,0.000 20.000-161,0.000 1.000-128,0.000-21.000 32,0.000 22.000 0,0.000-3.000-64,18.000-18.000-96,3.000 0.000 96,-1.000-20.000-64,0.000 19.000 129,0.000-19.000-322,-1.000-20.000-319,1.000 0.000-289,0.000-1.000-864,0.000-19.000-1667,-20.000 0.000-7142</inkml:trace>
  <inkml:trace contextRef="#ctx0" brushRef="#br0">19612.000 655.000 9416,'0.000'-19.000'3011,"0.000"-1.000"-2915,0.000 20.000 577,0.000 0.000 96,0.000 0.000-449,0.000 0.000 513,0.000 39.000 32,20.000-18.000 128,-20.000 38.000-449,0.000 0.000 193,20.000 1.000-417,0.000 0.000-224,-20.000-21.000 0,19.000 21.000-32,-19.000-21.000 0,20.000 2.000-192,-20.000-21.000-64,20.000 19.000-352,-20.000-19.000-610,0.000-20.000-1312,0.000 20.000-1410</inkml:trace>
  <inkml:trace contextRef="#ctx0" brushRef="#br0">19889.000 735.000 14926,'0.000'-40.000'96,"0.000"40.000"-769,20.000 0.000 1538,1.000 0.000-321,-1.000 0.000-447,19.000 0.000-33,21.000 0.000-32,-21.000 20.000-64,1.000-20.000-32,0.000 40.000-1,-21.000-20.000 33,1.000 20.000 129,-20.000-1.000 31,0.000 1.000 160,-20.000-1.000 32,-19.000 2.000 161,19.000-21.000 127,-20.000 19.000-191,21.000-20.000-97,-1.000 2.000-160,20.000-1.000-256,-20.000 0.000 288,40.000-20.000-64,0.000 19.000-160,-1.000-19.000-416,21.000 0.000-609,-20.000 0.000-1153,19.000 0.000-2915</inkml:trace>
  <inkml:trace contextRef="#ctx0" brushRef="#br0">20387.000 497.000 12235,'-20.000'-21.000'416,"20.000"21.000"1122,0.000 0.000 832,0.000 0.000-1377,-20.000 0.000-609,20.000 0.000-223,20.000 0.000 31,-20.000 0.000 0,20.000 0.000-96,-1.000 0.000-160,21.000 0.000-416,-20.000 0.000-545,19.000 21.000-929,-19.000-21.000-1249,0.000 0.000-2467</inkml:trace>
  <inkml:trace contextRef="#ctx0" brushRef="#br0">20823.000 357.000 10249,'0.000'-19.000'224,"0.000"19.000"1250,0.000 0.000 1088,0.000 0.000-1921,0.000 0.000-449,0.000 0.000 577,0.000 19.000 32,0.000 1.000-321,0.000 1.000-256,20.000-2.000-128,-20.000 21.000 0,0.000-21.000-160,0.000 22.000 32,0.000-22.000-128,0.000 21.000-320,20.000-20.000-673,-20.000-20.000-1154,0.000 20.000-2561</inkml:trace>
  <inkml:trace contextRef="#ctx0" brushRef="#br0">21001.000 199.000 11146,'0.000'-40.000'320,"0.000"40.000"321,-19.000 0.000 1025,19.000 0.000-1090,19.000 0.000-95,-19.000 0.000 63,20.000 19.000 385,0.000 21.000 0,0.000 0.000-128,1.000 0.000-353,-1.000 19.000 161,18.000-18.000-449,-17.000 18.000 96,19.000 20.000 32,-21.000-19.000-256,1.000-1.000 96,0.000 21.000-96,-20.000-21.000 0,0.000 22.000-64,0.000-23.000 32,0.000-17.000 0,0.000 18.000-32,-20.000-19.000-64,0.000 0.000-32,1.000-1.000-256,-1.000-19.000-225,20.000 20.000-512,-20.000-20.000-897,-1.000 0.000-2114,21.000-1.000-7333</inkml:trace>
  <inkml:trace contextRef="#ctx0" brushRef="#br1">19136.000 1669.000 7302,'-20.000'0.000'1057,"20.000"20.000"-544,0.000-20.000 1857,0.000 0.000-640,0.000 0.000-737,0.000 0.000-321,0.000 0.000 33,20.000 0.000 96,0.000 0.000-385,19.000 0.000-224,1.000 0.000-64,39.000 0.000-128,0.000 0.000 0,41.000-20.000-64,19.000 20.000 128,-1.000 0.000-128,42.000-20.000 32,-2.000 20.000-64,-20.000 0.000-96,22.000 0.000-160,-22.000-20.000-193,-38.000 20.000-512,-1.000 0.000-480,-20.000 0.000-481,-40.000 0.000-4324</inkml:trace>
  <inkml:trace contextRef="#ctx0" brushRef="#br1">20088.000 1847.000 14541,'-19.000'0.000'801,"19.000"0.000"-1249,0.000 0.000 800,0.000 0.000 385,0.000 21.000-417,0.000-21.000-128,0.000 19.000-96,19.000 2.000 96,-19.000-1.000-96,20.000 19.000-96,0.000 1.000-384,0.000-20.000-673,-20.000 0.000-1281,20.000-1.000-1826</inkml:trace>
  <inkml:trace contextRef="#ctx0" brushRef="#br1">19889.000 2126.000 11402,'0.000'0.000'257,"0.000"0.000"-770,0.000 0.000 2851,20.000 0.000-864,21.000 20.000-642,-2.000-20.000-159,21.000-20.000 128,-21.000 20.000 64,21.000 0.000-225,19.000 0.000-351,-18.000 0.000-193,-2.000 0.000 128,-19.000 0.000-160,-1.000 0.000-609,1.000 0.000-960,-40.000 0.000-1666,0.000 0.000-3235</inkml:trace>
  <inkml:trace contextRef="#ctx0" brushRef="#br1">19970.000 2305.000 12684,'0.000'19.000'-257,"19.000"2.000"802,-19.000-21.000 1473,20.000 19.000-961,-20.000 2.000-481,20.000 18.000-223,0.000-19.000-33,-20.000 0.000-256,20.000-1.000-96,-20.000 1.000-320,19.000 0.000-257,-19.000-20.000-608,0.000 0.000-833,0.000 0.000-1345,0.000 0.000-3908</inkml:trace>
  <inkml:trace contextRef="#ctx0" brushRef="#br1">20227.000 2364.000 11530,'41.000'0.000'-96,"-3.000"0.000"1762,-17.000 0.000 192,19.000 0.000-897,-1.000 21.000-257,-19.000-21.000-159,20.000 19.000-225,-40.000 1.000-256,0.000-20.000-128,0.000 20.000 0,-20.000 0.000 0,0.000 19.000 64,-19.000-19.000 32,19.000-20.000 32,20.000 20.000 32,0.000 0.000-64,0.000-20.000 320,0.000 0.000-127,20.000 20.000-97,19.000-20.000-128,-19.000 0.000-192,0.000 0.000-385,19.000 19.000-896,-19.000-19.000-2627</inkml:trace>
  <inkml:trace contextRef="#ctx0" brushRef="#br0">18679.000 894.000 10826,'-19.000'-19.000'224,"19.000"19.000"-64,0.000-21.000 1570,0.000 21.000-481,0.000 0.000-640,0.000 0.000-161,0.000 0.000 417,19.000 0.000 96,-19.000 0.000-321,20.000 21.000-319,0.000-2.000-161,0.000 1.000 32,0.000-1.000-224,-1.000-19.000-160,1.000 20.000-321,0.000 1.000-320,0.000-1.000-512,0.000-20.000-1185,-20.000 19.000-1442</inkml:trace>
  <inkml:trace contextRef="#ctx0" brushRef="#br0">18679.000 1052.000 11851,'-19.000'0.000'192,"-1.000"21.000"1377,20.000-21.000 802,0.000 0.000-1282,0.000 0.000-833,20.000-21.000-192,-20.000 2.000 32,19.000 19.000-64,1.000-20.000-128,20.000-19.000-641,-20.000 18.000-704,-1.000 1.000-1089,1.000 1.000-994</inkml:trace>
  <inkml:trace contextRef="#ctx0" brushRef="#br0">21835.000 815.000 16303,'0.000'0.000'0,"-20.000"-21.000"1345,20.000 21.000-64,0.000 0.000-928,20.000 0.000-289,0.000 0.000-32,20.000-19.000-32,-19.000 19.000-224,17.000 0.000-865,3.000-20.000-1314,-3.000 20.000-2433</inkml:trace>
  <inkml:trace contextRef="#ctx0" brushRef="#br0">21895.000 875.000 11530,'-40.000'19.000'545,"40.000"-19.000"-33,0.000 20.000 1410,20.000-20.000-609,0.000 0.000-768,1.000 19.000-353,17.000-19.000-192,3.000 0.000-352,-3.000-19.000-1634,3.000 19.000-3363</inkml:trace>
  <inkml:trace contextRef="#ctx0" brushRef="#br0">22550.000 616.000 2017,'-20.000'0.000'3908,"20.000"0.000"-3043,0.000 0.000 2786,0.000 0.000-1633,0.000 0.000-993,0.000 0.000-32,0.000 0.000 224,0.000 0.000-608,0.000 0.000-321,20.000 0.000 0,-20.000 0.000-127,0.000 0.000-97,20.000-20.000-32,0.000 20.000 0,0.000 0.000-96,-20.000-20.000-64,19.000 20.000-65,1.000-20.000-191,0.000 0.000-160,-20.000 20.000 31,0.000-19.000-160,20.000 19.000-31,-20.000-20.000 31,0.000 20.000 0,0.000-21.000 289,0.000 21.000 192,-20.000 0.000 0,20.000 0.000 128,0.000 0.000 128,0.000 21.000 0,0.000-21.000-32,0.000 20.000 64,0.000-1.000-64,0.000 1.000 32,0.000 0.000-64,0.000 20.000 64,0.000-1.000-64,0.000 1.000 32,0.000 0.000-32,0.000 0.000 32,20.000 19.000-96,-20.000-18.000-192,0.000-2.000-161,20.000 21.000-351,-20.000-21.000 351,0.000 0.000 65,0.000 2.000 224,0.000-21.000 128,0.000 19.000 96,-20.000-19.000 256,20.000 0.000 257,-20.000 0.000 96,20.000-20.000 31,-20.000 20.000-95,0.000-20.000-1,1.000 0.000-159,19.000 20.000-65,-20.000-20.000-159,0.000 0.000-1,20.000 0.000 64,0.000 0.000 96,-20.000 0.000 161,20.000 0.000-545,20.000 0.000 96,0.000-20.000 128,0.000 20.000-63,-1.000 20.000-97,21.000-20.000-32,21.000 0.000 32,-23.000 0.000-32,23.000 19.000-64,-22.000-19.000-545,1.000 0.000-1248,-1.000 0.000-3492</inkml:trace>
  <inkml:trace contextRef="#ctx0" brushRef="#br0">1784.000 1868.000 13708,'0.000'19.000'-192,"0.000"-19.000"-32,21.000 0.000 480,-1.000 0.000 161,0.000 0.000-289,19.000-19.000-128,21.000 19.000 96,19.000 0.000 256,0.000 0.000 161,20.000 0.000-65,21.000 0.000-128,19.000 0.000 33,-1.000-21.000-33,42.000 21.000-160,-2.000 0.000-96,21.000 0.000-32,-1.000-19.000 0,21.000 19.000-32,0.000 0.000-32,-1.000 0.000 64,-19.000 0.000-32,-1.000 0.000 96,1.000 19.000-63,-21.000-19.000 31,-20.000 0.000 0,-19.000 0.000-32,-19.000 0.000-225,-1.000 0.000 1,-20.000 0.000-160,-40.000 0.000-449,2.000-19.000-1441,-22.000 19.000-4965</inkml:trace>
  <inkml:trace contextRef="#ctx0" brushRef="#br0">16455.000 3059.000 3459,'0.000'-19.000'512,"0.000"19.000"-95,-20.000 0.000 960,20.000 0.000-224,0.000 0.000-224,0.000-20.000 160,0.000 20.000 320,-18.000 0.000-63,18.000 0.000-193,0.000 0.000-449,-21.000 0.000-415,1.000 0.000-353,0.000 0.000 32,0.000 20.000-33,1.000-20.000 65,-21.000 19.000 32,20.000 1.000-32,-19.000 21.000 33,19.000-22.000 191,-20.000 20.000 64,19.000 2.000-128,-17.000-1.000-96,38.000-1.000 0,-20.000 1.000-64,20.000 0.000 32,0.000-1.000 128,20.000 21.000-128,18.000-20.000 1,-17.000-1.000 63,19.000 1.000-64,-1.000 0.000 0,1.000-21.000 0,19.000 2.000 96,-19.000-1.000 96,1.000-20.000 160,17.000 0.000-31,-17.000 0.000-33,18.000-20.000-96,-19.000-1.000 32,-1.000-18.000 1,1.000 0.000 159,-20.000-21.000 97,-1.000 20.000 31,1.000-20.000-95,-20.000 21.000-65,0.000-21.000-160,-20.000 1.000 0,1.000-1.000 1,-21.000 20.000 63,0.000 1.000-128,21.000 18.000-160,-21.000 1.000-96,-1.000 0.000-96,23.000 20.000-673,-23.000 0.000-737,21.000 20.000-1280,0.000 0.000-3076</inkml:trace>
  <inkml:trace contextRef="#ctx0" brushRef="#br0">17468.000 2861.000 11466,'0.000'-20.000'257,"0.000"20.000"-193,-20.000 0.000 416,20.000 0.000-288,-19.000 20.000-288,-1.000 0.000 32,0.000 0.000 128,-1.000 0.000 481,21.000 19.000 288,-20.000 21.000-33,2.000-21.000 1,-2.000 22.000-96,-1.000-3.000-353,21.000 23.000-160,-20.000-22.000-32,20.000 1.000-32,0.000-1.000-31,0.000 1.000-97,20.000-1.000-97,1.000-19.000-31,-1.000 0.000-64,-2.000 0.000-32,2.000-20.000-160,1.000-1.000-385,-1.000 1.000-256,0.000 0.000-577,-1.000-20.000-800,-19.000 0.000-2659</inkml:trace>
  <inkml:trace contextRef="#ctx0" brushRef="#br0">17765.000 3219.000 13676,'0.000'-20.000'97,"-20.000"-1.000"31,20.000 21.000 736,0.000 21.000-960,-18.000-21.000-96,-3.000 40.000 160,1.000-1.000 128,0.000 1.000 225,0.000 20.000 31,20.000-1.000-256,0.000-19.000-64,0.000 19.000-64,20.000-18.000-32,0.000-2.000 0,21.000-19.000-64,-23.000-1.000 64,43.000-19.000 192,-21.000 0.000 64,-1.000 0.000-32,1.000-19.000 0,-1.000-21.000 0,-19.000 21.000-63,0.000-41.000-1,0.000 20.000 320,-20.000 0.000 64,0.000 1.000-31,-20.000-1.000-97,0.000 0.000 129,0.000 20.000-257,-19.000-19.000-96,-1.000 19.000-64,20.000 20.000-128,1.000-20.000 64,-1.000 20.000-512,20.000-20.000-610,0.000 20.000-1408,0.000 0.000-2435</inkml:trace>
  <inkml:trace contextRef="#ctx0" brushRef="#br0">18203.000 3079.000 15438,'0.000'-20.000'96,"0.000"20.000"417,20.000 0.000 608,0.000 0.000-1025,-2.000 0.000-224,3.000 0.000-513,19.000 0.000-384,-20.000 0.000-608,19.000 0.000-1602,-19.000 0.000-4196</inkml:trace>
  <inkml:trace contextRef="#ctx0" brushRef="#br0">18480.000 2921.000 10634,'0.000'0.000'832,"0.000"0.000"-864,0.000 19.000 2178,20.000-19.000-961,-20.000 20.000-896,0.000 0.000-225,20.000 0.000-32,-20.000 20.000-160,21.000-21.000-609,-21.000 1.000-961,18.000 0.000-544,-18.000 1.000-1409</inkml:trace>
  <inkml:trace contextRef="#ctx0" brushRef="#br0">18699.000 2782.000 10185,'0.000'0.000'4548,"0.000"0.000"-5060,0.000 0.000 1217,20.000 19.000 480,0.000 21.000-641,19.000 0.000-416,1.000 0.000 65,-20.000 19.000 319,19.000 1.000-192,-19.000-1.000-127,0.000 20.000-65,0.000-18.000-64,-20.000-22.000-288,0.000 21.000-193,-20.000-20.000-95,0.000-1.000 63,0.000 1.000 161,1.000-20.000 32,-1.000 0.000-225,-20.000 19.000-352,20.000-19.000-960,1.000 1.000-1186,19.000-21.000-6438</inkml:trace>
  <inkml:trace contextRef="#ctx0" brushRef="#br0">17389.000 3954.000 15246,'-21.000'0.000'512,"21.000"0.000"-672,0.000 0.000 352,21.000 0.000 417,19.000-20.000-481,19.000 20.000-128,40.000 0.000 64,0.000-20.000-32,41.000 0.000 32,-2.000 1.000 32,21.000-2.000-128,0.000 21.000 96,0.000-19.000 0,-1.000-1.000-31,-18.000 0.000-1,-41.000 0.000-193,-20.000 20.000-1376,-20.000-20.000-513,-39.000 20.000-480</inkml:trace>
  <inkml:trace contextRef="#ctx0" brushRef="#br0">18460.000 3994.000 12940,'0.000'19.000'256,"-19.000"-19.000"-448,19.000 20.000 1089,0.000 1.000 160,0.000-2.000-449,0.000 1.000-31,19.000 19.000-33,21.000 1.000 65,1.000-20.000-353,17.000 20.000-192,3.000-20.000-96,18.000 0.000 0,20.000-20.000 96,0.000 0.000 32,21.000 0.000 32,-21.000-20.000 97,19.000 0.000 191,-38.000 0.000 129,0.000 0.000-481,-40.000 20.000-609,-22.000-20.000 193,-18.000 20.000-929,0.000-19.000-2499,-18.000 19.000-1089</inkml:trace>
  <inkml:trace contextRef="#ctx0" brushRef="#br0">20128.000 3775.000 10986,'-20.000'-20.000'-2498,"20.000"40.000"896,-20.000-20.000 1954,20.000 40.000 641,0.000-1.000-64,0.000 1.000-32,0.000 0.000 64,20.000 20.000-64,0.000-21.000-449,20.000-18.000-63,-1.000-2.000 159,-19.000 1.000-31,21.000-20.000-1,-3.000-20.000-96,3.000 1.000-287,-21.000-22.000-129,0.000 22.000-97,-1.000-21.000-127,-19.000 0.000-352,0.000 20.000 127,0.000-20.000-255,0.000 21.000 127,0.000 19.000 481,-19.000 0.000 32,19.000 0.000 64,0.000 0.000 224,0.000 19.000 32,0.000 21.000-192,0.000-20.000-160,0.000 0.000-64,0.000 20.000 96,19.000-20.000 64,-19.000-1.000 128,0.000-19.000 257,20.000 0.000 319,-20.000 0.000-31,20.000 0.000-129,-20.000 0.000-63,0.000 0.000-257,20.000-19.000-160,-20.000-1.000-128,20.000 20.000-32,-1.000-20.000-224,1.000 0.000-33,-20.000 20.000 161,20.000-20.000 128,0.000 20.000 128,0.000 0.000 192,-20.000 20.000 225,19.000-20.000-1,1.000 20.000-319,-20.000 20.000-97,20.000-21.000-161,0.000 1.000-575,1.000 1.000-1282,-3.000-2.000-1377,-18.000 1.000-4388</inkml:trace>
  <inkml:trace contextRef="#ctx0" brushRef="#br0">20863.000 3954.000 8103,'0.000'-20.000'4484,"-20.000"20.000"-4452,0.000 0.000 257,20.000 0.000 127,-21.000 20.000-288,3.000 0.000-224,18.000 0.000-224,-20.000-1.000 0,20.000 22.000 31,20.000-22.000 161,-20.000 1.000 128,18.000-20.000 96,3.000 20.000-32,-1.000-20.000 96,0.000 0.000 129,0.000-20.000 31,-1.000 20.000 128,1.000-39.000-63,0.000 18.000 31,0.000-18.000 161,-20.000-1.000-97,20.000-20.000-95,-20.000 1.000-353,0.000-1.000-161,0.000 0.000 65,0.000 21.000 96,0.000-1.000 161,-20.000 20.000 191,20.000 0.000-64,0.000 20.000-192,0.000 20.000-160,0.000 0.000 225,-20.000-1.000 95,20.000 22.000-64,0.000 18.000-160,0.000-19.000-64,0.000 19.000-96,0.000 1.000-481,0.000 0.000-1056,0.000-1.000-1858,20.000-19.000-801</inkml:trace>
  <inkml:trace contextRef="#ctx0" brushRef="#br0">21082.000 4054.000 14381,'0.000'0.000'-480,"0.000"0.000"384,0.000 0.000 992,20.000 0.000-639,-2.000 0.000-514,2.000 0.000 33,21.000-21.000 128,-21.000 21.000 0,-1.000-20.000-256,-19.000 20.000 288,20.000-19.000 64,-40.000 19.000 96,20.000 0.000-96,-19.000-20.000 96,-1.000 20.000 64,-21.000 0.000 64,21.000 0.000 64,2.000 20.000-31,-2.000-20.000 63,20.000 19.000-64,0.000 1.000-96,0.000 1.000-192,0.000-2.000-64,38.000 1.000-288,-18.000 0.000-129,41.000-1.000-415,-22.000-19.000-546,21.000 0.000-1152,-21.000-19.000-1378,21.000-1.000-1441</inkml:trace>
  <inkml:trace contextRef="#ctx0" brushRef="#br0">21399.000 4093.000 416,'100.000'-99.000'2883,"-82.000"59.000"-1250,2.000 0.000-512,0.000-20.000-544,-20.000-19.000-321,0.000 19.000-416,0.000 0.000 800,0.000 21.000 1795,-20.000 0.000-866,0.000 18.000-1216,2.000 1.000-225,-23.000 20.000 0,21.000 20.000 192,0.000 20.000-32,20.000 19.000-191,-19.000 1.000-194,19.000 0.000-287,19.000 19.000-449,-19.000-19.000-1153,20.000 0.000-1249,0.000-1.000-2850</inkml:trace>
  <inkml:trace contextRef="#ctx0" brushRef="#br0">21418.000 4153.000 3971,'-19.000'-21.000'2274,"-1.000"2.000"-672,0.000-1.000 1185,0.000 0.000-641,20.000 1.000-769,0.000-2.000-288,0.000 21.000-64,0.000-20.000-801,40.000 1.000-320,-20.000 19.000 0,19.000-20.000-96,1.000 20.000-385,19.000 0.000-672,-18.000 0.000-417,-3.000 0.000-223,3.000 20.000-802,-21.000-20.000-1569</inkml:trace>
  <inkml:trace contextRef="#ctx0" brushRef="#br0">21796.000 3994.000 12940,'19.000'60.000'1569,"-19.000"-41.000"-416,0.000 1.000 673,0.000 19.000-769,0.000-18.000-929,0.000-21.000-256,0.000 19.000-192,0.000-19.000-833,0.000 0.000-1794,20.000 0.000-2498</inkml:trace>
  <inkml:trace contextRef="#ctx0" brushRef="#br0">21855.000 3795.000 10922,'40.000'-20.000'384,"-40.000"20.000"-5541,21.000 0.000 3428</inkml:trace>
  <inkml:trace contextRef="#ctx0" brushRef="#br0">21934.000 4153.000 13580,'0.000'0.000'-416,"0.000"19.000"800,0.000-19.000 2275,0.000-19.000-2115,0.000-2.000-416,20.000 2.000 65,1.000-1.000-97,-1.000 0.000-192,0.000 1.000-193,-2.000-2.000 1,3.000 1.000-64,-21.000 20.000 31,20.000 0.000 129,-20.000 0.000 288,0.000 0.000 225,20.000 20.000 63,-20.000 1.000-128,0.000-2.000-128,0.000 1.000-31,0.000 0.000-322,0.000-1.000-1024,0.000 2.000-1473,0.000-2.000-1699</inkml:trace>
  <inkml:trace contextRef="#ctx0" brushRef="#br0">22232.000 4054.000 14349,'0.000'0.000'32,"20.000"0.000"385,-20.000 0.000 1697,20.000 0.000-1538,0.000-21.000-512,0.000 21.000 128,19.000 0.000 385,-19.000-20.000-257,1.000 20.000-192,-1.000-19.000 64,-2.000 19.000-127,-18.000-20.000-610,0.000 20.000-128,-18.000-20.000-640,-2.000 20.000-417,-21.000-20.000 770,21.000 20.000 831,-19.000 20.000 129,19.000 0.000 129,0.000 0.000 223,0.000-1.000 32,1.000 1.000 33,19.000 20.000-65,0.000-20.000-64,19.000 0.000-288,21.000-1.000-224,-20.000 2.000-96,19.000-21.000-385,22.000 19.000-544,-23.000-19.000-545,3.000 0.000 161,-21.000-19.000 864,19.000 19.000 737,-19.000 0.000 256,0.000-21.000-64,-20.000 21.000-288,0.000-19.000 192,0.000 19.000 32,-20.000 0.000 32,20.000 0.000 769,-20.000 0.000 192,1.000 19.000-416,-1.000-19.000-225,0.000 21.000 129,20.000-2.000-97,0.000 1.000-384,0.000 0.000-160,20.000 0.000 64,0.000-20.000 32,-1.000 0.000 65,1.000 0.000 223,0.000 0.000 288,0.000-20.000 257,0.000 0.000 384,-1.000 0.000-160,1.000 1.000-480,0.000-21.000-193,0.000 0.000-191,0.000 0.000-257,-20.000-19.000-32,21.000-1.000-353,-21.000 0.000-159,0.000 1.000 159,0.000-1.000-255,0.000 21.000-417,-21.000-2.000 928,21.000 2.000 65,-20.000 19.000-64,20.000 20.000 64,-20.000 0.000 96,20.000 20.000 224,-20.000 0.000 193,20.000 20.000 95,-20.000-1.000-128,20.000 21.000-127,0.000 0.000-33,0.000-1.000-32,0.000 21.000-128,0.000-21.000 0,20.000-19.000-32,0.000 0.000 160,0.000 19.000-127,0.000-39.000-65,19.000 20.000 96,-19.000-20.000-32,21.000 0.000 96,-21.000-20.000-96,19.000 19.000-192,-19.000-19.000-449,-20.000 0.000-384,20.000-19.000-1537,-40.000 19.000-4741</inkml:trace>
  <inkml:trace contextRef="#ctx0" brushRef="#br0">12207.000 119.000 4964,'21.000'-20.000'288,"-1.000"20.000"-288,-20.000-20.000 993,0.000 20.000 225,0.000 0.000-514,18.000 0.000-63,-18.000 0.000 704,0.000 0.000-64,0.000 0.000-512,0.000 0.000-288,-18.000 0.000 31,18.000 0.000 0,0.000 0.000-31,0.000 0.000-225,-20.000 0.000-32,20.000 20.000-192,-21.000-20.000 0,1.000 0.000-32,0.000 0.000 0,1.000 0.000 32,-21.000 0.000-32,0.000 0.000 0,1.000 0.000-32,-21.000 0.000 64,1.000 0.000-32,-2.000 0.000 0,-18.000 0.000-96,0.000 0.000 96,0.000 0.000 0,-20.000 20.000 64,0.000-20.000-96,20.000 0.000 96,-21.000 0.000-64,0.000 20.000 33,20.000-20.000-33,1.000 0.000-33,0.000 0.000 33,19.000 20.000 0,1.000-20.000 33,0.000 19.000-1,-1.000-19.000 0,21.000 21.000-32,-1.000-21.000 0,-1.000 19.000-64,23.000-19.000 31,-3.000 0.000 1,1.000 20.000-32,0.000-20.000 32,0.000 20.000-32,20.000-20.000 32,-19.000 0.000-32,19.000 20.000 64,0.000-20.000 0,0.000 20.000 32,0.000-20.000 0,0.000 20.000 64,0.000-20.000-64,19.000 20.000 64,-19.000-1.000-96,0.000 22.000 129,0.000-22.000 127,20.000 21.000-64,-20.000 0.000-96,0.000 19.000 0,0.000-19.000-96,20.000 40.000 0,-20.000-21.000 64,0.000 21.000-64,20.000-1.000 32,-20.000 1.000-32,21.000-2.000 32,-3.000-17.000 32,-18.000 18.000 65,20.000-19.000-33,-20.000-1.000 64,0.000 1.000-64,0.000-1.000 0,0.000 1.000-96,0.000-21.000 64,0.000 2.000-32,0.000-22.000 192,0.000 21.000 161,0.000-40.000 31,0.000 20.000-224,0.000 0.000-160,0.000-20.000 0,0.000 20.000-96,0.000-20.000-32,0.000 0.000 32,0.000 0.000 96,0.000 0.000-64,0.000 0.000-32,0.000 0.000 32,21.000 0.000 32,-21.000 0.000 32,20.000 0.000-32,-20.000 0.000 64,20.000 0.000-32,19.000 19.000 32,-19.000-19.000-96,20.000 20.000 96,19.000 0.000-64,0.000-20.000 32,1.000 20.000-32,40.000-20.000 32,-1.000 20.000 32,0.000-20.000 32,0.000 0.000-160,21.000 0.000 160,-1.000-20.000 0,-20.000 20.000-160,19.000 0.000 32,-19.000-20.000 32,0.000 20.000 32,2.000-20.000-32,-22.000 20.000-160,0.000 0.000 160,0.000-20.000-32,-18.000 20.000 64,-2.000 0.000-32,-19.000 0.000 0,19.000 0.000 96,-19.000 0.000-64,-1.000 0.000-32,1.000 0.000 0,-19.000 0.000-32,-3.000 0.000-32,2.000 0.000 32,0.000 0.000 64,-20.000 0.000 64,0.000 0.000-224,0.000-19.000-32,0.000 19.000 128,0.000 0.000 64,-20.000-20.000-64,0.000 0.000 64,20.000-20.000-160,-18.000 20.000-128,18.000-19.000-33,-21.000-1.000 1,21.000-19.000 96,-20.000-1.000 96,20.000-20.000 0,0.000 1.000 32,0.000-21.000 32,0.000 1.000 32,-20.000-20.000-32,20.000-1.000 32,-20.000 2.000 32,20.000-2.000 32,-19.000 21.000 32,19.000-1.000 0,-20.000 21.000-96,20.000 19.000 0,0.000 1.000 32,0.000 19.000 64,0.000 20.000-192,0.000 0.000-320,0.000 20.000-1378,0.000 0.000-1345,0.000 0.000-1730</inkml:trace>
  <inkml:trace contextRef="#ctx0" brushRef="#br0">5040.000 6836.000 1633,'0.000'0.000'1217,"0.000"0.000"96,0.000 0.000 545,0.000 0.000-641,0.000 0.000-224,0.000 0.000 353,0.000 0.000-33,-18.000 0.000-160,18.000 0.000-128,0.000 0.000 0,0.000 0.000-256,0.000 0.000-65,0.000 0.000-287,0.000 0.000-129,0.000 0.000-160,18.000 0.000-32,-18.000 0.000-32,20.000 0.000 0,-20.000 0.000 0,20.000 0.000 0,1.000 0.000 64,-1.000 0.000 1,19.000 0.000-1,-19.000 0.000-96,20.000 0.000 32,-1.000 0.000-32,1.000 0.000-32,-1.000 0.000 0,1.000 0.000 0,21.000 0.000 0,-2.000 0.000 0,-19.000 0.000-64,19.000 0.000 32,-19.000 0.000-32,19.000 0.000 32,0.000 0.000-32,-19.000 0.000 32,0.000 0.000-65,19.000 0.000 1,-18.000 19.000 32,18.000-19.000 32,-19.000 0.000 32,19.000 0.000 0,-19.000 0.000 0,19.000 0.000 0,2.000 0.000 0,-3.000 0.000 0,1.000 0.000 0,2.000 0.000 0,18.000 0.000 0,-20.000-19.000 0,1.000 19.000 0,-1.000 0.000 0,2.000 0.000 0,-2.000 0.000 0,-1.000 0.000 0,-17.000 0.000 0,18.000 0.000 0,-19.000 0.000 0,-20.000 0.000 0,20.000 0.000-128,-40.000 19.000-128,19.000-19.000-321,-19.000 0.000-640,0.000 0.000-352,0.000 0.000-898,0.000 0.000-2337</inkml:trace>
  <inkml:trace contextRef="#ctx0" brushRef="#br0">16099.000 5147.000 10762,'0.000'-21.000'160,"0.000"21.000"-384,0.000 21.000 320,0.000-2.000 256,0.000 1.000 0,0.000 40.000 257,-20.000 0.000 480,20.000-1.000 32,-21.000 1.000-448,1.000 19.000-417,0.000-19.000-128,20.000-1.000 0,-18.000-19.000 32,18.000 0.000 225,0.000-20.000-193,0.000-1.000 320,-21.000-19.000 97,21.000 0.000 224,0.000-19.000-449,0.000-1.000-192,0.000 1.000-128,21.000-22.000 64,-21.000 1.000-320,0.000-19.000 192,18.000-1.000-192,2.000 1.000-224,0.000-1.000-129,1.000-20.000-31,19.000 41.000 287,-22.000-21.000 193,3.000 21.000 64,-1.000 18.000 192,0.000 2.000 33,0.000 19.000 95,-1.000 0.000 0,1.000 0.000-128,0.000 0.000-32,0.000 19.000-96,19.000 2.000 129,-19.000-2.000-225,-20.000 22.000 96,20.000-2.000-64,0.000 0.000 64,-20.000 21.000 0,0.000 0.000 64,0.000-1.000-32,0.000 1.000 64,0.000 0.000-160,0.000-21.000 64,-20.000 1.000 0,20.000 0.000-64,20.000-20.000-64,-20.000-1.000 0,0.000-19.000-193,0.000 20.000-479,0.000-20.000-994,0.000 0.000-1537,-20.000 0.000-6342</inkml:trace>
  <inkml:trace contextRef="#ctx0" brushRef="#br0">16079.000 5544.000 14413,'-21.000'0.000'1986,"21.000"0.000"-1986,0.000 0.000 1057,21.000 0.000 64,-1.000 0.000-737,18.000-20.000-287,3.000 20.000-33,-1.000 0.000-32,-21.000 0.000-128,21.000 0.000-673,-20.000 0.000-1217,0.000-20.000-2402,-20.000 20.000-7367</inkml:trace>
  <inkml:trace contextRef="#ctx0" brushRef="#br0">16654.000 5166.000 10570,'0.000'0.000'992,"0.000"0.000"738,0.000-19.000 1345,0.000 19.000-1538,0.000 0.000-896,0.000 0.000-225,20.000 0.000 33,0.000 0.000-321,0.000 0.000-160,19.000 0.000 64,-19.000 0.000-32,0.000 0.000-224,0.000 0.000-289,-1.000 0.000-352,1.000 0.000-480,0.000 0.000-769,-20.000 0.000-769,21.000-21.000-2049</inkml:trace>
  <inkml:trace contextRef="#ctx0" brushRef="#br0">17071.000 4928.000 11274,'0.000'0.000'-96,"0.000"20.000"1345,0.000 0.000 1089,0.000-1.000-1216,20.000 1.000-546,-20.000 0.000 97,0.000 20.000-193,20.000 0.000-63,-20.000 0.000-257,20.000-1.000-64,-20.000 1.000-192,0.000-20.000-449,0.000 19.000-672,19.000 2.000-1025,-19.000-22.000-1666</inkml:trace>
  <inkml:trace contextRef="#ctx0" brushRef="#br0">3611.000 8028.000 8295,'0.000'0.000'993,"0.000"0.000"-192,0.000 0.000 993,0.000 0.000-417,20.000 0.000-864,0.000 0.000 127,0.000 0.000-127,19.000 0.000-193,1.000 0.000 32,1.000 0.000 1,-3.000 0.000-97,3.000 0.000-64,18.000 0.000-64,-19.000 0.000 0,0.000 0.000-32,-1.000 0.000 65,-19.000 0.000-97,0.000 0.000 32,0.000 0.000-64,-1.000 0.000 32,-19.000 0.000-64,20.000 0.000-224,-20.000 0.000-417,0.000 0.000-704,0.000 0.000-1762,0.000 0.000-7880</inkml:trace>
  <inkml:trace contextRef="#ctx0" brushRef="#br0">4425.000 7074.000 2338,'0.000'0.000'1025,"0.000"0.000"192,0.000 0.000 673,0.000 0.000-994,0.000 0.000-319,0.000 19.000 352,0.000-19.000 32,-19.000 0.000-64,19.000 21.000-225,0.000-21.000-127,0.000 19.000-129,-20.000 2.000 33,20.000-2.000-1,0.000 1.000-128,-20.000 0.000-127,20.000 20.000-97,-20.000-1.000-96,20.000 1.000 64,-21.000 0.000 96,21.000 19.000-32,0.000-19.000 32,0.000 19.000-64,0.000 2.000-64,0.000-23.000 0,0.000 3.000 96,21.000-1.000-96,-21.000-1.000 65,20.000 1.000-33,20.000-20.000 32,-21.000 20.000-32,21.000-21.000-288,-20.000 1.000-97,19.000-20.000-480,1.000 20.000-1088,-20.000-20.000-3332</inkml:trace>
  <inkml:trace contextRef="#ctx0" brushRef="#br0">5915.000 7114.000 6534,'0.000'0.000'672,"-21.000"-21.000"1,21.000 21.000 1473,0.000 0.000-416,0.000 0.000-737,0.000 0.000-385,0.000 0.000 1,0.000 0.000 95,0.000 0.000-223,0.000 0.000-97,21.000 21.000 33,-21.000-21.000-33,0.000 0.000-32,20.000 19.000 1,-20.000 2.000-1,18.000-2.000-32,2.000 21.000 97,1.000-20.000-193,-1.000 19.000-64,0.000 1.000 0,-1.000 0.000-160,1.000 19.000 96,0.000-19.000 64,-20.000 19.000-31,20.000-18.000-129,-20.000-1.000 32,0.000-2.000 32,0.000 3.000 32,-20.000-1.000-64,20.000-20.000 0,-20.000 19.000-32,0.000-19.000-256,20.000 0.000 416,-19.000 0.000-192,19.000 0.000-193,0.000-1.000-31,0.000-19.000-128,0.000 20.000-417,-20.000-20.000-640,20.000 0.000-865,0.000 20.000-833,0.000-20.000-4453</inkml:trace>
  <inkml:trace contextRef="#ctx0" brushRef="#br0">7283.000 8047.000 9032,'-18.000'0.000'1121,"-2.000"0.000"-1089,20.000 0.000 64,0.000 0.000 545,0.000-19.000 384,0.000 19.000-288,0.000 0.000-353,20.000 0.000 160,-20.000 0.000 33,18.000 0.000-97,3.000 0.000-63,19.000 0.000-65,-20.000 0.000-128,19.000 0.000-128,1.000 0.000-32,19.000 0.000-31,2.000 0.000-1,-3.000 0.000 0,1.000 0.000-64,22.000 0.000 64,-2.000 0.000-32,0.000 0.000 0,-18.000 0.000 0,18.000 0.000-32,-20.000 0.000 64,1.000 0.000-64,-1.000 0.000 64,0.000 0.000-64,-19.000 0.000 64,0.000 0.000-32,-1.000 0.000 0,-19.000 0.000 0,1.000 0.000 32,-21.000 0.000-64,0.000 0.000 64,0.000 0.000-64,0.000 0.000-193,-21.000 0.000-95,21.000 0.000-96,0.000 0.000-705,-20.000 0.000-1410,20.000 0.000-5444</inkml:trace>
  <inkml:trace contextRef="#ctx0" brushRef="#br0">8972.000 8087.000 1825,'0.000'0.000'5029,"0.000"0.000"-4036,0.000 0.000 1281,0.000 0.000 64,0.000 0.000-608,0.000-20.000-865,0.000 20.000-129,0.000 0.000 1,20.000 0.000-96,-1.000 0.000-193,1.000 0.000-63,0.000 0.000-65,20.000 0.000-160,19.000 0.000-64,0.000 0.000-96,1.000 0.000 32,-1.000 0.000-32,2.000 0.000-32,-22.000 0.000-192,1.000 0.000-513,-20.000 0.000-896,0.000 0.000-2147,-1.000 20.000-6694</inkml:trace>
  <inkml:trace contextRef="#ctx0" brushRef="#br0">10699.000 8087.000 2402,'0.000'0.000'1153,"0.000"0.000"288,0.000 0.000 225,0.000 0.000-673,0.000 0.000-289,0.000 0.000-95,0.000 0.000 192,0.000 0.000 64,0.000 0.000-193,0.000 0.000-31,0.000 0.000 63,0.000 0.000-63,0.000 0.000-64,0.000 0.000 95,0.000 0.000 33,0.000 0.000-225,0.000 0.000-127,0.000 0.000-33,0.000 0.000-96,0.000 0.000-128,0.000 0.000 64,20.000 0.000 33,-20.000 0.000-97,19.000 0.000 0,1.000 0.000 0,0.000 0.000 0,0.000 0.000-32,19.000 0.000-32,1.000 0.000-32,0.000 0.000-32,-1.000 0.000 64,22.000 0.000-32,-2.000 0.000-224,0.000 0.000 448,-19.000 0.000-256,0.000 0.000-512,-1.000 0.000-449,-19.000 0.000-1378,0.000 0.000-2465</inkml:trace>
  <inkml:trace contextRef="#ctx0" brushRef="#br0">4783.000 8067.000 6950,'-20.000'0.000'1089,"20.000"0.000"-1153,0.000 0.000 769,-21.000 0.000 1152,21.000-20.000-447,0.000 20.000-353,0.000 0.000-32,0.000 0.000 32,0.000 0.000-321,0.000 0.000-575,21.000 0.000-1,-1.000 0.000 0,0.000 0.000-64,19.000 0.000 32,1.000 0.000 0,19.000 0.000-64,1.000 0.000 0,19.000 0.000-96,1.000 0.000 64,-1.000 0.000-32,20.000 0.000 0,-19.000 0.000 0,0.000 0.000 0,-1.000 0.000 0,-39.000 0.000-224,-1.000 0.000-416,1.000 0.000-770,-20.000 0.000-1569,-20.000 0.000-8550</inkml:trace>
  <inkml:trace contextRef="#ctx0" brushRef="#br0">7204.000 6080.000 2017,'-20.000'0.000'2499,"20.000"0.000"-1346,0.000 0.000 480,0.000 0.000 225,0.000 0.000-384,0.000 0.000-481,0.000 0.000-417,0.000 0.000-160,0.000 0.000-287,0.000 0.000 31,0.000 0.000 96,0.000 0.000-32,0.000 0.000 161,0.000 0.000 255,0.000 0.000 1,20.000-20.000-65,-20.000 20.000-95,0.000 0.000-97,21.000 0.000-128,-1.000-20.000 1,0.000 1.000-97,19.000-1.000-32,1.000 0.000-64,19.000 0.000-32,-19.000 0.000-32,19.000-19.000 32,20.000 19.000 0,-18.000-20.000 0,18.000 1.000 160,20.000-2.000 97,-20.000 2.000 31,20.000 0.000 96,-18.000-2.000-160,18.000 1.000 1,0.000 1.000 31,-20.000-1.000-128,-20.000 20.000-128,2.000 0.000-32,-43.000 0.000 0,2.000 1.000-128,1.000 19.000-192,-1.000 0.000-225,-20.000 0.000-320,0.000 0.000-224,0.000 0.000-608,-20.000 0.000-609,20.000 0.000-609,-41.000 19.000-2242</inkml:trace>
  <inkml:trace contextRef="#ctx0" brushRef="#br0">7265.000 5861.000 9673,'0.000'-19.000'961,"0.000"19.000"-641,0.000 0.000 1153,0.000 0.000-192,0.000 0.000-1216,-20.000 0.000-130,20.000 19.000 65,0.000 2.000-160,-20.000-1.000 96,-1.000-1.000 96,1.000 21.000 64,20.000-20.000 321,0.000 20.000 95,0.000-21.000 65,0.000 21.000-193,20.000-20.000-128,1.000 0.000 33,-1.000 0.000 159,0.000 0.000-64,19.000-20.000-95,1.000 19.000-97,-1.000-19.000-64,1.000 0.000-64,0.000 0.000-64,-1.000 0.000-384,-19.000 0.000-737,21.000 0.000-1250,-41.000 0.000-2113</inkml:trace>
  <inkml:trace contextRef="#ctx0" brushRef="#br0">8952.000 5007.000 4772,'0.000'0.000'1762,"0.000"-20.000"-1058,20.000 1.000 1859,-20.000 19.000-609,0.000-20.000-545,0.000 0.000-384,0.000 20.000 96,0.000-20.000-512,-20.000 20.000-417,20.000 0.000-416,-41.000 0.000-225,23.000 0.000-127,-2.000 20.000 191,-21.000 20.000-287,21.000-21.000 704,2.000 1.000-225,18.000 0.000 97,0.000 0.000 64,0.000 0.000 96,38.000-20.000-32,-18.000 20.000-32,21.000 0.000 0,-2.000-20.000 0,1.000 19.000 0,-1.000-19.000 32,-19.000 0.000-32,0.000 21.000 64,-20.000-21.000 97,0.000 19.000 319,-20.000 1.000-160,0.000-20.000-224,1.000 21.000-96,-21.000-21.000 0,20.000 19.000-64,-19.000-19.000-224,19.000 0.000-449,-1.000 0.000-1216,21.000 0.000-2404</inkml:trace>
  <inkml:trace contextRef="#ctx0" brushRef="#br0">9349.000 5027.000 10698,'-21.000'-20.000'-128,"21.000"20.000"384,-38.000-20.000 609,17.000 20.000-417,1.000 0.000-224,0.000 20.000-64,0.000 0.000 97,1.000 0.000-97,19.000 0.000-96,0.000 20.000 0,0.000-21.000-64,0.000 2.000-128,19.000-2.000-161,21.000 1.000 257,-20.000-20.000 32,1.000 0.000 97,17.000 0.000 127,-17.000-20.000 32,-21.000 1.000 160,20.000 19.000 161,-20.000-21.000-65,0.000 2.000-223,-20.000-1.000-129,20.000 0.000-128,0.000 20.000 0,-21.000 0.000-96,21.000-20.000-96,0.000 20.000-65,0.000 20.000 1,0.000 0.000 352,0.000 19.000 33,0.000 1.000 159,0.000 20.000 32,0.000-20.000 193,21.000 39.000-33,-21.000-40.000-288,20.000 22.000-128,-20.000-22.000 1,20.000 1.000 31,-2.000-20.000 32,-18.000 0.000-32,0.000 0.000-96,21.000-20.000-96,-21.000 0.000-673,0.000 0.000-288,0.000-20.000-1089,0.000 0.000-1825</inkml:trace>
  <inkml:trace contextRef="#ctx0" brushRef="#br0">9547.000 4968.000 11434,'0.000'0.000'2339,"0.000"0.000"-3300,0.000 19.000 961,0.000 1.000 640,20.000 0.000-448,-20.000 0.000-192,0.000 0.000-128,0.000 20.000-64,0.000-21.000-128,0.000 2.000-577,20.000-2.000 160,-20.000 1.000 33,0.000-20.000 31,20.000 0.000 257,-20.000-20.000 31,19.000 20.000 129,-19.000-19.000 192,0.000-21.000-96,20.000 20.000 32,-20.000 0.000 160,0.000 0.000 416,0.000 20.000 641,20.000 0.000-96,-20.000 0.000-448,0.000 0.000-33,0.000 0.000 97,21.000 20.000-193,-21.000-20.000-96,20.000 20.000-160,-20.000 0.000-192,18.000-1.000-64,-18.000 2.000-544,20.000-2.000-385,1.000-19.000-705,-1.000 20.000-672,-20.000-20.000-3492</inkml:trace>
  <inkml:trace contextRef="#ctx0" brushRef="#br0">9905.000 5027.000 8872,'-20.000'-20.000'320,"20.000"20.000"545,-20.000 0.000 608,20.000 0.000-864,-20.000 20.000-161,0.000 0.000-223,20.000 0.000 351,0.000 0.000-288,0.000 0.000-191,0.000-1.000-1,20.000 2.000-160,0.000-21.000-417,0.000 19.000 161,19.000-19.000 96,-19.000 0.000 31,0.000-19.000-31,0.000-2.000-96,-20.000 2.000 128,0.000-1.000 192,0.000 0.000-353,0.000 20.000-383,0.000-20.000-161,0.000 20.000-32,0.000 0.000 64,0.000 0.000 385,0.000 20.000 512,0.000-20.000 128,0.000 20.000 32,0.000 0.000 64,20.000-1.000-128,-1.000-19.000 97,-19.000 21.000-161,20.000-21.000 320,-20.000 0.000 737,0.000 0.000 32,20.000-21.000-192,-20.000 21.000 0,-20.000-19.000-128,20.000-1.000-385,0.000 0.000-31,0.000 0.000-193,-20.000 0.000 32,20.000 20.000-128,0.000-20.000-192,20.000 20.000-160,-20.000 0.000-192,20.000 0.000-802,0.000 0.000-896,1.000 0.000-2018</inkml:trace>
  <inkml:trace contextRef="#ctx0" brushRef="#br0">10183.000 5087.000 7366,'0.000'0.000'481,"0.000"0.000"-1,20.000 0.000 1923,-2.000 0.000-706,3.000 0.000-672,19.000 0.000-32,-20.000-20.000 0,19.000 0.000-224,-19.000 20.000-289,-20.000-20.000-95,0.000 0.000-161,0.000 0.000-192,0.000 20.000-224,-20.000-19.000-257,0.000 19.000-95,1.000 0.000-65,-1.000 0.000 705,-20.000 0.000-384,19.000 19.000 192,21.000 1.000 64,-18.000 0.000 160,18.000 0.000 192,0.000 0.000-31,18.000 20.000 31,23.000-21.000 0,-1.000-19.000-160,-1.000 21.000-32,21.000-21.000-128,-1.000 0.000-96,-19.000 0.000 32,-1.000 0.000-96,2.000-21.000-96,-21.000 21.000-513,-20.000 0.000-1249,0.000 0.000-2146</inkml:trace>
  <inkml:trace contextRef="#ctx0" brushRef="#br0">11135.000 4968.000 9160,'0.000'59.000'897,"0.000"-39.000"-609,0.000 0.000 545,-19.000 0.000 192,19.000 0.000-480,0.000-20.000 63,0.000 19.000 225,0.000-19.000 288,0.000-19.000-576,0.000-1.000-353,0.000 0.000-192,0.000 0.000-64,0.000 0.000 160,0.000 0.000-96,0.000-19.000-32,19.000 19.000-289,-19.000 20.000 642,20.000 0.000-834,0.000 0.000 641,-20.000 0.000-128,20.000 20.000-416,0.000-20.000 704,-20.000 19.000-480,20.000 1.000 64,-20.000 0.000-192,19.000 0.000-33,-19.000-20.000 225,0.000 0.000 128,0.000 0.000 64,0.000 0.000 192,20.000 0.000-224,-20.000-20.000 33,0.000 20.000 63,20.000-20.000 32,0.000 20.000 64,-20.000-20.000 256,21.000 20.000 65,-3.000 0.000-225,2.000 0.000-224,0.000 20.000-64,-20.000-20.000 65,21.000 20.000-97,-21.000 0.000-33,20.000 0.000-159,-20.000 0.000-673,18.000 0.000-800,3.000-1.000-385,-1.000 2.000-384,0.000-21.000-1570</inkml:trace>
  <inkml:trace contextRef="#ctx0" brushRef="#br0">11651.000 5007.000 8456,'0.000'-20.000'3651,"0.000"20.000"-3651,-19.000-19.000 320,-1.000 19.000 225,0.000 19.000-225,0.000 1.000-32,0.000 0.000-95,20.000 0.000 63,-19.000 0.000-128,19.000 0.000-64,19.000 0.000 32,1.000-20.000-160,0.000 19.000 0,20.000-19.000 64,-21.000 0.000-64,21.000-19.000-96,-20.000 19.000 64,0.000-20.000 128,-1.000 20.000 32,-19.000-20.000 128,0.000 0.000 128,-19.000 0.000 65,19.000 20.000-129,-20.000-20.000 320,0.000 20.000-63,20.000 0.000-417,0.000 0.000-32,0.000 0.000 64,0.000 20.000 32,0.000 0.000-32,20.000 0.000 33,0.000 0.000-97,-1.000-20.000 32,1.000 20.000-288,20.000-1.000-321,-1.000 2.000-448,-19.000-21.000-608,1.000 0.000-257,-1.000 0.000-256,-20.000 0.000-1826</inkml:trace>
  <inkml:trace contextRef="#ctx0" brushRef="#br0">11890.000 4689.000 11498,'0.000'19.000'1121,"0.000"22.000"-928,0.000-1.000 864,0.000 20.000-64,20.000-1.000-801,-20.000 1.000-96,20.000-21.000-288,-2.000 1.000-513,3.000 0.000-416,-1.000-1.000-705,0.000-18.000-960,-20.000-2.000-1923</inkml:trace>
  <inkml:trace contextRef="#ctx0" brushRef="#br0">11831.000 5047.000 12908,'-21.000'-20.000'1025,"21.000"20.000"-513,21.000 0.000 865,-3.000-20.000-704,2.000 20.000-641,21.000 0.000-256,-3.000-20.000-96,3.000 20.000-321,-1.000 0.000-1025,-20.000 0.000-1537,19.000 0.000-2914</inkml:trace>
  <inkml:trace contextRef="#ctx0" brushRef="#br0">12108.000 5087.000 2146,'0.000'20.000'64,"0.000"-20.000"576,0.000 0.000 3076,20.000 0.000-930,-20.000 0.000-1152,0.000-20.000-193,20.000 0.000-512,-20.000 0.000-320,0.000 0.000-289,19.000-20.000-256,-19.000 21.000-64,20.000-1.000-224,-20.000 0.000 416,20.000 20.000-1377,1.000 0.000-577,-21.000 0.000-256,20.000 0.000-1185</inkml:trace>
  <inkml:trace contextRef="#ctx0" brushRef="#br0">12366.000 4968.000 8456,'0.000'19.000'3427,"20.000"1.000"-3171,-20.000 0.000 1474,0.000-20.000-481,0.000 20.000-1025,0.000-20.000-320,20.000 20.000-256,-20.000-20.000-193,20.000 0.000-608,-20.000 0.000-1441,20.000-20.000-3076</inkml:trace>
  <inkml:trace contextRef="#ctx0" brushRef="#br0">12327.000 4768.000 14541,'0.000'0.000'-224,"0.000"0.000"384,0.000 0.000 417,20.000 21.000-898,-1.000-21.000-1857,21.000 19.000-1729</inkml:trace>
  <inkml:trace contextRef="#ctx0" brushRef="#br0">12564.000 4948.000 10217,'20.000'20.000'1281,"0.000"-1.000"897,21.000-19.000 33,-23.000 20.000-1539,22.000-20.000-544,1.000 20.000-384,-23.000-20.000-865,3.000 20.000-1473,-1.000-20.000-2051</inkml:trace>
  <inkml:trace contextRef="#ctx0" brushRef="#br0">12803.000 4928.000 10249,'-41.000'20.000'1730,"23.000"0.000"-1442,-2.000-1.000 1218,-1.000 21.000 63,1.000-20.000-1409,0.000 0.000-416,2.000 20.000-545,-3.000-21.000-928,21.000 2.000-1731</inkml:trace>
  <inkml:trace contextRef="#ctx0" brushRef="#br0">8932.000 5564.000 12043,'0.000'0.000'416,"0.000"-20.000"33,0.000 20.000 480,-21.000 0.000-577,3.000 20.000-160,18.000 0.000-32,-20.000-1.000 513,20.000 21.000 96,0.000 1.000-65,0.000 17.000-223,0.000-17.000-193,20.000-2.000-192,-2.000 0.000-32,3.000 2.000 0,-1.000-22.000-32,20.000 21.000-32,-21.000-20.000-224,21.000-20.000-224,-20.000 20.000-129,0.000 0.000-448,-1.000-20.000-737,1.000 0.000-928,0.000 0.000-3332</inkml:trace>
  <inkml:trace contextRef="#ctx0" brushRef="#br0">9349.000 5803.000 6598,'0.000'0.000'-545,"-21.000"0.000"513,21.000-20.000 1025,0.000 20.000-64,0.000 0.000-416,0.000 0.000-65,0.000 20.000 801,0.000-20.000-160,21.000 19.000-801,-21.000 1.000-191,0.000 20.000-97,0.000-20.000 0,0.000-1.000 0,0.000 1.000 96,0.000-20.000 128,0.000 20.000 577,0.000-20.000 159,0.000 0.000 97,0.000-20.000-384,-21.000 20.000-160,21.000-20.000-225,0.000 1.000-224,21.000-22.000-256,-21.000 22.000-32,20.000-1.000-33,0.000-19.000-31,-2.000 18.000 96,3.000 1.000 96,19.000 20.000 64,-20.000 0.000-32,-20.000 0.000 128,20.000 20.000 64,-20.000 1.000-32,19.000-1.000 0,-19.000-1.000-64,20.000 20.000-32,-20.000-18.000-64,0.000-1.000-64,0.000-1.000-128,0.000 21.000-193,0.000-20.000-416,20.000 0.000-896,-20.000-20.000-2307</inkml:trace>
  <inkml:trace contextRef="#ctx0" brushRef="#br0">9349.000 5861.000 8936,'20.000'-19.000'1089,"-20.000"19.000"641,20.000-20.000 448,-2.000 20.000-289,-18.000 0.000-832,0.000 0.000-768,0.000 0.000-321,0.000 0.000-225,0.000 0.000 129,-18.000 20.000-64,-22.000-20.000 32,19.000 40.000 128,-17.000-20.000-32,17.000-1.000 64,1.000 21.000 0,20.000-20.000 0,0.000 0.000 32,20.000-20.000 32,1.000 0.000-64,38.000 0.000 64,-19.000 0.000-32,-1.000-20.000 32,21.000 0.000-32,-40.000 0.000 96,19.000 0.000 32,-19.000 1.000-31,-20.000-1.000 31,0.000-1.000-64,-20.000 2.000-224,0.000 19.000-32,1.000-20.000-65,-1.000 20.000 33,0.000 20.000 32,0.000-20.000 32,-21.000 19.000 64,41.000 2.000-32,-18.000-1.000 64,18.000-1.000 0,0.000-19.000-64,0.000 20.000 64,18.000-20.000-32,3.000 0.000 64,-1.000 0.000 64,0.000 0.000 0,0.000 0.000 192,-20.000 0.000-64,0.000 0.000-32,0.000-20.000-64,0.000 20.000-128,0.000 0.000-64,0.000 0.000-160,-20.000 0.000 32,20.000 0.000-33,0.000 20.000 65,0.000-20.000-96,0.000 20.000-577,0.000-20.000 289,40.000 0.000 383,-21.000 0.000-479,21.000-20.000-1218,-20.000 20.000-3523</inkml:trace>
  <inkml:trace contextRef="#ctx0" brushRef="#br0">9666.000 5742.000 13580,'0.000'-19.000'1570,"21.000"19.000"-1474,-21.000 0.000 1217,38.000-20.000-128,-18.000 20.000-640,41.000-19.000-321,-22.000-2.000 0,21.000 21.000-192,-21.000 0.000-160,1.000 0.000-641,-20.000 0.000-672,-1.000 0.000-1698,-19.000 0.000-1441</inkml:trace>
  <inkml:trace contextRef="#ctx0" brushRef="#br0">9825.000 5742.000 9673,'-39.000'20.000'2114,"39.000"1.000"-2210,0.000-21.000 320,20.000 20.000 833,-1.000-20.000-128,1.000 19.000-385,20.000-19.000-224,-20.000 0.000-159,19.000 0.000-418,1.000 0.000-1152,-20.000-19.000-1506,-1.000 19.000-3491</inkml:trace>
  <inkml:trace contextRef="#ctx0" brushRef="#br0">9786.000 5584.000 7463,'0.000'0.000'864,"0.000"0.000"225,0.000 19.000 1218,0.000 1.000-738,0.000 20.000-544,20.000 0.000-288,-20.000 19.000-129,0.000 1.000-544,0.000 0.000 32,0.000-1.000-448,19.000-19.000 32,-19.000 0.000-161,20.000-21.000-223,-20.000 1.000-610,20.000-20.000-703,-20.000 0.000-1283</inkml:trace>
  <inkml:trace contextRef="#ctx0" brushRef="#br0">9924.000 5504.000 11851,'0.000'20.000'1793,"0.000"0.000"-1472,0.000 20.000 736,20.000-1.000 448,-20.000 22.000-800,0.000-3.000-641,20.000 3.000 96,-20.000-22.000-64,20.000 21.000-32,-20.000-21.000-160,20.000 1.000-256,-20.000 0.000-769,0.000-21.000-1089,0.000 1.000-2467</inkml:trace>
  <inkml:trace contextRef="#ctx0" brushRef="#br0">10183.000 5842.000 10634,'0.000'40.000'-1154,"20.000"-20.000"-319,-20.000-1.000 1537,0.000 1.000 385,0.000 0.000-65,18.000-20.000 128,-18.000 0.000 674,0.000 0.000 319,0.000 0.000-864,0.000-20.000-481,0.000 0.000-128,0.000-19.000 192,0.000 18.000 385,0.000 2.000-65,0.000-20.000-384,0.000 19.000-160,0.000-1.000-32,21.000 1.000 0,-1.000 20.000 32,0.000 0.000 64,0.000 0.000 128,19.000 0.000-128,-19.000 0.000-64,0.000 20.000-64,0.000-20.000-128,0.000 0.000-224,-1.000 0.000 63,1.000 0.000 129,-20.000 0.000 224,0.000 0.000 32,0.000 0.000 128,0.000 21.000-192,-20.000-21.000 96,1.000 20.000 1,-1.000-1.000 63,0.000 1.000-128,20.000-1.000 32,0.000 2.000 0,20.000-1.000-32,0.000-1.000 128,-1.000-19.000 0,1.000 0.000 96,20.000 0.000 96,-19.000-19.000 33,-3.000 19.000 159,2.000-20.000 289,1.000-1.000-64,-21.000 2.000 160,0.000-1.000-417,0.000 1.000-256,-21.000-1.000-128,21.000-1.000-128,-20.000 1.000-352,2.000 20.000-353,-3.000 0.000-576,1.000 0.000-1153,20.000 0.000-1474,0.000 0.000-6021</inkml:trace>
  <inkml:trace contextRef="#ctx0" brushRef="#br0">10659.000 5742.000 4356,'20.000'20.000'3907,"-20.000"-20.000"-3875,0.000 21.000 833,0.000-1.000 769,0.000-20.000-1250,20.000 19.000-288,-20.000 1.000 0,0.000-1.000-96,20.000-19.000 64,-20.000 0.000 32,19.000 0.000 129,-19.000 0.000 319,20.000 0.000 65,0.000-19.000-385,-20.000-1.000-128,20.000 20.000 0,-20.000-19.000 128,0.000-1.000-96,0.000 20.000-192,20.000 0.000-96,-20.000 0.000-256,0.000 0.000 31,0.000 0.000 257,19.000 20.000 128,1.000-1.000 0,-20.000-19.000-64,20.000 20.000 32,0.000-20.000 128,0.000 0.000 321,-20.000 0.000 736,19.000 0.000 288,-19.000 0.000-224,20.000-20.000-64,-20.000 1.000-512,-20.000-1.000-321,20.000-1.000-384,0.000 1.000-384,-19.000 20.000-513,19.000-19.000-1505,0.000 19.000-2723</inkml:trace>
  <inkml:trace contextRef="#ctx0" brushRef="#br0">11135.000 5684.000 11627,'0.000'-21.000'1633,"0.000"1.000"-800,0.000 20.000 288,-19.000 0.000-801,-1.000 0.000-416,0.000 20.000 0,-1.000 1.000 96,1.000-2.000-32,20.000 1.000-64,20.000-1.000 64,-20.000 1.000-64,41.000 1.000 64,-21.000-1.000-32,-1.000-1.000 96,1.000-19.000 0,0.000 20.000 64,0.000-20.000 224,0.000 19.000 161,-20.000-19.000 255,-20.000 21.000 1,20.000-21.000-449,-20.000 0.000-160,-20.000 20.000-96,21.000-20.000-384,-1.000 0.000-609,0.000 0.000-672,-1.000 0.000-1923,21.000 0.000-6950</inkml:trace>
  <inkml:trace contextRef="#ctx0" brushRef="#br0">11473.000 5643.000 14862,'60.000'0.000'352,"-21.000"-20.000"1410,1.000 20.000 127,-1.000 0.000-1504,21.000 0.000-289,-40.000 0.000-288,-1.000 0.000-1314,-19.000 0.000-2049,0.000 0.000-10537</inkml:trace>
  <inkml:trace contextRef="#ctx0" brushRef="#br0">11473.000 5742.000 12844,'20.000'20.000'1025,"0.000"-20.000"-481,19.000 0.000 1538,1.000 0.000-929,0.000 0.000-993,-1.000 0.000-608,-19.000 0.000-1762,0.000 0.000-3716</inkml:trace>
  <inkml:trace contextRef="#ctx0" brushRef="#br0">12049.000 5623.000 14669,'19.000'0.000'641,"1.000"-20.000"-449,20.000 20.000 897,-1.000-19.000-128,22.000 19.000-384,-3.000 0.000-289,3.000-20.000-128,-2.000 20.000-160,-19.000 0.000-192,-1.000 0.000-993,-19.000 0.000-1602,-20.000 0.000-2978</inkml:trace>
  <inkml:trace contextRef="#ctx0" brushRef="#br0">12187.000 5684.000 10698,'-59.000'19.000'3971,"59.000"-19.000"-4067,0.000 20.000 513,39.000-20.000 832,-19.000 0.000-384,41.000 0.000-545,-2.000 0.000-256,0.000 0.000 64,-19.000-20.000-96,19.000 20.000-544,-39.000-19.000-1538,0.000-2.000-1634,0.000 21.000-3715</inkml:trace>
  <inkml:trace contextRef="#ctx0" brushRef="#br0">12266.000 5484.000 8391,'0.000'40.000'1570,"20.000"0.000"-865,-20.000-1.000 672,21.000 1.000-512,-21.000 1.000-577,20.000 17.000-224,-20.000-17.000-256,20.000-2.000-64,-20.000-19.000-1,0.000-1.000-127,0.000 2.000-64,0.000-21.000-641,0.000 0.000-1089,0.000 0.000-2947</inkml:trace>
  <inkml:trace contextRef="#ctx0" brushRef="#br0">12406.000 5384.000 10570,'20.000'0.000'1729,"-20.000"21.000"-1409,0.000 19.000 1538,20.000-1.000-32,-20.000 1.000-769,0.000 0.000-609,0.000 19.000-320,0.000-19.000-31,0.000 20.000-129,0.000-21.000-353,0.000 2.000-544,0.000-22.000-896,19.000 20.000-1987</inkml:trace>
  <inkml:trace contextRef="#ctx0" brushRef="#br0">12803.000 5584.000 13901,'0.000'0.000'32,"0.000"0.000"-929,-20.000 19.000 1217,-1.000 1.000 32,21.000 0.000-287,0.000 21.000-65,0.000-22.000 32,0.000 1.000 64,21.000-1.000-32,-1.000 1.000-256,0.000 1.000 31,0.000-21.000 1,0.000 0.000 0,-1.000 0.000-32,1.000 0.000 96,0.000-21.000 96,0.000 21.000 0,0.000-20.000-32,-20.000 20.000-192,19.000-19.000 31,-19.000 19.000 161,0.000 0.000-128,0.000 0.000-128,0.000 19.000 96,0.000-19.000 0,0.000 20.000 128,0.000 1.000-33,0.000-1.000 1,20.000-1.000-192,0.000-19.000 256,21.000 0.000 64,-23.000 20.000 224,2.000-20.000 321,21.000-20.000 288,-21.000 20.000 416,-20.000-19.000-192,0.000-1.000-192,0.000 20.000-257,-40.000-21.000-319,19.000 1.000-289,-17.000 20.000 32,-3.000 0.000-160,1.000 0.000-161,21.000 0.000-864,-1.000 0.000-1217,20.000 0.000-1409</inkml:trace>
  <inkml:trace contextRef="#ctx0" brushRef="#br0">13200.000 5306.000 6149,'0.000'39.000'3203,"0.000"-19.000"-2722,0.000 20.000 1665,20.000 19.000 0,-20.000-19.000-1057,0.000 20.000-545,0.000 19.000-255,0.000-19.000-65,0.000-21.000-160,0.000 22.000-32,0.000-22.000-288,20.000 1.000-769,-20.000-20.000-929,20.000-20.000-1601,-1.000 19.000-4613</inkml:trace>
  <inkml:trace contextRef="#ctx0" brushRef="#br0">13418.000 5623.000 3619,'-20.000'40.000'7559,"20.000"-19.000"-7367,0.000 18.000 449,0.000-20.000 1217,0.000 22.000-1058,0.000-21.000-607,20.000-1.000-97,0.000 1.000-160,1.000-1.000-65,-3.000-19.000-63,2.000 0.000 0,0.000 0.000-32,1.000 0.000-32,-1.000-19.000 160,-20.000-1.000 32,18.000 1.000-65,-18.000-1.000-31,0.000-1.000 96,0.000-18.000-32,0.000 19.000 0,0.000 1.000 64,-18.000-2.000 480,18.000 21.000 225,0.000 0.000-96,-20.000 0.000-1,20.000 21.000 33,0.000-2.000 31,0.000 20.000-159,0.000-19.000-97,20.000 1.000-224,-2.000 18.000-32,2.000-19.000-320,1.000-1.000 32,-1.000-19.000-192,-20.000 21.000-417,20.000-21.000-1057,-20.000 0.000-2178</inkml:trace>
  <inkml:trace contextRef="#ctx0" brushRef="#br0">13756.000 5684.000 9961,'20.000'19.000'801,"-20.000"1.000"384,0.000 19.000 1025,0.000-18.000-833,-20.000-1.000-736,20.000-1.000-321,0.000 1.000-160,0.000-1.000-64,0.000-19.000-96,0.000 0.000 32,0.000 0.000-64,0.000 0.000-256,0.000-19.000-64,0.000-1.000-1,0.000 1.000-191,20.000-22.000-1,-20.000 21.000 65,19.000 1.000-1,-19.000 19.000 257,0.000-20.000 224,20.000 20.000 192,-20.000 0.000 289,0.000 20.000 31,20.000-1.000-223,-20.000-19.000-161,0.000 20.000 0,0.000 1.000 0,20.000-1.000-128,-20.000-20.000-96,0.000 19.000-64,0.000-19.000 0,0.000 0.000 192,0.000 0.000 64,21.000-19.000 0,-21.000 19.000-96,0.000-20.000-32,18.000-1.000 32,-18.000 21.000-64,20.000-20.000 32,-20.000 20.000-32,20.000-19.000 64,1.000 19.000 192,-21.000 0.000 384,0.000 0.000 161,20.000 19.000-224,-20.000-19.000-97,18.000 20.000-192,-18.000 1.000-128,0.000-21.000-96,0.000 20.000-352,0.000-1.000-801,0.000 1.000-1185,0.000-20.000-2115</inkml:trace>
  <inkml:trace contextRef="#ctx0" brushRef="#br0">14074.000 5684.000 11627,'19.000'19.000'416,"-19.000"20.000"-352,0.000-19.000 1570,0.000 1.000-642,0.000-1.000-799,0.000-1.000-161,0.000 1.000 0,0.000-1.000-32,0.000-19.000-257,0.000 0.000 65,0.000 0.000 320,-19.000 0.000-224,19.000-19.000 64,19.000-1.000 32,-19.000 1.000-64,20.000-1.000 32,-20.000-1.000-32,20.000 1.000-96,0.000 1.000 96,0.000 19.000 128,-20.000 0.000 192,19.000 0.000 129,-19.000 0.000 287,20.000 19.000 1,-20.000 1.000-97,0.000 1.000-159,0.000-1.000-289,0.000-1.000-160,20.000 1.000-609,-20.000-1.000-864,0.000 2.000-1602,20.000-21.000-4484</inkml:trace>
  <inkml:trace contextRef="#ctx0" brushRef="#br0">14431.000 5723.000 12203,'0.000'-20.000'641,"0.000"1.000"-769,0.000 19.000 2402,-21.000 0.000-1442,1.000 0.000-832,20.000 0.000-32,-18.000 19.000 97,18.000 1.000-1,0.000-1.000 64,0.000 1.000-192,0.000 1.000 64,18.000-1.000-321,2.000-1.000 33,1.000 1.000 32,-21.000-1.000 96,20.000 2.000 96,-20.000-21.000 64,20.000 20.000-32,-20.000-20.000 64,-20.000 0.000 224,20.000 0.000-32,-20.000 0.000-160,-21.000 0.000-96,23.000 0.000-160,-23.000 0.000-289,21.000 0.000-960,-19.000 0.000-897,19.000 0.000-4036</inkml:trace>
  <inkml:trace contextRef="#ctx0" brushRef="#br0">14471.000 5166.000 11787,'39.000'41.000'1505,"-19.000"-2.000"-928,0.000 21.000 1088,0.000-1.000-191,19.000 1.000-385,-19.000 19.000-385,20.000-39.000 1,-20.000 19.000-321,19.000 1.000-191,-39.000-20.000-97,20.000-1.000-192,-20.000 2.000-33,0.000-2.000 1,-20.000 0.000-64,0.000-18.000 96,1.000 18.000-192,-21.000-19.000-257,0.000 20.000-672,-19.000-20.000-1922,19.000 0.000-4004</inkml:trace>
  <inkml:trace contextRef="#ctx0" brushRef="#br0">1784.000 7491.000 10473,'-58.000'0.000'769,"37.000"0.000"-481,1.000 19.000 161,20.000-19.000 480,-18.000 0.000-64,18.000 0.000-321,0.000 0.000 1,18.000 0.000 31,2.000 0.000-63,1.000 0.000-161,37.000 20.000-128,3.000-20.000-96,-2.000 0.000 32,20.000 0.000 1,2.000 0.000-65,-2.000 0.000-32,0.000 0.000-32,-19.000 0.000 0,-21.000 0.000 0,1.000 0.000-32,-1.000 0.000-128,-19.000 0.000-97,0.000 0.000-63,0.000 0.000-128,-20.000 0.000-225,0.000 0.000-608,0.000 0.000-641,0.000 0.000-3074</inkml:trace>
  <inkml:trace contextRef="#ctx0" brushRef="#br0">2321.000 7352.000 12011,'0.000'0.000'-288,"0.000"0.000"-449,0.000 20.000 1249,20.000-20.000 417,20.000 19.000-320,-21.000-19.000-161,21.000 20.000 1,19.000 0.000 95,2.000-20.000 33,-2.000 20.000 63,1.000 0.000-351,-21.000-20.000-289,21.000 20.000 0,-41.000-1.000 0,1.000 1.000 64,0.000-20.000-128,-20.000 21.000 64,0.000-21.000 192,-20.000 19.000 384,0.000 2.000-287,-19.000-2.000-193,-1.000 21.000-64,-19.000-20.000-288,-2.000 20.000-1122,23.000-1.000-2145,-23.000 1.000-8360</inkml:trace>
  <inkml:trace contextRef="#ctx0" brushRef="#br2">1329.000 8941.000 12844,'20.000'-19.000'160,"-20.000"-1.000"-96,0.000 20.000 128,20.000-20.000 417,-20.000 20.000-1,0.000 0.000-384,0.000 0.000-63,0.000 20.000 31,0.000 0.000 256,0.000-1.000-95,0.000 21.000-1,-20.000 0.000 0,0.000 20.000-192,20.000 19.000-96,0.000-19.000 65,0.000 19.000-65,20.000-19.000 64,0.000-21.000 32,19.000 2.000 64,1.000-2.000-64,19.000-19.000 32,1.000-20.000-96,-21.000 19.000-480,22.000-19.000-1249,-23.000 0.000-2051,3.000-19.000-4996</inkml:trace>
  <inkml:trace contextRef="#ctx0" brushRef="#br2">1586.000 9299.000 15758,'-59.000'0.000'993,"39.000"0.000"-865,20.000 0.000 65,0.000 0.000 351,0.000 0.000-416,20.000-20.000-128,0.000 20.000-1121,19.000-19.000-1377,-19.000-1.000-2050</inkml:trace>
  <inkml:trace contextRef="#ctx0" brushRef="#br2">1567.000 9001.000 14253,'-60.000'-20.000'801,"40.000"1.000"-641,1.000 19.000-32,19.000 0.000-224,0.000-21.000-481,0.000 21.000-800,19.000 0.000-1954,1.000 0.000-6566</inkml:trace>
  <inkml:trace contextRef="#ctx0" brushRef="#br2">2003.000 9160.000 11530,'20.000'40.000'4581,"-20.000"-40.000"-4229,0.000 0.000-320,0.000 0.000 160,0.000 0.000-1121,0.000 0.000-4163</inkml:trace>
  <inkml:trace contextRef="#ctx0" brushRef="#br2">2321.000 9260.000 13612,'0.000'0.000'257,"0.000"0.000"-802,-20.000-20.000 609,1.000 20.000 0,-1.000 0.000-160,-20.000 20.000-256,40.000-20.000-65,-21.000 19.000 225,3.000 1.000 32,18.000 0.000 32,0.000-20.000-128,18.000 20.000 32,3.000-20.000 320,-1.000 0.000 32,20.000 0.000 64,-21.000 0.000 0,1.000-20.000 96,0.000 0.000-95,20.000 0.000 31,-40.000 20.000-160,19.000-19.000-64,-19.000 19.000-96,0.000 19.000-1089,0.000 1.000 928,0.000 0.000 257,0.000 20.000-32,20.000 19.000 128,-20.000-19.000 1,20.000 19.000 127,-20.000-18.000 416,0.000-1.000 481,0.000 0.000 609,-20.000-1.000 288,20.000-19.000-224,-39.000-20.000-225,19.000 20.000-416,-20.000-20.000-512,1.000 0.000-97,-1.000 0.000-319,-1.000 0.000-193,3.000-20.000-545,-3.000 0.000-640,21.000 0.000-833,20.000-20.000-2018,0.000 1.000-7078</inkml:trace>
  <inkml:trace contextRef="#ctx0" brushRef="#br2">2619.000 9398.000 13388,'40.000'20.000'705,"-40.000"-20.000"-449,0.000 0.000-128,0.000 0.000-2178</inkml:trace>
  <inkml:trace contextRef="#ctx0" brushRef="#br2">4009.000 8743.000 14317,'0.000'20.000'64,"19.000"-40.000"-192,21.000 20.000 224,0.000 0.000-32,-1.000 0.000-64,1.000 0.000-32,19.000 0.000-576,-18.000 0.000-994,-3.000 0.000-992,3.000 20.000-2723</inkml:trace>
  <inkml:trace contextRef="#ctx0" brushRef="#br2">4009.000 8803.000 11178,'0.000'19.000'-544,"19.000"-19.000"415,-19.000 20.000 97,20.000-20.000 64,0.000 20.000 97,0.000 0.000 63,-20.000 20.000 32,20.000 0.000 160,-1.000-1.000 385,-19.000 21.000 32,20.000 0.000-417,-20.000-1.000 33,0.000 21.000-129,0.000 19.000 0,-20.000-19.000-256,20.000 19.000 32,0.000-20.000 0,0.000 21.000 64,-19.000-1.000-96,19.000-20.000 32,0.000 1.000 33,0.000 0.000 223,0.000 19.000 320,0.000-39.000-63,0.000 19.000-481,-20.000 0.000 0,20.000 1.000-64,0.000 0.000-96,0.000-20.000-96,0.000-1.000 160,0.000-19.000 0,20.000-20.000 32,-20.000-1.000 96,0.000 1.000 225,0.000-20.000 255,0.000 20.000-95,0.000-20.000 191,0.000 0.000-191,0.000 0.000-193,19.000 0.000-224,-19.000-20.000-96,20.000 20.000-128,0.000 0.000 192,0.000-20.000-128,1.000 20.000 96,-3.000 0.000-64,23.000 0.000 0,-1.000 0.000 64,-1.000 0.000-32,1.000 0.000 0,19.000 0.000-64,-19.000 0.000 0,-1.000 0.000-96,1.000 0.000-385,-20.000 0.000-288,21.000 0.000-160,-41.000 0.000-992,0.000 0.000-1923</inkml:trace>
  <inkml:trace contextRef="#ctx0" brushRef="#br2">4981.000 8922.000 8872,'-20.000'-20.000'1601,"0.000"20.000"-1056,20.000 0.000 576,-19.000-20.000 1057,19.000 20.000-865,0.000 0.000-224,0.000 0.000-192,0.000 0.000-384,19.000 0.000-289,1.000 0.000-160,20.000 0.000-96,-19.000 0.000-64,-3.000 0.000 96,22.000 20.000-96,-19.000-20.000-161,-1.000 20.000-127,-2.000-1.000-192,3.000 2.000 31,-21.000-2.000-31,0.000 21.000 351,0.000-20.000 129,0.000 0.000 32,0.000 19.000 32,-21.000-18.000 32,21.000-2.000 0,0.000 21.000-32,21.000-20.000-32,-1.000 0.000-128,0.000 0.000-417,0.000 19.000 193,-20.000-39.000 384,19.000 20.000 64,-19.000 0.000 224,0.000-20.000 353,-19.000 20.000 288,-1.000-20.000-225,0.000 20.000-255,-21.000-20.000-97,3.000 0.000-192,17.000 0.000-160,-19.000 20.000-320,22.000-20.000-866,-3.000 0.000-1408,1.000 0.000-2819</inkml:trace>
  <inkml:trace contextRef="#ctx0" brushRef="#br2">6848.000 8783.000 9513,'0.000'0.000'512,"0.000"0.000"97,0.000 0.000 1473,0.000 0.000-673,0.000 0.000-1025,-20.000 20.000-63,20.000-20.000 95,-20.000 39.000-128,-1.000-19.000-96,1.000 20.000 1,2.000-1.000 95,18.000-18.000-32,0.000 18.000 32,0.000 1.000 33,18.000-20.000-129,2.000 0.000 0,1.000-1.000-96,19.000 2.000 64,19.000-21.000 32,0.000 0.000-127,-19.000 0.000-1,20.000-21.000-64,-1.000 21.000-385,-18.000 0.000-287,-23.000-19.000-578,2.000 19.000-703,1.000 0.000-1571,-21.000 0.000-5156</inkml:trace>
  <inkml:trace contextRef="#ctx0" brushRef="#br2">7046.000 8842.000 11691,'-20.000'20.000'1985,"20.000"0.000"-1856,0.000 20.000 767,0.000 0.000 706,0.000-1.000-705,0.000 21.000-545,-20.000 0.000-192,20.000-1.000-64,0.000 1.000-64,0.000-1.000-160,0.000-19.000-192,20.000 0.000-545,-20.000-1.000-1281,0.000-18.000-2755</inkml:trace>
  <inkml:trace contextRef="#ctx0" brushRef="#br2">4882.000 9895.000 7238,'-20.000'0.000'3524,"20.000"0.000"-3236,0.000 0.000 513,-20.000 0.000 800,20.000 0.000-608,20.000 0.000-384,0.000 0.000 63,0.000 0.000-63,19.000 21.000-289,1.000-2.000-224,1.000-19.000-64,17.000 20.000-32,-37.000 0.000-32,17.000 20.000-160,3.000-20.000-192,-41.000 0.000-97,20.000 19.000 33,-20.000-18.000 128,0.000 18.000 224,-20.000-19.000 96,-21.000-1.000 32,23.000 2.000 256,-23.000-1.000 96,21.000-1.000 1,-18.000-19.000-65,17.000 20.000 32,1.000-20.000 33,0.000 20.000-129,20.000-20.000-192,0.000 0.000-32,20.000 0.000 160,0.000 20.000 96,19.000-20.000-160,1.000 20.000-63,1.000-20.000-65,-2.000 0.000 32,21.000 0.000-32,-21.000 0.000 96,-19.000 20.000-192,20.000-20.000-129,-21.000 0.000-639,-19.000 0.000-1186,0.000 0.000-1890,0.000 0.000-7013</inkml:trace>
  <inkml:trace contextRef="#ctx0" brushRef="#br2">6887.000 9856.000 5252,'-21.000'-40.000'1474,"21.000"40.000"63,0.000 0.000-127,0.000 0.000-449,21.000 20.000 320,-21.000 0.000-128,0.000 19.000-545,0.000 1.000 97,0.000 20.000-64,0.000 0.000-65,0.000 0.000-287,-21.000-1.000-129,21.000 1.000-128,0.000-21.000 0,0.000 1.000-160,0.000 0.000-321,21.000-21.000-384,-21.000 2.000-768,20.000-21.000-962,-20.000 0.000-4643</inkml:trace>
  <inkml:trace contextRef="#ctx0" brushRef="#br2">7184.000 9935.000 13965,'20.000'0.000'1697,"-20.000"0.000"-1793,21.000 0.000-256,-21.000 20.000 384,0.000 20.000 32,0.000 0.000-32,0.000 19.000 32,0.000 21.000-128,0.000-20.000-64,20.000-1.000 32,0.000-19.000 64,-2.000-20.000 64,23.000-1.000 96,-1.000 2.000 32,-1.000-21.000 545,1.000 0.000 63,-1.000 0.000-127,1.000-21.000-225,-20.000 2.000 1,-20.000-21.000 63,0.000 20.000-159,0.000 0.000-1,-20.000 0.000-64,0.000 1.000-160,-19.000-1.000-160,-1.000 20.000 0,-19.000-21.000-544,19.000 21.000-513,-1.000 0.000-577,3.000 0.000-1441,18.000-19.000-1922</inkml:trace>
  <inkml:trace contextRef="#ctx0" brushRef="#br2">7601.000 8763.000 8295,'-20.000'0.000'577,"40.000"0.000"-33,0.000 0.000 706,1.000 0.000-129,17.000-20.000-481,3.000 20.000-159,-1.000 0.000 223,19.000-20.000 1,1.000 20.000-192,-1.000 0.000-225,-18.000 0.000-160,-3.000 0.000-32,-17.000 0.000-96,-1.000 20.000 0,0.000-20.000 0,-20.000 20.000 0,18.000 0.000 0,-18.000 0.000 0,0.000 19.000-32,0.000 1.000 32,0.000 0.000 0,0.000 19.000-64,0.000 1.000 64,0.000-1.000-32,0.000 21.000 32,21.000 0.000-32,-21.000-1.000 0,0.000 0.000-96,0.000 1.000 64,20.000 0.000-32,-20.000-1.000-33,0.000 21.000 33,0.000-21.000 128,0.000 20.000 0,0.000-19.000 32,0.000-1.000 65,0.000 1.000 63,0.000-20.000 320,20.000-1.000 97,-20.000 1.000-193,20.000-20.000 33,-20.000-21.000-33,19.000 21.000-64,1.000-20.000 97,-20.000 0.000-97,20.000-20.000 33,0.000 19.000-161,-20.000-19.000 64,0.000 0.000 0,0.000 0.000-96,0.000 0.000 289,-20.000 0.000-129,20.000 0.000-128,-40.000 0.000 193,21.000 0.000-193,-21.000 0.000-32,20.000 0.000-224,-19.000 0.000 32,-1.000 21.000-96,-1.000-21.000-512,2.000 0.000-514,-1.000 0.000-575,20.000 0.000-2948</inkml:trace>
  <inkml:trace contextRef="#ctx0" brushRef="#br1">5259.000 10929.000 12748,'-20.000'0.000'1281,"40.000"0.000"-1922,0.000 0.000 641,0.000 0.000 320,0.000 0.000-95,19.000 0.000-193,1.000 0.000-32,-20.000 20.000-32,19.000-20.000 0,-19.000 20.000 64,1.000-1.000-32,-1.000 2.000 0,-20.000-2.000 32,0.000-19.000 288,0.000 20.000 160,0.000 1.000-31,-20.000-2.000 159,-1.000-19.000-31,1.000 20.000-97,20.000-20.000-127,-18.000 20.000-161,18.000 0.000-160,0.000-20.000-32,0.000 0.000 0,0.000 20.000 32,18.000-20.000-64,2.000 20.000-160,1.000-1.000-160,19.000-19.000-161,-22.000 20.000-352,3.000-20.000-192,19.000 0.000-704,-20.000 0.000-1410,19.000 0.000-3139</inkml:trace>
  <inkml:trace contextRef="#ctx0" brushRef="#br1">5854.000 11028.000 11050,'0.000'0.000'2402,"0.000"0.000"-2850,20.000 0.000 704,0.000 20.000 865,1.000-20.000-544,-1.000 21.000-481,-2.000-21.000-385,2.000 19.000-703,21.000-19.000-610,-21.000 0.000-1249,-1.000 20.000-4996</inkml:trace>
  <inkml:trace contextRef="#ctx0" brushRef="#br1">6073.000 10969.000 11691,'-39.000'19.000'1313,"19.000"2.000"-1473,0.000-2.000 288,-1.000 1.000 1121,1.000 20.000-672,2.000-20.000-545,18.000 0.000-417,-20.000 0.000-960,20.000 0.000-1794,20.000 0.000-6310</inkml:trace>
  <inkml:trace contextRef="#ctx0" brushRef="#br1">6192.000 10969.000 12555,'40.000'-20.000'257,"-1.000"20.000"127,-19.000 0.000 385,0.000 20.000-225,1.000-1.000-416,-1.000-19.000-96,-20.000 21.000-128,0.000 18.000 64,0.000-18.000 0,0.000-2.000 0,0.000 21.000 96,-20.000-20.000 289,-1.000 0.000 415,21.000 0.000-31,0.000-20.000-96,0.000 19.000-225,0.000-19.000-32,21.000 0.000-95,-1.000 0.000-129,19.000 0.000-64,1.000 0.000-160,-1.000 0.000-288,-19.000 20.000-1666,0.000-20.000-3267</inkml:trace>
  <inkml:trace contextRef="#ctx0" brushRef="#br2">8972.000 8723.000 5092,'0.000'0.000'353,"0.000"0.000"768,0.000 0.000 1089,0.000 0.000-224,0.000 0.000-641,0.000 0.000-704,0.000 0.000 159,20.000 0.000 97,-1.000 0.000-384,1.000 0.000-321,20.000 0.000-96,-1.000 0.000 0,1.000-20.000-128,0.000 20.000-288,-1.000 0.000-577,1.000 0.000-769,-19.000 0.000-1216,-3.000 0.000-3909</inkml:trace>
  <inkml:trace contextRef="#ctx0" brushRef="#br2">8972.000 8763.000 4292,'0.000'0.000'2338,"0.000"0.000"-2242,0.000 0.000 577,0.000 20.000 1120,0.000-20.000-63,0.000 20.000-513,0.000-20.000-352,0.000 19.000-161,-20.000-19.000 129,20.000 20.000-192,0.000 0.000-161,0.000 0.000-63,0.000 20.000-65,0.000-21.000-96,0.000 21.000-31,0.000-20.000-65,20.000 20.000 0,-20.000 0.000-32,0.000 0.000-32,0.000 19.000-32,20.000-19.000 0,-20.000 19.000 0,0.000-19.000 0,19.000 0.000-64,-19.000 19.000 0,0.000-19.000 32,0.000 19.000 64,20.000-18.000-64,-20.000 18.000 32,0.000 1.000-64,0.000-20.000 97,0.000 0.000-65,20.000 19.000 32,-20.000-19.000 0,0.000-1.000-96,0.000 1.000 96,20.000 0.000 32,-20.000 0.000-32,20.000-20.000-96,-20.000 19.000-32,19.000-19.000-32,1.000 20.000-64,-20.000-20.000 128,20.000 0.000-65,-20.000-1.000-191,20.000-19.000 544,-20.000 21.000-256,0.000-1.000-32,0.000-1.000 32,0.000-19.000 96,0.000 20.000-96,0.000 0.000 0,0.000 0.000 0,0.000 0.000-32,0.000 0.000 32,0.000-20.000-32,20.000 19.000 0,-20.000 2.000 32,0.000-2.000 0,0.000 1.000 96,0.000 0.000-128,0.000 0.000 64,0.000-20.000-96,0.000 20.000 128,0.000-1.000 1,0.000-19.000-33,0.000 0.000 64,0.000 21.000-96,0.000-21.000 32,0.000 0.000 96,0.000 0.000-32,19.000 19.000 32,-19.000-19.000-64,0.000 0.000 32,0.000 0.000-32,0.000 20.000 0,0.000-20.000 32,0.000 0.000-32,0.000 0.000 65,0.000 0.000 31,0.000 0.000-32,0.000 0.000-32,0.000 0.000 96,0.000 0.000 32,20.000 0.000 225,0.000 0.000-353,0.000 0.000 0,1.000 0.000 160,17.000 0.000-224,-17.000 0.000-32,19.000 0.000-32,-1.000-20.000 96,1.000 20.000-96,0.000 0.000-320,-1.000 0.000 96,-19.000 0.000-513,0.000 0.000-737,0.000 0.000-1504,-20.000 0.000-4838</inkml:trace>
  <inkml:trace contextRef="#ctx0" brushRef="#br2">10122.000 8842.000 7751,'-59.000'-20.000'256,"39.000"20.000"577,-19.000 20.000 64,-1.000 0.000-97,20.000 0.000-95,0.000 0.000-513,1.000 19.000-96,19.000-18.000 65,0.000 18.000 31,19.000 1.000-96,21.000-20.000-32,-20.000 19.000-64,39.000-18.000-96,-19.000-2.000 32,19.000-19.000 96,2.000 0.000 0,-2.000 0.000 128,-19.000-19.000 0,-1.000-2.000 96,1.000-18.000 129,-40.000 19.000 223,0.000-20.000 289,0.000 1.000 128,-40.000-1.000-96,1.000 0.000 0,-21.000 20.000-385,1.000 0.000-415,-2.000 0.000-65,2.000 20.000-193,19.000 0.000-415,21.000 20.000-577,-1.000-20.000-449,20.000 20.000-1248,20.000 0.000-2339</inkml:trace>
  <inkml:trace contextRef="#ctx0" brushRef="#br2">10620.000 8981.000 14765,'0.000'20.000'769,"0.000"-20.000"-673,0.000 0.000 449,0.000 20.000 63,0.000-20.000-512,0.000 0.000-288,0.000 20.000-769,18.000-20.000-896,-18.000 0.000-1763</inkml:trace>
  <inkml:trace contextRef="#ctx0" brushRef="#br2">10897.000 8842.000 10794,'0.000'0.000'1153,"0.000"0.000"-1249,-20.000 0.000 1057,0.000 20.000 192,20.000-20.000-673,-20.000 40.000-31,1.000-20.000-193,-1.000-1.000 0,20.000 2.000 32,20.000-2.000-63,-1.000 1.000-161,21.000-20.000 96,0.000 20.000-32,-1.000-20.000-96,22.000 0.000-32,-2.000 0.000 32,0.000 0.000-64,-19.000 0.000-32,0.000 0.000-417,-1.000-20.000-447,-19.000 20.000-1090,-20.000 0.000-1474,0.000 0.000-5700</inkml:trace>
  <inkml:trace contextRef="#ctx0" brushRef="#br2">11076.000 8902.000 7879,'0.000'39.000'1666,"0.000"1.000"-706,0.000 0.000 1186,0.000 0.000-544,0.000-1.000-1057,0.000 1.000-449,20.000 0.000-32,-20.000 0.000-353,20.000 0.000-1568,-1.000-1.000-2499</inkml:trace>
  <inkml:trace contextRef="#ctx0" brushRef="#br2">13041.000 8981.000 10153,'0.000'0.000'2274,"0.000"0.000"-1857,0.000 0.000 480,0.000 0.000 448,0.000 0.000-705,21.000 0.000-447,-3.000 0.000-33,2.000 0.000-96,21.000 0.000-64,-3.000 0.000-96,-17.000 0.000-865,19.000 0.000-929,-1.000 0.000-833,-19.000 0.000-2786</inkml:trace>
  <inkml:trace contextRef="#ctx0" brushRef="#br2">13576.000 8822.000 10570,'20.000'-19.000'1057,"-20.000"-1.000"-1282,0.000 20.000 770,-20.000 0.000-33,20.000 20.000-448,-18.000-1.000-64,18.000 1.000 0,0.000 20.000 0,0.000 0.000 0,0.000-21.000 32,18.000 21.000-64,2.000-20.000-64,1.000 20.000 96,19.000-40.000 0,-1.000 20.000 0,1.000-20.000 128,0.000 0.000-32,-1.000-20.000 193,1.000 0.000 287,-19.000 0.000 97,-21.000-19.000 96,0.000 18.000-97,-21.000 2.000-223,1.000-21.000 63,0.000 20.000 225,-19.000 20.000-385,-1.000-20.000-160,20.000 20.000-192,-19.000 0.000 64,19.000 0.000-192,-20.000 0.000-320,40.000 0.000-769,-21.000 0.000-1314,42.000 20.000-1568</inkml:trace>
  <inkml:trace contextRef="#ctx0" brushRef="#br2">14113.000 8962.000 14765,'0.000'19.000'481,"20.000"-19.000"-417,-20.000 0.000 320,0.000 0.000-31,0.000 0.000-353,0.000 0.000-449,20.000 0.000-416,-20.000 0.000-896,20.000 0.000-1731</inkml:trace>
  <inkml:trace contextRef="#ctx0" brushRef="#br2">14372.000 8763.000 10537,'0.000'-20.000'417,"0.000"40.000"768,0.000-20.000 1249,0.000 20.000-896,0.000 19.000-545,0.000 1.000-225,0.000 0.000-319,0.000-1.000-289,18.000 1.000 0,-18.000 0.000-128,20.000 0.000-96,-20.000-1.000-96,21.000 1.000-256,-21.000-20.000-257,20.000 20.000-352,-20.000-40.000-769,0.000 20.000-1633,0.000 0.000-7655</inkml:trace>
  <inkml:trace contextRef="#ctx0" brushRef="#br2">9786.000 10154.000 4452,'0.000'0.000'993,"20.000"0.000"576,-20.000 0.000 385,19.000 0.000 32,1.000 0.000-96,-20.000 0.000-289,20.000 0.000-416,0.000 0.000-352,-20.000 0.000-481,20.000 0.000-288,-1.000 0.000-256,1.000 0.000-897,20.000 0.000-1793,-20.000 0.000-3973</inkml:trace>
  <inkml:trace contextRef="#ctx0" brushRef="#br2">10361.000 9995.000 11370,'-20.000'0.000'-448,"0.000"0.000"-1,-19.000 20.000 578,19.000 20.000 223,0.000-21.000-160,-1.000 22.000-32,21.000-2.000 32,0.000 0.000 97,21.000-18.000-33,-1.000 18.000-192,0.000-19.000 32,19.000-20.000 128,-19.000 20.000 289,20.000-20.000 255,0.000 0.000 65,-21.000-20.000-384,1.000 20.000-33,0.000-20.000 97,-20.000 1.000-65,0.000-1.000-32,0.000-20.000 65,0.000 20.000-33,-20.000 0.000-31,0.000 1.000-65,-19.000-2.000-64,19.000 1.000-128,0.000 1.000-31,-20.000 19.000-161,40.000 0.000-193,-19.000 0.000-832,19.000 0.000-993,0.000 0.000-1025,39.000 0.000-1985</inkml:trace>
  <inkml:trace contextRef="#ctx0" brushRef="#br2">10778.000 10115.000 832,'20.000'0.000'12716,"-20.000"0.000"-12748,0.000 0.000 128,-20.000 0.000 385,20.000 0.000-481,0.000 0.000-1057,0.000 0.000-673,20.000 0.000-1601</inkml:trace>
  <inkml:trace contextRef="#ctx0" brushRef="#br2">10976.000 10094.000 10441,'0.000'0.000'1922,"0.000"0.000"-2242,0.000 0.000 704,-20.000 21.000 513,0.000-2.000-545,20.000 1.000-223,-19.000 0.000-1,19.000 20.000 32,19.000-20.000-64,-19.000-1.000 0,40.000 1.000-64,-19.000-20.000-64,17.000 20.000 32,3.000-20.000 96,-21.000 0.000 160,19.000-20.000 33,1.000 20.000 223,-20.000-20.000 33,0.000-19.000-65,0.000 18.000-160,-20.000 2.000 65,-20.000-1.000-225,0.000-19.000-64,0.000 18.000 32,-20.000 1.000-96,21.000 1.000 0,-21.000 19.000-96,19.000-20.000-737,1.000 20.000-1152,20.000 0.000-1154,0.000 0.000-4068</inkml:trace>
  <inkml:trace contextRef="#ctx0" brushRef="#br2">11452.000 9995.000 12812,'41.000'-20.000'832,"-21.000"20.000"-992,-20.000-20.000 865,20.000 20.000 352,-1.000 0.000-641,-19.000-20.000-288,0.000 20.000 33,0.000 0.000-161,-19.000 0.000-129,-1.000 0.000-31,0.000 20.000 128,0.000-20.000-96,-1.000 20.000-32,-17.000 0.000-96,38.000 0.000 32,-21.000 20.000-97,21.000-21.000 33,0.000 1.000-64,21.000 1.000-33,-1.000-2.000-319,-2.000 1.000 191,23.000 0.000-31,-1.000-1.000 159,-21.000-19.000 257,1.000 21.000 32,0.000-1.000 128,-20.000-20.000 96,0.000 19.000 353,0.000 1.000 448,-20.000-20.000 128,0.000 0.000-161,-19.000 20.000-415,-1.000-20.000-193,1.000 0.000-192,-2.000 0.000-64,1.000 0.000-64,22.000 0.000-1057,-3.000 0.000-1505,1.000 0.000-3076</inkml:trace>
  <inkml:trace contextRef="#ctx0" brushRef="#br2">13477.000 9916.000 10537,'-39.000'39.000'193,"19.000"-19.000"-2660,-20.000 0.000 930,21.000 20.000 1953,-1.000 19.000 97,0.000-19.000-1,20.000 0.000-223,0.000-21.000 31,0.000 22.000 417,20.000-22.000-97,0.000 1.000-223,19.000-20.000-225,-19.000 0.000 128,21.000 0.000 128,-3.000 0.000 129,-18.000-20.000 128,21.000 1.000 127,-23.000-1.000 257,-18.000-20.000 0,0.000 0.000-32,0.000 21.000-192,-18.000-22.000-192,-2.000 22.000-161,-21.000-1.000-127,21.000 0.000-321,2.000 0.000-64,-3.000 20.000-192,1.000-20.000-801,20.000 20.000-1025,0.000 20.000-1858,20.000-20.000-4708</inkml:trace>
  <inkml:trace contextRef="#ctx0" brushRef="#br2">13894.000 10134.000 5349,'0.000'20.000'10634,"0.000"-20.000"-10634,0.000 20.000 64,-18.000-20.000 0,18.000 0.000-449,-21.000 0.000-2241,21.000 0.000-2595</inkml:trace>
  <inkml:trace contextRef="#ctx0" brushRef="#br2">14093.000 10094.000 7014,'20.000'-39.000'545,"-20.000"19.000"832,0.000 20.000 1666,0.000 0.000-1858,-20.000-20.000-641,20.000 20.000-31,-19.000 20.000-257,-1.000 0.000 0,0.000-1.000-127,0.000 1.000-33,20.000 20.000-96,0.000-20.000 32,0.000 19.000 0,20.000-18.000-192,20.000-1.000-161,-1.000-1.000 193,1.000 1.000 128,-1.000-20.000 32,1.000 0.000 32,-20.000 0.000 128,19.000-20.000 225,-19.000 1.000 223,0.000-1.000 161,-20.000-20.000-64,0.000 20.000-225,-20.000-19.000-63,0.000-2.000-193,-19.000 22.000-128,19.000-1.000-128,-20.000 0.000 32,21.000 0.000-480,-1.000 0.000-673,0.000 20.000-673,0.000 0.000-1313,20.000 0.000-3267</inkml:trace>
  <inkml:trace contextRef="#ctx0" brushRef="#br2">14431.000 9916.000 8648,'0.000'-21.000'2754,"20.000"21.000"-2754,-20.000 0.000 1057,20.000-19.000 353,19.000 19.000-449,-19.000-20.000-289,20.000 20.000-287,-20.000 0.000-1,19.000 0.000-64,-19.000 0.000-96,0.000 0.000-31,0.000 0.000-33,-1.000 20.000 32,-19.000-20.000 64,0.000 19.000 64,0.000 21.000 1,0.000 0.000-33,0.000-20.000-128,-19.000 40.000-32,19.000-21.000-96,0.000 1.000 64,0.000 0.000 1,19.000-21.000-65,-19.000 2.000-32,0.000 18.000-32,20.000-39.000-97,0.000 20.000-159,-20.000-20.000-801,0.000 20.000-1121,21.000-20.000-2178</inkml:trace>
  <inkml:trace contextRef="#ctx0" brushRef="#br2">14550.000 10154.000 12203,'0.000'0.000'1890,"20.000"0.000"-2114,0.000-20.000 736,-1.000 20.000 289,1.000 0.000-737,20.000-19.000-545,-20.000 19.000-1568,19.000 0.000-1987</inkml:trace>
  <inkml:trace contextRef="#ctx0" brushRef="#br2">14907.000 9955.000 7431,'20.000'-20.000'2882,"0.000"20.000"-2850,20.000-19.000 1153,-21.000 19.000 801,21.000-21.000-1025,-20.000 21.000-705,19.000-19.000-224,-39.000 19.000 33,20.000 0.000-1,-20.000 0.000-257,-20.000 0.000-287,1.000 0.000 128,-21.000 19.000 320,20.000 2.000 32,-19.000-2.000-32,19.000 1.000 64,0.000 0.000 0,20.000 0.000 128,0.000 20.000-64,20.000-20.000-32,0.000 19.000-64,-1.000-18.000-64,21.000-2.000-128,-20.000 21.000 128,19.000-21.000-32,1.000 2.000 64,-20.000-1.000 64,-20.000-20.000 288,0.000 19.000 417,0.000-19.000 416,-20.000 20.000-160,0.000-20.000-321,-19.000 0.000-63,-1.000 20.000-129,0.000-20.000-256,1.000 0.000-95,-1.000 0.000-161,1.000 0.000-385,19.000 0.000-736,0.000 0.000-1698,-1.000 0.000-3523</inkml:trace>
  <inkml:trace contextRef="#ctx0" brushRef="#br2">15006.000 8623.000 11691,'0.000'0.000'672,"0.000"-19.000"-640,20.000 19.000 801,0.000 0.000 384,0.000 0.000-416,0.000 0.000-321,19.000 0.000-127,1.000 0.000-1,-1.000 0.000-192,1.000 0.000-96,1.000 0.000-32,-2.000 0.000 0,1.000 19.000-32,0.000-19.000 0,-21.000 0.000 0,21.000 0.000 0,-20.000 21.000-32,0.000-21.000 0,-20.000 0.000-32,19.000 19.000 32,1.000 2.000 0,-20.000 18.000 0,0.000-19.000 32,20.000 20.000 0,-20.000-1.000 0,0.000 21.000 0,20.000-20.000 0,-20.000 19.000 0,21.000 21.000 0,-21.000-20.000 32,18.000-1.000-64,2.000 21.000 64,-20.000-21.000-32,21.000 20.000-32,-1.000-19.000 64,-20.000 20.000 32,20.000-20.000-64,-20.000-1.000 128,0.000 1.000-96,18.000-1.000 161,-18.000 1.000 31,21.000-1.000 64,-21.000-19.000-96,0.000 20.000 193,0.000-20.000-161,0.000 19.000 160,0.000 1.000-192,-21.000-21.000-128,21.000 2.000 129,-18.000-2.000 63,18.000-19.000-32,0.000 20.000 0,0.000-20.000-96,0.000-1.000 129,0.000 2.000-161,-20.000-2.000 32,20.000 1.000-96,0.000-20.000 64,20.000 0.000-96,-20.000 20.000 64,0.000-20.000 32,0.000 0.000-32,0.000 0.000 96,0.000 0.000 0,-20.000 0.000 33,0.000 0.000-33,-1.000 0.000-160,1.000 0.000-160,2.000 0.000-97,-23.000 0.000-415,1.000 0.000-1218,1.000 0.000-2018,-1.000 20.000-7527</inkml:trace>
  <inkml:trace contextRef="#ctx0" brushRef="#br2">16913.000 9379.000 13388,'-41.000'0.000'705,"21.000"0.000"32,20.000 0.000 928,0.000 0.000-480,20.000 19.000-288,1.000-19.000-96,19.000 0.000-545,19.000 0.000-96,0.000 0.000-128,1.000 0.000-64,-1.000 0.000-544,-19.000 0.000-577,-1.000 0.000-961,-19.000 0.000-2114</inkml:trace>
  <inkml:trace contextRef="#ctx0" brushRef="#br2">16951.000 9538.000 13484,'-38.000'40.000'2627,"38.000"-20.000"-2435,20.000-20.000 0,19.000 19.000 289,1.000-19.000 95,19.000 0.000-512,-19.000 0.000-608,19.000 0.000-1442,-19.000 0.000-1666</inkml:trace>
  <inkml:trace contextRef="#ctx0" brushRef="#br2">17945.000 8663.000 7655,'0.000'0.000'1281,"0.000"-19.000"-448,0.000 19.000 224,0.000 0.000 736,19.000 0.000-447,21.000 0.000-481,0.000 0.000-481,19.000-21.000 96,0.000 21.000-191,-18.000 0.000-33,17.000 0.000-192,-17.000 0.000-64,-1.000-19.000-256,-21.000 19.000-641,-19.000 0.000-1409,0.000 19.000-2595</inkml:trace>
  <inkml:trace contextRef="#ctx0" brushRef="#br2">18044.000 8684.000 4708,'0.000'19.000'128,"19.000"-19.000"160,-19.000 20.000 1090,0.000-20.000 223,0.000 20.000-127,20.000 20.000-321,-20.000-1.000-192,0.000 1.000-161,0.000 20.000-63,0.000-1.000-289,0.000 21.000-159,0.000-1.000 31,-20.000 21.000-128,1.000-1.000 96,-1.000 1.000-95,0.000-1.000 31,20.000 1.000 32,-20.000-21.000 96,20.000 20.000 225,0.000-20.000 64,20.000-19.000-257,-20.000 20.000-64,20.000-41.000-96,-20.000 21.000 33,0.000-20.000-65,0.000 0.000-96,0.000-1.000 0,0.000-19.000 32,0.000 0.000 32,0.000 0.000-128,20.000 0.000 97,-20.000 0.000-97,0.000-20.000 64,0.000 0.000 96,19.000 0.000-32,1.000 0.000-32,-20.000 0.000 0,40.000 0.000-96,-19.000 0.000 0,17.000 0.000 32,-17.000 19.000-64,37.000-19.000-128,-17.000 0.000-384,-1.000 0.000-705,-1.000 0.000-1506,1.000 0.000-3235</inkml:trace>
  <inkml:trace contextRef="#ctx0" brushRef="#br2">18877.000 8703.000 13388,'-19.000'20.000'288,"19.000"-20.000"1,0.000 40.000 992,0.000-20.000 64,0.000 39.000-608,0.000-19.000-353,0.000 19.000-192,0.000 1.000-63,-20.000-20.000-129,20.000 19.000 32,0.000-19.000-417,0.000 0.000-608,20.000 0.000-929,-20.000 0.000-1697</inkml:trace>
  <inkml:trace contextRef="#ctx0" brushRef="#br2">20268.000 9836.000 9288,'0.000'0.000'929,"0.000"-20.000"96,0.000 20.000 1249,20.000 0.000-640,-20.000 20.000-897,-20.000 0.000 191,20.000 0.000 65,-21.000 20.000-256,21.000 19.000-224,0.000-19.000-321,-20.000 19.000-96,20.000-18.000-192,0.000-2.000-385,20.000 0.000-576,-20.000-18.000-1025,21.000-1.000-2274</inkml:trace>
  <inkml:trace contextRef="#ctx0" brushRef="#br2">20207.000 8902.000 10730,'-39.000'-20.000'-193,"19.000"20.000"161,0.000 20.000 129,0.000-20.000 95,0.000 20.000 0,1.000-1.000-160,19.000 21.000 192,0.000-20.000 385,0.000 0.000-193,0.000 20.000-64,19.000-20.000-31,21.000-1.000-225,-20.000 2.000 32,19.000-2.000 64,21.000-19.000 64,-19.000 0.000 1,-2.000-19.000 255,-19.000-2.000 417,20.000 2.000 64,-21.000-1.000-128,-19.000-20.000-64,0.000 0.000-257,0.000 0.000 33,-19.000 1.000-321,-1.000 19.000 128,-20.000-20.000 33,1.000 20.000-289,-2.000 1.000-192,1.000 19.000-161,-19.000 0.000-832,19.000 19.000-896,1.000 1.000-2820</inkml:trace>
  <inkml:trace contextRef="#ctx0" brushRef="#br2">18739.000 9916.000 9961,'0.000'0.000'2594,"0.000"0.000"-2626,-20.000 0.000-352,20.000 0.000 288,-20.000 19.000 0,0.000 1.000 96,1.000 0.000 0,-1.000 20.000 160,20.000 0.000 192,0.000-21.000-63,0.000 22.000-97,20.000-22.000-128,-1.000 1.000 64,21.000 0.000 96,0.000-20.000 513,-1.000 0.000 256,1.000 0.000-96,-1.000-20.000-129,1.000 0.000-63,-20.000 1.000-96,1.000-2.000-1,-21.000-18.000-191,0.000-1.000-33,-21.000 20.000 96,-19.000-20.000-191,1.000 20.000-1,19.000 1.000-320,-20.000-2.000-192,1.000 2.000-353,19.000 19.000-992,0.000-20.000-1506,20.000 20.000-7111</inkml:trace>
  <inkml:trace contextRef="#ctx0" brushRef="#br2">20802.000 8644.000 11306,'-18.000'0.000'481,"18.000"0.000"-321,0.000 0.000 641,18.000 0.000-545,3.000 0.000-256,-1.000 0.000-64,20.000 0.000 96,19.000 0.000 0,-19.000 0.000 64,19.000 0.000-32,-18.000 0.000 32,-3.000 19.000 32,3.000-19.000-32,-21.000 21.000-64,0.000-2.000-64,-1.000 1.000 0,-19.000 20.000-32,0.000 0.000-32,0.000 19.000-96,-19.000 1.000-192,19.000 19.000 95,-20.000 20.000 161,20.000-19.000 128,-20.000 19.000 224,20.000-19.000 289,0.000 19.000 63,0.000-19.000-63,20.000 20.000-257,-20.000-21.000-160,20.000 20.000 0,-1.000-20.000 161,1.000 1.000 1056,-20.000 0.000-961,20.000-1.000 833,-20.000-20.000-608,0.000 1.000-65,0.000 0.000-31,0.000-1.000-257,0.000-19.000 256,-20.000-20.000-255,-19.000 0.000 127,19.000 0.000-128,-41.000 0.000-32,23.000-20.000 33,-23.000-20.000-257,-18.000 20.000 32,20.000-20.000-129,-1.000 0.000-127,21.000 0.000-192,-1.000 20.000-769,-1.000-19.000-1474,23.000-2.000-3843</inkml:trace>
  <inkml:trace contextRef="#ctx0" brushRef="#br2">21934.000 9398.000 9513,'0.000'0.000'2722,"0.000"0.000"-2273,0.000 0.000 800,20.000 0.000 673,1.000 0.000-801,19.000 20.000-577,-1.000-20.000-224,1.000 0.000-127,19.000 0.000-97,1.000 0.000-96,-21.000 0.000-96,1.000 0.000-801,-20.000 0.000-1602,-1.000 0.000-2497</inkml:trace>
  <inkml:trace contextRef="#ctx0" brushRef="#br2">22094.000 9538.000 14669,'0.000'40.000'129,"0.000"-20.000"-258,39.000-20.000 514,1.000 19.000 287,0.000-19.000-351,-1.000 0.000-385,21.000 0.000-545,-21.000 0.000-2178,-19.000 0.000-8103</inkml:trace>
  <inkml:trace contextRef="#ctx0" brushRef="#br2">22987.000 9081.000 1153,'0.000'0.000'7687,"-20.000"-20.000"-6886,20.000 20.000 672,0.000 0.000 385,0.000 0.000-161,0.000 0.000-736,40.000 0.000-480,-20.000 0.000-1,19.000 0.000-256,1.000 0.000-95,19.000 0.000-33,2.000 0.000 0,-23.000 0.000-64,23.000 0.000 0,-22.000 0.000-96,-19.000 0.000-481,0.000 0.000-864,-20.000 0.000-1057,20.000 0.000-770,-1.000 0.000-703,-19.000 0.000 704,-19.000-20.000 2274,-1.000 20.000 865,0.000 20.000 320,-21.000-20.000 1698,23.000 39.000 1185,-22.000-18.000-1250,19.000 38.000-736,21.000-19.000-640,0.000 19.000-289,41.000 1.000-128,-41.000-20.000-224,20.000 20.000-160,-2.000-21.000 160,-18.000-19.000-33,21.000 20.000-31,-21.000 0.000 192,0.000-1.000 96,0.000 1.000 545,-21.000 0.000 832,3.000-20.000 321,-22.000 0.000-289,-1.000 0.000-320,2.000-1.000-96,-1.000-19.000-160,20.000 0.000 0,1.000 0.000-64,-1.000 0.000-225,20.000 0.000-63,20.000 0.000-257,-1.000 0.000-96,21.000 0.000-32,19.000 0.000-95,-18.000-19.000-194,-1.000 19.000 33,-1.000 0.000-64,-19.000 19.000-705,20.000-19.000-832,-1.000 0.000-1378,1.000 0.000-4869</inkml:trace>
  <inkml:trace contextRef="#ctx0" brushRef="#br2">23722.000 9677.000 9705,'0.000'0.000'1922,"0.000"0.000"-1826,0.000 0.000 1377,0.000 0.000 865,0.000 0.000-1089,0.000 0.000-640,20.000 0.000-65,-20.000 0.000-127,39.000 0.000-33,-19.000 0.000-320,20.000 0.000-64,-1.000 0.000-32,-19.000 20.000-160,0.000 0.000 0,0.000 0.000 128,-20.000 0.000-32,0.000-1.000 0,0.000 1.000 128,-20.000 0.000 64,0.000 0.000-64,0.000 0.000 224,0.000 0.000 32,20.000-1.000-63,-19.000-19.000-33,19.000 21.000-64,0.000-2.000 0,19.000-19.000-96,1.000 0.000-320,20.000 20.000-481,-1.000-20.000-640,1.000 0.000-1314,-20.000 0.000-1473</inkml:trace>
  <inkml:trace contextRef="#ctx0" brushRef="#br2">24157.000 9836.000 4260,'0.000'-20.000'8456,"0.000"20.000"-8136,0.000 0.000 1698,0.000 0.000-96,0.000 0.000-962,21.000 0.000-671,-21.000 20.000-193,20.000-20.000-64,20.000 20.000 32,-21.000 0.000-192,21.000-1.000-160,-20.000-19.000-257,0.000 21.000-512,-1.000-2.000-865,1.000-19.000-1793</inkml:trace>
  <inkml:trace contextRef="#ctx0" brushRef="#br2">24356.000 9776.000 9737,'20.000'0.000'2754,"-20.000"0.000"-2658,0.000 0.000 1378,0.000 0.000 512,-20.000 20.000-929,-19.000 0.000-545,19.000 0.000-224,-20.000 20.000-256,21.000-21.000-32,-1.000 21.000-224,0.000 0.000-352,20.000-20.000-834,0.000 0.000-672,0.000 0.000-1217,0.000-20.000-4772</inkml:trace>
  <inkml:trace contextRef="#ctx0" brushRef="#br2">24495.000 9776.000 13036,'41.000'0.000'1249,"-21.000"0.000"-544,19.000 0.000 1184,1.000 0.000-543,-20.000 0.000-866,19.000 20.000-448,-19.000 0.000-32,0.000-20.000 32,0.000 20.000-32,-20.000 0.000 128,-20.000 0.000-64,20.000-1.000 33,-20.000 2.000-1,20.000 18.000-64,-20.000-19.000 32,20.000 0.000 0,0.000 0.000 0,0.000-20.000 32,20.000 20.000 0,0.000 0.000-32,0.000-20.000-96,19.000 0.000-32,22.000 0.000 32,-23.000 19.000-160,3.000-19.000-737,-3.000 0.000-1537,-18.000 0.000-4069</inkml:trace>
  <inkml:trace contextRef="#ctx0" brushRef="#br2">3969.000 10869.000 8167,'-20.000'0.000'64,"20.000"0.000"96,0.000 0.000 1090,0.000 0.000 31,-20.000 20.000-480,20.000 0.000-129,0.000 0.000-63,20.000 0.000 63,-20.000 0.000-95,20.000-1.000-65,20.000 2.000-95,-21.000-2.000-65,21.000-19.000-64,0.000 20.000-63,-1.000-20.000-129,22.000 21.000-32,-2.000-21.000-96,20.000 0.000-64,0.000 19.000 0,1.000-19.000 160,20.000 0.000-64,-1.000 0.000-64,-20.000 20.000 32,20.000-20.000 64,0.000 20.000-257,0.000-20.000-127,1.000 0.000 160,-1.000 0.000 128,0.000 0.000 64,0.000-20.000-32,-20.000 20.000-32,2.000-20.000-96,-2.000 20.000 31,0.000-19.000 97,-20.000 19.000 0,2.000 0.000 0,-23.000 0.000 0,3.000 0.000-32,-21.000 0.000 32,0.000 19.000 32,-1.000-19.000 0,-19.000 20.000 128,20.000-20.000 1,-20.000 20.000-1,20.000-20.000 32,-20.000 20.000-32,0.000-20.000 32,20.000 20.000-64,-20.000-20.000-32,0.000 20.000-32,0.000-1.000 32,0.000-19.000 32,-20.000 20.000 0,20.000 0.000-31,0.000 0.000-33,0.000-20.000 32,-20.000 20.000 0,20.000-1.000 0,0.000 1.000-32,-20.000 0.000-32,20.000 0.000 32,-19.000-20.000-32,19.000 20.000 32,0.000-20.000-32,0.000 0.000 96,0.000 20.000 96,0.000-20.000 0,-20.000-20.000 0,20.000 20.000-95,0.000-20.000-1,0.000 0.000-32,0.000 0.000-32,20.000 0.000 32,-20.000 1.000-64,19.000-1.000-32,1.000 20.000 32,0.000-20.000 64,0.000 0.000-64,19.000 20.000 0,1.000 0.000 0,0.000-20.000-32,19.000 20.000 0,2.000 0.000 0,-2.000 0.000 32,20.000 0.000 0,-19.000 0.000 32,19.000 0.000-32,-20.000 0.000 0,20.000 0.000 0,-18.000 0.000-32,-2.000 20.000 32,20.000-20.000 0,-19.000 0.000-64,19.000 20.000-64,-18.000-20.000 64,38.000 0.000 96,0.000 0.000 256,-20.000 0.000 0,20.000-20.000 64,1.000 20.000 353,-1.000-20.000 64,0.000 1.000-129,-20.000-1.000-351,-18.000 0.000-193,-2.000-20.000-96,-19.000 20.000-96,-22.000-20.000-161,3.000 1.000-223,-21.000-1.000-97,-21.000 20.000-383,3.000-20.000 63,-2.000 20.000 192,-21.000 20.000-384,3.000-20.000-1922,-23.000 20.000-8328</inkml:trace>
  <inkml:trace contextRef="#ctx0" brushRef="#br2">5935.000 11724.000 6470,'0.000'0.000'5157,"18.000"0.000"-4933,-18.000 0.000 0,0.000 0.000 1345,0.000 20.000-480,0.000 0.000-576,0.000-1.000-225,0.000 21.000-96,0.000 0.000 129,0.000-20.000-97,0.000 20.000-128,-18.000-2.000-64,18.000 3.000 32,0.000-21.000 64,0.000 0.000 64,-20.000-20.000 1,20.000 0.000 159,0.000 0.000 32,0.000 0.000-63,-21.000 0.000-129,21.000-20.000-32,0.000 0.000-256,0.000-21.000 96,21.000 3.000 0,-1.000-2.000 32,-2.000 0.000-32,2.000-20.000-96,1.000 21.000 128,19.000 19.000-32,-21.000-20.000 96,1.000 20.000 64,20.000 20.000-96,-20.000-19.000 224,-1.000 19.000-256,1.000 0.000 32,20.000 0.000-64,-20.000 0.000 225,1.000 19.000-161,-3.000 1.000 0,2.000 0.000 0,-20.000 20.000 96,20.000-1.000-160,-20.000 1.000 0,21.000 0.000 64,-21.000-1.000-288,0.000 1.000 480,20.000-21.000-288,-20.000 22.000-224,18.000-21.000 0,-18.000-20.000-449,0.000 20.000-608,0.000-20.000-1922,-18.000 0.000-2947</inkml:trace>
  <inkml:trace contextRef="#ctx0" brushRef="#br2">5994.000 11923.000 13741,'0.000'0.000'448,"20.000"0.000"-192,0.000 0.000 1794,19.000-21.000-801,1.000 21.000-640,19.000-19.000-513,1.000-1.000 32,-21.000 20.000-865,22.000 0.000-2658,-23.000-20.000-11049</inkml:trace>
  <inkml:trace contextRef="#ctx0" brushRef="#br2">9170.000 10849.000 10954,'-20.000'0.000'769,"0.000"20.000"-641,20.000 0.000 1217,0.000-20.000-64,-20.000 20.000-544,40.000 0.000-353,-20.000 0.000-160,20.000 0.000 161,20.000-1.000 127,-1.000 2.000-63,1.000-21.000-129,19.000 19.000-128,2.000-19.000 64,-2.000 0.000-159,20.000 0.000 63,-19.000 0.000-288,-1.000 0.000 224,20.000 0.000-160,2.000 0.000 96,37.000 0.000-321,-19.000-19.000 97,40.000 19.000 224,1.000 0.000-32,-2.000 0.000 32,2.000 0.000-32,-1.000-21.000 128,-1.000 21.000 33,22.000 0.000-161,-22.000 0.000 32,1.000 0.000-64,19.000-19.000 64,-38.000 19.000-32,19.000 0.000 96,-19.000 0.000-192,-21.000 0.000 160,0.000-20.000-32,20.000 20.000 32,-39.000 0.000-96,19.000 0.000 32,-40.000 0.000 0,1.000 0.000 0,-1.000 0.000 0,-19.000 0.000 0,-21.000 0.000-32,21.000 0.000 32,-20.000 20.000 0,1.000-20.000 0,-21.000 0.000 0,18.000 0.000-32,2.000 0.000 0,0.000 19.000 0,-20.000-19.000-65,21.000 21.000 65,-21.000-2.000 64,20.000 1.000-32,-20.000 20.000 0,0.000 0.000-32,0.000-20.000 0,0.000 0.000 32,0.000 0.000 97,0.000-1.000-130,0.000-19.000 98,0.000 0.000 159,0.000 0.000 96,0.000 0.000-160,-20.000-19.000-160,20.000-1.000 64,-21.000 0.000 32,21.000-20.000 0,0.000 20.000 33,0.000-20.000-65,0.000 20.000-64,0.000 1.000 0,21.000-21.000-32,-1.000 20.000-64,-2.000 0.000-1,3.000 0.000 33,19.000 20.000 0,-20.000 0.000 32,19.000 0.000-64,1.000 0.000 128,19.000 0.000-64,1.000 0.000 32,-1.000 0.000-96,41.000 20.000 192,-21.000-20.000-96,20.000 0.000-32,20.000 20.000 96,-20.000-20.000-64,21.000 20.000 0,-1.000-20.000 64,1.000 19.000-32,-1.000-19.000-32,19.000 21.000 64,-19.000-2.000-128,21.000-19.000 96,-21.000 20.000-32,19.000-20.000 32,-18.000 0.000-32,-1.000-20.000 32,-20.000 20.000 32,21.000-19.000-96,-41.000 19.000 193,20.000-21.000-1,-40.000 2.000 0,1.000-1.000 0,-1.000 0.000-64,-19.000 0.000 96,-1.000-20.000 97,-19.000 20.000-257,1.000 1.000 64,-21.000-1.000-96,0.000 0.000 0,0.000 0.000-32,-21.000-20.000 0,21.000 21.000-289,-20.000 19.000-351,2.000-20.000-545,-3.000 20.000-1890,1.000 0.000-4164</inkml:trace>
  <inkml:trace contextRef="#ctx0" brushRef="#br2">12207.000 11605.000 7206,'21.000'-40.000'2627,"-21.000"40.000"-2851,20.000 0.000 288,-20.000 0.000 64,0.000 0.000 64,0.000 40.000 449,-20.000-20.000 127,20.000 39.000-31,0.000-19.000 32,-21.000 19.000-161,21.000 1.000-383,-20.000-1.000-161,20.000-19.000 32,0.000 0.000 192,-20.000-20.000 256,20.000 0.000 65,0.000 0.000 32,0.000-20.000-33,0.000 0.000 417,0.000 0.000-480,0.000-40.000-289,20.000-1.000-32,-20.000 3.000 193,20.000-22.000-129,1.000 20.000-160,-21.000-19.000-160,38.000-1.000 0,-18.000 1.000-128,1.000-1.000 64,-1.000 40.000 96,19.000-19.000-96,1.000 18.000 64,-20.000 21.000-97,0.000 0.000 161,-1.000 0.000-96,1.000 21.000 160,-20.000-2.000 97,20.000 21.000-193,-20.000 0.000 128,0.000-1.000 32,0.000 21.000-256,0.000-1.000 96,20.000 1.000-96,-20.000-20.000-96,0.000 19.000-289,20.000-19.000-448,-20.000 0.000-32,0.000-20.000-800,0.000 19.000-642,0.000-39.000-1216</inkml:trace>
  <inkml:trace contextRef="#ctx0" brushRef="#br2">12286.000 11923.000 14765,'-20.000'0.000'1538,"20.000"-21.000"-1154,20.000 2.000 545,21.000 19.000-160,-2.000-20.000-385,1.000 0.000-480,0.000 20.000-32,19.000 0.000-352,-19.000 0.000-1410,-1.000 0.000-2210,1.000 0.000-7719</inkml:trace>
  <inkml:trace contextRef="#ctx0" brushRef="#br2">12922.000 11545.000 12748,'-20.000'0.000'3010,"20.000"0.000"-2849,0.000 0.000 287,20.000 0.000 929,0.000 0.000-896,19.000 0.000-481,-19.000 0.000-192,20.000-19.000-705,-1.000 19.000-1762,2.000 0.000-3651</inkml:trace>
  <inkml:trace contextRef="#ctx0" brushRef="#br2">13339.000 11386.000 12972,'20.000'0.000'993,"-20.000"20.000"32,0.000-1.000 1185,0.000 2.000-1153,0.000 19.000-737,0.000-21.000-352,0.000 21.000-288,19.000-20.000-961,-19.000 20.000-2179,0.000 0.000-6661</inkml:trace>
  <inkml:trace contextRef="#ctx0" brushRef="#br2">18381.000 11168.000 1953,'0.000'-20.000'5926,"0.000"20.000"-4869,0.000 0.000 64,0.000 0.000 256,20.000 20.000-224,-20.000 19.000-224,0.000 1.000-384,0.000 19.000-193,0.000-19.000 0,0.000 39.000-127,0.000-39.000-33,-20.000 21.000-32,20.000-22.000-64,0.000 1.000 160,0.000-20.000 33,0.000 0.000 127,0.000-1.000 64,-20.000-19.000 257,20.000 0.000-224,0.000-19.000-353,20.000-21.000-192,-20.000 0.000 64,20.000 1.000-128,0.000-1.000 128,0.000-21.000-192,-1.000 2.000 96,1.000-1.000-225,0.000 1.000-31,0.000 0.000-193,1.000 19.000 385,-21.000 0.000 289,18.000 20.000 95,-18.000 1.000-160,20.000 19.000-128,0.000 0.000 64,-20.000 19.000 32,21.000 1.000 0,-1.000 20.000 64,-20.000 0.000 64,20.000-1.000 97,-20.000 21.000-129,0.000-21.000-64,0.000 21.000-96,0.000 0.000 96,0.000-20.000-64,0.000 0.000-64,0.000-1.000 64,0.000 1.000-32,0.000-20.000-288,0.000 19.000-225,0.000-19.000-512,0.000-20.000-1089,0.000 0.000-1313,0.000 0.000-7239</inkml:trace>
  <inkml:trace contextRef="#ctx0" brushRef="#br2">18460.000 11505.000 16815,'-19.000'0.000'737,"19.000"-19.000"-1281,19.000 19.000 928,1.000 0.000 64,0.000-21.000-480,21.000 21.000-640,-23.000-19.000-706,22.000 19.000-672,-19.000 0.000-1185,-1.000 0.000-5253</inkml:trace>
  <inkml:trace contextRef="#ctx0" brushRef="#br2">18897.000 11148.000 11242,'-20.000'0.000'1570,"20.000"0.000"-802,0.000 0.000 1090,0.000 0.000-705,0.000-20.000-800,20.000 20.000-129,0.000 0.000 32,21.000 0.000-224,-23.000 0.000-64,2.000 0.000-641,0.000 0.000-864,21.000 0.000-481,-23.000 0.000 128,3.000 0.000-576,-21.000 0.000-1826</inkml:trace>
  <inkml:trace contextRef="#ctx0" brushRef="#br2">19195.000 10909.000 8776,'20.000'-20.000'1890,"-20.000"40.000"-1250,0.000-20.000 1859,0.000 20.000-514,0.000 20.000-831,0.000 0.000-450,0.000-1.000-255,0.000 21.000-289,20.000-20.000-128,-20.000 0.000-160,20.000-1.000-673,-20.000 1.000-1729,19.000-20.000-3364</inkml:trace>
  <inkml:trace contextRef="#ctx0" brushRef="#br2">19652.000 11168.000 9545,'0.000'-20.000'1185,"0.000"0.000"-1313,0.000 20.000 256,20.000 0.000 352,-20.000 20.000 161,0.000 0.000 576,0.000 19.000-544,0.000 1.000-257,0.000 19.000 257,0.000 1.000-193,0.000-1.000-320,0.000-19.000-96,-20.000 21.000 32,20.000-42.000 32,0.000 1.000 193,20.000 0.000 31,-20.000 0.000 96,0.000-20.000-31,0.000 0.000 352,0.000-20.000-449,0.000 0.000-256,0.000 0.000 96,0.000 1.000 64,19.000-21.000-96,-19.000 0.000-128,0.000 0.000-32,20.000-20.000-32,0.000 20.000-480,-20.000-19.000 127,20.000 19.000 225,-20.000 1.000 192,20.000 19.000 32,-20.000 0.000 64,19.000 20.000 0,1.000-20.000-31,0.000 20.000 159,1.000 0.000-128,-1.000 20.000-32,-2.000 0.000 96,23.000 0.000-128,-41.000 19.000-32,20.000-19.000 64,-20.000 20.000-32,20.000-1.000 64,-20.000 1.000 32,0.000 0.000 33,0.000-1.000-129,0.000 1.000 0,0.000-19.000 64,19.000-2.000-32,-19.000 2.000-32,0.000-2.000 0,20.000 1.000 0,-20.000-20.000-64,0.000 0.000-256,0.000 0.000-545,0.000 0.000-833,0.000 0.000-1985,0.000 0.000-3332</inkml:trace>
  <inkml:trace contextRef="#ctx0" brushRef="#br2">19731.000 11425.000 9641,'0.000'-19.000'448,"20.000"-1.000"97,0.000 20.000 1921,19.000 0.000-1025,2.000 0.000-928,-3.000-20.000-417,3.000 20.000-192,-1.000 0.000-833,-1.000 0.000-3844</inkml:trace>
  <inkml:trace contextRef="#ctx0" brushRef="#br2">20784.000 11326.000 7046,'-20.000'20.000'5734,"20.000"-20.000"-5670,20.000 0.000 96,-2.000 0.000 993,23.000-20.000-352,18.000 20.000-449,1.000-20.000-64,19.000 1.000 97,20.000-1.000 95,1.000 0.000-160,19.000 0.000 1,0.000-19.000-65,19.000 19.000 32,2.000-40.000 97,20.000 21.000-129,-22.000-21.000 0,21.000 0.000-224,-21.000 0.000 128,2.000 1.000-96,-21.000-21.000 0,1.000 21.000-64,-21.000-21.000 96,0.000 20.000-96,0.000 1.000 0,-40.000 19.000 0,0.000 0.000 129,-19.000 0.000-161,-20.000 21.000 128,1.000-1.000 0,-3.000 0.000 0,2.000 20.000-96,1.000-20.000-96,-21.000 20.000-96,20.000-20.000-385,-20.000 20.000-800,-20.000 0.000-2819</inkml:trace>
  <inkml:trace contextRef="#ctx0" brushRef="#br2">22847.000 10273.000 14830,'-38.000'-20.000'800,"38.000"20.000"-511,38.000 0.000 383,3.000 0.000 417,18.000 0.000-544,21.000-19.000-257,-1.000 19.000-192,0.000 0.000 160,-20.000 0.000 1,2.000 0.000-161,-23.000 0.000 32,-17.000 0.000-128,-1.000 19.000-128,0.000-19.000 128,0.000 0.000-32,-20.000 0.000 32,0.000 20.000 64,-20.000 0.000 32,20.000 0.000 0,-20.000 0.000 32,20.000 19.000-96,-20.000 1.000 0,20.000 0.000-32,20.000 0.000-352,-20.000 19.000-545,20.000-18.000-769,0.000-2.000-2081,19.000 0.000-6183</inkml:trace>
  <inkml:trace contextRef="#ctx0" brushRef="#br2">9011.000 10790.000 4804,'20.000'-20.000'3011,"-20.000"0.000"-2114,0.000 0.000 576,0.000 20.000 193,0.000-19.000-129,0.000-1.000-288,0.000 20.000-320,0.000 0.000-224,0.000 0.000-64,0.000 0.000-353,0.000 20.000 320,20.000-1.000 1,0.000 1.000-321,0.000 20.000-128,-1.000 0.000-128,1.000-1.000 97,0.000-19.000-1,-20.000 20.000 64,20.000-20.000-96,-20.000 19.000 64,20.000-18.000-128,-20.000-21.000-96,0.000 19.000-320,0.000-19.000-513,0.000 0.000-641,0.000 0.000-928,0.000 0.000-1634</inkml:trace>
  <inkml:trace contextRef="#ctx0" brushRef="#br3">15224.000 7332.000 12043,'20.000'-20.000'897,"1.000"20.000"-161,-21.000 0.000-95,0.000 0.000 384,0.000 20.000-160,-21.000 0.000-449,-19.000 19.000-63,1.000 1.000 63,-21.000 0.000 96,1.000 19.000-95,0.000 2.000-161,-1.000-2.000-160,1.000 1.000-32,-2.000-1.000 64,23.000 1.000-192,-3.000-1.000 128,-18.000-19.000-96,19.000 0.000-32,20.000 0.000-192,-19.000-20.000-417,-1.000 19.000-672,20.000-19.000-1185,1.000 0.000-898,-21.000-20.000-4227</inkml:trace>
  <inkml:trace contextRef="#ctx0" brushRef="#br3">14372.000 7809.000 6053,'18.000'-20.000'7047,"2.000"20.000"-6599,-20.000 0.000-95,0.000 0.000 383,0.000 20.000 97,0.000 20.000-160,0.000-1.000-129,-20.000 1.000-159,2.000 19.000-97,-2.000 1.000-96,-1.000 0.000 160,21.000-20.000 33,21.000-1.000-161,-1.000 1.000 128,18.000-20.000-31,3.000 0.000 31,18.000-20.000-64,21.000 0.000-288,-21.000-20.000 128,20.000 20.000-160,-18.000-20.000 0,-23.000 20.000-704,3.000-19.000-1442,-21.000 19.000-2947</inkml:trace>
  <inkml:trace contextRef="#ctx0" brushRef="#br4">11473.000 6855.000 5957,'0.000'0.000'769,"0.000"0.000"320,0.000 0.000 192,0.000 0.000-32,0.000 0.000-224,0.000 0.000-320,0.000 0.000-353,0.000 0.000 225,0.000 0.000 95,0.000 0.000-159,20.000 0.000-65,-20.000 0.000-95,20.000 0.000 63,-20.000 0.000-32,20.000 0.000 33,-1.000 0.000-33,1.000 0.000-63,0.000 0.000-33,0.000 0.000-32,19.000 0.000-128,-19.000-19.000 0,0.000 19.000 0,20.000 0.000-32,-21.000 0.000-96,21.000 0.000 33,-20.000 0.000-1,19.000 0.000-32,2.000 0.000-32,-1.000 0.000 96,-1.000 0.000-64,-19.000 0.000 0,20.000 0.000 96,-1.000 0.000-224,-19.000 0.000 160,20.000 19.000 0,-1.000-19.000-64,1.000 0.000 64,1.000 20.000 0,-3.000-20.000 64,3.000 0.000-160,18.000 0.000 64,-19.000 0.000 64,19.000 20.000-96,-19.000-20.000 64,-1.000 0.000-64,21.000 0.000 32,-21.000 0.000 64,22.000 0.000-128,-23.000 0.000 32,23.000 0.000 32,-21.000 0.000-96,19.000 20.000 192,0.000-20.000-128,1.000 0.000-32,-1.000 0.000 32,-18.000 0.000-33,18.000 0.000 1,1.000 0.000 32,-1.000 0.000 32,-19.000 0.000-128,19.000 0.000 128,-18.000 0.000-32,17.000 0.000 64,1.000 0.000-32,2.000 0.000-32,-2.000 0.000 64,1.000 0.000-32,-21.000 0.000 0,1.000 0.000-64,-20.000 0.000 32,19.000 0.000 0,1.000 0.000-96,1.000 0.000-96,-2.000 0.000 32,1.000 0.000 31,19.000 0.000 65,-19.000-20.000-32,19.000 20.000 64,-19.000 0.000 32,19.000 0.000 0,-18.000 0.000 0,-3.000-20.000 32,3.000 20.000 0,-1.000 0.000-64,-1.000 0.000 32,1.000 0.000-32,0.000 0.000-32,-1.000 0.000 64,21.000 0.000 32,-21.000 0.000 0,2.000 0.000 0,17.000 0.000 0,-17.000 0.000 0,-2.000 0.000-32,1.000 0.000 64,19.000 0.000-32,-19.000 0.000 0,19.000 0.000 0,1.000 0.000 0,-21.000 0.000 96,22.000 0.000 32,-2.000 0.000 32,1.000 0.000 0,-1.000 0.000-96,-19.000 0.000 33,19.000 0.000-130,-19.000 0.000 66,19.000 0.000-66,2.000 0.000 66,-22.000 0.000-33,21.000 0.000 32,-1.000 0.000 64,0.000 0.000 32,22.000 20.000 64,-2.000-20.000-32,0.000 0.000-32,0.000 0.000 128,1.000 0.000 33,20.000 20.000-1,-21.000-20.000 128,20.000 20.000-352,0.000-20.000 161,-20.000 20.000-33,20.000-20.000 160,-20.000 0.000-288,-18.000 0.000 225,-2.000 0.000-225,1.000 0.000-32,-21.000 0.000-64,-19.000 0.000-65,0.000 0.000-159,0.000 0.000-448,-20.000-20.000-930,0.000 20.000-3971</inkml:trace>
  <inkml:trace contextRef="#ctx0" brushRef="#br4">17826.000 2324.000 1569,'20.000'-59.000'2050,"-20.000"39.000"-705,0.000 0.000 1122,0.000 0.000-385,0.000 20.000-801,0.000-20.000-481,0.000 20.000-319,0.000 0.000-193,0.000 0.000-128,0.000 20.000-96,0.000-20.000 65,0.000 0.000 63,0.000 20.000 64,0.000 0.000 192,0.000 21.000 193,0.000-3.000-96,0.000 2.000 31,0.000 20.000 1,-20.000-1.000-225,20.000 1.000-96,0.000-1.000-32,0.000 1.000-128,-20.000-1.000 1,20.000-18.000-65,0.000-2.000 32,0.000 1.000-64,0.000 0.000 0,0.000-20.000-385,0.000 0.000-576,0.000-1.000-672,0.000 1.000-417,-20.000-20.000-2338</inkml:trace>
  <inkml:trace contextRef="#ctx0" brushRef="#br4">17607.000 2721.000 12363,'-20.000'0.000'609,"20.000"0.000"-737,0.000 21.000 384,0.000-21.000 545,20.000 20.000-417,-20.000 0.000-320,20.000 18.000-32,-1.000-17.000 32,-19.000 19.000-32,20.000 0.000 32,0.000-21.000 128,0.000 21.000 33,1.000-20.000 319,-3.000-20.000 257,2.000 20.000 128,21.000-40.000-64,-1.000 20.000-193,-1.000-40.000-255,1.000 20.000-257,-1.000-19.000-64,21.000-21.000-64,-21.000 20.000-673,1.000 21.000-1216,-20.000-21.000-2820</inkml:trace>
  <inkml:trace contextRef="#ctx0" brushRef="#br4">18917.000 5484.000 1153,'20.000'0.000'1729,"-20.000"-20.000"97,0.000 20.000 160,0.000 0.000-160,21.000 0.000-513,-21.000 0.000-801,18.000 0.000-31,-18.000 20.000 223,0.000 0.000-95,0.000 20.000-32,0.000 19.000-193,0.000 1.000-192,0.000 0.000-32,-18.000 20.000-64,-3.000-22.000-32,21.000 2.000 32,-20.000-20.000-128,20.000 0.000 97,-20.000-20.000 63,20.000-1.000 192,0.000 1.000-32,0.000-20.000 673,0.000-20.000-352,0.000 1.000-545,0.000-21.000 0,0.000 0.000-64,20.000 1.000 32,0.000-21.000-160,1.000 21.000-225,-3.000-22.000 65,2.000 3.000 64,21.000 17.000 192,-3.000-18.000 0,-17.000 39.000 32,-1.000-20.000 64,0.000 20.000 64,-20.000 20.000 64,20.000 0.000-32,-20.000 0.000-96,19.000 0.000-64,-19.000 20.000 64,20.000 0.000-64,-20.000 39.000 33,0.000-19.000 31,0.000 40.000-32,0.000-20.000-32,0.000 18.000 32,0.000-18.000 32,0.000 0.000-128,0.000-20.000 64,0.000-1.000-128,20.000-19.000-225,-20.000 20.000-480,0.000-40.000-864,20.000 20.000-1474,-20.000-20.000-3684</inkml:trace>
  <inkml:trace contextRef="#ctx0" brushRef="#br4">19096.000 5882.000 6470,'-21.000'20.000'9577,"21.000"-20.000"-9513,21.000 0.000 32,-1.000 0.000 96,0.000 0.000-224,19.000 0.000-993,1.000 0.000-1666,0.000 0.000-1184,-1.000-20.000-2787</inkml:trace>
  <inkml:trace contextRef="#ctx0" brushRef="#br4">19492.000 5783.000 15086,'0.000'0.000'640,"21.000"0.000"-447,-1.000 0.000 671,0.000-21.000-768,0.000 21.000-192,-1.000 0.000-640,1.000 21.000-834,0.000-21.000-800,-20.000 20.000-3588</inkml:trace>
  <inkml:trace contextRef="#ctx0" brushRef="#br4">19513.000 5921.000 13356,'-21.000'40.000'865,"42.000"-20.000"-545,-1.000-20.000 1186,20.000 20.000-545,-21.000-20.000-673,21.000 0.000-320,0.000 0.000-801,-21.000 20.000-1569,1.000-20.000-4389</inkml:trace>
  <inkml:trace contextRef="#ctx0" brushRef="#br4">20168.000 5326.000 6470,'-20.000'0.000'2786,"0.000"0.000"-2177,0.000 0.000 1473,20.000-20.000-288,0.000 20.000-225,0.000 0.000-768,20.000 0.000-193,0.000 0.000 1,19.000 0.000-353,1.000 0.000-128,21.000 0.000-32,-22.000-21.000-256,1.000 21.000-416,-1.000 0.000-1122,-19.000 0.000-1825,0.000 0.000-6823</inkml:trace>
  <inkml:trace contextRef="#ctx0" brushRef="#br4">20187.000 5384.000 10281,'-19.000'21.000'-320,"19.000"-1.000"96,19.000 0.000 736,-19.000-1.000-31,20.000 21.000-129,-20.000 0.000-288,20.000 19.000 32,-20.000 22.000-64,0.000-3.000 0,0.000 2.000 96,0.000-1.000 385,0.000 1.000 352,0.000-1.000 288,-20.000 1.000 128,20.000-1.000-352,0.000-19.000-192,0.000 0.000-129,0.000-21.000-31,0.000 1.000-33,0.000-20.000-95,20.000 0.000-97,0.000 0.000-160,21.000-1.000-32,-23.000 1.000-192,23.000-20.000-224,-1.000 0.000-481,-1.000 0.000-576,-19.000 0.000-1249,20.000 0.000-2275</inkml:trace>
  <inkml:trace contextRef="#ctx0" brushRef="#br4">20863.000 5384.000 9480,'-40.000'21.000'-1313,"19.000"-1.000"1121,21.000 0.000 448,-18.000 19.000-96,-2.000 1.000-95,20.000 0.000 63,0.000-1.000 64,0.000 1.000 288,0.000 1.000-31,20.000-22.000-1,-2.000 1.000 449,3.000-20.000 352,19.000 19.000 225,-20.000-38.000-193,19.000 19.000-384,-19.000-20.000-257,20.000-20.000-127,-21.000 20.000-33,-19.000-20.000-128,0.000 21.000-31,0.000-1.000-97,-19.000 0.000-32,-21.000 0.000-320,20.000 0.000-160,-19.000 20.000-353,19.000 0.000-512,20.000 0.000-865,-20.000 0.000-1281,20.000 0.000-4516</inkml:trace>
  <inkml:trace contextRef="#ctx0" brushRef="#br4">21578.000 5504.000 11050,'20.000'-20.000'-480,"-20.000"20.000"1665,0.000 0.000 256,0.000 0.000-1281,0.000 0.000-448,0.000 20.000 224,0.000 0.000 64,0.000 0.000 32,18.000 20.000 0,-18.000-21.000 0,21.000 21.000 0,19.000-20.000 64,-20.000-20.000 160,19.000 0.000 449,1.000 0.000 128,-1.000 0.000-33,1.000-20.000 65,-20.000 0.000 32,0.000 0.000-192,-20.000-19.000-33,0.000 19.000-351,-20.000-20.000 127,-20.000 20.000-512,1.000 0.000-160,-21.000 20.000-321,1.000 0.000-1216,-2.000 0.000-1634,23.000 20.000-5798</inkml:trace>
  <inkml:trace contextRef="#ctx0" brushRef="#br4">21061.000 6260.000 8520,'-40.000'0.000'3107,"20.000"0.000"-3204,1.000 0.000 674,-1.000 19.000 160,0.000 1.000-481,20.000 0.000-192,-20.000 20.000 0,20.000-20.000 96,0.000 19.000 160,20.000-19.000-95,0.000 20.000 63,19.000-40.000 64,-19.000 20.000 161,20.000-20.000 31,-19.000 0.000-95,17.000 0.000-65,-18.000-20.000 32,1.000 0.000 129,-1.000-20.000-129,-20.000 20.000 1,-20.000 1.000-129,-1.000-22.000-32,1.000 22.000-96,-18.000-1.000-160,17.000 20.000-192,-19.000 0.000-256,1.000 0.000-513,19.000 0.000-993,20.000 0.000-1281,0.000 20.000-4292</inkml:trace>
  <inkml:trace contextRef="#ctx0" brushRef="#br4">21637.000 6279.000 10634,'20.000'-19.000'2850,"-40.000"19.000"-3138,20.000-21.000 1665,-21.000 21.000-160,21.000 0.000-896,-18.000 21.000-321,-2.000-21.000 0,20.000 19.000 32,0.000 21.000 0,20.000-21.000-32,-2.000 2.000-128,3.000-1.000 0,-1.000-1.000 128,20.000-19.000 32,-1.000 20.000 64,1.000-20.000 64,-1.000-20.000 128,-19.000 1.000 225,0.000-1.000 95,-20.000-1.000 65,-20.000-18.000-65,0.000 19.000-159,-19.000 1.000-161,-1.000-22.000-128,-19.000 22.000-160,19.000-2.000-384,1.000 2.000-545,-2.000 19.000-640,41.000-20.000-1250,-20.000 20.000-5861</inkml:trace>
  <inkml:trace contextRef="#ctx0" brushRef="#br4">22153.000 5266.000 10473,'0.000'-40.000'609,"0.000"21.000"1793,20.000 19.000-544,-20.000-21.000-929,20.000 21.000-417,0.000 0.000-159,19.000 0.000-1,-19.000 0.000 0,20.000 21.000-159,-21.000-21.000-1,21.000 19.000-160,-19.000-19.000 0,-1.000 20.000-96,-2.000 0.000 128,2.000-1.000-64,1.000 22.000 96,-21.000-2.000 160,0.000 1.000 32,0.000 19.000 65,0.000 1.000-97,0.000 19.000-64,0.000 21.000-160,-21.000-20.000 0,21.000 19.000 64,0.000-20.000-160,0.000 0.000 0,0.000 1.000-352,0.000 0.000 640,0.000-1.000-512,0.000 1.000 256,-20.000-21.000 32,20.000-19.000 0,0.000 0.000 64,-18.000-1.000 128,18.000-19.000 385,0.000 0.000 287,-20.000-20.000-255,-1.000 20.000-33,1.000-20.000-223,20.000 0.000-129,-20.000-20.000-160,-19.000 20.000-96,19.000-20.000-288,0.000 0.000-513,-19.000 20.000-929,19.000 0.000-1665,-20.000 0.000-9641</inkml:trace>
  <inkml:trace contextRef="#ctx0" brushRef="#br4">20387.000 6895.000 4131,'-60.000'0.000'1922,"39.000"0.000"-416,3.000 0.000 287,18.000 0.000 225,-20.000 0.000-384,20.000 0.000-353,0.000 0.000-448,0.000 0.000-385,20.000 0.000-31,19.000-20.000-97,-19.000 20.000-224,39.000 0.000-64,-19.000 0.000 32,19.000 0.000-32,21.000 0.000 0,20.000 0.000 0,17.000 0.000-32,3.000 0.000 32,40.000 0.000-64,-2.000 0.000 32,20.000 0.000-32,20.000-20.000 32,21.000 20.000 32,-21.000 0.000-32,1.000 0.000 32,-60.000 0.000-64,1.000 0.000-352,-61.000 0.000-97,-20.000 0.000-31,1.000 20.000-289,-39.000-20.000-512,-3.000 0.000-1153,-18.000 0.000-6759</inkml:trace>
  <inkml:trace contextRef="#ctx0" brushRef="#br4">21478.000 7233.000 6790,'0.000'0.000'1121,"0.000"0.000"-224,0.000 0.000 544,0.000 0.000 161,0.000 0.000-449,0.000 20.000-32,0.000-1.000-160,21.000 1.000-321,-3.000 20.000-255,2.000 0.000-193,-20.000-1.000-64,20.000 1.000 32,1.000 19.000-64,-21.000-18.000 32,20.000-1.000 1,-2.000-2.000-65,-18.000-17.000-32,21.000-1.000-96,-21.000 0.000-161,20.000-20.000-319,-20.000 20.000-449,20.000-20.000-929,-20.000 0.000-2018,0.000 0.000-4548</inkml:trace>
  <inkml:trace contextRef="#ctx0" brushRef="#br4">21319.000 7551.000 10345,'-39.000'-21.000'289,"19.000"21.000"-129,20.000-20.000 288,-20.000 1.000 833,20.000 19.000-192,20.000-20.000-480,-20.000 0.000-321,20.000 0.000-64,19.000 0.000-95,-19.000-19.000-129,0.000 19.000-193,0.000 0.000-127,19.000 0.000 128,-19.000 0.000 160,0.000 0.000 0,-20.000 1.000 32,20.000 19.000-64,1.000 0.000 128,-21.000 0.000-32,18.000 0.000 128,2.000 19.000-32,-20.000 1.000-64,20.000 0.000-128,1.000 0.000-448,17.000 0.000-866,-17.000 0.000-2209</inkml:trace>
  <inkml:trace contextRef="#ctx0" brushRef="#br2">15860.000 13930.000 864,'-20.000'0.000'64,"20.000"0.000"-128,0.000 0.000 865,0.000 0.000 2114,0.000 19.000-865,0.000-19.000-353,0.000-19.000-255,0.000 19.000-289,-20.000 0.000-128,20.000 0.000-417,0.000 0.000-319,0.000 0.000-33,0.000 0.000 160,20.000 0.000-191,-20.000 0.000-1,0.000 0.000 0,20.000 0.000 32,0.000 0.000 129,0.000 0.000-161,-1.000 0.000-64,21.000 0.000 64,1.000 0.000-128,-3.000 0.000 0,23.000-21.000 0,18.000 21.000 65,-20.000-19.000-65,21.000 19.000 32,20.000 0.000-32,-1.000-20.000 0,0.000 20.000 0,0.000-21.000-96,0.000 21.000 0,1.000 0.000 32,-21.000 0.000-32,20.000-19.000 0,-20.000 19.000 32,20.000 0.000 32,-20.000 0.000 128,21.000 0.000 65,-20.000-20.000-1,19.000 20.000-64,-20.000 0.000-96,1.000 0.000-64,-1.000 0.000 64,1.000 0.000-128,-21.000 0.000 64,0.000 20.000 0,1.000-20.000-32,-1.000 0.000-32,-18.000 0.000 0,-3.000 0.000 64,23.000 0.000-160,-22.000 0.000-128,-19.000 0.000-385,0.000 0.000-992,-20.000 0.000-1634,0.000 0.000-6118</inkml:trace>
  <inkml:trace contextRef="#ctx0" brushRef="#br2">20426.000 13890.000 5669,'-20.000'19.000'2626,"1.000"-19.000"-2145,19.000 0.000-161,-20.000 0.000 1218,20.000 0.000 63,0.000 0.000-832,0.000 0.000-257,20.000 21.000-63,-20.000-21.000 31,19.000 0.000-127,1.000 0.000-33,0.000 0.000-32,20.000 0.000-128,19.000 0.000-64,-19.000 0.000 32,39.000 0.000-96,-20.000-21.000 65,20.000 21.000-33,21.000 0.000 160,-20.000 0.000-64,20.000-19.000-64,-21.000 19.000-96,0.000 0.000 32,0.000-20.000-32,1.000 20.000 0,-1.000 0.000 64,0.000 0.000 64,21.000-21.000 193,-21.000 21.000 31,0.000 0.000-160,22.000 0.000-160,-2.000 0.000-64,-20.000 0.000 0,0.000 0.000-32,0.000 0.000-32,0.000 0.000-64,2.000 0.000 32,-2.000-19.000 96,0.000 19.000 96,0.000 0.000-32,2.000 0.000 64,18.000 0.000 32,0.000 0.000 0,0.000 0.000-96,0.000 19.000 128,1.000-19.000 96,17.000 21.000-159,-17.000-21.000 95,19.000 0.000 0,0.000 0.000 96,1.000 0.000-32,-1.000 0.000-63,19.000 0.000-193,-39.000 20.000 0,21.000-1.000 0,-41.000-19.000-481,1.000 0.000-159,-41.000 21.000-834,2.000-21.000-2369</inkml:trace>
  <inkml:trace contextRef="#ctx0" brushRef="#br1">22908.000 6140.000 10954,'-20.000'0.000'1025,"0.000"0.000"-545,20.000 0.000 802,0.000 0.000-65,0.000 0.000-641,20.000 20.000 65,39.000-20.000-1,-19.000 40.000-223,39.000-21.000-1,0.000 22.000 33,2.000 18.000-225,18.000-19.000-64,-20.000-1.000 0,0.000 1.000-64,0.000 0.000 96,20.000-1.000-160,41.000 21.000-32,-21.000 0.000-96,1.000-1.000-32,-3.000-19.000-288,-36.000 0.000-225,-22.000-20.000-288,0.000 0.000-864,-19.000 0.000-1026,-20.000-20.000-3587</inkml:trace>
  <inkml:trace contextRef="#ctx0" brushRef="#br1">23821.000 6140.000 10281,'-20.000'0.000'256,"0.000"0.000"-256,-19.000 0.000 257,-22.000 0.000 992,-18.000 0.000-352,0.000 0.000-225,-40.000-20.000 1,-21.000 20.000 64,21.000 0.000-33,20.000 20.000-383,40.000-20.000-257,19.000 39.000-64,21.000-18.000 0,19.000 18.000 160,19.000 1.000 192,21.000 19.000-192,19.000 1.000-64,1.000 0.000-160,19.000-20.000 32,-20.000 19.000-288,2.000-19.000-256,-23.000-19.000-449,-17.000-2.000-609,-1.000 0.000-1633</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1:38:12"/>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00ffff"/>
    </inkml:brush>
    <inkml:brush xml:id="br4">
      <inkml:brushProperty name="width" value="0.05292" units="cm"/>
      <inkml:brushProperty name="height" value="0.05292" units="cm"/>
      <inkml:brushProperty name="color" value="#ff0000"/>
    </inkml:brush>
  </inkml:definitions>
  <inkml:trace contextRef="#ctx0" brushRef="#br0">5953.000 4252.000 6021,'-18.000'0.000'449,"18.000"0.000"512,0.000 0.000 1537,0.000 0.000-224,0.000 0.000-769,0.000 0.000-319,0.000 0.000-97,0.000 0.000-385,0.000 0.000-255,18.000 0.000-1,2.000 0.000 1,1.000 0.000-161,19.000 0.000 0,-1.000-20.000-64,21.000 20.000-31,-21.000 0.000-65,42.000 0.000-160,-23.000 0.000 160,-17.000 0.000-128,18.000-20.000-32,-19.000 20.000-321,-21.000 0.000-415,21.000 0.000-1058,-40.000 0.000-2306</inkml:trace>
  <inkml:trace contextRef="#ctx0" brushRef="#br0">16634.000 4113.000 160</inkml:trace>
  <inkml:trace contextRef="#ctx0" brushRef="#br0">16753.000 4054.000 4996,'0.000'0.000'545,"-20.000"0.000"448,20.000 0.000 384,0.000 0.000 257,0.000 0.000-225,0.000 0.000-576,0.000 0.000 160,0.000 0.000 256,0.000 0.000-160,0.000 0.000-288,0.000 0.000-129,20.000 0.000 65,-20.000 0.000-64,20.000 0.000-129,20.000 0.000-128,-21.000 0.000-31,42.000 0.000-161,-21.000-21.000-96,19.000 21.000 0,20.000 0.000-64,-19.000 0.000-64,19.000-20.000 32,-20.000 20.000-64,2.000 0.000 64,-2.000 0.000 32,0.000 0.000-128,1.000 0.000 64,-21.000 0.000-128,1.000 0.000 64,-20.000 0.000-32,0.000 0.000 0,-1.000 0.000 32,1.000 0.000-160,0.000 0.000 0,-20.000 20.000-257,0.000-20.000-31,0.000 0.000-353,0.000 0.000-384,0.000 0.000-481,0.000 0.000-704,0.000 0.000-3492</inkml:trace>
  <inkml:trace contextRef="#ctx0" brushRef="#br1">10083.000 2721.000 928,'0.000'0.000'1250,"0.000"0.000"-706,0.000 0.000-416,0.000 0.000-128,0.000 0.000-128,0.000 0.000 32,0.000 0.000 96,0.000 0.000 64,0.000 0.000 160,0.000 0.000 289,0.000 0.000 63,0.000 0.000 193,0.000 0.000-96,0.000 0.000-33,0.000 0.000 1,0.000 0.000-33,0.000 0.000-223,0.000 0.000-129,0.000 0.000 192,0.000 0.000 1,0.000 0.000-129,0.000 0.000 65,0.000 0.000-97,0.000 0.000 0,0.000 0.000 0,-20.000 0.000 1,20.000 0.000 127,0.000 0.000 65,0.000 0.000-1,0.000 0.000-192,-20.000 0.000-32,20.000 0.000 33,0.000 0.000-97,-20.000 0.000-32,20.000 0.000 192,-19.000 0.000-95,-1.000 0.000 31,0.000 0.000-128,20.000-19.000-128,-40.000 19.000-32,21.000 0.000 0,-1.000 0.000 96,-20.000-20.000 64,20.000 20.000-64,-19.000 0.000 33,19.000 0.000 63,-21.000-20.000-64,3.000 20.000 32,17.000 0.000 32,-19.000 0.000-64,1.000-19.000 0,-1.000 19.000 1,1.000 0.000-1,-1.000 0.000-64,0.000 0.000-32,1.000-21.000 96,-1.000 21.000-96,-1.000 0.000-32,-18.000 0.000 0,19.000 0.000 32,1.000 0.000-32,-21.000 0.000 0,21.000 0.000 0,-1.000 0.000 32,1.000 0.000 0,-1.000 21.000-32,-19.000-21.000 32,18.000 0.000-32,1.000 19.000 0,1.000-19.000 64,-21.000 20.000-64,21.000-20.000 32,-1.000 0.000-32,0.000 20.000-32,1.000-20.000 32,-2.000 19.000 0,3.000-19.000 0,-3.000 21.000 0,1.000-21.000 0,21.000 20.000 32,-41.000 0.000 0,40.000-20.000 0,-19.000 19.000 32,-1.000 0.000 0,1.000-19.000 0,-1.000 21.000-96,20.000-1.000 64,-19.000-20.000-32,-1.000 20.000 32,19.000 0.000 32,1.000 0.000-31,2.000-1.000 31,-3.000 1.000-64,-19.000 0.000 32,20.000 0.000 32,1.000 0.000-64,19.000 0.000 64,-20.000-1.000-32,0.000 21.000 64,20.000-19.000-96,0.000-2.000 96,-20.000 1.000-96,20.000-1.000 32,0.000 2.000 0,0.000-1.000 0,0.000 0.000-32,0.000 0.000 32,-20.000-1.000 0,20.000 1.000 0,0.000 0.000-64,0.000 0.000 64,0.000-20.000 0,0.000 20.000 0,20.000 0.000-96,-20.000 0.000 128,0.000-1.000-64,20.000-19.000 32,-20.000 20.000 0,20.000 0.000 0,-20.000 0.000-32,20.000 0.000 32,-20.000 0.000 64,19.000-20.000 0,1.000 19.000-96,0.000 1.000 0,0.000 1.000 33,1.000-21.000 31,-3.000 19.000 32,2.000-19.000-64,21.000 20.000 32,-21.000-20.000 0,-2.000 20.000-32,23.000-20.000-32,-1.000 0.000 160,-1.000 19.000-160,-19.000-19.000 64,20.000 0.000 32,-1.000 0.000-32,1.000 0.000 0,-1.000 0.000-96,22.000 0.000 64,-23.000 0.000-64,3.000 0.000 64,-1.000 0.000-64,-1.000 0.000 64,1.000 0.000-128,19.000 0.000 160,-19.000 0.000-64,1.000 0.000 0,17.000 0.000 32,-17.000 0.000-32,-2.000 0.000 0,21.000 21.000-64,-21.000-21.000 160,21.000 0.000-128,-21.000 0.000-32,21.000 0.000 32,-1.000 0.000-64,0.000 20.000 96,-18.000-20.000 0,17.000 0.000-96,-17.000 0.000 96,-1.000 0.000-96,-1.000 0.000 128,1.000 0.000-96,19.000 0.000 64,-19.000 0.000 0,19.000 0.000-32,-18.000 0.000-96,-1.000 0.000 64,19.000 19.000 0,-19.000-19.000 0,-1.000 0.000-193,1.000 0.000 161,-1.000 0.000 64,1.000 0.000 0,1.000 0.000 32,-3.000 0.000 0,3.000 0.000 0,-3.000 0.000-64,3.000 0.000 64,-1.000 0.000 0,-1.000 0.000 0,1.000 0.000 0,0.000 0.000 32,-1.000 0.000-64,1.000 0.000 32,-1.000 0.000 0,2.000-19.000 32,-1.000 19.000-32,-1.000 0.000 0,21.000-20.000 0,-21.000 20.000 64,1.000-21.000-96,-1.000 2.000 32,1.000 19.000 0,0.000-20.000 0,-21.000 0.000-32,21.000 20.000 32,1.000-19.000 32,-23.000-2.000-32,2.000 1.000 32,1.000 1.000-32,-1.000 19.000 0,0.000-20.000 0,-1.000 0.000 64,1.000 0.000-32,0.000 0.000 0,-20.000 0.000 64,20.000 1.000 0,0.000-1.000-224,-20.000 0.000 192,20.000 0.000-32,-1.000 0.000 0,-19.000 0.000 33,20.000 0.000 63,-20.000 1.000-96,0.000-1.000 64,0.000 20.000 32,0.000-20.000 64,0.000 0.000-32,0.000-1.000 32,0.000 21.000-63,-20.000-19.000-226,20.000-1.000 97,0.000 1.000 97,-19.000-2.000-194,-1.000 1.000 226,20.000 0.000-161,-20.000 20.000 32,0.000-19.000 32,0.000-1.000-32,0.000 0.000-129,-19.000 0.000 129,19.000 0.000-32,-21.000 20.000-224,3.000-20.000 512,17.000 1.000-224,-19.000 19.000-64,1.000-20.000 0,-1.000 0.000 96,1.000 0.000-64,-1.000 20.000-32,-19.000-20.000 64,-1.000-1.000-128,-19.000 2.000 128,-21.000 19.000 0,1.000-19.000 0,-20.000-1.000 33,-1.000 20.000 63,21.000-20.000 64,-20.000 20.000-192,20.000 0.000-481,-1.000 0.000-992,-18.000 20.000-1698,19.000-20.000-6534</inkml:trace>
  <inkml:trace contextRef="#ctx0" brushRef="#br1">20108.000 2245.000 672,'0.000'-20.000'2050,"0.000"20.000"609,0.000 0.000 223,0.000-20.000-479,0.000 20.000-546,0.000 0.000-607,0.000 0.000-225,0.000-20.000-129,0.000 20.000-127,0.000 0.000-192,0.000-19.000-193,0.000 19.000-160,0.000-20.000 64,0.000 20.000 1,0.000-20.000-129,-20.000 0.000 32,20.000 20.000 0,-19.000-20.000-160,-1.000 20.000 0,-20.000-20.000 0,20.000 1.000-96,1.000 19.000 32,-21.000 0.000 32,-1.000-20.000 32,23.000 20.000-32,-23.000-20.000 0,1.000 20.000 160,21.000 0.000-256,-1.000 0.000 64,0.000-20.000-32,-20.000 20.000 64,21.000 0.000-64,-1.000 0.000-32,0.000 20.000 32,0.000-20.000 64,-19.000 0.000 0,19.000 0.000 0,0.000 20.000 0,0.000-20.000-64,-1.000 20.000 64,3.000-1.000-64,-2.000-19.000 64,0.000 20.000-32,-1.000 0.000 32,1.000 0.000 0,0.000 0.000 0,1.000 0.000 0,19.000 19.000 0,-20.000-19.000 32,20.000 0.000 0,-20.000 21.000-64,0.000-22.000-96,20.000 21.000 160,-20.000-21.000-32,20.000 21.000 0,-19.000 0.000 0,19.000-20.000 32,-20.000 19.000 96,20.000 1.000-128,-20.000 0.000 128,20.000-1.000-64,-20.000 1.000-128,20.000 0.000 128,0.000 0.000 0,0.000 0.000-32,-20.000-2.000 32,20.000 3.000-128,0.000-1.000 96,0.000-1.000 0,0.000 1.000 32,0.000 20.000-64,0.000-21.000 64,0.000 2.000-64,0.000-2.000 65,0.000 1.000-162,0.000 20.000 258,0.000-41.000-290,0.000 21.000 226,0.000 0.000-65,0.000 0.000 32,0.000-21.000 32,0.000 21.000 0,0.000 0.000 96,0.000-20.000-128,0.000 19.000-96,0.000 1.000 128,0.000-20.000-32,0.000 19.000-32,0.000-18.000 0,0.000 18.000-32,0.000-19.000 96,0.000 20.000 32,0.000-20.000-160,0.000 0.000 193,0.000 19.000-129,0.000-18.000-32,0.000-2.000 32,0.000 21.000 32,0.000-20.000-96,0.000 0.000 32,0.000 0.000 128,0.000-1.000-160,0.000 1.000 32,0.000 1.000 64,0.000-2.000-32,0.000-19.000 0,0.000 20.000-32,0.000 0.000 64,0.000-1.000-64,0.000 2.000 128,0.000-21.000-256,0.000 19.000 192,0.000 1.000 0,0.000-20.000-32,0.000 20.000 32,0.000-20.000-32,0.000 20.000 32,0.000 0.000-64,0.000 0.000 0,0.000-20.000 160,0.000 19.000-224,0.000 2.000 64,-19.000-2.000 0,19.000 2.000 0,0.000-2.000 64,0.000 1.000-64,0.000 0.000 32,0.000 0.000-96,0.000 0.000 96,0.000 0.000 32,0.000-1.000 1,0.000 1.000 127,0.000 0.000-224,0.000 20.000 32,0.000-40.000 64,19.000 20.000-32,-19.000-1.000-32,0.000 2.000 32,0.000-2.000 32,20.000 1.000-64,-20.000 0.000 64,0.000-1.000 0,20.000 2.000-32,-20.000-1.000-32,0.000-20.000 96,20.000 19.000-96,-20.000 2.000 32,20.000-2.000-32,-20.000 2.000 0,0.000-21.000 32,19.000 20.000-32,-19.000-1.000 0,20.000-19.000 64,-20.000 20.000 32,20.000 0.000-352,0.000-20.000 608,0.000 20.000-223,-1.000 0.000-33,1.000-20.000-32,0.000 20.000-353,1.000-1.000 578,-1.000-19.000-514,18.000 20.000 225,-17.000-20.000-96,-1.000 20.000 96,0.000-20.000 0,0.000 20.000 0,-1.000-20.000 0,1.000 20.000 32,20.000-20.000 0,-20.000 0.000-32,-1.000 0.000-32,1.000 0.000-32,0.000 0.000 32,-20.000 0.000-96,20.000 0.000 64,0.000 0.000 32,-1.000-20.000-32,1.000 20.000-64,-20.000 0.000 128,20.000-20.000-128,1.000 20.000 160,-1.000-20.000-160,-2.000 0.000 32,2.000 1.000 96,1.000-1.000-289,-1.000-20.000 514,0.000 20.000-129,-1.000 0.000-192,1.000-19.000-161,0.000-1.000 514,-20.000 19.000-289,20.000-39.000 32,-20.000 21.000-33,20.000-21.000-31,-20.000 21.000 64,19.000-21.000 0,-19.000 21.000 97,0.000-1.000-1,20.000 0.000 0,-20.000 1.000 32,0.000-1.000 32,0.000-20.000-96,20.000 20.000-64,-20.000 0.000 64,0.000-19.000-128,20.000 0.000 64,-20.000-21.000 32,0.000 20.000-160,0.000 0.000 160,20.000 1.000 0,-20.000 19.000 0,0.000 0.000 192,0.000 1.000-96,0.000-1.000-32,0.000 20.000 1,0.000-19.000-97,0.000-2.000 64,0.000 22.000-96,0.000-21.000 0,0.000 0.000 32,0.000 1.000 32,0.000-1.000-64,0.000 0.000 0,0.000 0.000 64,19.000 1.000-32,-19.000-1.000 96,0.000 19.000 32,0.000 2.000-64,20.000-20.000-32,-20.000 18.000 128,0.000-19.000-64,0.000 21.000 64,0.000-21.000-64,0.000 0.000-128,20.000 1.000 32,-20.000-1.000 32,0.000 0.000-64,20.000 0.000 32,-20.000 1.000 32,0.000-2.000 96,0.000 2.000-63,0.000 0.000-1,0.000-2.000-225,0.000 2.000 514,0.000-1.000-321,-20.000 0.000-64,20.000 1.000 64,0.000-20.000-96,-20.000 19.000-64,0.000-19.000 224,20.000 18.000-288,-19.000 1.000 416,19.000 20.000-160,-20.000 1.000-64,0.000 19.000-96,20.000-20.000-545,-20.000 20.000-288,0.000 0.000-608,20.000 0.000-257,-39.000 20.000-1505,19.000-1.000-7335</inkml:trace>
  <inkml:trace contextRef="#ctx0" brushRef="#br2">10361.000 3775.000 1473,'0.000'0.000'608,"0.000"0.000"930,0.000 0.000 896,0.000 0.000-704,0.000 0.000-769,0.000 0.000 0,0.000 0.000 128,0.000 0.000-160,-20.000-20.000-97,20.000 20.000-191,0.000 0.000 32,-20.000 0.000-1,1.000 0.000-63,19.000-20.000-1,-20.000 20.000-63,0.000 0.000-97,20.000 0.000-127,-20.000-20.000-161,-1.000 20.000-32,3.000 0.000-32,-23.000 0.000-32,21.000 0.000 128,0.000-19.000 32,2.000 19.000 129,-23.000 0.000-65,21.000 0.000 64,-19.000 0.000-31,-1.000 0.000-33,0.000 0.000-192,1.000 0.000 0,-1.000 0.000-32,1.000-20.000 64,-22.000 20.000-32,23.000 0.000 1,-3.000 0.000-1,-18.000 0.000-32,19.000 0.000 128,-19.000 0.000 0,19.000 0.000-96,0.000-21.000-64,-19.000 21.000 32,18.000 0.000 0,-18.000 0.000-96,-1.000 0.000 96,1.000 0.000-64,19.000-19.000 32,-19.000 19.000 32,19.000 0.000 0,1.000 0.000-31,-1.000 0.000-66,1.000 0.000 66,-2.000 19.000-1,1.000-19.000-64,1.000 0.000 32,-1.000 21.000 0,-19.000-21.000-33,19.000 20.000 33,0.000-20.000 0,1.000 0.000-32,-2.000 19.000 32,3.000 1.000 65,-3.000-20.000-130,1.000 20.000 97,1.000-20.000-128,-1.000 20.000 128,1.000 0.000 0,-1.000 0.000 33,0.000-20.000-98,1.000 20.000 33,-1.000-1.000 33,19.000 2.000-33,-17.000-2.000 0,-3.000 1.000 0,21.000 0.000 0,2.000 0.000 0,-3.000 0.000 0,1.000 0.000 0,0.000-1.000 96,0.000 1.000-96,1.000 1.000 32,-1.000-2.000-96,20.000 1.000 32,-20.000 0.000 96,20.000-1.000-32,-20.000 2.000-32,20.000-2.000-96,-20.000 1.000 128,20.000 20.000 64,0.000-20.000-96,0.000 0.000 0,0.000-1.000 32,0.000 2.000 32,0.000-2.000-64,0.000 2.000 64,20.000-2.000-32,-20.000 1.000-64,20.000-20.000 64,-20.000 20.000 0,20.000 0.000 0,-20.000 0.000 64,20.000 0.000-64,-1.000-1.000 0,-19.000 1.000 0,20.000 0.000 96,0.000 0.000-224,0.000-20.000 192,1.000 20.000-32,-3.000 0.000-64,2.000-1.000 64,21.000 2.000-64,-21.000-2.000 32,19.000-19.000-32,-19.000 20.000 32,20.000 0.000 32,-1.000-1.000-64,1.000-19.000 0,-1.000 21.000 32,21.000-21.000 33,-21.000 20.000-97,22.000-20.000 64,-3.000 0.000-64,-17.000 19.000-33,18.000-19.000 33,-19.000 0.000 32,19.000 0.000-64,-19.000 0.000 64,19.000 0.000-32,2.000 21.000 64,-23.000-21.000-64,23.000 0.000-192,-22.000 0.000 320,21.000 0.000-64,-21.000 19.000-64,1.000-19.000 0,19.000 0.000 32,1.000 0.000-64,-21.000 21.000 0,22.000-21.000 32,-2.000 0.000 0,-19.000 0.000-96,19.000 0.000 64,1.000 0.000 0,-1.000 0.000 0,2.000 0.000 64,-2.000-21.000 0,0.000 21.000-64,1.000 0.000 160,-21.000 0.000-64,21.000-19.000-96,-1.000 19.000 32,-19.000 0.000 64,19.000 0.000-64,2.000-21.000 64,-2.000 21.000-128,-19.000 0.000 64,19.000 0.000-65,-19.000-19.000 1,19.000 19.000 128,-19.000 0.000-128,19.000-20.000 96,-18.000 20.000 32,-3.000 0.000-32,23.000-21.000 64,-22.000 21.000-64,21.000-19.000 64,-21.000-1.000 1,1.000 0.000-194,0.000 1.000 33,-1.000-2.000 0,2.000 2.000 64,-3.000-1.000-64,-18.000 0.000 224,21.000 0.000-320,-21.000 0.000 288,19.000-19.000-96,-19.000 19.000 0,20.000-20.000 96,-20.000 0.000-96,-20.000 21.000 0,19.000-21.000 32,-19.000 0.000 0,20.000 0.000 32,-20.000 20.000 161,0.000-20.000-289,0.000 21.000 256,-20.000-21.000-128,20.000 20.000 32,-19.000-19.000 0,-21.000 18.000-32,20.000-18.000-64,-39.000-1.000-64,-2.000 20.000 32,-18.000-20.000-32,0.000 21.000 64,-40.000-21.000 96,20.000 20.000-64,-21.000 0.000 224,21.000 0.000-224,-20.000 20.000 0,-1.000-20.000-96,21.000 0.000 32,0.000 20.000-160,20.000 0.000-320,0.000 0.000-353,0.000 0.000-160,0.000 20.000-1025,18.000 0.000-2723</inkml:trace>
  <inkml:trace contextRef="#ctx0" brushRef="#br2">21061.000 2126.000 864,'0.000'0.000'1538,"0.000"0.000"928,0.000 0.000-608,0.000 0.000-321,0.000 0.000-191,0.000 0.000-546,0.000 0.000-575,0.000 0.000-129,21.000 0.000-96,-21.000 0.000 64,0.000 0.000 96,0.000 0.000 320,0.000 0.000 129,0.000 0.000-129,0.000-20.000-63,0.000 20.000-33,-21.000 0.000-96,21.000 0.000-192,-20.000-20.000-31,20.000 20.000-1,-20.000 0.000-64,0.000-20.000 0,1.000 20.000 0,-21.000 0.000-32,20.000 0.000 0,0.000 0.000 0,1.000 0.000-1,-1.000 0.000 33,0.000 20.000-64,0.000-20.000 32,20.000 20.000 64,-21.000-20.000-32,3.000 20.000 32,-2.000-20.000-32,0.000 20.000 97,20.000 0.000-1,-21.000-1.000 64,1.000 1.000 32,20.000 0.000 0,-18.000 0.000 64,-3.000 21.000-160,1.000-22.000-128,20.000 21.000 161,-20.000-21.000-1,0.000 2.000-96,20.000 18.000 32,-19.000-19.000 0,19.000 19.000 0,0.000-19.000 32,-20.000 20.000-64,20.000-20.000 32,-20.000 19.000-32,20.000 2.000 64,-20.000-2.000 0,20.000 0.000 64,-20.000 2.000 33,20.000-2.000-33,0.000-20.000 0,-19.000 22.000-32,19.000-1.000 32,0.000-1.000 0,-20.000 1.000 1,20.000 0.000-65,0.000-1.000-32,0.000 22.000 32,0.000-22.000 32,-20.000 21.000 32,20.000-20.000-32,0.000 19.000-64,0.000 1.000 0,0.000-21.000-64,0.000 21.000-96,0.000-1.000 192,-20.000-18.000-64,20.000 18.000 32,0.000 1.000 0,-20.000-21.000 65,20.000 1.000-129,0.000 20.000 128,-19.000-20.000 128,19.000-1.000-96,0.000 1.000-160,0.000 0.000 32,0.000-1.000-32,0.000 1.000 32,0.000 0.000 0,0.000 0.000 0,19.000-1.000 64,-19.000 1.000 96,0.000 0.000 97,0.000-21.000-33,20.000 21.000-96,-20.000 0.000-96,0.000 0.000 0,20.000-20.000-64,-20.000 20.000 32,0.000-21.000 0,20.000 1.000 64,-20.000 0.000-160,20.000 0.000 192,-20.000 0.000-96,0.000 19.000 65,19.000-18.000-1,-19.000-21.000 64,0.000 19.000-128,20.000 1.000 0,-20.000 0.000-32,0.000-1.000-64,20.000 2.000 128,-20.000-1.000 0,0.000-20.000-96,20.000 19.000 0,-20.000 2.000 96,0.000-2.000-32,0.000 2.000 64,20.000-1.000-96,-20.000-20.000 0,0.000 19.000 32,19.000 1.000-64,-19.000 0.000-64,20.000-20.000 288,-20.000 20.000-352,20.000 0.000 96,0.000 0.000-32,-20.000-20.000 160,21.000 19.000-192,-21.000-19.000 128,0.000 0.000 64,18.000 20.000-96,-18.000-20.000 32,20.000 20.000 32,-20.000-20.000 0,21.000 20.000-128,-21.000-20.000 96,20.000 0.000-32,0.000 0.000-32,-2.000 20.000 64,3.000-20.000-96,-1.000 0.000 0,0.000 0.000 31,0.000 0.000 33,-1.000 0.000-96,1.000 0.000 128,-20.000 0.000-128,20.000 0.000 32,0.000-20.000 64,0.000 20.000 64,-1.000-20.000 0,1.000 20.000 64,0.000-20.000-32,0.000 0.000 0,1.000-19.000 0,-21.000 19.000-64,20.000 0.000 193,-2.000-20.000-161,2.000 1.000-32,1.000 18.000 0,-1.000-19.000 32,0.000 1.000 32,-20.000-1.000 0,19.000 0.000-32,1.000 0.000-32,-20.000-19.000 128,20.000-1.000-224,-20.000 1.000 96,0.000-1.000 128,20.000 1.000 0,-20.000-1.000 160,0.000 0.000 1,0.000 21.000-1,20.000-21.000-128,-20.000 21.000-96,0.000-21.000-32,19.000 0.000 64,-19.000 1.000-96,20.000-1.000 96,-20.000 0.000-64,0.000-19.000-64,20.000-1.000 32,-20.000-19.000-128,0.000 39.000 128,20.000-19.000 0,-20.000 19.000 32,0.000 21.000 64,0.000-21.000 161,0.000 20.000-65,20.000 1.000 160,-20.000-2.000-256,0.000 2.000 0,0.000-1.000-64,0.000-20.000-64,0.000 21.000 0,0.000-21.000 32,0.000 1.000-64,0.000-2.000 0,0.000 2.000 64,0.000 19.000-64,-20.000-19.000 128,20.000 19.000 0,0.000 20.000 64,-20.000-19.000 32,20.000 19.000 33,0.000-20.000-97,-20.000 0.000 160,20.000 21.000-224,-20.000-2.000 64,1.000-17.000-64,-1.000-3.000-160,20.000 1.000 384,-20.000 20.000-256,0.000 1.000 32,0.000-21.000-96,1.000 20.000 32,-1.000 20.000-96,0.000-20.000-128,-1.000 20.000-289,1.000 0.000-576,2.000 20.000-256,-2.000-20.000-32,-21.000 20.000-481,21.000 0.000-1089,0.000 19.000-4484</inkml:trace>
  <inkml:trace contextRef="#ctx0" brushRef="#br3">7304.000 2265.000 7847,'0.000'40.000'256,"0.000"-40.000"97,20.000 0.000 928,-20.000 0.000 32,20.000 19.000-416,-20.000-19.000-353,20.000 0.000 97,-20.000 0.000 320,19.000 0.000-96,-19.000 0.000-385,0.000 21.000-192,20.000-21.000-192,-20.000 0.000 1,0.000 0.000-97,0.000 0.000-289,20.000 0.000-1088,-20.000 19.000-1153,20.000-19.000-2467</inkml:trace>
  <inkml:trace contextRef="#ctx0" brushRef="#br3">7522.000 2503.000 4228,'0.000'20.000'2978,"20.000"-20.000"-1472,-20.000 0.000 31,0.000 20.000 257,21.000-20.000-257,-21.000 0.000-448,0.000 0.000-384,18.000 20.000-257,-18.000-20.000-287,20.000 0.000-161,0.000 20.000-257,-20.000-20.000-671,21.000 19.000-738,-1.000-19.000-736,-2.000 20.000-1314,-18.000-20.000-2338</inkml:trace>
  <inkml:trace contextRef="#ctx0" brushRef="#br3">7741.000 2702.000 1345,'20.000'40.000'4100,"-1.000"-20.000"-1762,-19.000-20.000-160,20.000 20.000-256,0.000-20.000-993,-20.000 19.000-449,20.000-19.000-320,0.000 19.000-160,0.000-19.000-801,-20.000 21.000-2818</inkml:trace>
  <inkml:trace contextRef="#ctx0" brushRef="#br3">8079.000 2960.000 9256,'18.000'40.000'4452,"-18.000"-20.000"-4291,21.000-20.000 768,-21.000 0.000 480,0.000 0.000-608,20.000 20.000-577,0.000-20.000-128,0.000 19.000-256,-1.000-19.000-353,1.000 0.000-928,0.000 20.000-705,0.000-20.000-1153,0.000 20.000-1474</inkml:trace>
  <inkml:trace contextRef="#ctx0" brushRef="#br3">8356.000 3159.000 4644,'20.000'19.000'1409,"-1.000"2.000"289,-19.000-21.000 288,20.000 20.000-673,0.000-20.000-865,-20.000 20.000-223,21.000-20.000-65,-21.000 0.000-128,20.000 20.000-1057,-2.000-20.000-2947</inkml:trace>
  <inkml:trace contextRef="#ctx0" brushRef="#br3">8654.000 3378.000 10730,'20.000'20.000'480,"0.000"-1.000"-128,-20.000-19.000 641,19.000 0.000-768,-19.000 20.000-1090,20.000-20.000-1986,0.000 20.000-3459</inkml:trace>
  <inkml:trace contextRef="#ctx0" brushRef="#br3">8873.000 3517.000 9160,'20.000'39.000'1474,"-20.000"-39.000"-161,18.000 21.000 1025,-18.000-2.000-512,21.000-19.000-1282,-1.000 20.000-416,-20.000 0.000-32,20.000-1.000 1,0.000-19.000-386,-20.000 21.000-1056,19.000-1.000-1025,1.000-20.000-2595</inkml:trace>
  <inkml:trace contextRef="#ctx0" brushRef="#br3">9110.000 3854.000 10409,'20.000'40.000'897,"-20.000"-20.000"-641,0.000 0.000 994,20.000 0.000-193,-20.000-20.000-545,20.000 20.000-224,0.000-20.000-224,-1.000 20.000-32,1.000-20.000-320,0.000 0.000-673,0.000 0.000-832,1.000 0.000-2083</inkml:trace>
  <inkml:trace contextRef="#ctx0" brushRef="#br3">9369.000 4113.000 10473,'20.000'19.000'1666,"-2.000"2.000"-1410,-18.000-21.000 865,21.000 19.000 96,-21.000-19.000-992,20.000 0.000-738,0.000 20.000-960,0.000-20.000-1762</inkml:trace>
  <inkml:trace contextRef="#ctx0" brushRef="#br3">9626.000 4371.000 7014,'20.000'40.000'545,"-20.000"-20.000"-321,20.000-20.000 1506,-20.000 0.000-513,21.000 20.000-1121,-1.000-20.000-160,-20.000 20.000-64,18.000-20.000 31,2.000 19.000-287,1.000-19.000-417,-21.000 20.000-736,20.000-20.000-129,0.000 20.000-512</inkml:trace>
  <inkml:trace contextRef="#ctx0" brushRef="#br3">9905.000 4590.000 2850,'19.000'19.000'5509,"1.000"2.000"-5124,0.000-21.000 223,-20.000 19.000 642,20.000-19.000-386,0.000 20.000-415,-1.000-20.000-321,1.000 0.000-96,0.000 0.000-480,0.000 20.000-3428</inkml:trace>
  <inkml:trace contextRef="#ctx0" brushRef="#br3">10302.000 4908.000 10794,'19.000'40.000'833,"1.000"-20.000"-705,0.000-20.000 288,0.000 19.000 225,0.000 1.000-769,-20.000-20.000-705,20.000 0.000-320,-1.000 20.000 160,-19.000-20.000-833,20.000 20.000-1601,0.000-20.000-961</inkml:trace>
  <inkml:trace contextRef="#ctx0" brushRef="#br3">10559.000 5087.000 7366,'0.000'20.000'353,"21.000"-20.000"-545,-21.000 19.000 320,0.000-19.000 0,20.000 0.000-1345,-20.000 0.000-1410,0.000 21.000 161</inkml:trace>
  <inkml:trace contextRef="#ctx0" brushRef="#br3">10738.000 5186.000 9320,'0.000'21.000'3396,"0.000"-21.000"-3300,0.000 19.000-192,20.000-19.000 320,-20.000 0.000-448,0.000 0.000-3140</inkml:trace>
  <inkml:trace contextRef="#ctx0" brushRef="#br3">7403.000 3000.000 1569,'0.000'20.000'2466,"0.000"-20.000"-2370,0.000 0.000 1474,0.000 0.000 608,0.000 0.000-705,0.000 0.000-255,0.000 0.000 127,0.000 0.000 32,0.000 0.000-320,0.000 0.000-224,0.000 0.000-32,0.000 0.000-97,0.000 0.000-223,0.000 0.000-97,0.000 0.000-192,-20.000 0.000 97,20.000-20.000-65,0.000 20.000 64,-19.000-20.000-128,19.000 0.000-32,-20.000 0.000 0,20.000 1.000-128,-20.000-1.000 97,20.000-20.000-194,0.000 20.000 97,20.000-20.000 0,0.000 1.000 0,-1.000-21.000 0,1.000 20.000-96,0.000-20.000 96,20.000 21.000 0,-1.000-1.000-32,1.000-19.000 96,-1.000 19.000 65,1.000 1.000-194,19.000 18.000 65,-18.000-19.000 0,18.000 21.000 65,1.000 0.000-162,-1.000-2.000 258,1.000 1.000-1,-1.000 20.000-256,20.000-20.000 96,-18.000 20.000 0,18.000 0.000-32,-39.000 20.000 0,19.000-20.000 96,-19.000 0.000-160,-21.000 0.000 128,1.000 0.000-64,0.000 0.000 32,1.000 20.000-129,-1.000-20.000-191,-20.000 0.000-160,0.000 0.000-1,0.000 0.000-416,-20.000-20.000-1601,-1.000 20.000-2050,21.000 0.000-5156</inkml:trace>
  <inkml:trace contextRef="#ctx0" brushRef="#br3">8296.000 2047.000 12587,'-19.000'0.000'321,"19.000"-20.000"928,0.000 20.000 1217,0.000 0.000-1120,0.000 0.000-962,19.000 0.000-160,1.000 0.000 321,20.000 20.000-225,-1.000-20.000-224,1.000 19.000-96,1.000 1.000 96,-3.000 20.000 0,-17.000-20.000-352,-1.000 0.000 544,0.000-1.000-288,-20.000 1.000 64,0.000 0.000 64,0.000 0.000 129,-20.000 0.000-1,20.000 1.000-64,-20.000-2.000-96,-1.000 0.000-160,1.000 2.000-288,2.000-21.000-353,-2.000 19.000-416,-1.000 2.000-160,1.000-2.000-865,20.000 1.000-865,-20.000 0.000-4100</inkml:trace>
  <inkml:trace contextRef="#ctx0" brushRef="#br3">6947.000 2762.000 6950,'19.000'-20.000'929,"-19.000"20.000"-705,0.000 0.000 1826,0.000 0.000-128,0.000 0.000-1089,20.000 20.000 704,-20.000-20.000-63,40.000 39.000-417,-20.000 1.000-321,19.000 0.000-159,1.000 0.000-385,1.000-21.000-64,-3.000 21.000 64,3.000 0.000 161,-3.000-20.000 127,3.000-1.000 257,-1.000-19.000 128,-1.000 0.000-33,-19.000-19.000-63,20.000 19.000-64,-21.000-20.000-161,1.000-20.000-255,-20.000 20.000-289,20.000 0.000-129,-20.000 20.000-1120,20.000-19.000-1217,-20.000 19.000-2114,0.000 0.000-9418</inkml:trace>
  <inkml:trace contextRef="#ctx0" brushRef="#br2">6986.000 6418.000 928,'-20.000'0.000'801,"20.000"0.000"-577,0.000 0.000-224,0.000 0.000-224,-19.000 0.000-224,19.000 0.000-161,0.000 0.000 353,-20.000 0.000 256,20.000 0.000 416,0.000 0.000 737,0.000 0.000 577,-20.000 0.000-96,20.000 0.000-65,0.000 0.000-128,-20.000 0.000-223,20.000 0.000-258,0.000 0.000-191,-21.000 0.000 64,21.000 0.000-128,0.000 0.000 63,0.000 0.000-127,0.000 0.000-129,0.000 0.000-31,21.000 0.000-161,-21.000 0.000-64,20.000 0.000-95,0.000 0.000-33,19.000-20.000-32,-19.000 20.000 0,20.000 0.000-32,19.000 0.000 64,2.000 0.000-32,-3.000 0.000-64,21.000-19.000 32,2.000 19.000-64,-2.000 0.000 64,20.000 0.000-64,1.000 0.000 32,-1.000 0.000-64,0.000 19.000 64,0.000-19.000-32,-20.000 0.000 96,21.000 0.000-96,-21.000 0.000 0,1.000 0.000 33,-1.000 0.000-1,-20.000 0.000-32,20.000-19.000 32,-18.000 19.000-32,-22.000 0.000 32,21.000 0.000-32,-20.000 0.000 64,-1.000 0.000 32,1.000 0.000-32,-1.000 0.000-32,1.000 0.000 0,-19.000 0.000-128,-21.000 19.000-353,0.000-19.000-928,0.000 0.000-1346,0.000 20.000-3651</inkml:trace>
  <inkml:trace contextRef="#ctx0" brushRef="#br2">14967.000 3178.000 8680,'0.000'0.000'448,"0.000"0.000"-544,20.000 21.000 1057,-20.000-1.000 480,19.000 0.000-95,1.000 39.000-161,0.000-19.000-320,0.000 20.000-289,-20.000-1.000-160,20.000 20.000-191,-1.000-19.000-161,-19.000-1.000 64,20.000-18.000-64,-20.000 18.000 32,20.000-39.000-288,-20.000 20.000-353,20.000-20.000-704,-20.000-1.000-1121,0.000-19.000-3972</inkml:trace>
  <inkml:trace contextRef="#ctx0" brushRef="#br2">15006.000 3298.000 14894,'-39.000'-39.000'480,"39.000"19.000"257,0.000 20.000 320,20.000-20.000-417,19.000 0.000-415,1.000 20.000-65,39.000-21.000 0,-20.000 21.000 256,2.000-19.000-320,-21.000 38.000-192,-1.000-19.000 32,1.000 21.000-256,-20.000 19.000-257,-1.000-1.000 129,-19.000-19.000 192,-19.000 20.000 160,19.000 0.000 96,-20.000-1.000 0,0.000-19.000 32,20.000 20.000-32,0.000 0.000 0,0.000-1.000 0,0.000-18.000 0,20.000 18.000 64,0.000-19.000 0,-1.000 20.000-64,1.000-1.000 0,0.000-19.000 64,0.000 0.000-64,-20.000 0.000 32,0.000 0.000 64,0.000 0.000 160,0.000 0.000 289,-20.000-1.000 95,-20.000-19.000 65,1.000 21.000-321,-1.000-21.000-127,1.000 19.000-129,19.000-19.000-160,-21.000 0.000-641,21.000 0.000-672,0.000 20.000-1314,20.000-20.000-3074</inkml:trace>
  <inkml:trace contextRef="#ctx0" brushRef="#br2">15781.000 3536.000 17040,'-20.000'0.000'961,"20.000"0.000"-641,0.000 0.000 1634,20.000 0.000-673,0.000 0.000-640,19.000 0.000-385,1.000 0.000 64,-1.000 0.000-96,1.000 0.000-256,1.000 0.000 96,-23.000 0.000-384,2.000 0.000-865,-20.000 0.000-1089,20.000 0.000-865,-40.000 0.000-1730</inkml:trace>
  <inkml:trace contextRef="#ctx0" brushRef="#br2">15840.000 3655.000 6534,'0.000'21.000'8039,"0.000"-21.000"-8391,0.000 0.000 1633,20.000 20.000 737,0.000-20.000-961,0.000 0.000-448,19.000 19.000-1,1.000-19.000-31,-1.000 0.000-417,1.000 0.000-96,1.000 0.000-256,-21.000 0.000-801,-2.000 0.000-1089,3.000 0.000-3555</inkml:trace>
  <inkml:trace contextRef="#ctx0" brushRef="#br2">15046.000 3278.000 2626,'0.000'-19.000'256,"0.000"19.000"1057,0.000 0.000 257,0.000 0.000-705,0.000 0.000-417,0.000 0.000-160,0.000-20.000 769,0.000 20.000 289,0.000 0.000-161,0.000 0.000 64,0.000 0.000-64,0.000 0.000-416,0.000 0.000-257,0.000 0.000-223,0.000 0.000-225,20.000-20.000 0,0.000 20.000-64,-1.000 0.000 0,21.000 0.000-32,-20.000 0.000-32,19.000 0.000 32,-19.000 0.000 0,0.000 0.000-32,21.000 0.000 64,-2.000 0.000 0,-19.000 0.000-32,0.000 20.000-33,20.000-20.000-31,-21.000 20.000-128,-19.000-20.000 32,20.000 19.000-96,-20.000-19.000 96,20.000 20.000 95,-20.000 0.000 97,0.000 0.000 0,0.000 0.000 0,0.000 0.000 0,0.000 0.000 32,-20.000-1.000-32,20.000-19.000-64,0.000 20.000 64,-20.000 0.000 0,20.000 0.000 32,-19.000-20.000 0,19.000 20.000-32,-20.000 0.000 33,20.000-20.000-1,-20.000 19.000-32,20.000-19.000 32,-20.000 20.000 32,0.000-20.000 0,1.000 0.000-32,-1.000 21.000-32,0.000-21.000 0,-1.000 0.000-32,-19.000 19.000 32,22.000-19.000 0,-3.000 0.000 0,1.000 0.000 0,0.000 0.000 32,0.000 0.000-32,1.000 0.000 96,19.000 0.000-64,-20.000 0.000-64,20.000 0.000 160,0.000 0.000-128,0.000 0.000 0,0.000 0.000 32,0.000 0.000 32,0.000 0.000 32,0.000 0.000-32,20.000 0.000 32,-20.000 0.000 96,19.000 0.000-95,1.000 0.000-1,0.000 0.000-64,0.000 20.000 64,19.000-20.000-96,1.000 0.000 0,-19.000 0.000 0,19.000 20.000-96,-1.000-20.000-64,-19.000 19.000 63,0.000 2.000 65,19.000-21.000-128,-19.000 20.000-64,0.000-1.000 64,-20.000 1.000 0,20.000 0.000 32,-20.000-20.000-33,20.000 20.000 33,-20.000 0.000 160,-20.000 0.000 64,20.000 0.000 321,-20.000-1.000-1,0.000 2.000 129,0.000-2.000 31,-19.000-19.000-95,19.000 20.000-1,0.000-20.000-95,-19.000 20.000-33,19.000-20.000-64,-21.000 0.000-32,21.000 0.000-95,-18.000 0.000 95,17.000 0.000-160,1.000 0.000-96,0.000 0.000-96,0.000 0.000-64,1.000 0.000-385,19.000-20.000-448,-20.000 20.000-1441,20.000 0.000-4068</inkml:trace>
  <inkml:trace contextRef="#ctx0" brushRef="#br2">7283.000 7530.000 1537,'0.000'0.000'224,"0.000"0.000"737,0.000 0.000 1089,0.000 0.000-256,0.000 0.000-769,0.000 0.000-321,0.000 0.000 257,0.000 0.000-160,0.000 0.000-224,0.000 0.000-65,0.000 0.000 65,0.000 0.000-1,0.000 21.000 65,21.000-21.000-1,-21.000 0.000-255,20.000 0.000-65,-20.000 0.000-160,20.000 0.000-64,-20.000 0.000 32,20.000 0.000-64,-1.000 0.000 33,1.000 0.000-1,0.000 0.000 0,0.000 0.000 32,0.000 0.000-96,19.000 0.000 0,1.000 0.000-32,-1.000 0.000 96,1.000 0.000-96,1.000 0.000 0,-2.000 0.000 32,1.000 0.000-32,-1.000 0.000 0,1.000 0.000 0,20.000 0.000 0,-21.000 0.000 32,22.000 0.000-32,-23.000 19.000 32,23.000-19.000-32,-2.000 0.000 0,0.000 0.000 32,21.000-19.000-32,-21.000 19.000 0,20.000 0.000 0,-18.000 0.000 0,-2.000 0.000 0,0.000 0.000 0,1.000 0.000 0,-1.000 0.000 32,1.000 19.000 32,19.000-19.000-64,-20.000 0.000 64,2.000 0.000-32,-22.000 0.000 64,21.000-19.000-32,-1.000 19.000 1,-19.000 0.000 31,-1.000 0.000 96,1.000 0.000-128,1.000 0.000-64,-23.000 0.000 0,2.000 0.000-160,1.000 0.000-673,-21.000 19.000-1217,-21.000-19.000-5669</inkml:trace>
  <inkml:trace contextRef="#ctx0" brushRef="#br4">8773.000 5067.000 9064,'-20.000'0.000'2402,"20.000"-20.000"-2017,0.000 20.000 255,0.000 0.000 481,20.000 0.000-544,1.000-20.000-257,-3.000 20.000-31,22.000 0.000 63,1.000 0.000 96,-23.000 0.000-320,23.000 20.000-128,-21.000-20.000-96,0.000 20.000 64,-1.000 0.000 0,-19.000 0.000-96,0.000-1.000 96,0.000-19.000 64,-19.000 21.000 64,-1.000-2.000 0,0.000 1.000 96,0.000 1.000 65,-19.000-2.000 159,19.000 1.000-96,20.000-20.000-127,-21.000 0.000-129,21.000 20.000 0,21.000-20.000 64,-1.000 19.000-32,-2.000 2.000 32,3.000-21.000-96,19.000 0.000 0,-20.000 20.000-64,19.000-20.000 32,-19.000 0.000-160,0.000 0.000-321,0.000 19.000-255,-1.000-19.000-257,1.000 0.000-224,0.000 0.000-545,0.000 0.000-1537,-20.000 0.000-4228</inkml:trace>
  <inkml:trace contextRef="#ctx0" brushRef="#br4">9389.000 5107.000 8199,'0.000'-20.000'1057,"0.000"20.000"1057,0.000 0.000 32,0.000 0.000-993,18.000 0.000-320,-18.000 0.000 32,21.000 0.000-64,-1.000 20.000-161,0.000-20.000-415,20.000 19.000 319,-21.000 2.000-352,21.000-21.000 0,0.000 19.000-127,-21.000 1.000-1,21.000 1.000 0,-19.000-21.000 32,-1.000 19.000-385,-2.000-19.000-31,-18.000 0.000-352,20.000 20.000-706,-20.000-20.000-672,0.000 0.000-832,-20.000 0.000-5606</inkml:trace>
  <inkml:trace contextRef="#ctx0" brushRef="#br4">9666.000 5047.000 6630,'0.000'0.000'608,"0.000"0.000"-992,0.000 0.000 1889,0.000 20.000 481,-20.000 0.000-737,0.000 0.000 65,1.000 20.000-353,-1.000-1.000-545,0.000-18.000-320,0.000 18.000-64,20.000-19.000 0,-20.000-1.000-96,20.000 2.000-448,-19.000-1.000-641,19.000-20.000-1570,19.000 19.000-5060</inkml:trace>
  <inkml:trace contextRef="#ctx0" brushRef="#br4">9964.000 5027.000 9577,'0.000'0.000'288,"0.000"0.000"1345,0.000 0.000 481,20.000-20.000-1025,0.000 20.000-64,19.000-20.000 225,1.000 20.000-193,-19.000 0.000-449,17.000 0.000-640,3.000 0.000 352,-21.000 0.000-352,-2.000 0.000 0,3.000 0.000-64,-1.000 0.000-128,-20.000 0.000-96,0.000 20.000-1,0.000-20.000 257,0.000 20.000-32,-20.000-20.000 64,-1.000 20.000 32,21.000 0.000 0,0.000-20.000 0,-18.000 20.000 96,18.000-20.000-224,18.000 20.000 32,3.000-1.000 128,-1.000 2.000 32,20.000-2.000-96,-21.000 1.000 96,1.000 1.000-320,0.000-2.000 224,0.000 1.000-128,-20.000 0.000 128,0.000-20.000 64,0.000 19.000 0,0.000-19.000 224,-40.000 21.000 128,20.000-21.000-63,-19.000 20.000-129,-1.000-20.000-96,1.000 0.000-64,-2.000 19.000-32,1.000-19.000-641,1.000 0.000-1376,19.000 20.000-2340</inkml:trace>
  <inkml:trace contextRef="#ctx0" brushRef="#br4">19889.000 5365.000 13388,'-38.000'-20.000'1474,"17.000"20.000"-1474,21.000 0.000 480,0.000 0.000 641,0.000-19.000-512,21.000 19.000-577,17.000 0.000-96,3.000 0.000 32,18.000 19.000 0,1.000-19.000-257,-1.000 20.000-159,-19.000-1.000-65,-1.000 2.000-63,-19.000-1.000 159,0.000 0.000 65,-20.000-20.000 160,0.000 19.000 160,-20.000 1.000 64,0.000 0.000 96,1.000-20.000 0,-1.000 20.000-96,20.000 0.000-32,-20.000-20.000-32,20.000 20.000 96,0.000 0.000-32,20.000-20.000 64,0.000 19.000-64,-1.000 1.000 0,1.000 0.000 0,0.000 0.000-32,0.000 1.000 65,-20.000-21.000 95,0.000 19.000 288,0.000-19.000 129,0.000 20.000 95,-40.000-20.000 1,20.000 0.000-289,-19.000 0.000-224,-1.000 0.000-63,-19.000 0.000-97,19.000 0.000 32,1.000 0.000-129,19.000 0.000-703,20.000 19.000-866,0.000-19.000-1345,0.000 0.000-6053</inkml:trace>
  <inkml:trace contextRef="#ctx0" brushRef="#br4">20525.000 5524.000 14798,'-20.000'-20.000'64,"20.000"20.000"1281,0.000 0.000 481,0.000 0.000-1282,20.000 20.000-256,0.000-20.000 225,0.000 20.000-161,19.000 0.000-64,1.000 0.000-159,1.000-1.000 63,-23.000 1.000-192,23.000 0.000 32,-21.000-20.000-96,0.000 20.000-353,-2.000 1.000-704,-18.000-21.000-512,0.000 19.000-962,0.000-19.000-1697</inkml:trace>
  <inkml:trace contextRef="#ctx0" brushRef="#br4">20764.000 5484.000 9641,'0.000'0.000'512,"0.000"0.000"1,-20.000 0.000 1024,-1.000 20.000-160,1.000 0.000-320,2.000 20.000-64,-23.000-1.000 256,21.000 1.000-448,-19.000 1.000-416,19.000-2.000-321,-20.000-20.000-64,40.000 1.000-417,0.000 1.000-544,0.000-1.000-928,0.000-20.000-1475,20.000 0.000-7174</inkml:trace>
  <inkml:trace contextRef="#ctx0" brushRef="#br4">20902.000 5425.000 13356,'40.000'0.000'-64,"-20.000"-20.000"1441,0.000 20.000 737,19.000 0.000-1249,22.000 0.000-96,-23.000 0.000 160,3.000 20.000 0,-1.000-20.000-161,-1.000 20.000-671,-19.000-1.000 31,-20.000 1.000-256,20.000 0.000 63,-20.000 0.000-223,0.000 0.000 32,-20.000 20.000 160,0.000-21.000 96,0.000 1.000 96,1.000 0.000-64,-1.000-20.000 160,0.000 20.000 128,20.000 1.000-31,-21.000-21.000-33,21.000 19.000-96,0.000 1.000 96,21.000-20.000-63,-1.000 19.000 95,0.000-19.000 0,19.000 20.000-224,1.000-20.000-32,-1.000 0.000-128,1.000 0.000 64,19.000 0.000-32,-39.000 0.000-352,20.000 0.000-481,-19.000 0.000-1025,-21.000 0.000-2114,0.000 0.000-9833</inkml:trace>
  <inkml:trace contextRef="#ctx0" brushRef="#br4">6470.000 9121.000 1665,'0.000'0.000'2947,"0.000"0.000"-2114,0.000 0.000 1249,0.000 0.000 672,0.000 0.000-672,0.000 0.000-416,0.000 0.000-225,0.000 0.000-224,0.000 0.000-384,0.000 0.000-352,0.000 0.000-97,0.000 0.000 64,20.000 0.000 1,0.000 0.000-193,0.000 0.000 32,19.000-21.000 33,1.000 21.000-33,0.000 0.000-64,-1.000 0.000-128,22.000-19.000 0,-23.000 19.000 0,23.000 0.000 0,-22.000 0.000-96,1.000 0.000 0,-1.000 0.000 32,-19.000 0.000-64,0.000 0.000-64,0.000 0.000-384,-20.000 0.000-417,0.000 0.000-608,0.000 19.000-930,-20.000-19.000-2465</inkml:trace>
  <inkml:trace contextRef="#ctx0" brushRef="#br4">9170.000 9200.000 10121,'0.000'0.000'288,"0.000"0.000"-127,0.000 0.000 2529,0.000 0.000-800,0.000 0.000-1314,0.000 0.000-127,0.000 0.000 255,20.000 0.000-223,-1.000 0.000-193,21.000-20.000 0,1.000 20.000-127,18.000 0.000-33,-1.000 0.000 0,-17.000 0.000 0,19.000 0.000-128,-1.000 0.000 32,0.000 0.000-32,-19.000 0.000 0,19.000 0.000 0,-18.000 0.000 192,-1.000 0.000-320,-21.000 0.000-352,1.000 0.000-1314,-20.000 0.000-3107</inkml:trace>
  <inkml:trace contextRef="#ctx0" brushRef="#br4">14967.000 4669.000 5733,'-40.000'20.000'288,"20.000"-1.000"449,20.000-19.000-129,0.000 0.000 417,0.000 21.000 97,0.000-21.000 319,0.000 0.000-160,20.000-21.000-224,0.000 21.000-384,-20.000-19.000-193,20.000-1.000-224,0.000 0.000-159,19.000 1.000-33,-19.000-2.000-64,20.000 2.000 0,-21.000-1.000 32,21.000-20.000 32,-20.000 0.000-64,1.000 21.000 0,-3.000-21.000-160,2.000 0.000-353,-20.000 20.000-448,0.000 1.000-576,0.000-2.000-705,0.000 2.000-1090,-20.000-2.000-896</inkml:trace>
  <inkml:trace contextRef="#ctx0" brushRef="#br4">15086.000 4312.000 1345,'-40.000'0.000'3043,"40.000"0.000"-417,0.000 0.000-288,0.000 0.000-576,0.000 0.000-833,20.000 0.000-256,0.000-21.000-225,-1.000 21.000-64,41.000-19.000-159,-21.000-1.000 63,22.000 20.000 96,-21.000-20.000-64,-1.000 0.000-223,1.000 20.000-65,-20.000-20.000-64,-1.000 20.000 32,1.000 0.000-129,-20.000 0.000-63,20.000 0.000 64,-20.000 20.000 32,0.000-20.000 192,0.000 20.000-32,0.000 20.000-32,0.000-21.000-32,0.000 21.000-32,0.000-19.000-352,20.000 18.000-1058,0.000 1.000-2145</inkml:trace>
  <inkml:trace contextRef="#ctx0" brushRef="#br4">6172.000 4689.000 3106,'20.000'-40.000'897,"-20.000"40.000"1025,20.000-19.000 673,-20.000 19.000-545,0.000-21.000-481,0.000 21.000-256,0.000 0.000-672,0.000 21.000-385,-20.000-2.000-64,0.000 21.000 129,0.000 20.000-129,1.000-1.000-96,19.000-18.000-64,-20.000 18.000 0,0.000-19.000 0,0.000-20.000 64,20.000 19.000-288,-20.000-19.000-160,20.000 0.000-225,0.000 0.000-480,-19.000 0.000-865,19.000 0.000-2434</inkml:trace>
  <inkml:trace contextRef="#ctx0" brushRef="#br4">5915.000 4829.000 9192,'0.000'0.000'2274,"0.000"0.000"-1953,20.000 0.000-161,-20.000-21.000 577,18.000 21.000-257,2.000-19.000-288,21.000-2.000-160,-21.000 2.000 64,19.000-22.000-32,1.000 22.000 0,-1.000-21.000 32,1.000 21.000-128,0.000-2.000 64,-19.000 2.000 33,-21.000 19.000 31,18.000-20.000 224,-18.000 20.000-256,0.000 0.000 128,0.000 20.000 225,20.000-20.000-33,-20.000 19.000-192,0.000 2.000-96,20.000-2.000-96,-20.000 1.000-160,21.000 0.000-481,-1.000-1.000-704,-2.000 2.000-1409,23.000-1.000-5414</inkml:trace>
  <inkml:trace contextRef="#ctx0" brushRef="#br4">5676.000 9737.000 13292,'20.000'0.000'929,"-20.000"0.000"-1281,0.000 20.000 736,0.000 19.000 1057,20.000 1.000-544,-20.000 19.000-448,0.000 21.000-225,0.000 19.000 128,-20.000-19.000 1,20.000 0.000-257,0.000-21.000-64,0.000 1.000 32,20.000-20.000-32,-20.000-21.000-96,20.000 1.000-225,-20.000 0.000-383,0.000-20.000-257,0.000-20.000-833,-20.000 0.000-2690</inkml:trace>
  <inkml:trace contextRef="#ctx0" brushRef="#br4">5577.000 9876.000 14189,'60.000'0.000'1537,"-41.000"-20.000"-1280,41.000 20.000-257,-1.000 0.000 288,20.000 20.000 833,-18.000-20.000-160,-3.000 0.000-609,3.000 19.000-288,-22.000 2.000-64,-19.000 18.000 0,0.000-19.000 0,-40.000 20.000-192,0.000 19.000 288,0.000-18.000-128,-19.000-2.000-160,-2.000 0.000 480,3.000-18.000-256,18.000 18.000-32,20.000-19.000-96,20.000 0.000 64,18.000 0.000 96,3.000-20.000 0,18.000 20.000-64,1.000 0.000-96,-21.000-1.000 96,1.000 2.000-128,-20.000-2.000 32,-20.000 1.000 128,-20.000-20.000 128,-20.000 20.000 96,1.000 0.000 129,-21.000 0.000-161,-19.000-1.000-160,20.000 2.000 0,-22.000-2.000-416,22.000 1.000-705,0.000-20.000-1057,19.000 21.000-1634</inkml:trace>
  <inkml:trace contextRef="#ctx0" brushRef="#br4">6530.000 10234.000 8584,'0.000'19.000'5605,"0.000"-19.000"-5573,0.000 0.000 320,0.000 20.000 1762,0.000 0.000-897,0.000 20.000-768,0.000-20.000 63,0.000 20.000 1,0.000-1.000-161,0.000-19.000-224,20.000 20.000-128,-20.000-21.000 128,0.000 2.000-320,19.000-2.000-288,-19.000 1.000-225,0.000 1.000-96,20.000-21.000-416,-20.000 0.000-673,0.000 0.000-608,20.000 0.000-4677</inkml:trace>
  <inkml:trace contextRef="#ctx0" brushRef="#br4">6728.000 10293.000 9064,'0.000'-20.000'2979,"21.000"20.000"-2595,-21.000 0.000 1506,0.000 0.000 480,18.000 0.000-1121,-18.000 0.000-448,20.000 20.000-480,1.000-20.000-225,-1.000 0.000 192,18.000 0.000-224,-17.000 20.000 96,-1.000-20.000-32,0.000 0.000-96,-20.000 20.000-32,20.000 0.000-32,-20.000-1.000 32,0.000 2.000 0,0.000-2.000-32,-20.000 1.000 64,20.000 0.000 32,-20.000-20.000-128,20.000 20.000 160,-20.000 0.000 0,20.000-20.000 97,0.000 19.000-97,0.000-19.000 32,0.000 21.000 32,0.000-21.000-64,20.000 19.000 64,0.000-19.000-128,0.000 0.000 64,19.000 0.000-96,-19.000 0.000 64,0.000 0.000-32,20.000 0.000-128,-21.000 0.000-320,1.000 0.000-609,-20.000 0.000-1217,20.000 0.000-2338</inkml:trace>
  <inkml:trace contextRef="#ctx0" brushRef="#br4">7800.000 10055.000 15534,'-20.000'0.000'1025,"20.000"0.000"-993,0.000 0.000 641,0.000 0.000 1024,0.000 0.000-608,0.000 0.000-576,40.000 0.000 160,-20.000 0.000-1,20.000 19.000-287,-1.000-19.000 63,1.000 0.000-192,-1.000 0.000-160,2.000 0.000 65,-1.000 0.000-194,-1.000-19.000-479,-19.000 19.000-833,-20.000 0.000-961,0.000 0.000-1602,-20.000 0.000-5349</inkml:trace>
  <inkml:trace contextRef="#ctx0" brushRef="#br4">7840.000 10253.000 15790,'-20.000'40.000'1826,"40.000"-20.000"-1634,0.000-20.000 129,19.000 0.000 1344,1.000 0.000-159,1.000 0.000-802,-3.000-20.000-608,23.000 20.000 129,-22.000 0.000-386,-19.000 0.000-703,0.000 0.000-1667,0.000 0.000-2754</inkml:trace>
  <inkml:trace contextRef="#ctx0" brushRef="#br4">21240.000 2205.000 1121,'0.000'0.000'993,"0.000"0.000"-609,0.000 0.000-64,0.000 0.000 33,0.000 0.000-97,0.000 0.000 288,0.000 0.000 321,20.000 0.000 224,-20.000 0.000 288,0.000-20.000-95,0.000 20.000 95,20.000 0.000-96,-20.000-19.000-256,0.000 19.000-32,0.000 0.000 32,0.000-20.000-160,0.000 20.000-128,0.000-20.000-161,-20.000 20.000-95,0.000-20.000-225,0.000 20.000-96,1.000-20.000-64,-1.000 20.000-32,0.000-20.000 32,-21.000 20.000-96,3.000 0.000 96,-23.000-19.000 32,2.000 19.000-32,-1.000 0.000 1,1.000 0.000-65,18.000 19.000 32,-17.000 1.000 0,-1.000 0.000-96,18.000 0.000 0,-18.000 20.000 32,19.000-1.000 96,20.000 1.000-192,-19.000 1.000 0,19.000-3.000-1,0.000 2.000 97,0.000 0.000 33,20.000 0.000-1,0.000-1.000 32,20.000 21.000 0,-20.000-1.000-32,40.000-18.000 32,-21.000 18.000-32,21.000-19.000-96,-20.000 0.000 96,39.000-2.000-32,-19.000 3.000 128,19.000-21.000-192,2.000 0.000 192,-2.000 0.000-32,0.000-1.000-32,21.000-19.000 32,-21.000 0.000 0,20.000 0.000 96,-18.000-19.000 1,-2.000-21.000 63,-19.000 0.000 0,19.000 19.000-32,-19.000-37.000 97,-1.000 17.000-1,1.000-18.000-96,1.000 19.000 417,-23.000-19.000-161,-18.000 19.000-127,0.000-19.000-129,0.000 19.000 96,-18.000-20.000-128,-3.000 20.000 129,-39.000-19.000-161,21.000 19.000-64,-21.000 0.000 416,1.000 1.000-416,0.000 19.000-128,-2.000 0.000-160,3.000 20.000-288,-23.000 20.000-866,42.000 0.000-1184,-21.000 0.000-1089,21.000 19.000-5254</inkml:trace>
  <inkml:trace contextRef="#ctx0" brushRef="#br4">8476.000 3894.000 1953,'18.000'0.000'2210,"-18.000"0.000"-31,0.000 0.000-33,0.000 0.000-385,0.000 0.000-704,0.000 0.000-192,0.000-19.000 128,-18.000 19.000 32,18.000 0.000-128,0.000-21.000 64,-20.000 21.000-257,20.000-19.000 97,0.000 19.000-192,-21.000-20.000-193,1.000 20.000-128,0.000-20.000-63,1.000 20.000-161,-21.000 0.000-32,-19.000 0.000-64,19.000 20.000 32,-19.000-20.000 0,19.000 20.000 32,-19.000-1.000 32,19.000 2.000-96,-1.000-2.000 0,-18.000 21.000 32,19.000 0.000-64,1.000-20.000 64,-1.000 19.000-32,20.000 1.000-97,0.000 0.000 97,1.000 0.000 64,19.000-1.000-64,0.000 1.000 64,0.000 0.000-32,0.000 0.000 97,39.000 0.000-129,-19.000-1.000 32,20.000 1.000 32,19.000 0.000 64,2.000-1.000-32,-2.000 1.000 32,-1.000-20.000-64,42.000 0.000 0,-20.000-1.000-32,-1.000-19.000 96,0.000 0.000-32,0.000 0.000 0,1.000-19.000 64,-20.000-1.000 0,19.000-20.000 0,-18.000 0.000 65,-23.000-19.000-65,23.000 19.000 0,-43.000-20.000 0,23.000 1.000 64,-41.000-1.000 0,0.000 1.000 33,0.000-1.000 31,-20.000 0.000 0,-19.000 21.000 96,-22.000-21.000-31,2.000 20.000 31,-1.000 21.000-96,1.000-21.000-64,-1.000 20.000-128,1.000-20.000 1,18.000 20.000-162,3.000 20.000 65,-3.000-20.000 0,21.000 20.000-224,1.000 0.000-256,-1.000 0.000-449,0.000 20.000-320,0.000 0.000 127,0.000 0.000-191,20.000 0.000-1057,-19.000 0.000-1858</inkml:trace>
  <inkml:trace contextRef="#ctx0" brushRef="#br4">9150.000 9856.000 9993,'-20.000'-20.000'1057,"20.000"20.000"-192,0.000 0.000-481,0.000 0.000-32,0.000 20.000 257,0.000 19.000-96,0.000 1.000-193,0.000 40.000 0,0.000-1.000 32,0.000 1.000-159,0.000 19.000-97,0.000-19.000 32,0.000-1.000-96,0.000 0.000 96,0.000-39.000-64,-20.000 1.000 96,20.000-22.000 577,0.000 1.000 0,-19.000-20.000-33,19.000 0.000-191,0.000-20.000-257,-20.000-20.000 0,20.000 1.000-128,0.000-1.000-96,20.000-20.000-32,-1.000 0.000 32,1.000 1.000-96,20.000-20.000 32,-20.000-1.000-256,19.000 0.000 160,-19.000 1.000 64,21.000 19.000 96,-23.000 1.000-256,2.000 19.000 416,1.000 0.000-288,-1.000 20.000 160,-20.000 1.000-96,20.000 19.000 32,-20.000 0.000 160,0.000 0.000-160,18.000 19.000 96,-18.000 1.000 0,21.000 20.000 32,-21.000 0.000 32,20.000 0.000 1,-20.000 19.000-33,20.000 1.000-64,-20.000-1.000-32,20.000 1.000-32,0.000 0.000 96,-20.000-21.000-64,19.000 1.000 32,1.000 0.000-64,-20.000-1.000 64,20.000-18.000-96,0.000 18.000 64,-20.000-19.000-288,20.000 0.000-545,-20.000-20.000-288,19.000 20.000-737,-19.000-1.000-704,0.000-19.000-2691</inkml:trace>
  <inkml:trace contextRef="#ctx0" brushRef="#br4">9290.000 10293.000 15118,'0.000'0.000'1377,"0.000"0.000"-1473,18.000 0.000 384,2.000 0.000 321,1.000-20.000-321,19.000 20.000-224,-1.000 0.000-64,-19.000-20.000-288,20.000 20.000-609,-1.000 20.000-1281,-19.000-20.000-2851</inkml:trace>
  <inkml:trace contextRef="#ctx0" brushRef="#br4">9845.000 10293.000 9993,'0.000'0.000'2691,"0.000"0.000"-2531,20.000 0.000 1537,-20.000 0.000 225,20.000 0.000-1057,0.000 0.000-449,19.000 0.000-63,-19.000 0.000-161,0.000 0.000-224,-20.000 20.000 0,20.000-20.000 64,-20.000 20.000-64,0.000 0.000 32,0.000-1.000 0,-20.000 2.000 0,0.000 18.000 0,0.000-19.000 0,20.000-20.000 96,-20.000 20.000-64,20.000-20.000 96,0.000 20.000-128,0.000-20.000 64,0.000 0.000 96,0.000 0.000 64,20.000 19.000-63,0.000-19.000-161,0.000 0.000 0,0.000 21.000-32,-20.000-21.000-65,39.000 0.000-95,-19.000 0.000-160,0.000 0.000 32,1.000 0.000-257,-3.000 0.000-448,2.000 0.000-897,-20.000 0.000-1185,20.000 0.000-6790</inkml:trace>
  <inkml:trace contextRef="#ctx0" brushRef="#br4">10361.000 10293.000 11851,'0.000'0.000'-64,"0.000"0.000"256,0.000 0.000 2114,0.000 20.000-961,0.000-20.000-480,-20.000 20.000 96,20.000 19.000 96,0.000-18.000-288,0.000-2.000-321,0.000 1.000-192,20.000 20.000-127,-20.000-20.000-65,20.000-1.000 0,0.000 2.000-257,-20.000 18.000-447,20.000-18.000-417,-20.000-2.000-417,0.000 1.000-960,0.000-20.000-2402</inkml:trace>
  <inkml:trace contextRef="#ctx0" brushRef="#br4">11592.000 9955.000 18321,'-20.000'0.000'544,"20.000"0.000"-800,20.000 0.000 865,0.000 0.000 288,19.000 0.000-257,1.000 0.000-352,19.000 0.000 65,-19.000 0.000-257,19.000 0.000-96,-18.000 20.000 0,-1.000-20.000-320,-22.000 0.000-673,23.000 20.000-609,-21.000-20.000-992,0.000 0.000-3044</inkml:trace>
  <inkml:trace contextRef="#ctx0" brushRef="#br4">11691.000 10154.000 15726,'-20.000'20.000'193,"40.000"-1.000"127,20.000-19.000 705,-1.000 0.000-353,1.000 0.000-511,-1.000-19.000-738,2.000 19.000-256,17.000 0.000-672,-17.000 0.000-1250,-21.000-20.000-8487</inkml:trace>
  <inkml:trace contextRef="#ctx0" brushRef="#br4">12266.000 9796.000 12908,'20.000'0.000'352,"1.000"-20.000"577,19.000 20.000 1409,-21.000 0.000-1025,21.000 20.000-512,0.000 0.000-384,-1.000 0.000-161,1.000 0.000 64,-20.000 0.000-256,19.000 20.000-32,-19.000-21.000 64,0.000 21.000-96,-20.000 0.000-64,0.000 0.000 32,-20.000-1.000 96,0.000 21.000-32,-19.000-21.000 32,19.000 2.000 129,0.000-2.000 223,0.000-19.000 225,0.000-20.000-289,20.000 20.000 32,20.000 0.000 33,0.000-20.000-65,20.000 20.000-96,-1.000-20.000-128,1.000 0.000-64,19.000 0.000-96,-18.000 0.000-256,-3.000 0.000-705,3.000 19.000-1185,-21.000-19.000-1794,0.000 0.000-9288</inkml:trace>
  <inkml:trace contextRef="#ctx0" brushRef="#br4">5835.000 11267.000 8359,'-20.000'-20.000'801,"20.000"0.000"192,0.000 20.000 1313,0.000 0.000-288,0.000 0.000-993,0.000 0.000-448,0.000 20.000 256,0.000 0.000-1,0.000 0.000-63,20.000 19.000-32,-20.000 21.000-65,19.000 0.000-191,-19.000 20.000-161,20.000 19.000-192,-20.000 0.000-128,0.000-20.000 32,20.000 1.000-96,-20.000-21.000 96,21.000-19.000-64,-21.000 0.000-256,20.000 0.000 128,-20.000-40.000-64,0.000 19.000-193,0.000-19.000-255,0.000-19.000-225,-20.000 19.000-577,20.000-20.000-864,-21.000 0.000-1185,21.000-20.000-4933</inkml:trace>
  <inkml:trace contextRef="#ctx0" brushRef="#br4">5775.000 11425.000 15822,'20.000'-39.000'1346,"0.000"19.000"-962,0.000 20.000 545,19.000-20.000-96,22.000 20.000-64,-23.000-20.000-385,23.000 20.000-352,-22.000 0.000 0,1.000 0.000-32,-1.000 20.000-64,1.000 0.000-32,-20.000 0.000-385,-20.000 19.000-159,0.000 1.000 63,-20.000 0.000 193,0.000-19.000 128,20.000 18.000 159,-20.000-19.000 130,1.000 20.000-33,-1.000-20.000 32,20.000 19.000-97,0.000 1.000 162,20.000 0.000-97,19.000-1.000 0,-19.000 1.000 0,20.000 0.000-97,-1.000-21.000 130,1.000 2.000-290,-19.000-2.000 161,-1.000 0.000 64,-40.000 2.000 0,-1.000 19.000 320,1.000-20.000 129,-39.000 0.000-65,19.000-20.000 65,-19.000 0.000-257,19.000 19.000-160,0.000-19.000 64,21.000 20.000-513,-21.000-20.000-383,40.000 0.000-1282,0.000 0.000-1986,20.000 0.000-7654</inkml:trace>
  <inkml:trace contextRef="#ctx0" brushRef="#br4">6629.000 11764.000 15983,'-20.000'-20.000'576,"20.000"20.000"-480,0.000 0.000 1378,20.000-20.000-289,19.000 20.000-673,-19.000 0.000-352,20.000 0.000-128,-1.000 0.000 0,2.000 0.000-192,-21.000 20.000 96,0.000 0.000-416,-2.000-1.000-97,3.000 1.000 193,-21.000 20.000 96,0.000-20.000 192,0.000 0.000 64,-21.000-1.000 64,21.000 2.000 32,0.000-2.000 0,0.000 0.000-96,0.000 2.000 64,21.000-1.000-128,-21.000-20.000 32,20.000 20.000-353,0.000 0.000-352,0.000 0.000 353,-20.000-1.000 256,0.000 1.000 160,0.000 0.000 160,-20.000-20.000 352,0.000 20.000 97,-21.000 0.000 96,-17.000-20.000-289,17.000 0.000-128,-18.000 0.000-448,19.000 20.000 384,1.000-20.000-608,19.000 0.000-1153,0.000 0.000-1538,20.000 0.000-2691</inkml:trace>
  <inkml:trace contextRef="#ctx0" brushRef="#br4">7166.000 11823.000 11691,'-20.000'0.000'2690,"20.000"0.000"-2594,0.000 0.000 1410,0.000 0.000 576,20.000-20.000-1121,18.000 20.000-513,-17.000 0.000 64,19.000 20.000-31,-1.000 0.000-417,-19.000-20.000-32,0.000 20.000 0,0.000 0.000-160,-1.000-1.000-64,-19.000 2.000-33,0.000-2.000 1,-19.000 0.000 128,-1.000 2.000 128,0.000 19.000-32,-21.000-20.000 128,23.000 19.000 161,-2.000-39.000 95,0.000 20.000 32,20.000-20.000-127,0.000 0.000-129,0.000 20.000 64,20.000-20.000 64,0.000 0.000-96,19.000 20.000 1,1.000-20.000-193,-1.000 0.000-32,1.000 0.000-257,-20.000-20.000-223,19.000 20.000-513,-19.000 20.000-1345,0.000-20.000-1858</inkml:trace>
  <inkml:trace contextRef="#ctx0" brushRef="#br4">21161.000 4192.000 2690,'20.000'-20.000'993,"-20.000"1.000"544,0.000 19.000 866,0.000 0.000-481,0.000-21.000-417,0.000 21.000-416,0.000 0.000-160,0.000 0.000-224,0.000-19.000-33,0.000 19.000-95,0.000 0.000 31,-20.000-20.000 161,20.000 20.000-96,0.000 0.000-193,-21.000-20.000-320,1.000 20.000 32,2.000-19.000-160,-23.000 19.000 97,21.000-21.000-97,-20.000 21.000 96,1.000 0.000-32,-21.000 0.000-192,21.000 0.000 96,-22.000 21.000 64,3.000-2.000 32,17.000 1.000 0,-18.000 0.000 0,19.000-1.000 160,-19.000 21.000-224,19.000-20.000 64,1.000 20.000-160,19.000 0.000 96,-20.000 0.000 0,21.000 0.000 33,19.000 19.000-33,0.000-19.000-32,0.000 19.000 64,0.000 1.000-32,19.000 0.000-64,1.000-21.000 64,20.000 21.000-96,-20.000-21.000-65,19.000 22.000 258,21.000-22.000-193,-21.000 1.000-65,22.000-20.000 97,-2.000 0.000-32,20.000 0.000 64,0.000-1.000-128,1.000-19.000 96,-21.000 0.000 64,20.000-19.000 96,2.000-21.000-416,-22.000 20.000 736,0.000-20.000-448,1.000 1.000 65,-21.000-1.000-33,1.000 0.000 128,1.000-1.000 32,-23.000 2.000-64,2.000-21.000 288,-20.000 1.000-63,0.000 19.000 95,-20.000-19.000 97,2.000-1.000-1,-23.000 0.000-256,1.000 20.000 1,1.000 1.000-1,-1.000-1.000-96,-19.000 0.000-96,19.000 21.000-128,-19.000-2.000-32,-2.000 2.000-32,23.000 19.000-256,-23.000 0.000-641,22.000 19.000-1025,19.000 2.000-1057,-20.000-2.000-3587</inkml:trace>
  <inkml:trace contextRef="#ctx0" brushRef="#br4">8476.000 11565.000 14573,'-41.000'0.000'1410,"41.000"0.000"-802,-20.000 0.000 737,20.000-20.000 65,-20.000 20.000 95,20.000 0.000-864,0.000 0.000-417,20.000 20.000 192,0.000-20.000-127,21.000 20.000-33,-3.000-20.000-128,3.000 0.000-128,-2.000 0.000-320,1.000 20.000-705,0.000-20.000-801,-1.000 20.000-929,-19.000-20.000-1601</inkml:trace>
  <inkml:trace contextRef="#ctx0" brushRef="#br4">8514.000 11764.000 14381,'-58.000'59.000'1890,"58.000"-59.000"-1666,0.000 0.000 64,20.000 0.000 65,-2.000 0.000-225,23.000 0.000-833,18.000 0.000-1665,1.000 0.000-2659</inkml:trace>
  <inkml:trace contextRef="#ctx0" brushRef="#br4">9428.000 11664.000 1569,'40.000'-39.000'13965,"-40.000"19.000"-14061,-20.000 0.000-32,-21.000 0.000 512,3.000 0.000 97,-3.000 20.000-33,-18.000 20.000-480,-1.000 0.000 32,1.000 0.000 96,0.000 39.000-96,39.000-19.000 64,-20.000 20.000 64,40.000-1.000-31,0.000-19.000-97,40.000-1.000 32,-1.000-18.000 32,1.000-21.000-64,39.000 19.000 96,-18.000-38.000 128,-2.000-2.000 32,-1.000 2.000 129,-17.000-21.000-225,-1.000 20.000 448,-20.000-20.000-159,-1.000 1.000 63,-19.000 19.000-288,0.000-20.000-95,-19.000 20.000-33,-1.000-19.000-64,20.000 19.000 0,-20.000 20.000 64,0.000 0.000-64,20.000 20.000 128,0.000 19.000 288,0.000 1.000-127,0.000 39.000 351,0.000 1.000-159,0.000-1.000-33,20.000 21.000-288,0.000-21.000-160,0.000 0.000 65,-1.000 1.000-65,1.000-21.000-321,-20.000-19.000-127,20.000-20.000-257,-20.000 0.000-480,0.000-1.000-1025,0.000 2.000-961,0.000 19.000-4164</inkml:trace>
  <inkml:trace contextRef="#ctx0" brushRef="#br4">13438.000 11306.000 10089,'0.000'-19.000'1281,"0.000"19.000"-544,0.000 0.000 448,0.000 0.000 160,0.000 0.000-768,-20.000 19.000-353,20.000 21.000 225,0.000 0.000 127,20.000 39.000-95,-20.000 1.000-33,-20.000 20.000-224,20.000 19.000-192,-20.000 0.000 32,0.000-20.000-32,20.000 0.000 160,-19.000-39.000-31,19.000-20.000 383,0.000-21.000-31,-20.000-19.000 63,20.000 0.000 161,0.000 0.000-64,0.000-19.000-577,0.000-1.000-32,-20.000-40.000 0,20.000 1.000-96,0.000-1.000 0,0.000 1.000 320,20.000-1.000-320,-20.000-20.000-32,20.000 1.000 64,-20.000 20.000-449,19.000-21.000 65,1.000 20.000-96,0.000-20.000 127,0.000 21.000 257,-20.000 19.000 96,21.000 20.000 64,-3.000 1.000 225,2.000 19.000-225,-20.000 0.000 256,20.000 0.000-128,1.000 19.000-96,-1.000 1.000 32,-2.000 20.000 32,2.000 0.000-63,1.000 19.000-97,-1.000 2.000 160,-20.000-2.000-224,20.000 1.000 64,-20.000 19.000 160,20.000-20.000-128,-1.000 21.000-64,1.000-20.000 32,0.000-22.000 64,0.000 3.000-192,0.000-1.000-161,-1.000-20.000-63,1.000-1.000-289,0.000-19.000-127,-20.000 20.000-802,0.000 0.000-800,0.000-20.000-1442</inkml:trace>
  <inkml:trace contextRef="#ctx0" brushRef="#br4">13477.000 12002.000 14573,'-18.000'-20.000'1346,"-3.000"20.000"-770,21.000-21.000 289,21.000 21.000-289,17.000 0.000 1,3.000-19.000-321,-3.000 19.000-256,23.000 0.000-96,-21.000-19.000-576,-1.000 19.000-770,1.000 0.000-2017</inkml:trace>
  <inkml:trace contextRef="#ctx0" brushRef="#br4">14133.000 11923.000 5349,'-20.000'0.000'8199,"20.000"0.000"-7718,0.000 0.000 480,0.000 0.000-32,20.000 19.000-97,20.000-19.000-127,-1.000 0.000-545,1.000 0.000-128,-1.000 19.000 32,1.000 2.000-64,-19.000-1.000 32,-1.000 0.000-128,-20.000 0.000 160,0.000 19.000-96,0.000 1.000 160,-20.000-20.000 545,-1.000 0.000 224,1.000 19.000-289,0.000-39.000-223,1.000 20.000-161,19.000-20.000-288,0.000 0.000 192,0.000 20.000-96,39.000-20.000-288,-19.000 0.000-641,21.000 0.000-512,-3.000 0.000-641,3.000 0.000-1345,-1.000-20.000-7496</inkml:trace>
  <inkml:trace contextRef="#ctx0" brushRef="#br4">14669.000 11902.000 12459,'0.000'0.000'3331,"0.000"0.000"-3363,0.000-19.000 673,39.000 19.000 704,-19.000 0.000-704,21.000 0.000-353,-3.000 0.000-288,3.000 19.000-32,-21.000-19.000-32,0.000 21.000-160,-20.000-2.000 128,0.000 0.000-225,-20.000 2.000 225,0.000 19.000 96,-1.000-20.000 129,1.000 0.000-162,2.000 19.000 130,18.000-19.000 95,0.000-20.000-128,18.000 20.000 192,-18.000 0.000-192,41.000 0.000 96,-21.000-1.000-160,19.000 1.000 96,-19.000-20.000-64,0.000 20.000-128,0.000 0.000 160,-20.000 0.000-32,0.000 0.000 193,-20.000-1.000 191,-20.000-19.000 225,1.000 0.000-161,-2.000 20.000-224,-17.000-20.000-352,-3.000 21.000 32,22.000-21.000 64,-21.000 19.000-576,41.000-19.000-417,-21.000 20.000-929,20.000-20.000-1794,0.000-20.000-8263</inkml:trace>
  <inkml:trace contextRef="#ctx0" brushRef="#br4">11055.000 3894.000 12043,'21.000'-19.000'737,"-21.000"19.000"-417,0.000-21.000 1249,0.000 21.000-191,-21.000-19.000-546,21.000 19.000-383,-20.000-20.000 31,2.000 0.000-95,-2.000 20.000-161,-21.000 0.000-128,2.000 0.000 32,-21.000 0.000-288,1.000 20.000 128,-20.000 19.000-32,-2.000-18.000 0,23.000 38.000 32,-1.000-19.000 32,-2.000 19.000 32,22.000 1.000-64,-1.000 0.000 64,20.000-1.000-96,20.000 1.000 96,0.000-1.000 0,20.000 1.000-32,20.000 0.000-96,-1.000-1.000 32,22.000-19.000 128,18.000 0.000 32,20.000-21.000 0,0.000 2.000 0,0.000-21.000 0,21.000-21.000 64,-2.000 2.000-32,-18.000-21.000 65,0.000-20.000 159,-21.000 21.000-160,-20.000-21.000-32,-19.000-19.000 257,-1.000 19.000-97,-39.000 0.000 96,0.000 0.000-95,-19.000 1.000-65,-41.000-1.000 192,1.000 21.000-127,-20.000-1.000 31,-21.000 20.000-96,0.000 0.000-64,0.000 20.000-160,21.000 0.000-96,0.000 0.000-320,39.000 0.000-865,1.000 20.000-353,19.000 0.000-127,0.000 0.000-1122,40.000 0.000-2658</inkml:trace>
  <inkml:trace contextRef="#ctx0" brushRef="#br4">15641.000 11664.000 11562,'-38.000'20.000'2979,"38.000"-20.000"-2338,0.000 0.000 416,0.000 0.000 224,0.000 0.000-224,18.000 0.000-448,2.000 0.000-225,21.000 0.000-384,-3.000-20.000 32,3.000 20.000-288,18.000-19.000-513,-19.000 19.000-672,-20.000 0.000-1442,0.000 0.000-3299</inkml:trace>
  <inkml:trace contextRef="#ctx0" brushRef="#br4">15682.000 11783.000 15534,'-20.000'60.000'993,"20.000"-40.000"-544,20.000 0.000 479,18.000-20.000 194,3.000 0.000-930,-1.000 0.000-384,-1.000 0.000-865,21.000 0.000-1025,-1.000 0.000-1346,-18.000 0.000-8295</inkml:trace>
  <inkml:trace contextRef="#ctx0" brushRef="#br4">16893.000 11585.000 576,'58.000'-40.000'15311,"-37.000"21.000"-15151,-42.000-2.000 192,3.000-19.000 865,-22.000 21.000-448,-1.000-2.000-417,-18.000 21.000-384,-1.000 0.000 385,1.000 0.000-161,0.000 40.000-96,-1.000 0.000-128,21.000 0.000 160,-2.000 0.000-224,21.000 0.000 64,20.000 19.000-32,20.000-19.000-64,21.000-20.000 64,18.000 19.000 32,0.000-19.000 96,1.000-20.000 0,-1.000 0.000 64,1.000 0.000 64,-1.000-20.000 32,-18.000 1.000 64,-3.000-1.000 193,-17.000-20.000 192,-1.000 0.000-225,-20.000 1.000 0,0.000 19.000-159,0.000-20.000-97,-20.000 1.000-192,20.000-1.000 96,-21.000 0.000-160,21.000 19.000 64,0.000 21.000 96,-18.000 0.000-224,18.000 0.000-96,0.000 21.000 256,0.000 19.000 192,0.000 19.000 32,-20.000 1.000 289,20.000-1.000-97,0.000 21.000-32,0.000-1.000-191,20.000 0.000-386,-2.000 1.000 546,-18.000-20.000-321,21.000-1.000-256,-1.000 1.000 64,0.000-21.000-129,0.000 1.000-415,-20.000 0.000-193,0.000-20.000-352,19.000-20.000-609,-19.000 19.000-1089,0.000-19.000-3587</inkml:trace>
  <inkml:trace contextRef="#ctx0" brushRef="#br4">17547.000 12141.000 13580,'0.000'20.000'5670,"-19.000"-20.000"-10411,-1.000 0.000-7975</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0:07"/>
    </inkml:context>
    <inkml:brush xml:id="br0">
      <inkml:brushProperty name="width" value="0.05292" units="cm"/>
      <inkml:brushProperty name="height" value="0.05292" units="cm"/>
      <inkml:brushProperty name="color" value="#ff00ff"/>
    </inkml:brush>
  </inkml:definitions>
  <inkml:trace contextRef="#ctx0" brushRef="#br0">991.000 8862.000 5028,'-39.000'0.000'4805,"39.000"20.000"-3908,-20.000-20.000-129,20.000 0.000 385,0.000 0.000 65,0.000 0.000-514,0.000 0.000-319,-20.000 0.000-1,20.000 0.000 129,0.000 0.000 63,0.000-20.000-192,0.000 20.000-127,0.000 0.000-65,0.000 0.000 64,20.000-20.000-160,0.000 20.000-32,19.000-20.000-32,21.000-19.000 0,-1.000 19.000 32,20.000-20.000-64,2.000 1.000 0,18.000-1.000 64,0.000 0.000-96,19.000 0.000 32,-19.000 0.000-256,0.000 21.000 128,-18.000-22.000-64,-22.000 22.000-193,-19.000-1.000-511,-1.000 0.000-289,-39.000 20.000-513,20.000-19.000-1569,-20.000 19.000-2210</inkml:trace>
  <inkml:trace contextRef="#ctx0" brushRef="#br0">1884.000 8286.000 4067,'-79.000'-20.000'2403,"40.000"0.000"-802,19.000 20.000-159,0.000 0.000 319,-1.000-20.000-31,21.000 20.000-833,0.000 0.000-449,0.000 0.000 257,0.000 0.000-33,21.000 0.000-127,19.000-19.000-225,-1.000 19.000-96,21.000 0.000-63,-1.000 0.000-65,0.000 0.000 0,1.000 0.000-96,-1.000 0.000-32,-18.000 19.000-32,-1.000 1.000 64,-22.000 0.000-64,3.000 0.000 32,-21.000 0.000 64,0.000 0.000 96,-21.000 19.000 0,-17.000-18.000 32,18.000 18.000-96,-1.000 0.000-64,-17.000-18.000-160,38.000-1.000-1249,-20.000-1.000-1955,-1.000 21.000-5028</inkml:trace>
  <inkml:trace contextRef="#ctx0" brushRef="#br0">3453.000 8684.000 2914,'20.000'0.000'929,"19.000"0.000"-544,-19.000 0.000 736,0.000 0.000 320,20.000 0.000 257,-1.000 0.000-513,21.000 0.000-513,-1.000 0.000-223,2.000 0.000 63,18.000 0.000 225,0.000 0.000-161,0.000 19.000-127,20.000-19.000-225,0.000 0.000-64,21.000 0.000 96,-1.000 0.000 97,1.000 0.000-129,-1.000-19.000-96,19.000 19.000-32,1.000 0.000-32,20.000 0.000 32,0.000 0.000-64,-1.000 0.000 32,2.000 0.000 33,-2.000 0.000 95,0.000 0.000 0,2.000 0.000 64,-2.000 0.000-96,-18.000 0.000-96,-1.000 0.000-32,-1.000 0.000 32,-18.000 0.000-64,-1.000 0.000 0,-20.000 0.000 0,-20.000 0.000 0,0.000 0.000-32,-18.000 0.000-96,-2.000 0.000-192,-19.000 0.000-353,-1.000 0.000-1024,-19.000-21.000-2019</inkml:trace>
  <inkml:trace contextRef="#ctx0" brushRef="#br0">14331.000 8008.000 10249,'0.000'0.000'1185,"0.000"0.000"-1185,41.000 0.000 833,-3.000 0.000 673,23.000-21.000-385,-2.000 2.000-417,40.000 19.000-255,0.000-20.000-1,0.000 0.000 225,21.000 0.000-193,-41.000 0.000-224,20.000 0.000-288,-38.000 20.000-96,-23.000 0.000-512,3.000 0.000-1506,-21.000 0.000-2691</inkml:trace>
  <inkml:trace contextRef="#ctx0" brushRef="#br0">14967.000 7928.000 11082,'0.000'40.000'1377,"0.000"0.000"-320,20.000-1.000-64,-20.000 1.000 0,19.000 0.000-448,1.000 19.000-289,-20.000 1.000-160,20.000 0.000-192,-20.000-1.000-417,0.000-19.000-896,0.000 19.000-2851</inkml:trace>
  <inkml:trace contextRef="#ctx0" brushRef="#br0">3870.000 2464.000 4644,'-21.000'0.000'1185,"21.000"0.000"-32,0.000 0.000 321,0.000 0.000-129,0.000 0.000-609,0.000 0.000-543,0.000 0.000 319,21.000 0.000 481,-1.000 0.000-64,0.000 0.000-192,19.000 0.000-161,21.000 0.000-159,-1.000 0.000-97,40.000 0.000-192,1.000-20.000 96,-1.000 20.000-64,0.000 0.000-31,0.000-20.000-65,0.000 20.000-64,-20.000 0.000 32,2.000 20.000 0,18.000-20.000 32,-20.000 0.000-64,-20.000 20.000 64,20.000-20.000 0,-18.000 0.000-32,-2.000 0.000 32,1.000 0.000-32,-21.000 0.000-32,1.000 0.000-224,-20.000 0.000-225,1.000 0.000-319,-21.000 0.000-834,0.000 0.000-864,0.000 0.000-897</inkml:trace>
  <inkml:trace contextRef="#ctx0" brushRef="#br0">8794.000 2424.000 4644,'0.000'0.000'1505,"0.000"0.000"353,0.000 0.000-256,0.000 0.000-449,0.000 0.000-192,0.000 0.000-257,0.000 0.000-159,0.000 0.000-1,18.000 0.000-31,2.000-20.000-97,0.000 20.000-192,1.000 20.000-128,38.000-20.000 1,-19.000 0.000-1,39.000 0.000 0,0.000 0.000-32,0.000-20.000 0,20.000 20.000-32,-18.000 0.000-32,18.000 0.000 0,-20.000 0.000 0,20.000 0.000 0,1.000 0.000-64,-21.000 0.000-64,0.000 0.000 64,1.000 0.000-32,20.000 0.000 64,-21.000 0.000-33,0.000 0.000 65,20.000 20.000 0,-20.000-20.000 65,2.000 0.000-65,18.000 0.000-32,-20.000 0.000 32,20.000 0.000 0,-20.000 0.000 32,20.000 0.000-32,1.000 20.000 0,-1.000-20.000 64,0.000 0.000 64,0.000 0.000 0,1.000 0.000-64,-1.000 20.000-32,-20.000-20.000-32,20.000 0.000-32,0.000 0.000 32,0.000 0.000 32,2.000 0.000-32,17.000 0.000-32,1.000 19.000 64,-19.000-19.000 32,19.000-19.000-32,0.000 19.000-32,-19.000 0.000 32,19.000-20.000 64,-20.000 20.000 64,0.000 0.000-64,21.000 0.000-96,-21.000 0.000 0,0.000 0.000 0,1.000 0.000-32,-1.000 0.000-96,0.000 0.000-32,0.000 0.000 64,0.000-20.000 32,1.000 20.000 0,-1.000 0.000 32,20.000 0.000 32,-20.000-20.000 0,1.000 20.000 32,19.000 0.000 0,-20.000-19.000 0,0.000 19.000 128,-19.000 0.000-128,19.000 0.000 64,-40.000 0.000-96,20.000 0.000 0,-19.000 0.000 0,-21.000-21.000 0,1.000 21.000-32,1.000 21.000 0,-3.000-21.000 0,-18.000 0.000 0,1.000 0.000-128,-21.000 0.000-321,20.000 0.000-736,-20.000 0.000-704,-20.000 0.000-1090</inkml:trace>
  <inkml:trace contextRef="#ctx0" brushRef="#br0">14510.000 1589.000 4228,'-39.000'0.000'960,"19.000"0.000"-799,0.000 0.000 767,20.000 0.000 194,-21.000 20.000-98,21.000-20.000-479,0.000 0.000-161,-20.000 0.000 321,20.000 0.000 64,0.000 0.000 96,0.000 20.000-1,20.000-20.000 97,1.000 0.000-320,-1.000 0.000-129,20.000 0.000-255,19.000 0.000-129,20.000 0.000 32,20.000-20.000 64,21.000 20.000 128,19.000 0.000 97,19.000 0.000-97,2.000 0.000-192,18.000 0.000-96,21.000 20.000 0,-1.000-20.000 33,1.000 0.000-1,-1.000 0.000 0,0.000 20.000 0,-19.000-20.000-64,-1.000 0.000 32,2.000-20.000-64,-22.000 20.000 32,-18.000 0.000-128,18.000 0.000-32,-39.000 0.000 32,0.000-20.000 64,1.000 20.000 32,-21.000 0.000 0,-20.000-20.000-32,-20.000 20.000-1250,-19.000 0.000-2689</inkml:trace>
  <inkml:trace contextRef="#ctx0" brushRef="#br0">7680.000 9935.000 10602,'21.000'-19.000'64,"-1.000"19.000"32,20.000 0.000 64,-1.000-21.000 320,1.000 21.000 33,19.000 0.000-225,22.000-19.000-224,18.000 19.000-32,19.000-20.000 96,21.000 0.000 289,1.000 0.000 63,18.000 20.000-256,20.000-20.000-128,-18.000 20.000-64,18.000-20.000-32,0.000 20.000 32,-18.000 0.000-128,-2.000 0.000 0,2.000 0.000 128,-22.000 0.000-32,1.000 0.000 32,-1.000 0.000 64,-18.000 0.000 97,-21.000-19.000 95,0.000 19.000 224,0.000-20.000-223,-18.000 20.000-193,-22.000-20.000-64,0.000 20.000-64,-39.000 0.000-353,0.000 0.000-447,0.000 0.000-866,-40.000 0.000-1089,0.000 20.000-2305</inkml:trace>
  <inkml:trace contextRef="#ctx0" brushRef="#br0">10282.000 9955.000 1,'0.000'-20.000'7590,"0.000"1.000"-6437,0.000 19.000 256,0.000-21.000 289,0.000 21.000-577,0.000 0.000-449,0.000 0.000-543,0.000 0.000-161,20.000 21.000 384,-20.000-2.000 0,19.000 1.000 65,21.000 0.000-225,-20.000 0.000-96,20.000 20.000 64,19.000-20.000-32,20.000-1.000 128,21.000 22.000-63,19.000-22.000-129,0.000 1.000 32,39.000-20.000-64,2.000 20.000 64,18.000-20.000 0,1.000 19.000-64,19.000-19.000 0,1.000 0.000 32,19.000 0.000-32,-19.000-19.000 0,19.000 19.000-64,1.000-20.000 32,-1.000 20.000-32,1.000-20.000-32,-2.000 1.000 0,2.000 19.000 0,-1.000-21.000 32,1.000 1.000 0,20.000 1.000 32,-21.000 19.000 0,-1.000-40.000 0,-18.000 20.000 32,19.000 0.000-32,1.000 0.000 0,-21.000-19.000-32,1.000-1.000-32,-1.000 0.000-96,-18.000 0.000-33,-22.000 1.000 1,0.000-1.000 64,-18.000 0.000 64,-1.000 1.000 64,-19.000-1.000 96,-21.000 20.000 160,-20.000-20.000 33,0.000 0.000 31,-20.000 20.000-160,-19.000 0.000-128,1.000 1.000-64,-23.000 19.000-448,-18.000-21.000-738,-18.000 21.000-1408,-2.000 0.000-1762</inkml:trace>
  <inkml:trace contextRef="#ctx0" brushRef="#br0">17666.000 9180.000 11947,'79.000'-40.000'576,"-38.000"40.000"-95,-21.000-19.000 864,0.000 19.000-256,0.000 0.000-737,-20.000 0.000-255,0.000 19.000-1,0.000 1.000 0,0.000 20.000 32,-20.000 0.000-32,20.000-1.000 0,0.000 1.000 64,0.000 0.000-96,0.000-1.000 64,20.000 2.000 33,-1.000-22.000-1,21.000 21.000 160,0.000-21.000-32,19.000-19.000 65,0.000 21.000 31,1.000-21.000-32,-1.000 0.000-192,2.000-21.000-128,-22.000 21.000-32,1.000 0.000-192,-20.000-19.000-160,-1.000 19.000-32,-19.000-20.000-481,-19.000 20.000-577,-1.000-20.000-896,-20.000 20.000-1826</inkml:trace>
  <inkml:trace contextRef="#ctx0" brushRef="#br0">17786.000 9379.000 13676,'20.000'0.000'161,"0.000"-20.000"543,19.000 20.000 1058,21.000-20.000-513,-1.000 0.000-576,1.000 20.000-321,-1.000-20.000-96,-18.000 20.000-320,-3.000-20.000-672,-17.000 20.000-1058,-1.000 0.000-2210,-20.000 0.000-5765</inkml:trace>
  <inkml:trace contextRef="#ctx0" brushRef="#br0">17865.000 9100.000 13292,'-19.000'-39.000'1057,"38.000"19.000"-256,1.000 20.000 1057,40.000-20.000-673,-1.000 0.000-320,20.000 20.000-673,20.000-20.000-64,-20.000 20.000 0,21.000-19.000-192,-20.000 19.000 64,-1.000 0.000-961,-40.000 0.000-929,-19.000 0.000-1793</inkml:trace>
  <inkml:trace contextRef="#ctx0" brushRef="#br0">12922.000 11227.000 8872,'-20.000'20.000'1698,"20.000"-20.000"-1987,0.000 0.000 161,0.000 0.000 512,0.000 0.000 321,20.000 20.000 0,0.000-20.000-481,19.000 0.000-96,21.000 20.000-32,20.000-20.000-96,-1.000 0.000-96,20.000 0.000-32,0.000 0.000 128,20.000 0.000 32,21.000 0.000-32,-2.000 0.000 0,1.000 0.000 0,20.000 0.000 96,20.000 0.000-32,-20.000 0.000 0,19.000 0.000-32,20.000 0.000 64,-18.000 0.000 33,19.000 0.000-65,-1.000 19.000-64,21.000-19.000 32,-21.000 0.000 0,19.000 20.000-32,2.000-20.000 32,-1.000 20.000 32,1.000-20.000-64,20.000 0.000 32,-2.000 0.000-32,2.000 0.000-32,-1.000 0.000 96,20.000 0.000-96,-20.000 0.000 32,20.000 0.000 32,1.000 0.000 0,-22.000 0.000 0,22.000 0.000 128,-22.000 0.000 32,22.000 0.000 128,-20.000 0.000 129,-2.000 0.000 63,-18.000 0.000-31,-1.000 0.000-1,-19.000 0.000-223,-1.000-20.000-97,-38.000 20.000-128,-22.000-20.000 0,1.000 20.000 0,-40.000-19.000-32,-20.000 19.000 0,-20.000 0.000-96,-18.000-20.000-353,-41.000 20.000-351,0.000 0.000-898,-20.000 0.000-1377,-39.000-20.000-3107</inkml:trace>
  <inkml:trace contextRef="#ctx0" brushRef="#br0">20108.000 11526.000 6694,'-20.000'0.000'2722,"20.000"0.000"-1504,0.000-21.000 319,0.000 21.000-512,0.000 0.000-769,0.000 0.000-160,0.000 0.000-32,-19.000 21.000 193,19.000-21.000 287,0.000 19.000-127,-20.000 21.000-97,20.000-20.000 64,0.000 20.000 129,20.000 19.000 31,-1.000 1.000-191,21.000-1.000-65,0.000 1.000 0,-1.000-1.000-224,22.000-19.000 641,18.000 20.000-513,0.000-40.000 0,0.000 19.000 0,-19.000-19.000-96,19.000 0.000-31,-38.000 0.000-130,-3.000-20.000-95,3.000 0.000-448,-41.000 20.000-545,0.000-20.000-801,-20.000 0.000-2498</inkml:trace>
  <inkml:trace contextRef="#ctx0" brushRef="#br0">21418.000 12121.000 8263,'-19.000'0.000'1314,"19.000"0.000"-834,0.000 20.000 1314,0.000 20.000-97,0.000-1.000-768,0.000 21.000-320,19.000 20.000-257,-19.000-21.000-64,0.000 1.000-127,20.000-21.000-1,-20.000 1.000-128,20.000 20.000 0,0.000-21.000 32,1.000 21.000-64,-3.000-20.000 64,-18.000-1.000-64,20.000-18.000-128,-20.000-1.000-545,0.000-20.000-416,0.000 0.000-2114,0.000-20.000-1473</inkml:trace>
  <inkml:trace contextRef="#ctx0" brushRef="#br0">21379.000 12121.000 13452,'59.000'-20.000'417,"2.000"0.000"447,18.000 20.000 225,0.000 0.000-128,0.000 0.000-576,20.000 20.000-193,-39.000 20.000-160,-1.000 0.000-32,-18.000 19.000-32,-21.000 1.000-64,-20.000-21.000 0,0.000 1.000 160,-40.000-20.000 320,19.000 0.000 449,-17.000-1.000 64,-23.000-19.000-160,2.000 0.000-257,-21.000 21.000-288,1.000-21.000-192,-1.000-21.000-32,1.000 21.000-320,39.000-19.000-481,20.000-1.000-672,20.000 20.000-1314,40.000 0.000-2786</inkml:trace>
  <inkml:trace contextRef="#ctx0" brushRef="#br0">15781.000 8087.000 5349,'-20.000'0.000'2562,"20.000"0.000"-1537,-20.000 0.000 1249,20.000 0.000-352,0.000 0.000-224,0.000 0.000-609,20.000 0.000-513,0.000-20.000 33,19.000 0.000-65,1.000 20.000-127,19.000-19.000-129,22.000-22.000-64,-2.000 22.000-192,20.000-1.000 32,0.000 0.000-32,-20.000-20.000-32,0.000 20.000 0,2.000 1.000 64,-42.000-1.000-160,1.000 20.000-96,-1.000-20.000-577,-39.000 20.000-640,0.000 0.000-1314,-19.000 0.000-2754</inkml:trace>
  <inkml:trace contextRef="#ctx0" brushRef="#br0">15959.000 7789.000 9032,'59.000'-20.000'641,"-59.000"0.000"-577,20.000 20.000 448,-20.000 0.000 866,-20.000 0.000-546,2.000 20.000-832,-3.000 0.000 32,-19.000 0.000 193,-19.000 20.000 575,19.000-1.000-191,1.000 21.000-321,-1.000-21.000-192,-1.000 21.000-32,23.000-20.000 321,-2.000-20.000 223,20.000 0.000-127,0.000 0.000-33,20.000 0.000 225,-2.000-20.000-1,43.000 0.000-287,-2.000 0.000-225,20.000 0.000-160,2.000 0.000 0,-2.000 0.000-352,-21.000 19.000-705,3.000-19.000-1826,-22.000 0.000-8039</inkml:trace>
  <inkml:trace contextRef="#ctx0" brushRef="#br0">22570.000 12419.000 12491,'20.000'19.000'225,"19.000"-19.000"639,-19.000 0.000 354,20.000 0.000-97,39.000-19.000-481,21.000-1.000-159,39.000 0.000-97,-20.000 1.000-256,-1.000-2.000-96,-57.000 21.000-96,-23.000-20.000-480,-17.000 20.000-321,19.000 0.000-1185,-20.000 0.000-2402,-20.000 0.000-4325</inkml:trace>
  <inkml:trace contextRef="#ctx0" brushRef="#br0">23007.000 12200.000 4932,'-40.000'20.000'-1217,"-19.000"0.000"448,19.000 0.000 161,-19.000 0.000 736,-2.000 19.000 1153,2.000-19.000 577,-1.000 20.000 160,21.000-20.000 929,19.000 0.000-417,0.000-20.000-576,0.000 19.000-801,20.000 2.000-288,0.000-1.000-225,20.000 0.000-63,20.000-1.000 63,-1.000 2.000-255,21.000-2.000-97,19.000 1.000-160,-18.000 0.000-128,18.000-20.000-160,0.000 0.000-288,-20.000 0.000-449,-19.000 0.000-352,0.000 0.000-769,-21.000 0.000-2242</inkml:trace>
  <inkml:trace contextRef="#ctx0" brushRef="#br0">19116.000 9319.000 13612,'-20.000'0.000'705,"20.000"0.000"-641,0.000 0.000 481,0.000 0.000 480,20.000 0.000-97,0.000 0.000-287,19.000 0.000-96,21.000 0.000-65,-1.000 0.000 1,40.000-20.000-193,0.000 20.000 64,1.000 0.000-192,19.000 0.000 0,-20.000-20.000-256,0.000 20.000-32,-19.000-19.000-192,-20.000 19.000-321,-21.000 0.000-448,1.000 0.000-833,-40.000 0.000-1953,-20.000 0.000-3812</inkml:trace>
  <inkml:trace contextRef="#ctx0" brushRef="#br0">19553.000 9100.000 9352,'79.000'-19.000'609,"-59.000"-1.000"-737,0.000 20.000-353,-20.000 0.000-480,-40.000 20.000 961,0.000-1.000-128,-19.000 21.000 96,-20.000 0.000 481,-2.000-20.000 640,2.000 20.000 288,-20.000-1.000 193,20.000-19.000-738,20.000 20.000-672,18.000 0.000-31,1.000-21.000 95,40.000 1.000 160,0.000 20.000 225,40.000-20.000 95,1.000 19.000-351,38.000-18.000-161,0.000 19.000-96,0.000-20.000-96,0.000 20.000-320,2.000-21.000-545,-2.000 1.000-1185,-20.000-20.000-3395</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11:26"/>
    </inkml:context>
    <inkml:brush xml:id="br0">
      <inkml:brushProperty name="width" value="0.05292" units="cm"/>
      <inkml:brushProperty name="height" value="0.05292" units="cm"/>
      <inkml:brushProperty name="color" value="#00ffff"/>
    </inkml:brush>
  </inkml:definitions>
  <inkml:trace contextRef="#ctx0" brushRef="#br0">5239.000 8306.000 7431,'-59.000'0.000'1665,"39.000"0.000"-1409,20.000 0.000 193,0.000 0.000-289,0.000 0.000 384,0.000 0.000 385,20.000 0.000-448,0.000 0.000-417,0.000-20.000-32,-1.000 20.000 0,21.000 0.000 64,0.000 0.000 0,-1.000 0.000-32,21.000 0.000-64,-1.000 0.000 64,2.000 0.000-32,18.000 0.000 0,0.000-20.000-32,0.000 20.000 32,20.000 0.000-32,21.000 0.000 0,-21.000 0.000 0,40.000 0.000 32,-19.000 0.000-64,18.000 0.000 64,1.000 0.000-32,-1.000 0.000 0,2.000 0.000 32,19.000-20.000-32,0.000 20.000 0,-1.000 0.000-96,1.000 0.000-32,20.000 0.000 96,-20.000 0.000 64,20.000 0.000-32,-1.000 0.000 64,0.000 0.000 32,21.000-20.000 64,-1.000 20.000 33,1.000 0.000 127,-1.000 0.000-96,21.000 0.000-96,-21.000 0.000-96,1.000 0.000 0,19.000 0.000-32,1.000 0.000 0,-21.000 0.000 0,1.000 0.000 32,-1.000 0.000 0,0.000 0.000 32,1.000 0.000 33,-1.000 0.000 95,-18.000 0.000-32,19.000 0.000-96,-21.000 0.000-64,20.000 0.000 0,-39.000 0.000 0,20.000 0.000 0,-21.000 0.000-32,-18.000 20.000-32,-2.000-20.000 0,2.000 0.000 64,-1.000 0.000 0,-21.000 0.000 32,1.000 20.000-32,-20.000-20.000 32,1.000 0.000-32,-1.000 0.000 0,20.000 0.000 0,-19.000 20.000 0,-1.000-20.000 0,0.000 0.000-32,0.000 0.000-64,-20.000 0.000 96,2.000 20.000 0,-2.000-20.000 0,0.000 0.000-160,-39.000 20.000-353,-1.000-1.000-672,1.000-19.000-1249,-19.000 20.000-2339</inkml:trace>
  <inkml:trace contextRef="#ctx0" brushRef="#br0">16396.000 8425.000 10057,'21.000'-20.000'192,"-3.000"1.000"737,22.000 19.000-224,1.000 0.000-353,38.000-21.000-128,0.000 21.000-192,40.000 0.000-96,21.000 0.000-320,18.000 0.000-225,20.000-20.000 321,21.000 20.000 128,19.000 0.000 128,41.000 0.000 32,-1.000-19.000 64,19.000 19.000 160,2.000 0.000 385,19.000-20.000-33,18.000 20.000-95,2.000-20.000 63,20.000 20.000-127,20.000-20.000-193,-22.000 20.000-128,2.000 0.000-64,0.000 0.000 32,-21.000 0.000-32,-18.000 0.000 64,-22.000 20.000 64,-19.000-20.000 32,-40.000 0.000-127,-39.000 20.000-97,-20.000-20.000-801,-80.000 0.000-1826,-38.000 0.000-3106</inkml:trace>
  <inkml:trace contextRef="#ctx0" brushRef="#br0">2560.000 9757.000 8199,'20.000'0.000'160,"-2.000"-20.000"-160,43.000 20.000 289,38.000 0.000-97,0.000-20.000 128,41.000 0.000 737,18.000 0.000 513,40.000 0.000 95,41.000-20.000-319,18.000 21.000-514,2.000 19.000-511,19.000-20.000-225,-1.000 20.000-32,1.000 0.000-64,-39.000 20.000-64,-21.000-20.000-289,-19.000 19.000 97,-41.000 2.000-128,-39.000-2.000-257,-40.000-19.000-576,-18.000 20.000-1442,-22.000-20.000-2914</inkml:trace>
  <inkml:trace contextRef="#ctx0" brushRef="#br0">13339.000 3318.000 6790,'0.000'-20.000'1185,"0.000"20.000"1025,0.000 0.000-224,0.000-20.000-641,20.000 20.000-576,-1.000 0.000-353,21.000-19.000-63,1.000 19.000 63,17.000-20.000-64,1.000 20.000 1,2.000 0.000-289,-2.000 0.000-64,-19.000 0.000 0,19.000 0.000-32,1.000 20.000-32,-21.000-1.000-128,22.000 1.000-1,-23.000 0.000 1,-17.000 20.000 64,-1.000 0.000 32,0.000-1.000-32,0.000 1.000 160,-20.000 19.000-96,-20.000 1.000 32,20.000 20.000 32,-20.000-1.000 0,0.000 1.000-64,-1.000-1.000 32,21.000-19.000 32,0.000-1.000 0,0.000 21.000 0,0.000-21.000 0,21.000-19.000 0,-1.000 20.000 32,20.000-20.000 64,-1.000 0.000 128,1.000-21.000 32,-1.000 1.000 129,21.000 0.000-1,-21.000-20.000 0,22.000 0.000-31,-3.000 0.000-97,-17.000 0.000-160,-1.000-20.000-96,-1.000 20.000 32,-39.000-20.000 32,20.000 20.000-64,-20.000-19.000 32,-20.000 19.000 32,0.000-21.000-96,1.000 21.000-32,-21.000 0.000 32,-21.000 0.000 64,23.000 21.000-32,-23.000-2.000 96,22.000 21.000-96,-1.000 0.000 32,1.000-1.000 32,-1.000 21.000-160,20.000-1.000 32,0.000 1.000 32,1.000 20.000-32,19.000 0.000-96,0.000-1.000 0,0.000 0.000 96,0.000 21.000-128,0.000-21.000 128,19.000 21.000-65,1.000 18.000 33,0.000 2.000-416,-20.000-21.000-33,20.000 1.000 417,-20.000 0.000 160,0.000-1.000-32,0.000-20.000 96,0.000-20.000 0,0.000 1.000 65,-20.000-20.000-65,0.000-1.000 64,0.000-18.000-64,-19.000-2.000 64,-1.000 1.000 0,1.000 1.000 353,-22.000-2.000 223,2.000 1.000-223,-1.000 0.000-129,1.000-1.000-192,19.000-19.000-288,-19.000 21.000 128,-2.000-21.000-352,2.000 20.000-289,19.000-20.000-640,1.000 0.000-352,-1.000 0.000-2499</inkml:trace>
  <inkml:trace contextRef="#ctx0" brushRef="#br0">14789.000 12499.000 13933,'-41.000'19.000'544,"1.000"-19.000"-576,40.000 0.000 64,0.000 21.000 417,20.000-21.000 127,0.000 19.000-95,21.000-19.000-161,-3.000 20.000-224,23.000 0.000 96,18.000 0.000 32,0.000 19.000 33,20.000-19.000-161,21.000 20.000 0,-21.000 0.000-32,20.000 20.000 0,1.000-21.000 0,18.000 0.000 32,-19.000 2.000 32,0.000-1.000 64,1.000-1.000-31,-1.000 1.000 31,-20.000 0.000-128,1.000-1.000-128,-21.000 1.000 0,-20.000-20.000 160,1.000 0.000-192,-21.000-20.000-385,1.000 0.000-320,-20.000 0.000-608,-20.000 0.000-2915,0.000-20.000-5990</inkml:trace>
  <inkml:trace contextRef="#ctx0" brushRef="#br0">14827.000 13154.000 9480,'21.000'20.000'833,"-21.000"-40.000"-1185,0.000 20.000-385,-21.000-20.000-96,1.000 1.000 513,2.000-21.000 769,-2.000 20.000 415,-21.000-40.000-191,21.000 21.000 64,-19.000-1.000 96,-1.000-20.000 448,1.000 21.000-320,19.000-21.000-385,0.000 20.000-63,0.000 20.000-65,0.000-20.000-32,20.000 1.000 1,0.000 19.000-33,0.000 0.000-63,20.000 0.000 31,20.000 20.000-192,19.000 0.000-64,20.000 0.000-32,20.000 0.000 128,21.000 0.000 65,19.000 0.000 31,19.000 20.000-64,-18.000-20.000-32,-1.000 20.000-128,-1.000 0.000-32,2.000 0.000-320,-21.000-1.000-449,-19.000 1.000-1120,-21.000 0.000-2980</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26:56"/>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11552.000 10214.000 864,'0.000'0.000'705,"0.000"0.000"-321,0.000 0.000 129,-19.000 0.000 480,19.000 0.000 96,0.000 0.000-256,0.000 0.000-33,0.000 0.000-31,0.000 0.000-64,0.000 0.000-321,0.000 0.000-128,0.000 0.000 65,0.000 0.000-1,0.000 0.000 32,0.000 0.000-31,0.000 0.000-1,0.000 0.000 0,19.000 0.000 33,-19.000 0.000-33,20.000 0.000-160,-20.000 0.000 0,20.000 0.000-32,0.000 0.000 0,19.000 0.000-96,-19.000 0.000 32,20.000 0.000-31,-1.000 0.000-33,21.000 0.000 0,-1.000 0.000 32,-18.000 0.000-32,38.000 0.000 32,-19.000 0.000 0,19.000 0.000-32,0.000 20.000 0,-20.000-20.000 0,22.000 0.000 32,-2.000 0.000 288,20.000 0.000-32,-20.000 0.000 65,20.000 0.000 31,1.000 0.000 64,-1.000 19.000 97,20.000-19.000 95,1.000 0.000-159,-21.000 0.000-65,20.000 0.000-127,-19.000 20.000-1,17.000-20.000-96,3.000 0.000 32,-21.000 0.000-64,20.000 0.000-64,1.000 0.000 1,-21.000-20.000 191,0.000 20.000-96,-40.000 0.000-128,2.000 0.000-64,-41.000 0.000-64,-2.000 0.000-705,-18.000 0.000-1185,0.000 20.000-896,0.000-20.000-2884</inkml:trace>
  <inkml:trace contextRef="#ctx0" brushRef="#br0">2580.000 6160.000 5413,'59.000'0.000'-161,"-39.000"-20.000"161,19.000 20.000 65,1.000 0.000 127,0.000-20.000 320,19.000 20.000-256,2.000 0.000-224,18.000 0.000 33,0.000-20.000-65,40.000 20.000 288,0.000 0.000 384,-1.000-20.000-31,22.000 20.000 32,18.000 0.000-129,-19.000 0.000-31,21.000 0.000-33,-22.000 0.000 33,2.000 0.000-161,-2.000 0.000-256,-39.000 20.000 0,2.000-20.000-96,-22.000 20.000-192,-20.000-20.000-609,-39.000 0.000-640,20.000 0.000-2595</inkml:trace>
  <inkml:trace contextRef="#ctx0" brushRef="#br0">10361.000 8246.000 1569,'0.000'0.000'1794,"0.000"-20.000"63,0.000 20.000-127,0.000 0.000-417,0.000 0.000-480,0.000 0.000 128,0.000-19.000 96,0.000 19.000 128,0.000 0.000-32,0.000 0.000-416,0.000 0.000-32,0.000 0.000-257,0.000 0.000-192,0.000 0.000-64,0.000 0.000 161,0.000 0.000 31,0.000 19.000-96,0.000-19.000 97,0.000 20.000-33,0.000 0.000-64,0.000 0.000-31,0.000 20.000-129,0.000-21.000-96,20.000 22.000 96,-20.000-2.000-96,0.000 0.000 32,0.000 2.000-64,0.000-2.000 0,0.000-19.000 0,0.000 20.000 96,0.000-21.000 0,0.000 2.000-160,0.000-2.000 32,0.000 2.000-96,0.000-21.000-288,0.000 0.000-353,0.000 0.000-897,0.000 0.000-1216,0.000 0.000-2980</inkml:trace>
  <inkml:trace contextRef="#ctx0" brushRef="#br0">10122.000 8425.000 5285,'0.000'0.000'864,"0.000"0.000"418,0.000 20.000 1344,0.000-20.000-960,0.000 0.000-577,0.000 0.000-160,0.000-20.000-193,0.000 20.000-159,0.000 0.000-193,0.000-20.000-96,20.000 20.000-31,-20.000-19.000-161,20.000-2.000-64,-20.000 1.000-32,21.000 20.000 32,-1.000-19.000 0,-2.000-1.000 0,3.000 0.000-32,-1.000 0.000 0,-20.000 20.000 0,20.000-20.000 0,0.000 20.000 0,-1.000-20.000-32,-19.000 20.000 0,20.000-19.000 0,-20.000 19.000 32,20.000 0.000-32,-20.000 0.000 0,0.000 0.000 32,20.000 0.000 0,-20.000 0.000 0,0.000 19.000 64,20.000-19.000 64,-20.000 20.000 32,20.000-20.000 64,-1.000 20.000 32,1.000 0.000-95,0.000 0.000-129,0.000 0.000 32,1.000-1.000-64,-3.000 1.000-64,2.000 1.000-417,1.000-21.000-768,-21.000 19.000-320,20.000-19.000-1859</inkml:trace>
  <inkml:trace contextRef="#ctx0" brushRef="#br0">9905.000 9041.000 1185,'-20.000'0.000'2370,"0.000"20.000"224,20.000-20.000 513,0.000 0.000-897,0.000 0.000-384,0.000 0.000-256,0.000 0.000-161,0.000-20.000-288,0.000 20.000-577,0.000 0.000-255,20.000 0.000-161,0.000-20.000-32,19.000 20.000-64,-19.000 0.000-32,20.000 0.000-64,-21.000 0.000 64,1.000-20.000-128,20.000 20.000 64,-19.000 0.000-481,-3.000 0.000 609,-18.000 0.000-160,20.000 0.000 32,-20.000 0.000 0,0.000 20.000 0,0.000-20.000 0,0.000 20.000 64,0.000-20.000-32,0.000 20.000-32,0.000 19.000 32,0.000-18.000 64,0.000 18.000-32,0.000-19.000-32,0.000 20.000 64,0.000-20.000-32,0.000 0.000-32,0.000-1.000 32,0.000 1.000-32,0.000 0.000-449,20.000-20.000-1056,-20.000 0.000-1378,0.000 0.000-3875</inkml:trace>
  <inkml:trace contextRef="#ctx0" brushRef="#br0">9964.000 9319.000 5605,'0.000'0.000'5925,"20.000"0.000"-5604,-20.000-20.000 1633,20.000 0.000 320,-1.000 20.000-1474,1.000-19.000-767,0.000 19.000-162,0.000-20.000-607,1.000 20.000-930,-3.000 0.000-2049</inkml:trace>
  <inkml:trace contextRef="#ctx0" brushRef="#br0">10401.000 9081.000 7046,'20.000'-20.000'128,"-1.000"20.000"257,1.000-20.000 1376,0.000 20.000-544,21.000-20.000-704,-23.000 20.000-385,2.000-20.000-64,-20.000 20.000 0,0.000 0.000 64,0.000 0.000 161,-20.000 0.000-289,2.000 20.000 32,-3.000-20.000 64,1.000 20.000-96,-20.000 0.000 32,21.000 0.000-32,-1.000-1.000 32,0.000 2.000-64,20.000-2.000 0,0.000 1.000 32,0.000 0.000 0,20.000-20.000 32,19.000 20.000-64,-19.000 0.000-96,20.000 0.000-97,-19.000-20.000 1,17.000 20.000 192,-38.000-20.000 0,21.000 19.000 32,-21.000-19.000 224,0.000 20.000 449,-21.000-20.000 32,1.000 0.000-321,2.000 0.000-128,-3.000 0.000-224,-19.000 20.000-192,20.000-20.000-96,1.000 0.000-385,-1.000 0.000-480,0.000 0.000-865,20.000 0.000-1281,0.000 0.000-2562</inkml:trace>
  <inkml:trace contextRef="#ctx0" brushRef="#br0">10719.000 9180.000 8520,'39.000'0.000'608,"-39.000"-20.000"-159,0.000 20.000 1216,-20.000 0.000-896,20.000 20.000-641,-19.000-20.000-160,-1.000 20.000 192,0.000 0.000 192,20.000 20.000-159,0.000-21.000-97,20.000 1.000-64,0.000 0.000 32,-1.000 0.000 128,1.000-20.000 0,20.000 0.000 193,-1.000 0.000 159,1.000 0.000 65,-20.000-20.000 95,0.000 0.000 1,-1.000 0.000 0,-19.000 1.000-225,0.000-21.000-192,-19.000 20.000-63,-1.000 0.000-193,-20.000 0.000-161,20.000 0.000-95,-19.000 20.000-576,-1.000 0.000-1314,1.000 0.000-3204</inkml:trace>
  <inkml:trace contextRef="#ctx0" brushRef="#br1">7980.000 6994.000 352</inkml:trace>
  <inkml:trace contextRef="#ctx0" brushRef="#br1">7980.000 6994.000 1249,'0.000'0.000'2082,"18.000"0.000"-833,-18.000 0.000-96,0.000-20.000 32,0.000 20.000-224,20.000 0.000-256,-20.000 0.000-321,21.000-19.000-160,-21.000 19.000-32,20.000 0.000 193,-20.000-20.000 95,20.000 20.000 1,-2.000 0.000 31,-18.000-20.000-127,21.000 20.000 63,-21.000 0.000-32,20.000-20.000-63,0.000 20.000-65,0.000 0.000-64,-1.000-20.000 96,21.000 20.000-95,-20.000-20.000-1,19.000 1.000-128,-19.000 19.000-32,20.000-20.000 64,-20.000 0.000-32,19.000 20.000 96,-19.000-20.000 1,21.000 0.000 95,-3.000 20.000-32,-17.000-20.000-64,19.000 1.000-64,-21.000-2.000 33,21.000 2.000-33,0.000-2.000 32,-1.000 2.000-96,1.000 0.000 0,1.000-2.000 0,-3.000 1.000-64,3.000 0.000 64,-3.000 0.000-32,3.000 0.000 64,-1.000 1.000-32,-1.000-1.000 32,1.000 0.000 32,19.000 0.000 1,-19.000 0.000 31,19.000 0.000-96,-19.000 1.000-32,19.000-1.000 32,-18.000-1.000-32,-3.000 2.000-32,3.000-1.000 0,19.000 0.000 0,-21.000-20.000 0,1.000 20.000 0,19.000 1.000 64,-18.000-2.000-64,17.000 2.000 0,-17.000-1.000 0,-2.000 0.000 0,1.000 0.000 0,19.000 0.000 0,-19.000 0.000 32,19.000 0.000-32,-19.000 1.000 32,1.000-1.000 0,17.000 0.000 0,-17.000 0.000-64,18.000-20.000 64,-19.000 21.000 64,19.000-1.000-32,-19.000-1.000-64,-1.000 2.000-32,21.000-1.000 32,-21.000 1.000 32,2.000-1.000-32,17.000-21.000 0,-17.000 22.000 0,-1.000-1.000 0,19.000 1.000 0,-19.000-2.000 128,19.000 1.000-256,-19.000-20.000 224,19.000 21.000-96,-18.000-1.000 0,-3.000 0.000 32,23.000 0.000-32,-22.000 0.000 0,21.000-20.000 0,-21.000 21.000 32,1.000-1.000 32,1.000 0.000-64,-3.000-1.000-32,3.000 2.000 32,18.000-1.000-64,-19.000-19.000 64,-1.000 18.000 64,21.000 2.000-32,-1.000-21.000-96,-19.000 21.000 161,19.000-2.000-33,-19.000 1.000 96,19.000-20.000-96,-18.000 21.000-128,-3.000-1.000 128,23.000 0.000 0,-21.000 0.000-96,-1.000 0.000 64,1.000 0.000-64,19.000 0.000 32,2.000 1.000-32,-23.000-1.000-224,23.000 0.000 640,-22.000-20.000-352,1.000 20.000-32,-1.000 1.000 64,-19.000-1.000 0,0.000 20.000-64,20.000-21.000 32,-21.000 2.000-32,21.000-2.000-32,1.000 2.000 64,-3.000-1.000 0,3.000-1.000 32,-3.000 2.000-96,3.000-1.000 0,-1.000 0.000 32,-1.000 1.000 64,1.000-2.000-96,-20.000 21.000 64,19.000-19.000 64,-19.000-1.000 0,20.000 0.000 65,-1.000 20.000-65,2.000-20.000 32,-1.000 0.000-32,-1.000 0.000-64,1.000 1.000-32,-20.000 19.000 64,19.000-20.000-96,1.000 0.000 0,-1.000 20.000 0,1.000-20.000-64,19.000 0.000 64,2.000 0.000 32,-3.000 1.000-32,3.000-2.000 0,18.000 2.000 32,-20.000-2.000-64,1.000 2.000 128,-1.000-1.000-96,-18.000 0.000 96,18.000 0.000-96,1.000 0.000 32,-1.000 0.000 0,0.000 1.000 32,1.000-2.000 64,19.000 2.000-160,-20.000-1.000 64,22.000-19.000-64,-22.000 18.000 160,20.000 1.000-96,1.000-19.000-32,0.000 19.000 64,-1.000 0.000-32,0.000-20.000 0,0.000 21.000-96,1.000-2.000 160,-1.000 2.000-32,0.000-1.000-128,1.000 0.000 160,-20.000 0.000-32,19.000 0.000-64,-20.000-20.000 64,22.000 21.000-32,-22.000-1.000 64,-1.000-1.000-96,23.000-18.000 32,-22.000 19.000 32,0.000 1.000 32,1.000-22.000-32,19.000 22.000 0,-18.000-21.000-32,-2.000 20.000 32,0.000 0.000-64,1.000 0.000 32,-1.000-19.000 0,-19.000 19.000 0,19.000 0.000 0,2.000 0.000-32,-2.000-20.000 128,0.000 21.000-96,1.000-1.000 0,-1.000 0.000 0,1.000-21.000-32,20.000 22.000 96,-22.000-1.000-64,23.000-20.000 0,-2.000 20.000 0,0.000-19.000 0,0.000 19.000 160,-18.000 0.000-128,18.000-20.000 96,-20.000 20.000-32,1.000 1.000 33,-1.000-1.000-1,-19.000-20.000-128,19.000 20.000 0,-18.000-1.000-32,18.000 2.000 64,-19.000 0.000-32,-20.000-1.000 32,19.000 0.000-96,-19.000-1.000-385,-20.000 21.000-608,0.000-19.000-2979</inkml:trace>
  <inkml:trace contextRef="#ctx0" brushRef="#br1">10282.000 8028.000 11274,'0.000'0.000'-1217,"0.000"0.000"-673,0.000-20.000 1506,0.000-1.000-353,0.000 21.000-3203</inkml:trace>
  <inkml:trace contextRef="#ctx0" brushRef="#br1">10341.000 7769.000 10570,'0.000'-20.000'736,"0.000"20.000"-608,-20.000-19.000 65,20.000 19.000-129,0.000-20.000-577,-19.000 20.000-1409,19.000 0.000-1057,0.000-20.000-1729</inkml:trace>
  <inkml:trace contextRef="#ctx0" brushRef="#br1">10302.000 7491.000 5797,'0.000'0.000'769,"0.000"-20.000"480,-20.000 20.000 481,20.000 0.000-481,0.000 0.000-833,0.000-20.000-352,0.000 20.000-416,0.000-20.000-993,0.000 20.000-1314,0.000-20.000-3491</inkml:trace>
  <inkml:trace contextRef="#ctx0" brushRef="#br1">10282.000 7193.000 10089,'20.000'-20.000'32,"-20.000"1.000"-480,0.000-2.000-33,0.000 2.000 545,0.000-2.000-64,0.000 2.000-1857,0.000-1.000-1795,0.000 0.000 1250,0.000 0.000 1121</inkml:trace>
  <inkml:trace contextRef="#ctx0" brushRef="#br1">10282.000 6796.000 6566,'-20.000'-40.000'1185,"20.000"20.000"-673,0.000 1.000-319,0.000-2.000-1,0.000 2.000-1025,-20.000-2.000-2754</inkml:trace>
  <inkml:trace contextRef="#ctx0" brushRef="#br1">10221.000 6458.000 1569,'0.000'-20.000'3331,"0.000"0.000"-3139,0.000 0.000 97,0.000 1.000-225,-18.000 19.000-1025</inkml:trace>
  <inkml:trace contextRef="#ctx0" brushRef="#br1">10242.000 6219.000 8488,'0.000'-19.000'32,"20.000"-2.000"128,-20.000 21.000-32,0.000-19.000-96,0.000-1.000-288,0.000 20.000-1218,0.000-20.000-5124</inkml:trace>
  <inkml:trace contextRef="#ctx0" brushRef="#br1">10242.000 6040.000 5509,'0.000'0.000'320,"-21.000"0.000"449,21.000 0.000-609,0.000 0.000-2755</inkml:trace>
  <inkml:trace contextRef="#ctx0" brushRef="#br1">10262.000 5981.000 6117,'0.000'0.000'609,"-20.000"0.000"-1,-1.000 0.000 385,21.000 0.000-32,-18.000 0.000-384,-2.000 0.000-193,-1.000 0.000-192,1.000 0.000-192,20.000 0.000-224,-20.000 0.000-320,2.000 0.000-770,-3.000 0.000-1344,1.000 0.000-1410</inkml:trace>
  <inkml:trace contextRef="#ctx0" brushRef="#br1">9626.000 5961.000 7046,'-39.000'0.000'256,"19.000"-20.000"801,0.000 20.000 353,0.000 0.000-417,1.000 0.000-833,19.000 0.000-352,-20.000 0.000-225,0.000 0.000 65,0.000 0.000-737,0.000 0.000-2434</inkml:trace>
  <inkml:trace contextRef="#ctx0" brushRef="#br1">9051.000 5981.000 4228,'-40.000'0.000'480,"21.000"0.000"-1153,-1.000 20.000-1729</inkml:trace>
  <inkml:trace contextRef="#ctx0" brushRef="#br1">8494.000 6060.000 7238,'-59.000'0.000'545,"39.000"0.000"-577,20.000-20.000-609,-20.000 20.000 129,1.000 0.000-545,19.000 0.000-1346,-20.000 0.000-287</inkml:trace>
  <inkml:trace contextRef="#ctx0" brushRef="#br1">8079.000 6040.000 1,'-61.000'0.000'543,"23.000"0.000"-543,-3.000 0.000-256</inkml:trace>
  <inkml:trace contextRef="#ctx0" brushRef="#br1">7344.000 6040.000 9480,'-20.000'0.000'-64,"20.000"-19.000"-64,-20.000 19.000-32,20.000-20.000 192,0.000 20.000-224,-21.000 0.000-1730,3.000 0.000-2114,-2.000 0.000 1027</inkml:trace>
  <inkml:trace contextRef="#ctx0" brushRef="#br1">6907.000 5981.000 3523,'-59.000'20.000'-481,"19.000"-20.000"449,19.000 0.000 1986,-17.000 0.000 673,17.000 0.000-1250,1.000 0.000-800,0.000 0.000-33,20.000 0.000-63,-20.000 0.000-578,20.000 0.000-1088,0.000 0.000-1249,0.000 0.000-1474</inkml:trace>
  <inkml:trace contextRef="#ctx0" brushRef="#br1">6530.000 6021.000 5349,'-20.000'0.000'2434,"20.000"0.000"-865,0.000 0.000 289,0.000 0.000-128,0.000 0.000-737,0.000 0.000-481,40.000 0.000 289,-21.000 0.000-417,41.000 0.000-95,-1.000-20.000-33,2.000 20.000-128,-2.000 0.000-96,-1.000 0.000-64,3.000 0.000-449,-2.000 0.000-768,-39.000 0.000-384,0.000 0.000-2916</inkml:trace>
  <inkml:trace contextRef="#ctx0" brushRef="#br1">5577.000 5822.000 3106,'0.000'-19.000'1378,"0.000"38.000"-353,0.000 1.000 384,0.000-1.000-320,0.000 2.000-320,0.000-1.000-673,0.000 19.000 0,0.000-19.000-128,0.000 0.000 160,0.000 0.000-224,0.000 0.000-160,0.000 19.000-353,0.000-19.000-1152,0.000-20.000-2756</inkml:trace>
  <inkml:trace contextRef="#ctx0" brushRef="#br1">5775.000 5882.000 6117,'20.000'-21.000'737,"-20.000"21.000"-160,0.000-19.000 319,20.000 19.000 193,-20.000 0.000-544,0.000 0.000-673,0.000 0.000-289,-20.000 0.000 193,20.000 19.000 0,-20.000-19.000-385,0.000 21.000-287,1.000-1.000 127,19.000-1.000 320,-20.000 1.000-127,20.000-20.000-97,-20.000 20.000 193,20.000 0.000-65,0.000 0.000 225,20.000 0.000 96,0.000-1.000-161,-1.000 1.000 321,1.000 0.000 64,0.000 0.000-32,0.000 0.000 64,0.000-20.000 225,-20.000 20.000 63,0.000 0.000 192,0.000-20.000 866,0.000 0.000 415,-20.000 0.000-415,20.000 19.000-481,-20.000-19.000-257,0.000 0.000-352,0.000 0.000-384,1.000 0.000-512,-1.000 0.000-866,20.000-19.000-3266</inkml:trace>
  <inkml:trace contextRef="#ctx0" brushRef="#br1">6073.000 5961.000 7110,'20.000'0.000'897,"-20.000"0.000"-865,-20.000 0.000-160,20.000 0.000 897,0.000 20.000 31,-20.000 0.000-543,20.000 0.000-193,0.000-1.000-64,20.000 1.000 160,-20.000 0.000 32,20.000 0.000 0,0.000-20.000 193,0.000 0.000 512,-1.000 0.000 31,1.000-20.000 161,0.000 0.000 129,0.000 0.000-258,-20.000 1.000-31,0.000-21.000-96,0.000 20.000-288,-20.000 0.000-193,0.000 0.000-128,-19.000 1.000-160,19.000-1.000-320,-20.000 20.000-577,1.000 0.000-1697,19.000 20.000-2787</inkml:trace>
  <inkml:trace contextRef="#ctx0" brushRef="#br2">8415.000 7372.000 1377,'0.000'0.000'993,"0.000"0.000"672,0.000 0.000 129,0.000 0.000-385,0.000 0.000-256,0.000 0.000-160,-20.000 0.000-32,20.000 0.000-64,0.000 0.000-224,0.000 0.000-289,0.000 0.000 33,0.000 0.000-65,0.000 0.000-32,0.000 0.000-96,0.000-20.000-31,0.000 20.000 31,0.000 0.000 0,0.000 0.000 0,0.000-20.000 32,20.000 20.000-31,-20.000-20.000 63,0.000 0.000 32,20.000 20.000 33,-20.000-20.000-97,21.000 1.000-96,-21.000-1.000-64,0.000 0.000 32,20.000 0.000 0,-20.000 0.000-32,18.000 1.000-96,-18.000-2.000 129,20.000 2.000-33,-20.000-2.000 64,21.000 2.000-32,-21.000-1.000 0,0.000 0.000-96,20.000 0.000 32,-20.000 0.000 32,20.000 0.000 0,-20.000 1.000-96,19.000-1.000 128,1.000 0.000 33,0.000 0.000-65,0.000-20.000 0,0.000 21.000-32,-20.000-1.000 0,20.000 0.000-96,-1.000 0.000 64,1.000 0.000-64,0.000 0.000 64,0.000 1.000-32,-20.000-2.000 32,21.000 2.000-32,-21.000-21.000-32,18.000 21.000 96,2.000-2.000-64,0.000 1.000 0,1.000 0.000 0,-21.000-20.000-32,20.000 21.000 64,-2.000-1.000-128,3.000-20.000 192,19.000 20.000-96,-20.000 0.000 64,-1.000 1.000-128,-19.000-1.000 32,20.000-20.000 64,0.000 20.000 64,0.000 0.000-96,-20.000 1.000 0,20.000-2.000 32,-1.000 1.000 32,1.000-20.000-32,0.000 21.000 0,0.000-1.000-96,0.000-20.000 64,-1.000 20.000 0,21.000 0.000 0,-20.000 0.000 32,1.000 1.000-32,-3.000-21.000 96,2.000 20.000-128,21.000 0.000 64,-21.000 0.000 32,-2.000 1.000-96,3.000-1.000 32,-1.000-1.000 32,0.000 2.000-96,0.000-1.000 128,19.000-19.000-64,-19.000 18.000 0,0.000 1.000-32,0.000 1.000 96,19.000-20.000-32,-19.000 18.000-64,0.000 1.000 0,21.000 0.000 32,-23.000 0.000 32,2.000 1.000 0,1.000-1.000-32,-1.000 0.000 0,0.000 0.000 32,-1.000 0.000-32,1.000 20.000-96,20.000-20.000 128,-20.000 0.000-64,-1.000 1.000 32,21.000-1.000 32,0.000 0.000 32,-1.000-1.000-160,-19.000 2.000 64,21.000-1.000 96,-23.000 1.000-64,22.000-1.000-64,-19.000 20.000 128,17.000-21.000-96,3.000 2.000 128,-21.000-1.000-192,19.000 0.000 96,-19.000 20.000 0,20.000-19.000-32,0.000-2.000 64,-21.000 21.000 64,21.000-20.000-128,1.000 1.000 32,-23.000 19.000 32,23.000-21.000-128,-21.000 2.000 256,18.000-1.000-224,-17.000 20.000 32,19.000-20.000 32,-20.000 0.000 32,19.000 20.000-64,-19.000-20.000 64,20.000 0.000 129,-21.000 20.000-226,21.000-20.000 65,-20.000 20.000 0,0.000-19.000 97,19.000-1.000-482,-19.000 20.000 866,1.000-20.000-449,17.000 20.000 0,-18.000-20.000 0,1.000 0.000-32,19.000 20.000 0,-21.000-20.000 0,21.000 1.000 0,-20.000 19.000 32,20.000-20.000-64,-21.000 20.000 64,1.000-21.000-64,20.000 2.000 64,-19.000 19.000-32,17.000-21.000 64,-18.000 2.000-64,1.000 19.000 0,-1.000-20.000 32,19.000-1.000-64,-19.000 2.000 64,0.000-1.000-32,19.000 20.000 32,-19.000-20.000 0,0.000 1.000 0,0.000-2.000-32,19.000 21.000-64,-19.000-19.000 128,0.000 19.000-32,20.000-20.000-96,-21.000 0.000 64,21.000 20.000 0,1.000-20.000 0,-23.000 0.000 64,23.000 20.000-32,-1.000-20.000-96,-22.000 20.000 128,3.000-19.000 0,19.000 19.000-96,-20.000-20.000 64,0.000 20.000 0,19.000-20.000-64,-19.000 20.000 32,20.000-20.000 32,-21.000 20.000-32,21.000-20.000-64,1.000 20.000 128,-23.000-20.000-64,23.000 1.000 32,-21.000 19.000 0,19.000-21.000-32,1.000 21.000-32,-20.000-19.000 64,19.000-2.000-96,1.000 21.000 160,0.000-19.000-96,-21.000 19.000 0,21.000-20.000 96,1.000 0.000-192,-3.000 20.000 96,-18.000-20.000 32,21.000 20.000-64,-23.000-20.000-32,23.000 20.000 64,-21.000-20.000 96,20.000 20.000-64,-21.000 0.000-96,21.000-19.000 64,0.000 19.000 0,-1.000-21.000 0,-19.000 21.000 0,21.000 0.000 0,-3.000-19.000 0,3.000 19.000 0,-3.000-20.000 0,3.000 20.000 0,-1.000 0.000 0,-1.000-20.000 0,-19.000 20.000 32,20.000-19.000 0,-21.000 19.000-32,21.000 0.000 0,1.000-21.000 0,-23.000 21.000-32,22.000-20.000 0,1.000 20.000 96,-3.000-19.000-128,3.000 19.000 96,-1.000-20.000-64,-1.000 20.000 64,1.000 0.000 64,-1.000-20.000-160,1.000 20.000 64,-20.000-20.000 32,19.000 20.000-128,1.000-20.000 96,-19.000 20.000 0,17.000 0.000 64,-17.000 0.000-64,19.000-20.000 32,-1.000 20.000-96,1.000 0.000 64,0.000-19.000-32,-1.000 19.000 128,1.000 0.000-192,-1.000-21.000 128,-19.000 21.000-32,21.000 0.000 0,-3.000 0.000-32,3.000 0.000 32,-1.000-19.000 64,-1.000 19.000-192,1.000 0.000 224,0.000 0.000-96,-1.000 0.000 32,1.000-20.000-64,19.000 20.000 32,-18.000 0.000 0,-3.000 0.000 32,-18.000-20.000-32,21.000 20.000-32,-2.000 0.000 32,1.000 0.000 0,0.000 0.000-32,-21.000-20.000 32,21.000 20.000 0,0.000 0.000 64,-1.000 0.000-64,-19.000 0.000 0,21.000 0.000 0,-3.000-20.000-32,-18.000 20.000 32,21.000 0.000-32,-21.000 0.000-32,19.000 0.000 128,1.000 0.000-32,-20.000-20.000 32,19.000 20.000-64,1.000 0.000-32,-1.000 0.000 32,-19.000 0.000-32,20.000-20.000 64,-1.000 20.000-32,-19.000 0.000 32,21.000 0.000-96,-21.000-19.000 96,19.000 19.000-96,-19.000 0.000 128,20.000 0.000-160,-21.000 0.000 128,21.000 0.000 0,-20.000 0.000-64,19.000 0.000 32,1.000 0.000-32,1.000 0.000 128,-3.000-20.000-128,-18.000 20.000 32,21.000 0.000 64,-3.000 0.000-128,3.000 0.000 0,-1.000 0.000 96,-21.000-21.000-32,1.000 21.000-64,20.000 0.000 128,-20.000 0.000-128,19.000 0.000 128,1.000 0.000-64,-1.000 0.000 0,22.000 0.000 0,-23.000-19.000 0,23.000 19.000 0,-2.000 0.000 0,-19.000 0.000 0,19.000 0.000 0,-19.000 0.000 32,-1.000-20.000-32,1.000 20.000-32,1.000 0.000 32,18.000 0.000-32,-19.000 0.000 64,-1.000 0.000-128,21.000-20.000 96,-21.000 20.000 0,1.000 0.000-32,0.000 0.000-160,-1.000 0.000-160,-19.000 0.000-129,1.000 0.000-288,-1.000 0.000-704,-20.000 0.000-2339,-20.000 0.000-7943</inkml:trace>
  <inkml:trace contextRef="#ctx0" brushRef="#br2">10321.000 8008.000 10794,'0.000'0.000'800,"0.000"0.000"1,0.000 0.000 1569,0.000 0.000-223,0.000 0.000-1347,0.000 0.000-255,0.000 0.000-65,0.000 0.000-127,0.000-21.000-257,0.000 21.000-160,0.000-19.000-193,0.000-1.000-415,0.000 0.000-577,0.000 0.000-1122,0.000 20.000-1440,0.000-20.000-5478</inkml:trace>
  <inkml:trace contextRef="#ctx0" brushRef="#br2">10262.000 7789.000 9865,'0.000'-20.000'416,"20.000"0.000"-640,-20.000 1.000 128,0.000 19.000 416,0.000-20.000-352,0.000 0.000-1025,0.000 0.000-1473,20.000 20.000 992,-20.000-20.000 65,0.000 20.000-1890</inkml:trace>
  <inkml:trace contextRef="#ctx0" brushRef="#br2">10321.000 7610.000 4452,'0.000'0.000'2722,"0.000"0.000"-640,-19.000 0.000-192,19.000-19.000-385,0.000 19.000-768,0.000-21.000-513,0.000 21.000-160,0.000-19.000-128,-20.000 19.000-288,20.000-21.000-609,20.000 1.000-512,-20.000 1.000-994,0.000-1.000-1504</inkml:trace>
  <inkml:trace contextRef="#ctx0" brushRef="#br2">10302.000 7332.000 7078,'0.000'-20.000'705,"0.000"20.000"-449,0.000-20.000 1057,0.000 0.000-128,0.000 1.000-960,19.000-1.000-450,-19.000 0.000-1440,0.000 0.000-2595</inkml:trace>
  <inkml:trace contextRef="#ctx0" brushRef="#br2">10341.000 6974.000 1665,'0.000'-19.000'7559,"0.000"-1.000"-7623,0.000 20.000-192,0.000-20.000 448,0.000 0.000 481,0.000 0.000-385,0.000 0.000-320,20.000 20.000-32,-20.000-19.000 64,20.000-1.000 0,-20.000 0.000-801,0.000 0.000-1185,0.000 20.000-1377</inkml:trace>
  <inkml:trace contextRef="#ctx0" brushRef="#br2">10341.000 6618.000 8263,'0.000'-21.000'961,"-20.000"1.000"-769,20.000 20.000 129,0.000-20.000 479,0.000 0.000-800,0.000 0.000-384,0.000 1.000-353,0.000-1.000 641,0.000 0.000 32,0.000 0.000-1377,0.000 0.000-1730,-19.000 20.000-513</inkml:trace>
  <inkml:trace contextRef="#ctx0" brushRef="#br2">10282.000 6319.000 224,'0.000'-20.000'5989,"0.000"0.000"-4868,0.000 1.000-128,0.000 19.000 737,0.000-21.000 160,0.000 1.000-993,-20.000 1.000-641,20.000-2.000-256,0.000 2.000 32,0.000-1.000-128,0.000 0.000-673,0.000 20.000-864,0.000-20.000-930,0.000 0.000-1409</inkml:trace>
  <inkml:trace contextRef="#ctx0" brushRef="#br2">10282.000 5941.000 2626,'-20.000'-20.000'-64,"20.000"1.000"1057,0.000 19.000-449,0.000-20.000 609,0.000 20.000-576,0.000-21.000-481,0.000 2.000-672,-20.000-1.000-674,20.000 20.000-95,0.000-19.000 1025,0.000-1.000 224,0.000 20.000 160,-21.000-21.000 0,21.000 21.000-224</inkml:trace>
  <inkml:trace contextRef="#ctx0" brushRef="#br2">10262.000 5524.000 7751,'0.000'-40.000'-288,"0.000"40.000"640,0.000-20.000-256,0.000 1.000 32,0.000-1.000-96,0.000 0.000-1057,0.000 20.000-1793,0.000-21.000-129,0.000 21.000 1667</inkml:trace>
  <inkml:trace contextRef="#ctx0" brushRef="#br2">10262.000 5326.000 768,'0.000'-20.000'3331,"0.000"20.000"-2370,0.000-21.000 321,0.000 21.000 351,0.000 0.000-95,-20.000-19.000-834,20.000 19.000 129,0.000 0.000 224,0.000 0.000-64,0.000 0.000-449,0.000 0.000-319,0.000 0.000-257,0.000 0.000-161,0.000 0.000-63,0.000 0.000-32,0.000 19.000-385,0.000-19.000-384,0.000 0.000-929,0.000 21.000-832,20.000-21.000-3428</inkml:trace>
  <inkml:trace contextRef="#ctx0" brushRef="#br2">10262.000 5266.000 7815,'-20.000'0.000'448,"20.000"0.000"-352,0.000 0.000 1025,-21.000 0.000 481,3.000 0.000-1057,18.000 0.000-738,-20.000 0.000-415,-1.000 0.000 287,1.000 0.000 1,0.000 0.000-801,2.000 0.000-1505,-3.000 0.000-3652</inkml:trace>
  <inkml:trace contextRef="#ctx0" brushRef="#br2">9865.000 5246.000 1953,'-20.000'0.000'1890,"0.000"0.000"-4676</inkml:trace>
  <inkml:trace contextRef="#ctx0" brushRef="#br2">9567.000 5246.000 7623,'-40.000'0.000'833,"21.000"0.000"63,-1.000-20.000 97,20.000 20.000 289,-20.000 0.000-610,0.000 0.000-672,20.000 0.000-64,-20.000 0.000-256,20.000 0.000-1250,-21.000 0.000-2145,3.000 0.000-2499</inkml:trace>
  <inkml:trace contextRef="#ctx0" brushRef="#br2">9110.000 5246.000 736,'-39.000'0.000'1474,"19.000"0.000"1440,0.000-20.000-1568,-19.000 20.000-1314,19.000 0.000-705,0.000 20.000-1537</inkml:trace>
  <inkml:trace contextRef="#ctx0" brushRef="#br2">8555.000 5306.000 5317,'-41.000'0.000'3363,"21.000"0.000"-3011,2.000 0.000-64,-2.000-21.000-192,-1.000 21.000 1,1.000 0.000-354,0.000 0.000-992,20.000 0.000-513,-19.000 0.000-1088,-1.000 0.000-417</inkml:trace>
  <inkml:trace contextRef="#ctx0" brushRef="#br2">8059.000 5306.000 6149,'-61.000'0.000'-704,"43.000"0.000"255,-3.000 0.000 802,1.000 0.000 672,0.000 0.000-929,0.000 0.000-481,-19.000-21.000-255,19.000 21.000 127,0.000 0.000-288,0.000 0.000-1601</inkml:trace>
  <inkml:trace contextRef="#ctx0" brushRef="#br2">7482.000 5326.000 5220,'-59.000'0.000'-96,"39.000"0.000"160,0.000 0.000 97,1.000 0.000 864,-1.000 0.000-929,0.000 0.000 0,0.000 0.000-128,20.000 0.000-32,-21.000 0.000-641,21.000 0.000-3331</inkml:trace>
  <inkml:trace contextRef="#ctx0" brushRef="#br2">7066.000 5306.000 2178,'-60.000'20.000'192,"40.000"-20.000"-288,0.000 0.000 224,1.000 0.000 1217,19.000 0.000-897,-20.000 0.000-672,20.000 0.000-737,-20.000 0.000 545,20.000-20.000 448,-20.000 20.000-96,20.000 0.000-1089</inkml:trace>
  <inkml:trace contextRef="#ctx0" brushRef="#br2">6749.000 5306.000 6534,'-41.000'0.000'1121,"41.000"0.000"0,-20.000 0.000-288,20.000 0.000 480,0.000 0.000-641,0.000 0.000-639,0.000 0.000-450,0.000 0.000-2305</inkml:trace>
  <inkml:trace contextRef="#ctx0" brushRef="#br2">6848.000 4669.000 9705,'0.000'-39.000'1217,"18.000"18.000"577,-18.000 21.000-33,0.000-19.000-31,21.000 19.000-961,-1.000 0.000-673,0.000-20.000-96,19.000 20.000-32,1.000 0.000 0,0.000 20.000 0,-1.000-20.000-129,-19.000 19.000-159,0.000-19.000-96,1.000 21.000 127,-21.000-2.000 129,0.000 1.000 96,0.000 19.000 96,0.000-18.000 160,-21.000-1.000 65,1.000-1.000-65,0.000 2.000-128,1.000-2.000-64,19.000 2.000-64,0.000-1.000-32,0.000-20.000-353,0.000 19.000-704,19.000 1.000-96,1.000-20.000-737,21.000 0.000-1345,-21.000 0.000-4196</inkml:trace>
  <inkml:trace contextRef="#ctx0" brushRef="#br2">7304.000 4749.000 8231,'-39.000'0.000'96,"19.000"0.000"-96,0.000 0.000 449,-1.000 19.000 544,21.000 2.000-897,-20.000-2.000-32,20.000 2.000-32,20.000-1.000 480,1.000-1.000-736,-1.000 1.000 320,18.000-20.000 64,3.000 20.000 161,-1.000-20.000 447,-1.000 0.000 225,-19.000-20.000 64,20.000 0.000-128,-21.000 20.000 224,1.000-19.000-288,-20.000-1.000-288,0.000-20.000-321,-20.000 19.000 0,-19.000 2.000-192,19.000-1.000-64,-20.000 20.000-96,1.000-21.000-384,-1.000 21.000-513,19.000 0.000-929,3.000 0.000-1601,18.000 0.000-6407</inkml:trace>
  <inkml:trace contextRef="#ctx0" brushRef="#br2">7662.000 4749.000 6470,'-20.000'19.000'-225,"-1.000"-19.000"225,21.000 21.000 1186,0.000-21.000-33,0.000 19.000-513,21.000 2.000-63,-1.000-1.000-289,-2.000-20.000 96,3.000 19.000 513,19.000-19.000-64,-20.000 0.000 64,19.000 0.000-64,-19.000-19.000 192,-20.000 19.000 192,20.000-20.000-128,-20.000-20.000-384,-20.000 19.000-97,0.000 2.000 33,-19.000-1.000-321,-1.000-1.000-352,-1.000 2.000-32,23.000 19.000-417,-23.000 0.000-576,21.000 0.000-1441,20.000 0.000-1858</inkml:trace>
  <inkml:trace contextRef="#ctx0" brushRef="#br2">7899.000 4570.000 10537,'0.000'-20.000'417,"0.000"0.000"768,0.000 20.000 769,20.000 0.000 320,-20.000 0.000-1569,0.000 0.000-257,20.000 20.000 65,0.000 0.000-225,1.000 19.000-64,-3.000 1.000-160,2.000 0.000 32,1.000 0.000-64,-1.000-1.000-32,-20.000 1.000-96,20.000-19.000-256,-20.000-1.000 96,0.000-1.000-225,18.000 1.000-320,-18.000 0.000-384,0.000-20.000-96,0.000 0.000-385,0.000 0.000-319,0.000 0.000-1411</inkml:trace>
  <inkml:trace contextRef="#ctx0" brushRef="#br2">8296.000 4570.000 5028,'20.000'0.000'929,"-40.000"0.000"897,1.000 0.000-1730,-21.000 20.000 96,0.000-20.000 385,1.000 19.000 31,-22.000 2.000 353,23.000-2.000 192,18.000 1.000-384,20.000 0.000 0,-21.000-1.000 64,42.000 2.000-33,-1.000-1.000 161,18.000-1.000-256,3.000 2.000-97,-1.000-21.000-63,19.000 19.000-193,0.000-19.000-224,1.000 0.000 33,-21.000 0.000-258,1.000 21.000-383,1.000-21.000-1186,-41.000 0.000-1569,0.000 20.000-8328</inkml:trace>
  <inkml:trace contextRef="#ctx0" brushRef="#br2">1766.000 13333.000 7046,'0.000'20.000'64,"-20.000"-20.000"-192,20.000 0.000 96,0.000 0.000 865,0.000 0.000 160,0.000 0.000-737,0.000 19.000 0,0.000-19.000 129,20.000 0.000-65,-20.000 0.000 32,0.000 0.000 65,0.000 0.000 31,0.000 0.000-96,0.000 0.000 65,0.000 0.000-1,0.000 0.000 1,0.000 0.000 31,18.000 0.000 65,-18.000 0.000-97,21.000 0.000-160,-1.000 0.000-32,0.000 0.000-128,19.000 0.000-63,-19.000 0.000 31,20.000 0.000 0,-20.000 0.000-32,19.000 0.000-32,1.000 0.000 32,1.000 0.000 32,-23.000 0.000-64,23.000 21.000 0,17.000-21.000 32,-17.000 0.000 0,18.000 0.000 0,1.000 0.000-64,-1.000 0.000 64,2.000-21.000-32,-3.000 21.000 0,1.000-19.000 0,2.000 19.000-32,-2.000 0.000 32,20.000 0.000 0,-19.000 19.000 32,19.000-19.000-32,0.000 0.000 0,2.000 0.000 32,18.000 0.000-32,0.000 0.000 64,1.000-19.000-96,-1.000 19.000 128,-20.000-20.000 0,20.000 20.000-96,0.000-20.000 64,-20.000 20.000 160,21.000 0.000 33,-21.000 0.000-129,20.000 0.000-32,-18.000 0.000 32,18.000 0.000 32,0.000 20.000-32,19.000-20.000 64,-17.000 0.000 1,-2.000 0.000-65,-20.000 20.000-64,20.000-20.000 0,-20.000 0.000-96,0.000 19.000 64,0.000-19.000-96,-18.000 0.000 0,18.000 21.000 64,0.000-21.000 0,2.000 0.000 32,-22.000 0.000-32,20.000 0.000 0,20.000 0.000 0,-20.000 0.000 0,1.000 0.000 32,0.000 0.000-32,-1.000-21.000 64,0.000 21.000 0,-19.000 0.000-64,-1.000 0.000 0,-19.000 0.000 0,-1.000 0.000-32,1.000 0.000 0,-19.000 0.000-96,-1.000 0.000-193,-2.000 0.000-127,3.000-19.000-193,-21.000 19.000-384,0.000 0.000-1569,0.000 0.000-6150</inkml:trace>
  <inkml:trace contextRef="#ctx0" brushRef="#br2">1766.000 13372.000 2017,'-20.000'0.000'1314,"20.000"0.000"-706,0.000 0.000 673,-20.000 0.000 577,20.000 0.000-416,-21.000-19.000-161,21.000 19.000-512,0.000 0.000-33,0.000 0.000 161,0.000 0.000 0,0.000 0.000-32,0.000 0.000-129,0.000 0.000-127,0.000 0.000-161,0.000 0.000-159,0.000 0.000-225,0.000 0.000-32,0.000 0.000 0,0.000 0.000 96,21.000 0.000 0,-1.000 0.000-64,0.000 0.000-64,19.000 0.000 0,1.000 0.000 0,19.000 0.000 0,1.000 0.000 32,-1.000 0.000-96,2.000 19.000-96,18.000-19.000-192,0.000 0.000-129,0.000 0.000-95,20.000 0.000 63,0.000 0.000 225,21.000 0.000 32,-21.000-19.000 31,0.000 19.000 1,-20.000 0.000-160,2.000 0.000-97,-2.000-20.000-63,-20.000 20.000-193,1.000-20.000-512,-21.000 20.000-545,1.000-19.000-2818</inkml:trace>
  <inkml:trace contextRef="#ctx0" brushRef="#br2">1805.000 13313.000 3939,'-21.000'0.000'1313,"21.000"-19.000"-416,-18.000 19.000 288,18.000 0.000 417,0.000 0.000-545,0.000 0.000-513,0.000 0.000-127,-20.000 0.000 127,20.000 0.000 97,0.000 0.000-96,-20.000 0.000 63,20.000 0.000 33,0.000 0.000-97,0.000 0.000-159,0.000 0.000-193,20.000 0.000 0,-20.000 0.000 288,0.000 0.000-31,20.000 19.000-161,-2.000-19.000-160,23.000 0.000 64,18.000 0.000-192,-19.000 0.000 0,19.000 0.000 0,22.000 0.000 32,-23.000 20.000-32,42.000-20.000-32,-21.000 0.000-224,40.000 0.000 32,-20.000 0.000 128,21.000 20.000-64,-21.000-20.000 64,0.000 0.000 128,0.000 0.000-32,-20.000-20.000 0,2.000 20.000 0,-2.000-20.000-64,-40.000 20.000-513,1.000 0.000-512,-20.000 0.000-352,-20.000 0.000-1186,0.000 0.000-4868</inkml:trace>
  <inkml:trace contextRef="#ctx0" brushRef="#br2">1527.000 12339.000 1505,'0.000'0.000'1858,"-20.000"0.000"-129,20.000 0.000-31,-20.000 0.000 352,1.000 0.000-320,19.000-20.000-673,0.000 20.000-321,0.000 0.000-191,0.000 0.000-129,0.000-19.000-224,0.000 19.000-96,0.000 0.000-96,19.000 0.000 0,-19.000 0.000 32,0.000 0.000 0,0.000 19.000 0,0.000 1.000 129,20.000 1.000-1,-20.000-2.000-64,0.000 1.000 0,20.000 19.000-32,-20.000 2.000-32,20.000-2.000 0,-20.000 1.000 0,20.000 0.000 0,-20.000 19.000 32,19.000-19.000-64,-19.000 0.000 64,20.000-1.000-32,-20.000 22.000 64,0.000-22.000-32,0.000 21.000-32,0.000-20.000 33,0.000-1.000-1,0.000 1.000 0,0.000 0.000-32,0.000-1.000 0,0.000-19.000 0,0.000 0.000-32,0.000 20.000 64,0.000-20.000-64,0.000-1.000 32,0.000-19.000-32,0.000 20.000 32,0.000-20.000 32,0.000 21.000-96,0.000-21.000 64,0.000 19.000-64,0.000-19.000 64,0.000 0.000 64,0.000 0.000-96,0.000 0.000 32,20.000 0.000 32,-20.000 0.000 32,0.000 20.000 0,20.000-20.000 64,-20.000 0.000-63,21.000 0.000-65,-3.000 0.000 96,2.000 0.000-192,21.000 0.000 128,-21.000 20.000-128,19.000-20.000 0,1.000 0.000 0,-1.000 0.000-65,1.000 0.000 33,0.000 0.000 64,-1.000 0.000 0,-19.000 19.000 32,21.000-19.000 0,-3.000 21.000-32,23.000-21.000 32,-23.000 20.000 32,3.000-20.000-32,18.000 0.000 32,1.000 19.000-32,-1.000-19.000 32,2.000 0.000 32,-3.000 21.000 0,22.000-21.000 0,-20.000 19.000-31,19.000-19.000 31,-20.000 0.000 0,1.000 0.000-64,19.000 0.000 64,-20.000 0.000 0,22.000 0.000-64,-2.000-19.000 0,0.000 19.000 32,0.000 0.000-32,0.000-21.000 32,21.000 21.000 0,-20.000-19.000-64,-1.000 19.000 32,0.000-20.000 0,20.000 20.000 0,-19.000-21.000 32,0.000 21.000-32,-1.000-19.000 0,20.000 19.000 0,-19.000-20.000 0,-1.000 20.000 32,0.000 0.000-64,1.000 0.000 0,-1.000 0.000-32,0.000-20.000 32,0.000 20.000-64,-18.000 0.000 160,18.000-19.000-32,0.000 19.000-32,0.000 0.000 0,-18.000 0.000 32,18.000 0.000-32,0.000-21.000-32,-19.000 21.000 32,19.000 0.000-96,-20.000 0.000-97,22.000 0.000-63,-22.000 0.000 96,0.000 0.000 96,1.000 0.000 0,-1.000-20.000 64,1.000 20.000 0,-1.000 0.000 0,0.000-19.000-32,-18.000 19.000 32,18.000 0.000-128,1.000 0.000 64,-21.000 19.000 0,21.000-19.000 32,-1.000 0.000-32,-19.000 0.000-129,19.000 20.000 1,2.000-20.000-96,-22.000 0.000-32,21.000 0.000 224,-21.000 0.000 128,1.000 0.000 0,-20.000 0.000 32,0.000 0.000 160,-1.000 0.000 0,1.000 0.000-32,-20.000 0.000 97,0.000-20.000-161,0.000 20.000 128,-20.000 0.000 96,20.000-19.000-96,-19.000-1.000-159,-1.000 0.000-33,20.000-20.000 0,-20.000 20.000 128,0.000-19.000 0,0.000-1.000-64,1.000 0.000-64,19.000-19.000 0,-20.000-2.000-64,20.000 3.000 0,0.000-3.000 0,0.000 2.000 0,0.000-1.000-64,0.000 21.000 64,20.000-21.000 0,-20.000 1.000 0,0.000 19.000 0,19.000-20.000-32,1.000 21.000 32,-20.000-21.000 0,20.000 20.000-32,-20.000 0.000-96,0.000 20.000-96,0.000 20.000-161,-20.000 0.000-95,20.000 0.000 32,-20.000 0.000 95,1.000 0.000 257,-1.000 0.000 96,0.000 0.000 32,-20.000 0.000 160,21.000 0.000-63,-21.000 0.000-1,-1.000 0.000-32,-18.000 20.000-32,1.000-20.000 0,-3.000 20.000-64,2.000-20.000 0,-21.000 20.000 0,0.000-20.000 0,1.000 20.000 0,0.000-20.000 0,0.000 0.000 0,-20.000 20.000 0,18.000-20.000 32,-18.000 0.000-32,0.000 0.000 0,0.000 0.000 64,0.000-20.000-96,-1.000 20.000 128,1.000-20.000-32,0.000 20.000 0,0.000-20.000 32,-21.000 20.000-96,21.000-20.000 0,-20.000 0.000 32,1.000 20.000-64,-2.000 0.000 0,-19.000 0.000 64,20.000-19.000-64,1.000 19.000 0,-2.000 0.000 32,1.000 0.000 0,-21.000 19.000 0,2.000-19.000 32,-1.000 20.000 0,20.000-20.000 0,-19.000 0.000 32,-2.000 0.000 0,21.000 20.000-32,-39.000-20.000 0,18.000 20.000 32,41.000 0.000-31,0.000 0.000-33,20.000-20.000 192,-41.000 19.000-96,1.000 1.000 0,-21.000 1.000-64,2.000-2.000-64,19.000 1.000-288,20.000 0.000-898,-1.000-20.000-1985</inkml:trace>
  <inkml:trace contextRef="#ctx0" brushRef="#br2">10877.000 8862.000 4484,'-20.000'-20.000'1025,"20.000"20.000"0,0.000 0.000-321,-20.000 0.000 321,20.000 0.000-64,-19.000 0.000-544,-1.000-20.000-321,0.000 20.000 96,-20.000 0.000 32,1.000 0.000-128,-22.000 0.000-160,3.000 0.000-544,-22.000 20.000-610,1.000-20.000-63,-21.000 0.000 416,-18.000 0.000 545,19.000 0.000 320,-1.000 20.000 641,1.000-20.000 384,19.000 20.000-769,0.000-20.000-288,22.000 20.000 32,-3.000 0.000 0,22.000-20.000 96,19.000 19.000 0,0.000-19.000-96,20.000 21.000 96,0.000-21.000 449,20.000 19.000 223,-20.000-19.000-415,40.000 20.000-353,-21.000 0.000 0,1.000 0.000-128,0.000 20.000-129,1.000 0.000-159,-21.000-1.000-64,0.000 1.000 480,0.000 0.000 0,0.000 19.000 0,0.000-19.000 32,-21.000 0.000 160,21.000-21.000 192,0.000 22.000 97,-20.000-22.000-161,40.000 1.000 96,-20.000-20.000-63,41.000 20.000-97,-3.000-20.000-96,23.000 0.000-192,18.000 0.000-192,20.000 0.000 64,0.000 0.000-321,1.000 0.000 1,19.000 0.000 287,0.000 0.000-63,-1.000 19.000-705,2.000-19.000-640,-1.000 21.000-833,20.000-1.000 1152,-39.000-20.000 1282,18.000 20.000 225,-38.000-20.000-354,-21.000 0.000 1507,-19.000 20.000 127,-19.000-20.000-704,-3.000 0.000 64,2.000 0.000 608,-20.000-20.000 545,0.000 20.000-481,0.000-20.000-448,0.000 0.000-224,0.000-1.000 352,0.000-18.000-416,-20.000 0.000-448,20.000-21.000-321,0.000-20.000 0,0.000 1.000-96,0.000-1.000-129,-18.000 1.000 1,18.000-1.000 64,0.000 21.000 128,0.000-1.000 0,-21.000 20.000 320,1.000 21.000 161,0.000-1.000-353,-19.000 20.000-128,-1.000 0.000 0,0.000 0.000-64,1.000 0.000 32,-1.000 20.000-160,-19.000-1.000-673,18.000 1.000-577,-38.000 0.000-383,19.000 0.000-2756</inkml:trace>
  <inkml:trace contextRef="#ctx0" brushRef="#br2">20247.000 12101.000 7463,'21.000'0.000'-97,"-21.000"0.000"-63,20.000 0.000 769,-2.000 20.000 640,3.000-20.000-704,-1.000 0.000-385,20.000 0.000-128,-21.000-20.000 32,1.000 20.000 64,0.000 0.000 192,0.000 0.000-63,0.000 20.000-129,-20.000-40.000 0,19.000 20.000 0,1.000 0.000-128,0.000 0.000 64,20.000 0.000-64,-21.000 0.000 32,21.000 0.000-32,19.000 0.000 0,2.000 0.000 0,-2.000 0.000 0,20.000 0.000-32,1.000 0.000 32,20.000 20.000 0,19.000-20.000-32,-1.000 0.000 0,21.000 20.000 0,19.000-20.000 64,-18.000 0.000-32,38.000 0.000 0,2.000 0.000 64,-2.000 0.000 0,1.000 20.000 0,-21.000-20.000-32,1.000 0.000-32,0.000 20.000 0,20.000-20.000 0,-41.000 19.000 32,-18.000 1.000 32,-41.000-20.000 289,20.000 20.000 159,20.000 0.000-416,1.000 0.000-128,-1.000 0.000-224,-20.000-1.000-801,-40.000 1.000-1153,2.000-20.000-3588</inkml:trace>
  <inkml:trace contextRef="#ctx0" brushRef="#br2">14789.000 13234.000 9513,'-41.000'19.000'1153,"21.000"1.000"-289,20.000-20.000-287,0.000 0.000 608,0.000 0.000 0,0.000 0.000-288,20.000 0.000-384,1.000 0.000-225,17.000 0.000-96,3.000 0.000-64,18.000 0.000-128,21.000 0.000 0,19.000 0.000 0,19.000 0.000 0,2.000 0.000-160,19.000 0.000-192,19.000 0.000 288,2.000 0.000-33,38.000 0.000 1,21.000 0.000 128,0.000 0.000 0,-2.000 0.000 0,21.000 0.000-32,-19.000 0.000 33,20.000 0.000 63,-22.000 0.000 0,1.000 0.000-32,-19.000 0.000-64,-1.000 21.000 64,1.000-21.000-32,-40.000 0.000-32,20.000 19.000 0,-40.000-19.000 0,-1.000 0.000 64,-18.000 0.000-32,-21.000 0.000-32,-39.000 0.000-128,-21.000 0.000-353,-19.000 0.000-1280,-20.000 0.000-2692,-40.000 0.000-4099</inkml:trace>
  <inkml:trace contextRef="#ctx0" brushRef="#br2">13418.000 11168.000 1985,'0.000'20.000'64,"0.000"-1.000"641,0.000 21.000 608,0.000-20.000 321,0.000 19.000-481,0.000 1.000-352,0.000 0.000-161,0.000 20.000 1,0.000-20.000 224,-20.000 19.000-32,20.000-19.000-97,0.000 0.000-63,0.000 19.000-289,0.000 1.000-160,0.000-21.000-95,20.000 1.000-65,-20.000 20.000 32,20.000-20.000-96,-20.000-21.000 0,21.000 21.000 32,-21.000-20.000 96,0.000 0.000 256,0.000 0.000-95,18.000 0.000 95,-18.000-20.000-32,0.000 0.000 1,0.000 0.000-161,0.000 0.000-32,20.000 0.000 0,-20.000 0.000-32,20.000 19.000-64,1.000-19.000 0,-1.000 0.000-64,-2.000 0.000 64,2.000 0.000-32,21.000 20.000-32,18.000-20.000 0,-19.000 20.000 0,19.000-20.000 32,1.000 20.000 0,19.000-20.000-64,-20.000 20.000 32,22.000-20.000 32,18.000 20.000-32,-20.000-1.000 32,21.000-19.000-32,-1.000 20.000 0,0.000 0.000 0,0.000 0.000 0,0.000-20.000 0,21.000 20.000 0,-1.000 0.000 0,19.000-20.000-32,-19.000 0.000 0,21.000 19.000 0,-21.000-19.000 32,-1.000 0.000 0,2.000 20.000 0,19.000-20.000 0,-19.000 0.000 32,-1.000 21.000-32,-20.000-21.000-32,19.000 0.000-64,-19.000 0.000-192,0.000 0.000 64,21.000 0.000 64,-21.000 0.000 64,0.000 0.000 64,0.000 0.000 32,1.000 0.000 0,-20.000 0.000 0,-1.000 0.000 32,0.000-21.000-32,-38.000 21.000 32,-3.000-20.000-64,-17.000 1.000 96,-1.000 19.000-32,0.000-20.000 64,-20.000 20.000 0,0.000-20.000 0,0.000 0.000 32,-20.000 20.000-32,20.000-20.000 0,-20.000 0.000 0,20.000 20.000 32,0.000-19.000-31,0.000-1.000-1,-21.000-20.000 128,21.000 20.000-32,0.000-19.000 0,0.000-21.000-96,0.000 19.000-96,0.000-18.000 192,-20.000 0.000-192,20.000-1.000 33,0.000 1.000-130,-18.000-1.000-31,18.000 1.000-96,0.000-20.000 64,0.000 18.000 64,-20.000 2.000 160,20.000-1.000-32,0.000 20.000 0,0.000 21.000 0,0.000-21.000 0,0.000 20.000-64,0.000 0.000 32,0.000 1.000-64,20.000-1.000 0,-20.000 0.000 32,18.000 0.000-32,-18.000 0.000-32,0.000 20.000-32,20.000-20.000 96,-20.000 20.000 32,0.000 0.000-65,-20.000-19.000-127,2.000 19.000 64,-2.000 0.000 64,-21.000 19.000 64,-18.000-19.000-32,-1.000 0.000 0,-19.000 20.000 32,0.000-20.000 64,-20.000 0.000-96,-1.000 20.000 0,-19.000-20.000-32,0.000 0.000-32,-19.000 0.000 96,-2.000 0.000-32,-18.000 0.000 64,-22.000 0.000 0,2.000-20.000 32,-1.000 20.000 0,1.000 0.000 0,-22.000 0.000 0,2.000 0.000 0,-1.000 0.000-32,1.000 0.000 32,20.000 0.000-96,-21.000 0.000 64,41.000 20.000 32,-22.000-20.000-96,42.000 20.000-32,19.000 0.000-480,-1.000 0.000-834,21.000-1.000-1985</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0:1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definitions>
  <inkml:trace contextRef="#ctx0" brushRef="#br0">10242.000 8584.000 3331,'-21.000'0.000'1249,"21.000"0.000"32,0.000-20.000 224,0.000 20.000 1,0.000 0.000-289,0.000 0.000-672,0.000-20.000-225,0.000 20.000 96,0.000 0.000 65,21.000 0.000-97,-21.000 0.000-96,20.000 0.000-31,0.000 0.000-1,-20.000 0.000 0,39.000 0.000 0,-19.000 0.000-31,0.000 0.000 95,20.000 0.000 0,-1.000 0.000 0,21.000 0.000-95,-1.000 0.000-33,20.000 0.000-96,2.000 0.000 64,18.000 0.000-128,19.000 0.000 32,-19.000 0.000-32,21.000 0.000-32,-1.000 0.000 32,0.000 0.000-32,1.000 0.000 32,18.000 0.000 0,1.000 0.000 0,1.000 20.000 32,-2.000-20.000 32,-19.000 0.000 1,21.000 0.000 31,-21.000 0.000-128,-1.000 20.000 0,1.000-20.000 32,-19.000 0.000 0,-1.000 0.000-32,-19.000 0.000 0,-1.000 0.000 0,-20.000 0.000 0,-18.000 0.000 32,-3.000 0.000-192,-38.000 0.000-609,0.000 0.000-1505,-18.000-20.000-5414</inkml:trace>
  <inkml:trace contextRef="#ctx0" brushRef="#br0">673.000 6260.000 5925,'-39.000'0.000'96,"39.000"19.000"0,0.000-19.000 769,0.000 0.000 1025,0.000 0.000-128,0.000 0.000-673,20.000 0.000-641,-1.000 0.000-64,1.000 0.000 1,20.000-19.000-129,19.000 19.000-128,-18.000 0.000-96,17.000 0.000 0,3.000 0.000-32,18.000-21.000 0,20.000 21.000-160,21.000 0.000 32,-1.000 0.000 128,-1.000 0.000 32,62.000-20.000 32,18.000 1.000 256,21.000 19.000 257,18.000-21.000 31,-39.000 21.000-95,-19.000 0.000-97,-40.000 0.000-224,-20.000 0.000-95,-19.000 0.000-65,-1.000 0.000 64,-20.000 0.000-96,-19.000 0.000 0,-21.000 0.000-225,-19.000 21.000-223,1.000-21.000-64,-21.000 0.000-193,0.000 0.000-288,0.000-21.000-2594,-21.000 21.000-5638</inkml:trace>
  <inkml:trace contextRef="#ctx0" brushRef="#br0">5736.000 6895.000 1249,'-20.000'0.000'1954,"20.000"0.000"-97,-20.000 0.000 738,20.000-20.000 31,0.000 20.000-384,-20.000 0.000-480,20.000 0.000-417,0.000-20.000-288,0.000 20.000-160,-20.000 0.000-32,20.000 0.000-96,0.000 0.000-385,0.000 0.000-224,0.000 0.000-32,20.000 0.000 97,-20.000 20.000-33,20.000-20.000 160,0.000 20.000-160,0.000-20.000 0,-1.000 20.000 65,21.000 20.000-161,0.000-21.000 0,19.000 21.000-32,-18.000-20.000 64,18.000 20.000-128,0.000 0.000 96,1.000-21.000-160,-21.000 21.000-224,21.000-20.000 512,-19.000 0.000-384,-23.000 0.000 64,2.000 0.000-128,0.000-20.000-65,1.000 0.000-63,-21.000 0.000-193,0.000 19.000-95,0.000-19.000-65,0.000 0.000-320,-21.000-19.000-544,1.000 19.000-1186,20.000-20.000-3811</inkml:trace>
  <inkml:trace contextRef="#ctx0" brushRef="#br0">6291.000 6796.000 11402,'-20.000'0.000'1570,"2.000"0.000"-1346,-3.000 0.000 353,1.000 20.000 512,0.000 19.000-417,-20.000 1.000-223,1.000 20.000-129,-1.000-1.000 96,-19.000 20.000 225,18.000-18.000-161,3.000 18.000-384,-3.000-40.000 193,21.000 21.000-289,0.000-40.000-96,1.000 19.000-321,19.000-19.000-383,0.000 0.000-930,0.000-20.000-2722,0.000 0.000-6277</inkml:trace>
  <inkml:trace contextRef="#ctx0" brushRef="#br0">7225.000 6895.000 3843,'0.000'0.000'2691,"-21.000"0.000"191,21.000-20.000-319,0.000 20.000-673,0.000 0.000-289,0.000 0.000-320,0.000 0.000-640,0.000 0.000-417,21.000 20.000 353,-1.000 0.000-1,39.000 0.000-127,-19.000 19.000-161,19.000 21.000 0,-19.000-20.000-192,19.000 19.000 0,2.000-19.000 1,-23.000 0.000-33,23.000 0.000 64,-22.000-1.000-192,1.000-19.000 128,-20.000 0.000-64,-1.000 0.000-353,-19.000 0.000-383,0.000-20.000-417,0.000 19.000-385,-19.000-19.000-1184,19.000 0.000-2980</inkml:trace>
  <inkml:trace contextRef="#ctx0" brushRef="#br0">7840.000 6836.000 13869,'-20.000'0.000'672,"-20.000"0.000"-351,1.000 39.000 479,-1.000 1.000 161,-19.000 19.000-192,-2.000 21.000-192,-18.000-1.000-417,20.000 1.000-64,19.000-21.000-32,1.000 1.000-32,-1.000-20.000-320,20.000-1.000-321,20.000 1.000-608,0.000-20.000-1666,20.000-20.000-5221</inkml:trace>
  <inkml:trace contextRef="#ctx0" brushRef="#br0">8911.000 6955.000 6374,'-18.000'-20.000'2017,"-2.000"20.000"258,20.000 0.000-418,0.000-20.000-191,0.000 20.000-321,0.000 0.000-288,0.000 0.000-480,0.000 0.000-289,20.000 20.000 192,-2.000-20.000 65,3.000 20.000-129,19.000 19.000 97,19.000-19.000-193,-19.000 20.000-192,19.000-1.000 0,20.000-18.000 1,-19.000 19.000-129,-1.000-1.000 0,2.000-19.000-32,-22.000 20.000-65,1.000-21.000 1,0.000 1.000-352,-21.000 0.000-33,1.000-20.000-255,0.000 20.000-129,-20.000-20.000-224,0.000 0.000-352,0.000 0.000-673,0.000 0.000-417,0.000 0.000-2337</inkml:trace>
  <inkml:trace contextRef="#ctx0" brushRef="#br0">9488.000 6875.000 13837,'-60.000'20.000'832,"39.000"-20.000"-832,-17.000 20.000 193,18.000 0.000 607,-21.000 19.000 33,-18.000 21.000-192,19.000-1.000-321,1.000 2.000-192,-1.000-2.000-32,1.000 0.000-64,19.000-19.000-32,0.000 0.000-64,20.000-1.000-224,0.000-19.000-193,0.000-20.000-447,0.000 20.000-706,0.000-20.000-2434</inkml:trace>
  <inkml:trace contextRef="#ctx0" brushRef="#br0">11849.000 6895.000 4964,'-18.000'0.000'4645,"-3.000"0.000"-1987,21.000 0.000-448,0.000 0.000-640,0.000 0.000-609,0.000 0.000-353,0.000 0.000-288,21.000 0.000 417,-3.000 20.000 128,2.000 0.000-320,21.000 0.000-257,18.000 19.000 96,1.000 1.000-288,-21.000-20.000-32,41.000 19.000 64,-21.000 1.000-64,0.000-19.000-31,-18.000 18.000 63,18.000-19.000-257,-39.000 0.000-95,20.000 0.000-128,-40.000-20.000-385,20.000 0.000-192,-20.000 0.000-384,0.000 0.000-705,0.000 0.000-1954,-20.000 0.000-6630</inkml:trace>
  <inkml:trace contextRef="#ctx0" brushRef="#br0">12406.000 6895.000 15054,'-20.000'0.000'672,"0.000"0.000"-832,20.000 20.000 320,-39.000 0.000 385,19.000 19.000-129,-21.000 1.000-320,3.000 0.000 161,-3.000 20.000 223,2.000-1.000-160,-1.000 1.000-191,0.000-21.000 31,1.000 1.000-160,19.000 0.000-193,0.000-1.000-543,20.000-19.000-738,0.000-20.000-1344,20.000 0.000-2531</inkml:trace>
  <inkml:trace contextRef="#ctx0" brushRef="#br0">13894.000 6974.000 7527,'-59.000'-19.000'288,"39.000"19.000"-160,0.000 0.000 2114,1.000-20.000-929,-1.000 20.000 1,20.000 0.000 223,-20.000-20.000-256,20.000 20.000-224,0.000 0.000-32,0.000 0.000-32,0.000 0.000-256,0.000 0.000-193,0.000 0.000-159,20.000 20.000-97,0.000-20.000 193,-1.000 20.000-321,21.000-1.000 64,1.000 1.000 96,-3.000 20.000-64,23.000-20.000-159,-2.000 19.000-33,20.000-18.000-32,-19.000 19.000 64,-1.000-1.000-128,0.000-19.000 64,-19.000 20.000-96,1.000-21.000-97,-3.000 1.000-159,3.000 0.000-96,-41.000 0.000 224,20.000-20.000-129,-20.000 0.000-95,0.000 0.000-33,0.000 0.000-31,-20.000 0.000-513,20.000-20.000-320,-20.000 20.000-609,-21.000-40.000-2370</inkml:trace>
  <inkml:trace contextRef="#ctx0" brushRef="#br0">14390.000 6836.000 9833,'-38.000'19.000'1089,"17.000"-19.000"-993,1.000 40.000 1826,-19.000 0.000 192,-1.000 19.000-865,-19.000 1.000-352,-1.000 0.000-193,21.000 19.000-127,-21.000-19.000-289,21.000-21.000-224,19.000 1.000-160,-1.000 0.000-320,21.000-1.000-705,0.000-19.000-1698,0.000 0.000-5541</inkml:trace>
  <inkml:trace contextRef="#ctx0" brushRef="#br1">10142.000 4113.000 11434,'0.000'0.000'1666,"-20.000"0.000"-225,20.000 0.000 129,0.000 0.000-385,0.000 0.000-512,0.000 0.000-513,20.000 0.000-32,0.000 0.000 480,21.000 19.000 65,-2.000 21.000-225,21.000-20.000-159,-1.000 20.000-33,1.000-20.000-128,-1.000 19.000-32,20.000 1.000 32,-18.000 0.000-64,-2.000 0.000 32,0.000-20.000-96,-19.000 20.000 0,0.000-21.000 0,-21.000-19.000 0,1.000 20.000-512,-20.000-20.000-289,0.000 0.000-192,0.000 20.000-128,0.000-20.000-384,-20.000 0.000-449,1.000 0.000-1153,-21.000 0.000-3267</inkml:trace>
  <inkml:trace contextRef="#ctx0" brushRef="#br1">10758.000 4132.000 5637,'0.000'-19.000'8552,"-20.000"19.000"-8264,20.000 0.000 289,-19.000 0.000 224,-1.000 19.000-449,-20.000 2.000 32,1.000 18.000 129,-22.000 21.000 127,23.000 0.000 129,-23.000-1.000-353,22.000 1.000-255,-1.000-1.000-97,0.000 1.000-64,20.000-20.000-193,1.000-21.000-447,19.000 21.000-225,0.000-20.000-993,0.000 0.000-3395</inkml:trace>
  <inkml:trace contextRef="#ctx0" brushRef="#br1">13001.000 4153.000 8263,'-20.000'0.000'5125,"20.000"0.000"-3587,0.000 0.000 63,0.000 0.000-512,0.000 0.000-512,0.000 0.000-385,20.000 19.000 192,0.000 1.000 97,21.000 0.000 95,-3.000 20.000-31,23.000-1.000-385,-2.000-18.000-32,0.000 19.000 32,1.000-1.000-96,-1.000-19.000-96,-19.000 0.000-128,-1.000 0.000-128,1.000 0.000-129,-19.000-20.000-159,-1.000 19.000-353,-20.000-19.000-480,0.000 0.000-609,0.000 0.000-513,-20.000-19.000-3394</inkml:trace>
  <inkml:trace contextRef="#ctx0" brushRef="#br1">13517.000 4172.000 13356,'0.000'0.000'1409,"-20.000"0.000"-960,0.000 0.000 640,2.000 20.000-128,-23.000 0.000-224,1.000 20.000-289,-19.000-1.000-32,0.000 22.000-223,19.000-2.000-129,-19.000 1.000-96,39.000-21.000-417,0.000-19.000-512,-1.000 0.000-768,21.000 0.000-1923,0.000 0.000-5380</inkml:trace>
  <inkml:trace contextRef="#ctx0" brushRef="#br1">14947.000 4113.000 15214,'-20.000'19.000'1089,"0.000"-19.000"128,20.000 0.000 0,0.000 0.000-608,20.000 21.000 31,20.000-2.000 321,-1.000 1.000-288,1.000 20.000-225,19.000 0.000-95,22.000-21.000-225,-23.000 21.000-32,3.000 0.000-64,-2.000 0.000 0,0.000-20.000-64,-19.000 0.000-224,0.000 0.000-33,-1.000-1.000-351,-19.000 1.000-513,-20.000-20.000-449,0.000 0.000-384,0.000 0.000-480,-20.000 0.000-3748</inkml:trace>
  <inkml:trace contextRef="#ctx0" brushRef="#br1">15582.000 4113.000 15150,'-20.000'0.000'897,"0.000"0.000"-737,-19.000 19.000 833,-1.000 2.000 0,0.000 18.000-449,-19.000 21.000-223,-20.000 0.000-193,18.000-1.000 32,2.000 1.000-160,-1.000-20.000 32,21.000-1.000-320,19.000 1.000-577,0.000-20.000-673,20.000 0.000-1376,20.000-1.000-3653</inkml:trace>
  <inkml:trace contextRef="#ctx0" brushRef="#br1">16277.000 4113.000 10890,'-79.000'0.000'1665,"59.000"0.000"-1120,0.000 0.000 864,-1.000 0.000 193,3.000 0.000-577,18.000 0.000-321,-20.000 0.000 65,20.000 0.000 160,0.000 19.000-192,20.000-19.000 31,-2.000 21.000-127,3.000-2.000-289,19.000 1.000-95,-1.000 20.000-65,21.000-20.000-32,-21.000 19.000-32,21.000 1.000-96,19.000 0.000 0,-20.000 0.000-64,-18.000-20.000-64,18.000 20.000-192,-39.000-21.000-33,20.000-19.000-255,-20.000 20.000-513,-20.000-20.000-417,0.000 0.000-479,0.000 0.000-1186,0.000 0.000-4132</inkml:trace>
  <inkml:trace contextRef="#ctx0" brushRef="#br1">16674.000 4073.000 17008,'-59.000'20.000'160,"-1.000"19.000"961,21.000 1.000-64,-42.000 20.000-449,22.000-1.000-383,0.000 2.000-193,19.000-2.000-128,0.000 1.000-321,21.000-21.000-544,19.000 1.000-800,0.000 0.000-1507,19.000-21.000-3522</inkml:trace>
  <inkml:trace contextRef="#ctx0" brushRef="#br1">17269.000 4073.000 11627,'-20.000'0.000'1537,"1.000"0.000"-448,-1.000 0.000 961,20.000 0.000-513,0.000 0.000-319,0.000 0.000-482,0.000 0.000-287,0.000 20.000 255,20.000-20.000 33,-1.000 20.000-128,1.000 20.000-225,21.000-21.000 32,17.000 21.000-159,-17.000 0.000-65,38.000-1.000-32,-20.000-18.000-32,1.000 19.000-128,19.000-21.000 96,-20.000 21.000-256,-18.000-20.000-64,-1.000-20.000-129,-1.000 20.000-319,-39.000-20.000-289,20.000 0.000-352,-20.000 0.000 96,0.000 0.000-769,-20.000-20.000-1890,1.000 0.000-1697</inkml:trace>
  <inkml:trace contextRef="#ctx0" brushRef="#br1">17905.000 4033.000 15502,'-20.000'-20.000'801,"20.000"20.000"-385,-20.000 0.000 577,1.000 0.000-224,-21.000 20.000-481,-1.000 1.000 33,-18.000 18.000 159,-20.000 40.000 385,-1.000 1.000-160,1.000-1.000-257,0.000 1.000-224,20.000-1.000-128,18.000-19.000-64,21.000-20.000-288,0.000 0.000-481,20.000-21.000-704,20.000 1.000-769,0.000 0.000-4741</inkml:trace>
  <inkml:trace contextRef="#ctx0" brushRef="#br0">2043.000 7173.000 4260,'-60.000'0.000'1825,"41.000"0.000"289,-21.000 0.000-64,20.000 0.000 0,0.000 0.000-416,1.000 0.000-449,-1.000 0.000-448,0.000 0.000-129,20.000 0.000-95,-20.000 0.000-129,20.000-19.000-224,0.000 19.000-160,0.000 0.000 32,0.000 0.000-96,20.000 0.000 128,0.000 0.000-64,0.000 0.000 0,19.000 0.000 64,21.000 0.000-96,-1.000 0.000 0,40.000 0.000 64,1.000 0.000-32,-21.000 0.000 0,1.000 0.000-64,-1.000 0.000-160,-20.000 0.000-193,2.000 0.000-127,-2.000 0.000-1,-19.000 0.000 65,-21.000 0.000 32,1.000-21.000 63,-20.000 21.000 65,0.000 0.000-801,0.000-19.000-2338,-20.000 19.000-1570</inkml:trace>
  <inkml:trace contextRef="#ctx0" brushRef="#br0">2560.000 6994.000 5413,'0.000'0.000'3747,"20.000"0.000"-3651,-20.000 0.000-192,18.000 0.000 545,-18.000 0.000 287,21.000 0.000-255,19.000 0.000-65,-1.000 20.000-128,1.000 0.000-63,0.000 0.000 95,-1.000 0.000 96,1.000-20.000-159,-20.000 19.000-1,1.000 2.000 32,-3.000-2.000-64,2.000 2.000 33,-20.000-21.000 63,0.000 19.000 385,-20.000-19.000 31,2.000 20.000-319,-23.000 0.000-225,1.000 0.000-128,-19.000 0.000-481,19.000-1.000-1216,-19.000 1.000-1378,-2.000 0.000-3171</inkml:trace>
  <inkml:trace contextRef="#ctx0" brushRef="#br1">1766.000 4391.000 3010,'-40.000'20.000'2275,"40.000"-20.000"-2852,0.000 0.000 449,0.000 0.000 608,0.000 0.000 962,20.000 0.000 31,-20.000 0.000-512,20.000 0.000-64,-2.000 0.000 224,3.000 0.000-288,19.000 0.000-321,-1.000 0.000-192,41.000 0.000-159,-1.000 0.000-97,41.000-20.000 32,-1.000 20.000-96,-1.000-20.000 32,1.000 20.000-32,-19.000 0.000-64,-40.000 0.000-289,-1.000-19.000-543,-19.000 19.000-802,-1.000 0.000-1121,-19.000 0.000-1024</inkml:trace>
  <inkml:trace contextRef="#ctx0" brushRef="#br1">2539.000 4192.000 10025,'21.000'0.000'1826,"-1.000"0.000"-2371,-2.000 0.000 545,3.000 0.000 321,19.000 20.000 607,-1.000-20.000-223,1.000 0.000-385,0.000 20.000-224,-1.000 0.000 257,21.000-20.000 31,-39.000 20.000-32,17.000-20.000-255,3.000 19.000-1,-21.000 2.000-64,-2.000-21.000 64,-18.000 19.000-32,0.000 2.000 96,0.000-2.000 192,-38.000 1.000 33,17.000 0.000-289,-37.000 0.000-32,17.000 20.000-64,1.000-21.000 32,-19.000 1.000-416,19.000 20.000-1282,1.000-20.000-2594</inkml:trace>
  <inkml:trace contextRef="#ctx0" brushRef="#br2">9885.000 7253.000 4099,'0.000'0.000'929,"0.000"0.000"1185,0.000 0.000 769,0.000-20.000-801,0.000 20.000-673,0.000 0.000-416,0.000 0.000 128,0.000 0.000-224,0.000 0.000-384,0.000 0.000-257,0.000 0.000-224,0.000 0.000-64,0.000 20.000 96,0.000-1.000 0,0.000 1.000-32,20.000 0.000 96,-20.000 0.000 128,0.000 20.000 129,0.000-1.000-129,0.000 1.000 128,0.000 0.000-159,0.000-1.000-1,0.000 1.000-480,0.000 0.000 544,19.000-21.000-288,-19.000 22.000 0,0.000-21.000-128,0.000-20.000-129,0.000 20.000-255,0.000-20.000-513,0.000 20.000 64,0.000-20.000-833,0.000 0.000-960,0.000 0.000-2211</inkml:trace>
  <inkml:trace contextRef="#ctx0" brushRef="#br2">9666.000 7591.000 7463,'-20.000'0.000'1569,"20.000"0.000"-1217,0.000 0.000 962,0.000 0.000 639,0.000 0.000-831,0.000-21.000-386,20.000 2.000-31,-20.000 19.000 128,21.000-21.000-385,-21.000 1.000 1,20.000 1.000-97,-2.000-1.000-192,2.000 0.000-64,21.000 0.000-64,-21.000-20.000 96,-1.000 21.000 0,1.000-1.000-64,0.000-20.000-64,0.000 20.000 65,0.000 0.000 127,-1.000 1.000-128,1.000 19.000 0,-20.000 0.000-64,0.000-20.000 192,0.000 20.000-192,0.000 20.000 64,20.000-20.000 96,-20.000 19.000 32,0.000 1.000 1,20.000 0.000-33,0.000 0.000-32,-1.000 20.000-32,1.000-40.000-128,0.000 19.000 128,0.000 1.000-192,1.000-20.000-513,-3.000 20.000-960,2.000-20.000-3652</inkml:trace>
  <inkml:trace contextRef="#ctx0" brushRef="#br2">9905.000 7332.000 800,'0.000'-20.000'1730,"0.000"20.000"704,-20.000-20.000 129,20.000 20.000-449,0.000 0.000-609,0.000 0.000-416,0.000 0.000-224,0.000 0.000-289,0.000 0.000-159,0.000 0.000-161,0.000-20.000-96,0.000 20.000 0,0.000 0.000-64,0.000 20.000-63,0.000-20.000 159,0.000 20.000 224,-20.000 20.000 65,20.000-1.000-161,0.000 1.000-96,0.000 0.000 32,0.000-1.000-128,0.000 21.000 97,0.000-20.000 63,0.000 0.000-32,0.000 20.000-128,0.000-21.000 129,0.000 1.000-161,0.000 0.000 64,0.000-1.000-192,0.000 1.000 128,20.000-20.000-64,-20.000 0.000-32,0.000 0.000 64,0.000-20.000-96,0.000 0.000 0,0.000 0.000-417,0.000 0.000-640,0.000 0.000-1249,0.000-20.000-2370</inkml:trace>
  <inkml:trace contextRef="#ctx0" brushRef="#br2">19116.000 3378.000 5541,'20.000'-20.000'480,"-20.000"20.000"513,0.000-20.000 737,0.000 20.000-161,0.000 0.000-832,0.000-20.000-160,0.000 20.000 415,0.000 0.000 65,0.000-20.000-96,0.000 20.000-352,0.000 0.000-545,0.000 20.000-256,20.000-20.000 160,-20.000 40.000 32,0.000-20.000 64,0.000 39.000-64,0.000-19.000 32,0.000 19.000 32,0.000 1.000-64,0.000-1.000-32,0.000 1.000 64,0.000-20.000-32,0.000 20.000 0,0.000 0.000 64,0.000-21.000-128,0.000 21.000 128,0.000-21.000-64,0.000 2.000-64,0.000-2.000 0,-20.000 0.000-32,20.000 1.000 64,0.000-20.000 32,-20.000 20.000 0,20.000-20.000 0,0.000 0.000 32,0.000-20.000 32,0.000 19.000 0,0.000-19.000-32,0.000 0.000 128,0.000 0.000-32,0.000 0.000 64,0.000 0.000-192,0.000 21.000 32,0.000-21.000-32,0.000 0.000-32,0.000 0.000 32,0.000 0.000 0,0.000 0.000 32,0.000 0.000 32,0.000 0.000 1,0.000 0.000 95,0.000 0.000-96,0.000 0.000 64,0.000 0.000-64,0.000 0.000-32,0.000 0.000-32,20.000 0.000-32,-20.000 0.000 32,0.000 0.000 0,20.000 0.000 32,-20.000 0.000 0,19.000 0.000-32,-19.000 0.000 32,20.000 19.000 0,0.000-19.000 32,0.000 0.000-64,0.000 0.000 0,-1.000 0.000 32,-19.000 0.000-32,20.000 0.000 0,0.000 0.000 0,0.000-19.000 32,0.000 19.000-32,-1.000 0.000 96,1.000 0.000 0,-20.000-21.000-96,20.000 21.000 32,-20.000 0.000-32,21.000-19.000 0,-1.000 19.000-32,-20.000 0.000-32,38.000 0.000 32,-17.000 0.000 32,19.000 0.000-64,-1.000 0.000 64,1.000 0.000 0,0.000 0.000-32,-1.000 0.000 32,1.000 0.000 0,-1.000 0.000-32,1.000 0.000 0,1.000 0.000 32,18.000 19.000 0,-19.000-19.000-32,19.000 0.000 32,0.000 21.000 0,-19.000-21.000 32,19.000 0.000-32,1.000 19.000 0,-1.000-19.000 0,-18.000 0.000 0,18.000 21.000 0,1.000-21.000 0,-21.000 19.000-32,21.000-19.000 32,-1.000 20.000 32,2.000-20.000-32,18.000 0.000 0,-20.000 20.000 0,1.000-20.000 0,19.000 0.000 0,0.000 0.000 32,-18.000 20.000-32,-2.000-20.000 0,20.000 0.000 32,-19.000 0.000-32,19.000 20.000 32,-20.000-20.000-32,20.000 20.000 0,2.000-20.000 32,-2.000 0.000 0,-20.000 0.000-32,20.000 19.000 0,22.000-19.000-32,-22.000 0.000 32,0.000 0.000 0,0.000 0.000 32,-19.000 0.000 0,19.000 0.000 64,0.000 0.000 0,0.000 20.000-31,-18.000-20.000-33,18.000 0.000 0,0.000 0.000-32,20.000 0.000 0,-20.000 0.000 0,21.000 0.000 0,19.000 0.000 0,-40.000 0.000 32,2.000 0.000-32,-2.000 0.000 0,-20.000 0.000 32,-19.000 0.000-96,19.000 0.000 64,1.000 0.000-96,19.000 0.000-33,0.000 0.000 65,-18.000 20.000 0,18.000-20.000 32,-20.000 0.000 32,1.000-20.000 0,-1.000 20.000 0,-18.000 0.000 64,-3.000 0.000 0,3.000 0.000-32,-21.000 0.000 129,-20.000 0.000-129,18.000-20.000-32,-18.000 20.000 0,21.000 0.000 32,-1.000 0.000-32,-20.000 0.000 32,20.000 0.000 0,0.000-19.000-32,-1.000 19.000 0,-19.000-20.000 0,20.000 20.000-32,-20.000-20.000-96,0.000 0.000 95,20.000 0.000-31,-20.000-19.000 0,0.000 18.000 0,0.000-19.000-224,20.000 1.000 0,-20.000-1.000-33,20.000 0.000-31,-20.000 0.000 160,19.000-19.000 96,-19.000 19.000 96,0.000-19.000 0,0.000-1.000 160,0.000 21.000 0,0.000-21.000-96,0.000 20.000-32,0.000 0.000-64,0.000 20.000 32,0.000-19.000-32,0.000 18.000-64,0.000 2.000-64,20.000-21.000 32,-20.000 21.000 64,0.000-2.000 96,0.000 21.000 0,0.000-20.000 32,0.000 1.000 96,0.000 19.000 32,0.000-20.000 32,0.000 20.000-192,-20.000 0.000-96,20.000 0.000-32,-19.000 0.000 0,-1.000 0.000 0,0.000 0.000 0,0.000 0.000 64,-19.000 0.000 32,-1.000 0.000 32,-19.000 0.000 0,-2.000 0.000 0,2.000 0.000 0,-1.000-20.000 32,-19.000 20.000 32,-20.000 0.000-32,-1.000 0.000-64,1.000-20.000 0,-20.000 20.000 0,-19.000 0.000 0,-22.000-20.000-32,22.000 20.000 32,-1.000-20.000 0,19.000 20.000 0,1.000-19.000 0,0.000 19.000 0,19.000-20.000 32,-18.000 20.000 0,-1.000 0.000-32,0.000 0.000 0,-21.000-20.000 0,21.000 20.000 0,1.000 0.000 0,-1.000 0.000 32,-21.000 0.000-32,21.000 0.000 0,1.000 0.000 193,-22.000 0.000 63,21.000 0.000-32,-21.000 0.000 64,23.000 20.000 1,-3.000-20.000-97,1.000 0.000-96,-21.000 0.000 0,21.000 0.000-32,-19.000 0.000 64,19.000 0.000 128,-21.000 20.000-128,22.000-20.000-31,19.000 0.000-97,0.000 19.000 64,-2.000-19.000-64,42.000 0.000-513,0.000 0.000-832,-1.000 0.000-2082,21.000 0.000-7560</inkml:trace>
  <inkml:trace contextRef="#ctx0" brushRef="#br2">22213.000 6656.000 928,'-20.000'0.000'1538,"20.000"0.000"256,-20.000 0.000 127,20.000 0.000-95,0.000 0.000-160,-20.000 0.000-257,20.000 0.000-192,0.000 0.000-32,0.000 0.000-224,0.000 0.000-352,0.000 0.000-129,0.000 0.000-159,20.000 0.000-65,0.000 0.000-128,0.000 0.000-64,-1.000 0.000 0,21.000 0.000-64,0.000 0.000 32,-1.000 0.000-32,22.000 0.000 0,-23.000 0.000-128,3.000 0.000-449,-2.000 0.000-384,1.000 0.000-768,-20.000 0.000-1282,19.000-19.000-1986</inkml:trace>
  <inkml:trace contextRef="#ctx0" brushRef="#br2">23623.000 6736.000 6277,'0.000'20.000'1794,"0.000"-20.000"-897,-21.000 0.000 961,21.000 0.000 0,0.000 0.000-1058,21.000 0.000-511,-1.000 0.000 223,18.000 0.000-128,3.000 0.000-127,-2.000-20.000-129,1.000 20.000-96,0.000 0.000-32,-1.000 0.000-32,1.000 0.000-224,19.000 0.000-193,-19.000 0.000-448,-1.000 0.000-640,1.000 0.000-353,-19.000 0.000-576</inkml:trace>
  <inkml:trace contextRef="#ctx0" brushRef="#br0">19810.000 7312.000 672,'0.000'-20.000'1890,"0.000"20.000"64,20.000 0.000 96,-20.000 0.000-289,0.000-20.000-31,0.000 20.000-321,0.000 0.000-256,-20.000-19.000-256,20.000 19.000-192,0.000 0.000-385,0.000-20.000-160,0.000 20.000-160,-20.000 0.000-32,1.000 0.000-96,-1.000 0.000 32,0.000 0.000 96,-20.000 20.000-32,1.000-1.000 0,19.000 1.000 32,-20.000 0.000 0,1.000 0.000 64,19.000 20.000-64,0.000-1.000 32,-1.000 1.000 0,3.000 0.000-32,18.000-1.000 0,0.000 1.000 0,18.000 0.000 32,3.000 0.000 64,19.000-20.000-64,-1.000 20.000 0,1.000-20.000 97,0.000-1.000-65,19.000 1.000 0,0.000-20.000 32,2.000 0.000 32,-3.000 0.000-96,3.000-20.000 96,-2.000 1.000 0,-19.000-1.000 32,-1.000 0.000 32,1.000-20.000 33,-1.000 0.000 31,-39.000 0.000 128,20.000 0.000 129,-20.000 1.000-97,-20.000-21.000-63,1.000 20.000 63,-21.000 1.000-256,0.000-1.000-320,1.000 0.000 448,-21.000 21.000-352,21.000-1.000 64,-2.000 0.000-256,21.000 20.000-705,2.000 20.000-1185,-2.000-20.000-2627</inkml:trace>
  <inkml:trace contextRef="#ctx0" brushRef="#br0">20604.000 7690.000 7623,'0.000'0.000'1986,"0.000"0.000"-1826,0.000 0.000 705,0.000 0.000 672,0.000 0.000-256,0.000 0.000-896,0.000 0.000 287,-19.000 20.000 353,19.000-20.000-288,-20.000 20.000-353,-20.000 19.000-288,20.000-19.000 32,-19.000 0.000-63,-1.000 0.000-258,20.000 19.000-159,-19.000-19.000-321,19.000 0.000-800,0.000 0.000-2339,20.000-20.000-6628</inkml:trace>
  <inkml:trace contextRef="#ctx0" brushRef="#br0">21181.000 7332.000 5797,'-20.000'-20.000'1569,"20.000"20.000"834,0.000-20.000-289,0.000 20.000-417,0.000 0.000-479,-21.000 0.000-450,21.000 0.000-479,0.000 20.000 351,21.000 0.000-63,-21.000 0.000-97,0.000 19.000-128,20.000 1.000-95,-20.000 0.000-129,20.000 19.000-32,-20.000-19.000 0,0.000 19.000 0,0.000-38.000-96,0.000 19.000 32,19.000 0.000-96,-19.000-21.000-96,20.000 1.000-192,-20.000 0.000-225,0.000 0.000-768,0.000-20.000-1474,20.000 0.000-3171</inkml:trace>
  <inkml:trace contextRef="#ctx0" brushRef="#br0">21537.000 7769.000 9096,'20.000'20.000'3011,"-20.000"-20.000"-3011,0.000 20.000 737,0.000 0.000 864,-20.000-20.000-640,0.000 20.000-769,2.000-1.000-192,18.000 1.000-64,-21.000 0.000-64,1.000 0.000-320,0.000 0.000-898,0.000 0.000-1312,1.000-20.000-3524</inkml:trace>
  <inkml:trace contextRef="#ctx0" brushRef="#br0">22015.000 7451.000 11242,'-20.000'-20.000'513,"20.000"20.000"-289,20.000 0.000 929,-20.000-20.000-192,39.000 20.000-289,1.000 0.000-287,-1.000 20.000-1,21.000-20.000 225,-1.000 20.000-65,-19.000 0.000-480,-1.000 0.000-128,-39.000 19.000 64,20.000-18.000-288,-20.000 19.000-192,0.000-21.000 127,-20.000 0.000 129,1.000 2.000 192,-1.000-1.000 32,-20.000 20.000 32,1.000-40.000 128,-1.000 20.000 64,20.000-1.000 129,0.000 1.000-97,20.000-20.000-64,0.000 20.000-32,0.000 0.000 129,20.000-20.000-33,0.000 20.000-32,20.000-20.000-128,-1.000 20.000-128,1.000-20.000-128,-1.000 0.000-513,1.000 0.000-576,-19.000 0.000-1281,17.000 0.000-2403</inkml:trace>
  <inkml:trace contextRef="#ctx0" brushRef="#br0">22788.000 7868.000 10121,'21.000'20.000'128,"-21.000"0.000"353,0.000 0.000 960,-21.000-20.000 0,1.000 20.000-384,0.000 0.000-512,2.000-1.000-225,-23.000 2.000-224,21.000-1.000-128,20.000-1.000-416,-20.000 1.000-961,20.000-20.000-2371,0.000 20.000-5637</inkml:trace>
  <inkml:trace contextRef="#ctx0" brushRef="#br0">23226.000 7510.000 12395,'38.000'-19.000'-128,"3.000"19.000"801,-21.000 0.000 1056,19.000 0.000-576,-19.000 19.000-480,0.000-19.000-385,19.000 20.000-192,1.000-20.000 1,-20.000 21.000-65,0.000-2.000 0,-20.000 2.000-64,0.000-2.000-225,0.000 0.000 161,-20.000 2.000 32,0.000-1.000 32,0.000 20.000-32,20.000-20.000-128,0.000-1.000 128,0.000 1.000 64,20.000 20.000 32,0.000-20.000 0,-20.000 0.000-32,20.000 19.000 0,0.000-19.000 0,-1.000 20.000 0,1.000-20.000 32,-20.000-1.000-32,20.000 2.000 32,-40.000-21.000 0,0.000 20.000-32,1.000-20.000-224,-1.000 19.000-129,-20.000-19.000-255,0.000 0.000-417,1.000 0.000-897,-1.000-19.000-1505</inkml:trace>
  <inkml:trace contextRef="#ctx0" brushRef="#br0">19810.000 8286.000 7238,'0.000'-20.000'1538,"0.000"0.000"-513,0.000 20.000 576,0.000 0.000-704,0.000 0.000-641,0.000 0.000-224,0.000 20.000 97,0.000 0.000 255,0.000 20.000 128,0.000-1.000-159,0.000 1.000-65,0.000 19.000-96,0.000-18.000-64,0.000 18.000 0,0.000-19.000-128,0.000 19.000-128,0.000-19.000-256,0.000 0.000-481,20.000 0.000-352,-20.000-20.000-737,0.000-1.000-768,0.000-19.000-1763</inkml:trace>
  <inkml:trace contextRef="#ctx0" brushRef="#br0">19592.000 8584.000 8039,'0.000'20.000'4997,"0.000"-1.000"-5093,0.000 2.000 224,20.000 19.000 384,0.000-1.000-319,0.000 1.000-129,0.000 0.000-128,-1.000-1.000 64,1.000 1.000 32,0.000 0.000 96,20.000 0.000 416,-21.000-21.000 225,-19.000-19.000 96,20.000 0.000 96,21.000 0.000-97,-21.000 0.000-95,-2.000-40.000-128,2.000 21.000-321,1.000-21.000-224,-1.000 20.000-64,-20.000 0.000-448,0.000 0.000-385,0.000 1.000-897,0.000 19.000-2369,-20.000 0.000-8457</inkml:trace>
  <inkml:trace contextRef="#ctx0" brushRef="#br0">19294.000 9418.000 7206,'0.000'-20.000'705,"20.000"20.000"-545,-20.000 0.000 673,0.000 0.000 0,0.000 20.000 384,0.000 1.000-448,0.000 18.000-289,0.000-19.000 1,0.000 20.000-65,0.000 0.000-224,0.000-1.000-32,0.000-18.000 64,0.000-2.000 289,0.000-19.000 160,0.000 0.000 31,0.000 0.000 1,-20.000 0.000-545,20.000 0.000-96,-20.000-19.000-96,1.000-2.000-192,19.000 2.000-96,0.000 19.000-65,0.000-20.000-95,0.000 20.000-353,0.000-20.000-384,0.000 20.000-417,0.000-20.000-191,0.000-1.000-65,19.000 21.000-32,-19.000-19.000-96,20.000-1.000-576</inkml:trace>
  <inkml:trace contextRef="#ctx0" brushRef="#br0">19334.000 9319.000 2306,'0.000'-79.000'2626,"0.000"39.000"97,-20.000 20.000-321,20.000 0.000-865,0.000 20.000-672,-20.000 0.000-705,20.000 0.000-192,-20.000 20.000-32,20.000 0.000 0,0.000 20.000 32,0.000 19.000 32,0.000-19.000-32,-19.000 19.000-64,19.000 1.000 160,0.000-1.000-32,0.000 2.000 0,0.000-1.000-32,0.000-21.000 32,-20.000 1.000 32,20.000 0.000 97,0.000-21.000 255,0.000-19.000 289,0.000 0.000 544,0.000 0.000-577,0.000-19.000-576,20.000-1.000-96,-1.000-20.000-192,21.000 20.000-769,0.000 0.000-896,-1.000 20.000-1,2.000 0.000 513,-1.000 0.000 320,-1.000 20.000 640,1.000 20.000 257,-20.000-20.000 128,-20.000 0.000 0,0.000 19.000 545,-20.000-19.000 928,-20.000-20.000 513,1.000 20.000-288,-22.000-20.000-609,21.000 0.000-769,1.000 0.000-256,-1.000 0.000-384,1.000-20.000-769,39.000 20.000-1762,0.000-20.000-3523</inkml:trace>
  <inkml:trace contextRef="#ctx0" brushRef="#br0">19632.000 9717.000 12748,'-20.000'20.000'736,"20.000"-20.000"-1152,0.000 0.000 288,0.000 0.000 416,20.000 0.000 160,0.000 0.000-159,19.000-20.000-1,-19.000 0.000-160,20.000 0.000-64,-20.000 0.000-32,-20.000 1.000-192,0.000-2.000-449,0.000 2.000-63,0.000 19.000 223,-20.000 0.000 129,0.000 0.000 192,0.000 0.000 128,0.000 19.000 32,1.000 21.000-32,19.000 0.000 0,0.000-20.000 64,0.000 20.000 0,0.000-1.000 0,19.000-19.000-32,1.000 20.000 32,0.000-20.000-32,0.000-20.000 32,-20.000 19.000 65,20.000-19.000 95,-20.000 0.000 0,0.000 0.000 128,19.000-19.000-160,-19.000 19.000-63,0.000-20.000-1,0.000 0.000-96,0.000 0.000-64,0.000 20.000-64,20.000-20.000-161,0.000 0.000-223,21.000 20.000 160,-23.000-19.000 191,2.000 19.000 226,1.000 0.000 351,-1.000 0.000 97,-20.000 19.000 63,0.000 1.000-63,0.000 0.000-257,0.000 0.000-128,0.000 0.000-64,0.000 0.000-96,20.000-1.000-96,-20.000 2.000-224,19.000-2.000-769,-19.000 1.000-1185,0.000-20.000-2755</inkml:trace>
  <inkml:trace contextRef="#ctx0" brushRef="#br0">20168.000 9776.000 12459,'0.000'20.000'833,"-20.000"0.000"-897,20.000 0.000 416,0.000 0.000-63,0.000 19.000-642,0.000-18.000-2433,0.000 18.000-3044</inkml:trace>
  <inkml:trace contextRef="#ctx0" brushRef="#br0">20207.000 9657.000 11851,'-20.000'-19.000'-224,"20.000"19.000"-4709,0.000 0.000 2659,20.000 19.000 1121</inkml:trace>
  <inkml:trace contextRef="#ctx0" brushRef="#br0">20466.000 9776.000 5124,'-20.000'20.000'1410,"0.000"-20.000"-1378,-19.000 20.000 608,19.000 0.000 1026,-20.000 0.000-705,19.000 0.000-353,3.000 20.000-287,18.000-21.000-97,0.000 1.000-32,0.000 0.000-64,39.000 0.000 32,-19.000-20.000 129,20.000 0.000 319,-1.000 0.000-31,-19.000 0.000-65,20.000-20.000-288,-40.000 0.000-31,19.000 20.000-161,-19.000-20.000-225,0.000 1.000-607,0.000 19.000-642,0.000 0.000-191,-19.000 0.000 672,-1.000 19.000 705,0.000 21.000 224,0.000 0.000 192,0.000 19.000 801,20.000-18.000 256,-19.000 18.000-833,19.000-19.000-63,-20.000-1.000 31,20.000-19.000 577,-20.000 0.000 448,20.000 0.000 32,-20.000-20.000-95,-19.000 0.000-386,19.000 0.000-575,-1.000 0.000-289,1.000-20.000-192,0.000 0.000-417,0.000 0.000-352,1.000-19.000-704,19.000-1.000-2947</inkml:trace>
  <inkml:trace contextRef="#ctx0" brushRef="#br0">20703.000 9895.000 4163,'41.000'60.000'4068,"-41.000"-20.000"-4004,-21.000-20.000 32,21.000 20.000 449,-20.000-21.000 256,2.000 1.000 128,-3.000 1.000-65,21.000-21.000 225,-20.000 0.000 129,20.000 0.000-386,0.000-21.000-543,20.000 1.000-161,1.000-19.000-96,-3.000-1.000-96,2.000 20.000-257,21.000-20.000-479,-21.000 21.000 127,19.000 19.000 513,-19.000 0.000 448,0.000 0.000 769,0.000 19.000-160,-20.000 21.000-32,0.000 20.000 32,0.000-21.000-417,-20.000 21.000-448,20.000-20.000 224,-20.000 0.000-640,20.000-1.000-2018,-20.000 1.000-7752</inkml:trace>
  <inkml:trace contextRef="#ctx0" brushRef="#br0">21260.000 8326.000 4131,'0.000'0.000'5349,"0.000"0.000"-3939,0.000-20.000-1,0.000 20.000 257,0.000 0.000-289,0.000 0.000-640,0.000 0.000-609,0.000 0.000 32,0.000 20.000 64,20.000-1.000 64,-20.000 1.000 97,0.000 20.000 159,20.000 0.000 1,-20.000 0.000-65,19.000-1.000-159,1.000 21.000-129,0.000 0.000-96,0.000-1.000-32,19.000 1.000-32,1.000-1.000-96,-20.000-19.000-128,19.000 0.000 0,-19.000-20.000 31,0.000-1.000-95,1.000 2.000-192,-1.000-2.000-385,-20.000-19.000-833,18.000 0.000-1985,-18.000-19.000-7143</inkml:trace>
  <inkml:trace contextRef="#ctx0" brushRef="#br0">21260.000 8803.000 10249,'0.000'0.000'1730,"20.000"0.000"-1218,-20.000 0.000 1026,20.000 0.000-385,-1.000 19.000-480,1.000 1.000-257,0.000 0.000-128,20.000 20.000-64,-1.000-20.000 161,1.000 20.000-97,-1.000-21.000-32,1.000 1.000 129,1.000-20.000 95,-2.000 20.000 1,-19.000-20.000 95,20.000-20.000-31,-1.000 0.000-65,-19.000-20.000-160,-20.000 1.000-63,0.000-1.000-161,0.000 0.000-96,0.000 1.000-64,0.000 19.000-449,-20.000 0.000-448,0.000 0.000-640,20.000 20.000-1891,-19.000 20.000-6181</inkml:trace>
  <inkml:trace contextRef="#ctx0" brushRef="#br0">21657.000 9617.000 13324,'0.000'0.000'1826,"0.000"-19.000"-1506,20.000 19.000 193,0.000 0.000-33,19.000-20.000-224,1.000 20.000-192,-1.000 0.000-64,21.000 0.000-32,-19.000 0.000-224,-23.000 0.000-865,23.000 0.000-1313,-21.000 0.000-1794,0.000 0.000-4036</inkml:trace>
  <inkml:trace contextRef="#ctx0" brushRef="#br0">21796.000 9398.000 9128,'0.000'0.000'1442,"0.000"20.000"-1058,0.000 1.000 609,0.000 18.000 256,0.000-19.000-224,0.000 20.000-577,0.000 20.000-319,0.000-20.000-65,0.000-1.000-64,19.000 1.000-193,-19.000 0.000-607,20.000-1.000-706,0.000-19.000-640,0.000 0.000-929,0.000-20.000-4066</inkml:trace>
  <inkml:trace contextRef="#ctx0" brushRef="#br0">22074.000 9697.000 12459,'-20.000'20.000'-256,"20.000"-20.000"256,0.000 20.000 384,0.000 0.000 33,0.000-1.000-225,20.000 1.000-96,0.000 0.000 96,0.000-20.000 97,-1.000 0.000 223,1.000 20.000-224,20.000-20.000 1,-20.000-20.000-97,-1.000 0.000-32,1.000 20.000-128,-20.000-20.000-96,0.000 1.000-224,20.000 19.000-353,-20.000-20.000-576,0.000 40.000-769,-20.000-1.000 1570,20.000 1.000 416,0.000 20.000-32,0.000 0.000 160,-20.000 0.000 320,20.000-1.000 257,0.000 1.000-129,-19.000 0.000 33,19.000-20.000 192,-20.000 19.000 288,0.000-39.000 160,20.000 21.000 0,-20.000-21.000-288,0.000 0.000-417,-19.000-21.000-447,19.000 21.000-129,0.000-20.000-321,-19.000 1.000-191,19.000-1.000-385,0.000 0.000-545,20.000 0.000-2145,0.000 20.000-7175</inkml:trace>
  <inkml:trace contextRef="#ctx0" brushRef="#br0">22471.000 9836.000 6502,'0.000'-20.000'1409,"0.000"0.000"-1377,0.000 40.000-96,0.000-20.000 1345,0.000 40.000-128,0.000-20.000-384,0.000 39.000 96,0.000-19.000-161,0.000 20.000-159,0.000-21.000-385,0.000 21.000-192,0.000-20.000 64,0.000-21.000 96,0.000 2.000 96,0.000-21.000 545,0.000 0.000 961,0.000-21.000-1186,0.000-18.000-351,0.000 0.000-161,0.000-2.000 64,0.000-18.000-96,0.000 19.000-64,20.000-19.000-545,19.000-1.000-1217,-19.000 20.000 257,20.000 0.000 1473,-20.000 21.000-96,-1.000-1.000-1,1.000 20.000 289,0.000 20.000 385,0.000-1.000 31,-20.000 1.000-31,0.000 0.000 224,-20.000 20.000-289,0.000-20.000-64,-19.000-1.000 161,19.000 2.000-97,0.000-21.000-384,0.000 0.000-224,0.000 19.000-673,1.000-19.000-1537,19.000 0.000-3332</inkml:trace>
  <inkml:trace contextRef="#ctx0" brushRef="#br0">22730.000 9895.000 13837,'18.000'21.000'928,"2.000"-21.000"-1024,0.000-21.000 1506,1.000 21.000-225,-21.000 0.000-833,20.000-19.000-256,-20.000 19.000 32,0.000 0.000 1,0.000-20.000-162,0.000 20.000-63,-20.000 0.000-128,-1.000 0.000 64,1.000 0.000-32,0.000 0.000 96,2.000 0.000 64,-3.000 20.000-32,1.000-1.000 64,20.000 2.000 0,0.000-2.000 32,20.000 1.000 32,19.000 0.000-32,1.000 0.000 0,19.000 0.000-96,-18.000 0.000-160,18.000-20.000-353,-19.000 0.000-736,-20.000 0.000-1794,0.000 0.000-4548</inkml:trace>
  <inkml:trace contextRef="#ctx0" brushRef="#br0">23343.000 9578.000 10025,'0.000'-20.000'3459,"-18.000"40.000"-3331,-2.000 0.000 705,20.000 20.000 1281,-20.000 19.000-993,-1.000-19.000-576,21.000 19.000-289,0.000-19.000-128,0.000 19.000-64,21.000-19.000 32,-21.000 0.000-128,20.000-20.000-384,0.000 0.000-385,-20.000 0.000-1185,0.000-20.000-2498</inkml:trace>
  <inkml:trace contextRef="#ctx0" brushRef="#br0">22033.000 10452.000 11723,'-18.000'-20.000'1665,"-2.000"20.000"-1505,0.000 0.000-192,-21.000 0.000 128,23.000 20.000 385,-23.000 0.000 127,21.000 19.000-63,20.000 1.000-65,-20.000 1.000-95,40.000-2.000-257,0.000 0.000-256,0.000 2.000-545,19.000-2.000-224,2.000-19.000 64,17.000 0.000-63,-17.000-20.000-386,-1.000 0.000-1184,19.000 0.000-1089,-39.000-20.000-1506</inkml:trace>
  <inkml:trace contextRef="#ctx0" brushRef="#br0">22292.000 10631.000 8840,'-60.000'0.000'1697,"41.000"0.000"-928,-1.000 20.000 96,0.000-1.000-449,20.000 2.000-319,-20.000-1.000-65,40.000 19.000-129,-20.000-19.000 1,20.000 0.000 128,19.000 0.000 225,-19.000-20.000 127,20.000 0.000-64,-20.000 0.000-128,-1.000 0.000-63,1.000-20.000 95,-20.000 0.000-96,0.000 20.000-96,0.000-40.000-64,0.000 21.000-577,0.000-1.000-576,0.000-1.000 224,-20.000 21.000 577,20.000 0.000-193,0.000 0.000-159,0.000 0.000 479,0.000 21.000 257,20.000-1.000-64,-20.000-1.000 32,0.000 1.000 32,20.000 0.000 32,1.000 0.000 129,-21.000 0.000 351,20.000-20.000 449,-20.000 0.000 160,0.000 0.000-96,0.000 0.000-448,18.000-20.000-449,-18.000 0.000 0,0.000 20.000-96,0.000-20.000-128,20.000 0.000 0,1.000 1.000-65,-21.000 19.000 161,20.000 0.000-96,-20.000 0.000 96,0.000 0.000 129,20.000 19.000 415,-20.000-19.000-64,0.000 20.000-191,0.000 20.000-193,0.000-20.000-96,0.000 0.000-64,0.000-1.000-769,0.000 21.000-1217,0.000-20.000-993,0.000-20.000-3971</inkml:trace>
  <inkml:trace contextRef="#ctx0" brushRef="#br0">22669.000 10750.000 11434,'-20.000'0.000'737,"20.000"0.000"-833,-20.000 20.000 640,20.000 0.000 129,-19.000 0.000-673,19.000 0.000-96,0.000-1.000 0,0.000 21.000-64,0.000-20.000-641,0.000 0.000-256,19.000 0.000 416,1.000 0.000 289,0.000-20.000 96,20.000 0.000 160,-19.000 0.000 96,-3.000 0.000 128,22.000-20.000 352,-19.000 0.000 97,-1.000 20.000 224,-2.000-40.000-257,-18.000 20.000-576,0.000 0.000-512,0.000 1.000 576,-18.000-1.000 32,-2.000 20.000-128,-21.000 0.000 64,21.000 20.000 0,2.000-20.000-225,-3.000 19.000-1184,21.000 1.000 608,0.000 0.000 193,0.000 0.000 127,21.000 20.000 353,-3.000-20.000 224,2.000-1.000 353,21.000 2.000-193,-21.000-21.000-224,19.000 19.000 352,1.000-19.000 545,-20.000 0.000-224,-1.000 0.000-321,1.000 0.000 257,0.000-19.000 31,0.000 19.000 482,0.000-21.000 31,19.000 2.000-353,1.000 19.000-223,-20.000 0.000 96,19.000 0.000-161,-19.000 0.000-352,21.000 0.000-160,-3.000 0.000-160,-17.000 0.000-640,-1.000 0.000-1987,0.000 0.000-7719</inkml:trace>
  <inkml:trace contextRef="#ctx0" brushRef="#br0">22392.000 8365.000 1217,'-21.000'-20.000'8135,"21.000"20.000"-6533,0.000-19.000-289,0.000 19.000 257,0.000 0.000-193,0.000 0.000-704,0.000 19.000-257,21.000-19.000 289,17.000 20.000-289,3.000 20.000-128,18.000-20.000 65,-19.000 19.000-129,39.000 2.000-128,-19.000-2.000-64,40.000 1.000 32,-21.000-1.000-96,0.000 1.000-32,0.000-19.000-224,-19.000-2.000-193,-1.000 1.000-95,-19.000 0.000-65,-19.000-20.000-192,-21.000 0.000-640,0.000 0.000-609,0.000-20.000-1185,0.000 20.000-2723</inkml:trace>
  <inkml:trace contextRef="#ctx0" brushRef="#br0">23086.000 8564.000 7302,'40.000'0.000'129,"-21.000"0.000"1344,21.000 20.000 1314,1.000 0.000-866,-3.000-1.000-479,3.000 2.000-225,-21.000-2.000 32,-2.000 2.000-352,3.000-2.000-577,-21.000 21.000-288,20.000-20.000 32,-20.000 20.000 32,0.000-21.000 33,-20.000 1.000-65,-19.000 0.000 32,-1.000 0.000-32,-19.000 0.000-96,18.000-20.000-513,1.000 0.000-1248,21.000 20.000-3396</inkml:trace>
  <inkml:trace contextRef="#ctx0" brushRef="#br0">23742.000 8386.000 6950,'-20.000'0.000'2883,"20.000"0.000"-2082,0.000 0.000-1,0.000 0.000 738,20.000 0.000-225,-20.000 0.000-384,39.000 19.000-321,-19.000 1.000-223,20.000 0.000-161,19.000-1.000-160,-19.000 22.000-64,19.000-2.000 32,0.000 1.000 0,-19.000-20.000 0,19.000 20.000-64,-18.000 0.000-64,-1.000-21.000-160,-1.000 1.000-225,-19.000 0.000-191,0.000 0.000-545,0.000 0.000-769,-1.000-20.000-993,-19.000 0.000-2306</inkml:trace>
  <inkml:trace contextRef="#ctx0" brushRef="#br0">24297.000 8623.000 7238,'0.000'-19.000'4389,"20.000"19.000"-4389,-20.000 0.000 320,20.000 0.000 737,-1.000 0.000 128,1.000 19.000-224,0.000 2.000-256,20.000-2.000-65,-1.000 2.000-95,2.000 18.000-193,-21.000 1.000-64,18.000-20.000-160,3.000 19.000-64,-21.000 1.000 0,-20.000-20.000 33,20.000 0.000 255,-20.000 0.000 160,-20.000-20.000-31,0.000 19.000-33,0.000-19.000-191,-19.000 0.000-161,-22.000 0.000-64,23.000 0.000-64,-3.000 0.000-481,1.000 0.000-640,1.000 21.000-1153,19.000-21.000-3428</inkml:trace>
  <inkml:trace contextRef="#ctx0" brushRef="#br0">19691.000 8067.000 8456,'0.000'0.000'1377,"0.000"0.000"-705,0.000 0.000 514,0.000 0.000 191,20.000 0.000-769,20.000 0.000-415,-1.000 0.000-97,22.000 0.000-128,-3.000 0.000-865,3.000 0.000-4837</inkml:trace>
  <inkml:trace contextRef="#ctx0" brushRef="#br0">21140.000 8067.000 160,'-38.000'20.000'11563,"18.000"-20.000"-11627,-1.000 0.000 128,21.000 0.000 256,21.000 0.000 673,-21.000 0.000-417,38.000 0.000-480,3.000 20.000-576,-1.000-20.000-1378,-1.000 0.000-4163</inkml:trace>
  <inkml:trace contextRef="#ctx0" brushRef="#br0">22193.000 8127.000 8359,'0.000'0.000'833,"0.000"0.000"128,20.000 0.000 929,-1.000 0.000-929,1.000 0.000-865,20.000 0.000-256,19.000 20.000-1250,2.000-20.000-2145</inkml:trace>
  <inkml:trace contextRef="#ctx0" brushRef="#br0">23285.000 8286.000 13548,'40.000'0.000'160,"-22.000"0.000"193,3.000 0.000 1473,-1.000 0.000-609,20.000 0.000-769,-1.000 0.000-384,21.000 0.000-512,-21.000 20.000-2627,1.000-20.000-10666</inkml:trace>
  <inkml:trace contextRef="#ctx0" brushRef="#br0">2242.000 8564.000 1153,'-20.000'20.000'6181,"20.000"-20.000"-5092,0.000-20.000-832,20.000 20.000 287,20.000-20.000 65,-1.000 0.000-33,40.000 1.000-255,2.000-22.000-97,-2.000 2.000 0,40.000 0.000 96,-20.000-21.000 193,0.000 0.000-97,21.000 1.000-320,-2.000-1.000-32,1.000 20.000-32,-20.000-20.000-32,-20.000 21.000-352,-18.000-1.000-1121,-2.000 20.000-33,-39.000 0.000-448,0.000 20.000-2177</inkml:trace>
  <inkml:trace contextRef="#ctx0" brushRef="#br0">3353.000 7928.000 2530,'-40.000'0.000'737,"21.000"20.000"-353,19.000-20.000-64,19.000 0.000 994,1.000 0.000 127,41.000 0.000-448,-2.000-20.000-449,0.000 0.000 65,21.000 0.000 288,-1.000 0.000 288,0.000 1.000-96,0.000 19.000-448,-18.000-20.000-513,-2.000 20.000-256,-39.000 20.000-257,0.000-1.000 129,-40.000 1.000 64,0.000 20.000 64,-19.000 0.000 64,-22.000 20.000-1,3.000-21.000-735,17.000 21.000-2147</inkml:trace>
  <inkml:trace contextRef="#ctx0" brushRef="#br0">6192.000 10711.000 1985,'0.000'-20.000'1442,"0.000"20.000"-1,0.000 0.000 673,0.000 0.000-128,0.000 0.000-320,0.000-21.000-193,0.000 21.000-320,0.000 0.000-128,0.000 0.000-64,0.000-19.000 0,0.000 19.000-289,-20.000 0.000-159,20.000 0.000-97,0.000-20.000-223,-20.000 20.000-65,20.000 0.000-128,-19.000 0.000-32,-1.000 0.000-32,0.000 0.000 32,0.000 20.000 0,0.000-20.000-1,1.000 19.000 33,-21.000 2.000-96,19.000-1.000 0,-17.000 19.000 160,18.000-19.000-160,-1.000 20.000 64,1.000-1.000-32,20.000 1.000 32,0.000 0.000 32,0.000 0.000-32,20.000 0.000 64,1.000 20.000-64,-1.000-41.000 0,-2.000 21.000 64,23.000-20.000-64,-1.000 0.000 64,19.000 0.000-64,-19.000-20.000 128,-1.000 0.000-32,21.000-20.000 96,-21.000 0.000-31,22.000-20.000-65,-23.000 1.000 64,3.000-2.000-64,-41.000 1.000 0,20.000-19.000 128,-40.000 19.000 0,0.000-19.000 96,-1.000 19.000 193,-38.000 0.000 127,19.000 1.000-191,1.000-2.000-353,-1.000 22.000 0,0.000 19.000-224,1.000-20.000-641,19.000 20.000-864,0.000 0.000-2179,20.000 0.000-10121</inkml:trace>
  <inkml:trace contextRef="#ctx0" brushRef="#br0">7880.000 10750.000 7366,'-20.000'-20.000'3107,"0.000"20.000"-2338,0.000-19.000 352,0.000 19.000-384,0.000-20.000 256,1.000 20.000 0,-1.000 0.000-545,0.000-21.000-256,0.000 21.000-96,-1.000 0.000-96,3.000 21.000 0,-23.000-1.000-64,21.000-1.000 32,0.000 1.000-32,-19.000 20.000 0,19.000 0.000 0,0.000-1.000 64,0.000 1.000 0,20.000 0.000 64,0.000-1.000 0,20.000 1.000 0,20.000 1.000 32,-19.000-2.000-31,37.000-19.000 159,-17.000 0.000 192,18.000-20.000 33,0.000 0.000-1,1.000 0.000-32,-1.000-20.000-127,-19.000-20.000-33,1.000 21.000 0,-23.000-22.000 32,2.000 1.000 97,-20.000 1.000-1,-20.000-1.000-96,2.000 0.000-63,-23.000 1.000-65,-18.000 19.000-160,19.000-20.000 32,-20.000 40.000-128,21.000-20.000-257,-1.000 20.000-351,40.000 0.000-610,-21.000 0.000-832,42.000 0.000-2818</inkml:trace>
  <inkml:trace contextRef="#ctx0" brushRef="#br0">9249.000 10730.000 10762,'0.000'-19.000'1633,"0.000"-1.000"-864,0.000 20.000 832,-20.000-21.000-736,-19.000 21.000-224,19.000 0.000-385,0.000 0.000 32,-20.000 0.000-127,21.000 0.000-161,-21.000 41.000 0,20.000-22.000 0,0.000 21.000-32,1.000 0.000 0,19.000-1.000-1,0.000 21.000-31,0.000-20.000 64,39.000 20.000-32,1.000-21.000-32,-1.000-18.000-64,21.000 18.000 128,-1.000-19.000 64,20.000-20.000 32,-18.000 0.000 193,-2.000-20.000 95,-19.000 0.000-64,0.000 1.000 193,-1.000-22.000-225,-19.000 1.000 193,-20.000 1.000-65,-20.000-1.000-224,0.000 0.000-96,-19.000-19.000-32,-1.000 19.000 160,-19.000 0.000 129,-22.000 1.000-193,22.000 18.000-32,-20.000 2.000-128,19.000-1.000-96,21.000 20.000-865,-1.000 0.000-1185,20.000 20.000-3748</inkml:trace>
  <inkml:trace contextRef="#ctx0" brushRef="#br0">12724.000 10730.000 10826,'0.000'-39.000'1313,"0.000"39.000"-64,0.000-21.000 32,-21.000 21.000-544,1.000-19.000-321,0.000 19.000-255,2.000 0.000-65,-3.000 0.000-64,-19.000 0.000 0,20.000 0.000-32,-19.000 19.000-64,-1.000 2.000 32,20.000-1.000-32,1.000 19.000-64,-1.000 1.000 63,0.000 0.000-63,20.000-1.000 96,20.000 21.000-32,19.000-20.000 0,1.000 0.000 0,0.000-1.000 0,39.000 1.000 32,-20.000-20.000 96,2.000-20.000 64,18.000 20.000 385,-20.000-20.000 127,1.000-20.000-223,-1.000-19.000 63,-19.000 18.000 129,-19.000-18.000-161,-3.000-21.000 1,-18.000 20.000-1,0.000-20.000 129,-39.000 21.000-129,-1.000-1.000-288,1.000 0.000-32,-21.000 21.000-224,1.000-1.000 0,-1.000-1.000-480,1.000 21.000-161,18.000 0.000-480,21.000 21.000-673,20.000-1.000-1185,20.000 19.000-3043</inkml:trace>
  <inkml:trace contextRef="#ctx0" brushRef="#br0">13993.000 10830.000 9545,'0.000'-20.000'736,"0.000"0.000"-415,0.000 20.000 1600,0.000-20.000-575,0.000 20.000-482,0.000-20.000-383,-18.000 20.000-1,18.000 0.000 1,0.000 0.000-353,-20.000 0.000-96,-1.000 0.000-64,-19.000 20.000 0,22.000 20.000-32,-3.000-1.000-32,21.000 1.000-32,0.000 0.000 64,0.000 0.000-65,21.000 19.000-63,17.000-18.000 0,3.000-2.000 96,18.000-19.000 128,20.000 0.000 192,-19.000 0.000 193,19.000-20.000-33,-20.000-20.000 128,2.000 0.000 193,-23.000 0.000 128,3.000-19.000 96,-21.000-2.000-192,-20.000-18.000 191,-20.000 19.000-543,-21.000-20.000-33,-18.000 1.000-256,-20.000 19.000 96,0.000-19.000-96,-1.000 39.000-160,1.000-20.000-800,20.000 40.000-578,-2.000-20.000-1152,22.000 20.000-4325</inkml:trace>
  <inkml:trace contextRef="#ctx0" brushRef="#br1">10600.000 10611.000 768,'0.000'-19.000'993,"-20.000"19.000"705,20.000 0.000 512,0.000-21.000 128,0.000 21.000-256,0.000 0.000-416,-21.000 0.000-225,21.000 0.000-224,0.000 0.000-32,0.000 0.000-288,0.000 0.000-320,0.000 0.000-225,21.000 0.000 257,-21.000 21.000-129,40.000-2.000-128,-22.000 1.000-63,23.000 0.000-1,18.000 20.000-256,1.000-20.000 32,-1.000 19.000 0,-19.000 1.000-32,19.000-20.000 0,2.000 19.000-32,-23.000-19.000-192,3.000 0.000-64,-2.000 0.000-1,1.000 0.000 33,-20.000 0.000-192,-20.000-20.000-321,20.000 0.000-352,-20.000 20.000-192,-20.000-20.000-96,20.000 0.000-1314,-20.000-20.000-3010</inkml:trace>
  <inkml:trace contextRef="#ctx0" brushRef="#br1">11135.000 10571.000 12235,'-19.000'0.000'1089,"-1.000"-20.000"-1025,-21.000 40.000 737,3.000-20.000 96,-3.000 40.000 0,1.000 0.000-97,-19.000 20.000-319,0.000-1.000-257,-1.000 1.000-128,21.000-1.000-64,-21.000 1.000 0,21.000-21.000-160,19.000 1.000-480,20.000-20.000-482,0.000 20.000-1440,0.000-40.000-4004</inkml:trace>
  <inkml:trace contextRef="#ctx0" brushRef="#br1">13339.000 10770.000 5252,'-20.000'0.000'6118,"0.000"0.000"-5637,0.000-20.000 1056,20.000 20.000 1,-19.000 0.000-577,19.000 0.000-257,0.000 0.000-31,-20.000 0.000-129,20.000 0.000-95,0.000 0.000-1,0.000 20.000-63,20.000 0.000-129,-1.000 0.000-32,1.000 19.000-160,20.000 1.000-32,-1.000-20.000 96,1.000 20.000-256,1.000-1.000 256,-3.000 1.000-96,3.000-20.000-64,-3.000 20.000-192,3.000-20.000-32,-1.000 0.000-32,-20.000-20.000-33,-20.000 20.000-63,19.000-20.000-481,-19.000 0.000-512,-19.000 0.000-897,19.000 0.000-2051,-20.000-20.000-4707</inkml:trace>
  <inkml:trace contextRef="#ctx0" brushRef="#br1">13596.000 10691.000 12491,'-20.000'0.000'1185,"2.000"-21.000"-1313,-2.000 42.000 224,-1.000-1.000 801,1.000 19.000 0,-18.000 1.000-416,17.000 19.000-161,-19.000 1.000-64,20.000 0.000-160,-19.000 19.000-96,19.000-39.000 32,0.000 0.000-64,0.000 0.000-256,20.000-20.000-449,0.000-1.000-736,0.000-19.000-2883</inkml:trace>
  <inkml:trace contextRef="#ctx0" brushRef="#br1">15224.000 10750.000 10762,'-38.000'-20.000'1761,"-3.000"1.000"-511,21.000 19.000 832,20.000-20.000-1122,-20.000 20.000-255,20.000 0.000-32,0.000 0.000-481,20.000 0.000 224,0.000 39.000 289,0.000-19.000-385,19.000 20.000-31,1.000 19.000-33,1.000-19.000-256,18.000 0.000 64,1.000 0.000 32,-21.000 0.000-64,21.000-1.000-224,-21.000-18.000 0,1.000 18.000-257,-1.000-39.000-191,-19.000 20.000-257,-20.000-20.000-801,0.000 0.000-992,0.000 0.000-802,0.000-20.000-2626</inkml:trace>
  <inkml:trace contextRef="#ctx0" brushRef="#br1">15621.000 10691.000 13580,'-18.000'39.000'993,"-3.000"-19.000"-897,-19.000 20.000 385,1.000 19.000 512,-21.000-19.000-64,1.000 20.000-481,-1.000 0.000-352,1.000 0.000-160,18.000-1.000-512,3.000-19.000-1282,17.000-1.000-2626</inkml:trace>
  <inkml:trace contextRef="#ctx0" brushRef="#br1">16237.000 10730.000 14061,'-39.000'0.000'1153,"19.000"-19.000"-512,20.000 19.000 95,0.000 0.000-191,20.000 19.000-321,-20.000-19.000 224,39.000 40.000-31,1.000-20.000-129,0.000 20.000 64,19.000-1.000 65,0.000 1.000-1,-19.000 0.000-320,19.000-1.000-64,2.000-18.000-64,-22.000-2.000-96,1.000 1.000-192,-20.000 1.000-193,0.000-2.000-480,-1.000-19.000-576,-19.000 0.000-1410,0.000 0.000-2306</inkml:trace>
  <inkml:trace contextRef="#ctx0" brushRef="#br1">16674.000 10750.000 16495,'-59.000'40.000'288,"19.000"-20.000"-256,-1.000 0.000 225,-18.000 19.000 95,19.000 21.000-128,-19.000-20.000-224,19.000 19.000-224,21.000-18.000-417,-1.000-2.000-223,20.000 1.000-898,0.000-20.000-2658</inkml:trace>
  <inkml:trace contextRef="#ctx0" brushRef="#br1">17210.000 10770.000 12043,'-20.000'0.000'3043,"20.000"-20.000"-1698,-20.000 20.000-576,20.000 0.000-65,0.000 20.000-63,20.000-20.000-128,0.000 40.000-33,0.000-20.000-224,-1.000 19.000 129,21.000 1.000-33,1.000 0.000-64,18.000-1.000 33,-19.000 1.000-129,19.000-20.000-128,0.000 20.000 0,-19.000-20.000-64,0.000 0.000 32,-1.000 0.000-256,-19.000 0.000-161,0.000-20.000-415,1.000 0.000-418,-21.000 0.000-479,0.000 0.000-1026,-21.000-20.000-3939</inkml:trace>
  <inkml:trace contextRef="#ctx0" brushRef="#br1">17745.000 10691.000 8584,'0.000'0.000'6374,"-18.000"0.000"-5510,-3.000 0.000-159,-19.000 20.000 608,-19.000-1.000-31,19.000 21.000-418,-19.000 20.000-127,-1.000-1.000-417,1.000 1.000-63,0.000 19.000-289,18.000-19.000-385,21.000 0.000-255,0.000-20.000-353,1.000-1.000-705,19.000 1.000-2242,-20.000-20.000-9479</inkml:trace>
  <inkml:trace contextRef="#ctx0" brushRef="#br3">6113.000 7730.000 4131,'0.000'0.000'3075,"0.000"0.000"-1441,0.000 0.000-1314,0.000 0.000 193,0.000 19.000 287,0.000 1.000-223,0.000 0.000-321,0.000 0.000-192,0.000 0.000-32,0.000 19.000-32,0.000-19.000-256,0.000 20.000-737,0.000 0.000-480,0.000-21.000-865,0.000 22.000-1026</inkml:trace>
  <inkml:trace contextRef="#ctx0" brushRef="#br3">6113.000 8226.000 2434,'0.000'40.000'2274,"0.000"-40.000"-897,0.000 20.000-832,0.000 0.000-321,0.000-20.000-192,0.000 20.000-288,0.000-1.000-3203</inkml:trace>
  <inkml:trace contextRef="#ctx0" brushRef="#br3">6152.000 8763.000 10185,'-19.000'40.000'32,"-1.000"-21.000"-4324</inkml:trace>
  <inkml:trace contextRef="#ctx0" brushRef="#br3">6133.000 9081.000 7014,'-20.000'40.000'1922,"20.000"-21.000"-4260,0.000 1.000-2531</inkml:trace>
  <inkml:trace contextRef="#ctx0" brushRef="#br3">6152.000 9498.000 1601</inkml:trace>
  <inkml:trace contextRef="#ctx0" brushRef="#br3">6192.000 9856.000 13324,'-40.000'20.000'513,"40.000"-1.000"-1410,0.000-19.000-993,-19.000 21.000-2658</inkml:trace>
  <inkml:trace contextRef="#ctx0" brushRef="#br3">6152.000 10015.000 7431,'-19.000'40.000'-1314,"19.000"-21.000"-1408,0.000 1.000 1088,0.000-20.000 833,0.000 21.000 97</inkml:trace>
  <inkml:trace contextRef="#ctx0" brushRef="#br3">5894.000 9975.000 11915,'0.000'-20.000'704,"0.000"20.000"-1024,0.000 0.000 384,0.000 0.000 0,21.000 0.000-64,-21.000 0.000 64,20.000 0.000-32,-2.000 0.000 161,-18.000 20.000 383,0.000 0.000 257,20.000 0.000 0,-20.000 0.000-353,0.000 0.000-160,0.000 19.000-95,21.000 1.000-129,-21.000 0.000-32,0.000 0.000-32,20.000-1.000 0,0.000-19.000-32,-1.000 0.000 64,1.000 0.000 32,0.000 0.000 0,0.000 0.000 128,0.000-20.000 193,-1.000 0.000 31,1.000 0.000-256,-20.000-20.000 97,40.000 0.000-97,-20.000 0.000-32,1.000-20.000-128,17.000 1.000 32,-18.000-1.000-32,21.000 0.000-32,-23.000 0.000-224,3.000 1.000-833,-1.000 19.000-353,-20.000 0.000-2978</inkml:trace>
  <inkml:trace contextRef="#ctx0" brushRef="#br3">7601.000 7670.000 15150,'-38.000'40.000'-128,"38.000"-1.000"-96,0.000 1.000-289,0.000 0.000-96,0.000 19.000-768,0.000-19.000-1762,18.000 19.000-4676</inkml:trace>
  <inkml:trace contextRef="#ctx0" brushRef="#br3">7662.000 8445.000 12171,'0.000'60.000'-288,"0.000"-41.000"-129,0.000-19.000 481,0.000 20.000-192,0.000 0.000-2242,0.000 0.000-5285</inkml:trace>
  <inkml:trace contextRef="#ctx0" brushRef="#br3">7662.000 8941.000 800,'0.000'21.000'3652,"0.000"-2.000"-4773,0.000 1.000-2209</inkml:trace>
  <inkml:trace contextRef="#ctx0" brushRef="#br3">7680.000 9121.000 3651,'0.000'19.000'2178,"-18.000"-19.000"-2050,18.000 0.000-256,0.000 20.000-288,0.000 0.000-1346</inkml:trace>
  <inkml:trace contextRef="#ctx0" brushRef="#br3">7563.000 9439.000 960,'0.000'39.000'801,"0.000"0.000"-96,18.000-18.000 576,-18.000-1.000-32,20.000 0.000-96,-20.000-20.000-1281,20.000 20.000-4228</inkml:trace>
  <inkml:trace contextRef="#ctx0" brushRef="#br3">7601.000 9717.000 8039,'0.000'40.000'-256,"0.000"-21.000"192,0.000-19.000 224,0.000 20.000-192,0.000 0.000-32,0.000-20.000-64,0.000 20.000-577,20.000-20.000-1185,-20.000 20.000-2722</inkml:trace>
  <inkml:trace contextRef="#ctx0" brushRef="#br3">7621.000 9975.000 3331,'0.000'40.000'6534,"0.000"0.000"-4612,-20.000-21.000-673,20.000 1.000 160,0.000 20.000-608,0.000-20.000-737,0.000 0.000-865,0.000-1.000-768,20.000-19.000-1122,-20.000 21.000-1216,0.000-1.000-2275</inkml:trace>
  <inkml:trace contextRef="#ctx0" brushRef="#br3">7443.000 10055.000 14349,'-20.000'0.000'993,"20.000"0.000"-1281,0.000 0.000 288,20.000 0.000 736,0.000 19.000 97,-1.000 1.000-96,1.000 20.000-449,0.000 0.000-192,0.000-21.000 0,19.000 22.000-32,-19.000-22.000-96,0.000 1.000 64,1.000 20.000 0,-1.000-40.000-32,-20.000 20.000 97,18.000-20.000 127,3.000 0.000 320,-21.000-20.000-255,20.000-20.000 63,0.000 20.000 0,0.000-40.000-160,-1.000 21.000-416,1.000-21.000-801,20.000 21.000-448,-20.000-21.000-1346,0.000 20.000-4227</inkml:trace>
  <inkml:trace contextRef="#ctx0" brushRef="#br3">9150.000 7591.000 12267,'0.000'0.000'865,"0.000"0.000"-385,0.000 0.000-448,0.000 0.000-64,0.000 19.000 96,0.000 21.000-32,0.000 20.000-512,0.000 19.000-961,0.000 0.000-1666</inkml:trace>
  <inkml:trace contextRef="#ctx0" brushRef="#br3">9209.000 8425.000 4964,'0.000'39.000'5830,"0.000"-39.000"-6919,0.000 21.000-4260</inkml:trace>
  <inkml:trace contextRef="#ctx0" brushRef="#br3">9229.000 8862.000 12171,'0.000'79.000'897,"0.000"-39.000"-2306,0.000 0.000-1410,20.000-20.000 993,-20.000 20.000-3843</inkml:trace>
  <inkml:trace contextRef="#ctx0" brushRef="#br3">9209.000 9299.000 4452,'0.000'60.000'6758,"0.000"-40.000"-6534,0.000 19.000 193,0.000-18.000 127,0.000-2.000-480,0.000 1.000-384,0.000 0.000-929,0.000-1.000-961,20.000 2.000-385,-20.000-1.000 225</inkml:trace>
  <inkml:trace contextRef="#ctx0" brushRef="#br3">9229.000 9757.000 13324,'0.000'39.000'1730,"-20.000"-19.000"-1538,20.000-20.000 1025,0.000 20.000-64,-19.000 0.000-1025,19.000-20.000-384,0.000 20.000-641,0.000-1.000-256,0.000 2.000-673,0.000-2.000-896,0.000 21.000-1026</inkml:trace>
  <inkml:trace contextRef="#ctx0" brushRef="#br3">9110.000 10074.000 2306,'20.000'0.000'3075,"-20.000"0.000"-929,20.000 20.000-1346,-20.000-20.000-63,20.000 21.000 64,-20.000-2.000-641,20.000 1.000-160,-20.000-20.000-32,0.000 20.000-384,0.000-20.000-1410,0.000 19.000-3972</inkml:trace>
  <inkml:trace contextRef="#ctx0" brushRef="#br3">8932.000 10035.000 16783,'0.000'20.000'-576,"0.000"-1.000"-513,20.000 1.000 1089,0.000 20.000 480,0.000-20.000-31,-1.000 19.000-193,21.000 2.000-192,-20.000-2.000-32,19.000-19.000 0,1.000 20.000 32,-20.000-20.000-160,0.000-1.000 64,19.000-19.000 320,-19.000 0.000 481,0.000-19.000 0,19.000-21.000-257,2.000 0.000-63,-21.000 1.000 127,0.000-2.000-320,-2.000-18.000-224,3.000-1.000-672,-21.000 1.000-1186,20.000-1.000-2626</inkml:trace>
  <inkml:trace contextRef="#ctx0" brushRef="#br3">10600.000 4987.000 13773,'20.000'20.000'1057,"-20.000"0.000"-1025,18.000 0.000 32,-18.000 40.000-64,0.000-1.000-64,0.000 1.000-705,0.000 20.000-2402,0.000-2.000-1986</inkml:trace>
  <inkml:trace contextRef="#ctx0" brushRef="#br3">10600.000 6239.000 64</inkml:trace>
  <inkml:trace contextRef="#ctx0" brushRef="#br3">10500.000 6656.000 9577,'-20.000'61.000'1633,"20.000"-42.000"-1569,20.000 21.000-64,-20.000 0.000-352,21.000-20.000-1986,-21.000 19.000-6086</inkml:trace>
  <inkml:trace contextRef="#ctx0" brushRef="#br3">10559.000 7213.000 9929,'0.000'79.000'1217,"0.000"-59.000"-1281,0.000 0.000 32,0.000 20.000 32,0.000-21.000-96,0.000 1.000-32,0.000 20.000-193,0.000-20.000 289,0.000 19.000 96,0.000 2.000-384,0.000-22.000-1634,0.000 21.000-384,0.000 0.000 160</inkml:trace>
  <inkml:trace contextRef="#ctx0" brushRef="#br3">10559.000 7730.000 1121,'0.000'59.000'3907,"-20.000"-39.000"-768,20.000 0.000-640,0.000 19.000-1090,-18.000-19.000-1025,18.000 20.000-224,0.000-20.000-63,0.000 19.000-162,0.000 2.000-959,0.000-2.000-770,0.000 1.000 545,0.000-20.000-1,0.000 20.000 258,0.000 0.000 191,18.000-1.000-577,-18.000 1.000-736,20.000 0.000 577,-20.000-1.000 1121,21.000-18.000 832,-21.000 18.000 1762,20.000-19.000 32,0.000-1.000-448,-20.000 22.000-865,0.000-22.000-65,18.000 1.000 482,-18.000 0.000-514,0.000 20.000-671,0.000-21.000-33,-18.000 21.000 0,18.000-19.000-160,0.000 18.000-897,0.000-19.000-1698,-20.000 20.000-3779</inkml:trace>
  <inkml:trace contextRef="#ctx0" brushRef="#br3">10559.000 9041.000 12587,'0.000'59.000'2595,"0.000"-38.000"-2243,0.000 18.000-672,0.000-19.000-609,0.000 20.000-1217,21.000-20.000-1409,-21.000 0.000-1442</inkml:trace>
  <inkml:trace contextRef="#ctx0" brushRef="#br3">10600.000 9418.000 9352,'0.000'0.000'1602,"0.000"21.000"-1410,0.000-21.000 385,0.000 19.000-417,0.000 1.000-1153,0.000-20.000-3171</inkml:trace>
  <inkml:trace contextRef="#ctx0" brushRef="#br3">10638.000 9737.000 9480,'0.000'59.000'65,"21.000"-39.000"-97,-21.000 0.000 96,0.000 0.000-64,0.000 0.000-32,20.000-1.000-577,-20.000 21.000 257,0.000-20.000 448,0.000 0.000 416,0.000 0.000 225,0.000 0.000-129,0.000 0.000-800,0.000 0.000-673,0.000-1.000-608,0.000 1.000-32,20.000-20.000-513,-20.000 0.000-1666</inkml:trace>
  <inkml:trace contextRef="#ctx0" brushRef="#br3">10361.000 9697.000 11755,'20.000'40.000'384,"0.000"-1.000"-352,0.000 1.000 0,-1.000 0.000 288,1.000 20.000 257,0.000-21.000-1,21.000 1.000-191,-23.000 20.000 191,2.000-21.000 33,21.000 1.000-129,-21.000 0.000-287,19.000-21.000 95,-19.000 2.000 256,0.000-1.000 289,19.000-20.000 192,1.000-20.000 96,0.000-1.000-320,-1.000-18.000-257,1.000-21.000-608,19.000 21.000 385,-18.000-21.000-385,-3.000 20.000-257,3.000 1.000-447,-21.000 18.000-706,-20.000 2.000-448,0.000 19.000-1793,0.000 0.000-7015</inkml:trace>
  <inkml:trace contextRef="#ctx0" brushRef="#br3">10203.000 12379.000 7046,'-20.000'20.000'897,"-1.000"-20.000"128,1.000 20.000 961,20.000-20.000-513,0.000 0.000-288,0.000 0.000-384,0.000-20.000-224,20.000 20.000-193,-20.000 0.000-192,21.000 0.000-32,-1.000 0.000-160,-2.000 0.000-32,23.000 0.000 32,-1.000 0.000 32,-1.000 0.000-32,21.000 0.000-32,-1.000 0.000 64,2.000 0.000-32,18.000 0.000 0,0.000 20.000 0,0.000-20.000-32,0.000 0.000-32,20.000 0.000 0,0.000 19.000-32,21.000-19.000 64,-1.000 0.000 32,21.000 21.000 0,-2.000-21.000 96,1.000 20.000-96,1.000 0.000-32,-2.000-1.000 64,1.000-19.000 32,-19.000 21.000 64,-1.000-2.000-32,-1.000-19.000 1,1.000 0.000-33,-20.000 0.000 0,1.000 0.000-64,-1.000 0.000 64,-39.000-19.000-64,19.000 19.000 64,-20.000-21.000-32,2.000 21.000-32,-23.000 0.000 0,-17.000 0.000 64,-1.000-19.000 32,0.000 19.000 32,-20.000 0.000-128,0.000 0.000 32,0.000-20.000-64,-20.000 20.000 32,0.000-20.000 0,-1.000 20.000 0,-17.000-40.000 0,-3.000 20.000 32,3.000-19.000 32,17.000 18.000-64,1.000-18.000 64,0.000-21.000-32,20.000 20.000-32,-20.000-19.000 0,20.000 19.000-32,0.000-19.000 32,20.000-1.000-128,-20.000 20.000 224,0.000-19.000-64,20.000-1.000-32,-20.000 1.000-64,20.000 19.000 64,1.000 0.000-128,-21.000 1.000-32,18.000-1.000-32,-18.000 0.000 0,0.000 20.000 95,0.000 1.000 33,0.000-2.000 32,0.000 2.000 0,0.000-2.000-32,-18.000 21.000 0,-3.000 0.000 32,-19.000 0.000-32,1.000 0.000 32,-1.000 0.000 32,-19.000 0.000-32,-21.000 0.000-128,0.000 0.000 32,-19.000 0.000-32,-20.000 0.000 0,-19.000 0.000 63,-2.000 0.000-95,-18.000 0.000 128,-1.000 0.000 64,-20.000 0.000-32,20.000 0.000 32,-20.000 0.000-64,1.000 0.000 0,0.000 0.000 32,18.000-19.000 32,22.000 19.000 0,19.000-21.000 32,-1.000 21.000-32,1.000-19.000 96,20.000 19.000 160,-1.000 0.000 65,21.000 0.000-97,19.000 0.000 32,1.000 0.000-160,39.000 0.000-64,0.000 0.000-64,20.000 19.000-96,0.000 2.000 64,0.000-2.000-32,20.000 21.000-96,-20.000-19.000 32,20.000 18.000 31,-20.000 1.000 65,20.000 19.000 193,-20.000-19.000 95,20.000 39.000-32,-20.000-19.000 0,0.000-1.000 0,0.000 21.000-160,0.000-20.000-64,19.000-21.000-352,-19.000 21.000-545,0.000-1.000-929,0.000-19.000 417,0.000-20.000 896,20.000 0.000-159,-20.000 0.000-4517</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36:17"/>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0000"/>
    </inkml:brush>
  </inkml:definitions>
  <inkml:trace contextRef="#ctx0" brushRef="#br0">1388.000 7451.000 5541,'-19.000'0.000'1217,"19.000"0.000"-160,-20.000 0.000-192,20.000 0.000 544,0.000 0.000-96,0.000 0.000-608,0.000 0.000 32,0.000 0.000 224,20.000 0.000-289,-1.000 0.000-127,21.000 0.000-33,0.000 0.000-127,-1.000 0.000-225,21.000 0.000-64,-1.000 0.000 32,20.000 0.000-32,0.000 0.000-96,2.000 0.000 32,-2.000-20.000-641,-20.000 20.000-1024,-19.000 0.000-1634,1.000 0.000-3203</inkml:trace>
  <inkml:trace contextRef="#ctx0" brushRef="#br0">6530.000 11942.000 2210,'-20.000'0.000'961,"0.000"0.000"128,0.000 0.000-289,20.000 0.000-31,-19.000 0.000 192,19.000-19.000 352,-20.000 19.000 64,20.000 0.000 161,0.000 0.000-65,0.000 0.000-640,0.000 0.000-481,20.000 0.000-63,-1.000 0.000 95,21.000 0.000-256,0.000 0.000 32,39.000 0.000 33,0.000 0.000 159,0.000 0.000-96,41.000 0.000-64,19.000 0.000-64,19.000 0.000-64,2.000 0.000-64,18.000 0.000 0,1.000 19.000 0,-1.000-19.000-96,-18.000 0.000 96,-2.000 0.000-128,-19.000 19.000 224,-1.000-19.000-256,-18.000 0.000 160,-21.000 21.000 0,-39.000-21.000-192,-1.000 0.000-417,-39.000 20.000-576,1.000-20.000-897,-21.000 0.000-2018,0.000 0.000-2946</inkml:trace>
  <inkml:trace contextRef="#ctx0" brushRef="#br1">4783.000 7510.000 7879,'0.000'0.000'1601,"0.000"-19.000"-127,0.000 19.000-33,0.000 0.000 129,0.000 0.000-385,-20.000 0.000-609,20.000 0.000-576,-21.000 19.000-192,3.000 1.000-128,-22.000 20.000-321,19.000 0.000-480,1.000 20.000 32,2.000 0.000 288,18.000-1.000 257,0.000 1.000-33,0.000-21.000 417,18.000 21.000 160,2.000-40.000 224,21.000 20.000 385,-3.000-40.000 224,3.000 20.000 256,18.000-40.000-160,-19.000-1.000 0,0.000 2.000 32,19.000-21.000-225,-39.000 0.000-255,1.000 1.000 31,-3.000-1.000 65,-36.000-20.000-33,18.000 41.000-159,-41.000-21.000-353,1.000 20.000-449,1.000-21.000-255,-1.000 22.000-193,1.000 19.000-673,19.000-19.000-2049,0.000-2.000-8232</inkml:trace>
  <inkml:trace contextRef="#ctx0" brushRef="#br1">4724.000 6418.000 9673,'-61.000'0.000'384,"23.000"20.000"-192,18.000 0.000-192,-21.000 0.000-32,21.000 19.000 32,0.000 1.000-32,20.000-20.000 0,0.000 21.000 32,0.000-3.000 64,20.000 2.000 160,20.000-19.000 65,1.000 18.000 351,-3.000-19.000 193,23.000-20.000 192,-22.000 20.000 96,1.000-20.000-64,19.000-20.000-160,-39.000 0.000-32,0.000 0.000-129,0.000 1.000-63,-20.000-21.000-64,-20.000 19.000-257,0.000-17.000-160,-20.000 17.000-96,1.000-19.000-128,19.000 40.000-32,-21.000-20.000-384,23.000 20.000-609,-2.000 0.000-1346,0.000 20.000-3234</inkml:trace>
  <inkml:trace contextRef="#ctx0" brushRef="#br1">6192.000 8167.000 13452,'-20.000'0.000'513,"0.000"0.000"-353,-19.000 19.000-96,19.000 2.000 96,-20.000-2.000-96,1.000 21.000 0,-2.000 20.000-96,21.000 0.000 0,20.000-21.000 32,0.000 21.000 0,0.000-21.000 0,20.000 1.000 0,21.000 0.000 256,-2.000-21.000 1,1.000-19.000 255,19.000 21.000 289,-19.000-42.000-128,21.000 2.000-225,-3.000-21.000-96,-17.000 0.000 33,-23.000 1.000 127,-18.000-21.000-95,0.000 0.000-257,-38.000 21.000-32,-3.000-21.000-673,3.000 20.000-31,-23.000 21.000-449,2.000-2.000-1089,19.000 2.000-2370</inkml:trace>
  <inkml:trace contextRef="#ctx0" brushRef="#br1">6172.000 7292.000 384,'0.000'-20.000'9769,"0.000"1.000"-8231,-20.000-1.000-193,1.000 20.000-288,-1.000 0.000-769,-20.000 0.000-224,20.000 0.000-64,-19.000 20.000-32,-2.000-1.000-32,21.000 1.000 32,2.000 0.000 0,18.000 20.000-64,0.000-20.000 96,0.000 19.000 0,18.000-19.000 64,23.000 0.000 224,-1.000 0.000 257,-1.000-20.000 256,1.000 0.000 95,19.000 0.000-95,-39.000-20.000-64,20.000 20.000-161,-19.000-20.000-31,-3.000 0.000-1,-18.000-19.000-63,0.000 19.000-193,-18.000 0.000-32,-3.000-20.000-127,-19.000 20.000-129,0.000 1.000-97,1.000 19.000-223,-1.000 0.000-865,1.000 0.000-673,19.000 19.000-1633,-21.000 1.000-6118</inkml:trace>
  <inkml:trace contextRef="#ctx0" brushRef="#br1">3710.000 8922.000 16719,'20.000'-20.000'96,"-20.000"20.000"-160,0.000-20.000 0,0.000 20.000-32,0.000-20.000-32,0.000 20.000 224,0.000-20.000-96,-20.000 20.000-128,1.000 20.000-96,19.000 0.000-32,-20.000 0.000 127,20.000 19.000 1,0.000 1.000-352,20.000 0.000-65,19.000-20.000 161,1.000 20.000 224,1.000-21.000 160,18.000-19.000 160,0.000 21.000 288,21.000-21.000 257,-21.000-21.000 64,-19.000 2.000-64,19.000-1.000-33,-39.000 0.000 161,1.000-20.000 96,-21.000 1.000-289,-21.000-1.000-223,-19.000 0.000 127,1.000 20.000-255,-21.000-20.000-321,1.000 21.000-417,19.000 19.000-288,-19.000 0.000-448,18.000 0.000-1089,21.000 19.000-4068</inkml:trace>
  <inkml:trace contextRef="#ctx0" brushRef="#br1">7006.000 9279.000 8488,'-99.000'20.000'2658,"58.000"0.000"-2242,23.000 20.000-448,-22.000-1.000-64,19.000 2.000-96,21.000-2.000-480,21.000 0.000-193,-1.000 2.000 224,39.000-1.000 609,-19.000-21.000 1057,19.000 2.000 577,21.000-21.000-97,-21.000 0.000-256,0.000-21.000-64,-18.000-18.000 0,-1.000 19.000-128,-22.000-21.000-256,-18.000 2.000-256,0.000 0.000-97,-38.000-2.000-416,-3.000 2.000-737,-17.000 19.000-640,17.000 0.000-1441,-18.000 0.000-4389</inkml:trace>
  <inkml:trace contextRef="#ctx0" brushRef="#br1">7919.000 7809.000 12908,'0.000'-20.000'897,"0.000"20.000"-737,0.000 0.000-32,-20.000 0.000-192,-19.000 0.000 0,19.000 20.000-32,-20.000 0.000 96,20.000 19.000 0,20.000 1.000 96,0.000 0.000 32,0.000-1.000-32,40.000 2.000-96,0.000-22.000 64,-1.000 1.000 224,21.000 0.000 641,-1.000-20.000 224,2.000-20.000 64,-2.000 0.000-288,0.000 1.000-128,1.000-22.000-256,-40.000 2.000-97,-20.000-21.000-192,0.000 21.000 65,-40.000-1.000-225,-19.000 0.000-257,-1.000 20.000-127,-19.000 1.000-513,-1.000 19.000-736,1.000 0.000-2018,-1.000 19.000-10282</inkml:trace>
  <inkml:trace contextRef="#ctx0" brushRef="#br1">5418.000 8783.000 11242,'-40.000'0.000'769,"20.000"20.000"-385,0.000-1.000 385,1.000-19.000-192,19.000 40.000-353,-20.000-20.000-128,20.000 0.000-64,20.000 19.000 96,-1.000 1.000 192,21.000-20.000 289,0.000 0.000-33,-1.000 0.000 1,22.000-20.000 224,-23.000 0.000-1,3.000-20.000-127,-1.000 0.000-128,-21.000-19.000 63,1.000-1.000-63,-20.000 0.000-161,0.000-20.000 32,-20.000 1.000-384,1.000 19.000-192,-21.000 1.000-448,20.000-1.000-289,-19.000 19.000-416,-1.000 2.000-1090,-1.000-1.000-3650</inkml:trace>
  <inkml:trace contextRef="#ctx0" brushRef="#br1">5935.000 6260.000 7879,'0.000'-41.000'2242,"0.000"22.000"-1089,0.000 19.000 609,0.000-21.000 64,0.000 2.000-705,0.000-1.000-609,-20.000 20.000-480,-1.000 0.000-128,-19.000 0.000-32,21.000 20.000-32,-21.000-1.000 0,20.000 21.000 96,0.000 1.000-65,20.000 18.000 33,0.000-19.000-160,20.000-1.000 64,0.000 1.000 160,20.000 0.000 64,-1.000-20.000 96,22.000-1.000 256,-23.000-19.000 481,23.000 0.000 96,-22.000-39.000-128,21.000 19.000 64,-41.000-20.000-128,1.000 1.000-289,-20.000-21.000 97,0.000 20.000-225,-39.000 0.000-32,-1.000 1.000-288,-19.000 18.000-128,-2.000 2.000-288,3.000 19.000-513,-3.000 0.000-1249,2.000 19.000-2979</inkml:trace>
  <inkml:trace contextRef="#ctx0" brushRef="#br2">8138.000 4232.000 12908,'20.000'20.000'576,"-20.000"0.000"-127,0.000-1.000 1056,20.000 42.000-224,-20.000-2.000-384,0.000 1.000-448,19.000 19.000-321,-19.000-20.000-32,20.000 21.000 0,0.000-1.000-160,0.000-18.000-224,0.000-2.000-257,-20.000-19.000-288,19.000 0.000-256,-19.000-1.000-769,0.000-19.000-1313,-19.000 0.000-4099</inkml:trace>
  <inkml:trace contextRef="#ctx0" brushRef="#br2">7998.000 4987.000 14381,'-18.000'-19.000'1345,"36.000"-1.000"-928,2.000 0.000 352,41.000-20.000 352,-2.000 20.000-833,40.000-19.000 160,-20.000-1.000-384,20.000 0.000-96,-20.000-1.000-833,-18.000 22.000-3555</inkml:trace>
  <inkml:trace contextRef="#ctx0" brushRef="#br2">9190.000 5107.000 14285,'19.000'19.000'480,"-19.000"2.000"-63,20.000-2.000 992,-20.000 22.000-64,20.000-2.000-448,21.000 0.000-288,-23.000 21.000-289,2.000-21.000-320,21.000 22.000 96,-3.000-22.000-64,-17.000 1.000-224,19.000 0.000-224,0.000-20.000-481,-21.000 19.000-32,-19.000-39.000-801,0.000 20.000-2049,-19.000-20.000-3396</inkml:trace>
  <inkml:trace contextRef="#ctx0" brushRef="#br2">9209.000 5564.000 15726,'-19.000'0.000'1410,"38.000"-20.000"-1378,21.000 20.000 897,19.000-20.000-129,22.000 0.000-479,-2.000 0.000-193,0.000-19.000-128,-19.000 19.000-545,-1.000 20.000-1601,-38.000 0.000-4676</inkml:trace>
  <inkml:trace contextRef="#ctx0" brushRef="#br2">7919.000 6001.000 16591,'20.000'20.000'545,"0.000"-1.000"-289,1.000 1.000 481,-3.000 20.000 192,2.000-20.000-545,21.000 20.000-352,-21.000 0.000-416,19.000 20.000-353,-19.000-21.000-32,20.000 0.000-896,-21.000-18.000-1346,21.000 18.000-2979</inkml:trace>
  <inkml:trace contextRef="#ctx0" brushRef="#br2">7998.000 6299.000 19250,'20.000'-39.000'1121,"21.000"18.000"-1089,-3.000 1.000 96,23.000-20.000 288,18.000 1.000-63,0.000-1.000-353,0.000 20.000-96,-18.000 0.000-1762,-3.000 0.000-1377,-37.000 20.000-7047</inkml:trace>
  <inkml:trace contextRef="#ctx0" brushRef="#br2">6787.000 7789.000 13676,'-20.000'0.000'897,"20.000"0.000"-1313,0.000 20.000 480,0.000 0.000 1025,20.000 19.000 192,1.000 1.000-320,-1.000 20.000-544,0.000-20.000-65,-2.000 19.000-32,23.000-19.000-384,-1.000 0.000-448,-21.000-1.000-770,1.000-18.000-1120,0.000-2.000-1506,0.000 1.000-3683</inkml:trace>
  <inkml:trace contextRef="#ctx0" brushRef="#br2">6767.000 8167.000 16047,'-39.000'-20.000'2498,"39.000"20.000"-1761,0.000 0.000-353,21.000-20.000 769,17.000 0.000-512,41.000-20.000-609,2.000 1.000-160,18.000-21.000-641,1.000 0.000-1697,-1.000 20.000-5318</inkml:trace>
  <inkml:trace contextRef="#ctx0" brushRef="#br2">10341.000 5902.000 10537,'0.000'0.000'1954,"-20.000"19.000"-1153,20.000 1.000 1281,-19.000 20.000-192,19.000 0.000-993,0.000 19.000-225,19.000-19.000-255,1.000 19.000-129,0.000 1.000-96,20.000-20.000-192,-1.000 19.000 64,-19.000-38.000-961,20.000 18.000-448,-19.000-19.000-1217,-21.000 0.000-3300</inkml:trace>
  <inkml:trace contextRef="#ctx0" brushRef="#br2">10142.000 6379.000 17808,'-20.000'0.000'1057,"20.000"-20.000"-768,20.000 20.000 575,21.000-21.000 258,18.000-18.000-898,20.000 19.000-192,1.000-20.000-160,19.000 1.000-97,-19.000-21.000-1344,-22.000 20.000-2435,3.000 0.000-8103</inkml:trace>
  <inkml:trace contextRef="#ctx0" brushRef="#br2">10063.000 4411.000 9961,'20.000'0.000'5669,"-20.000"20.000"-5957,0.000 0.000 640,21.000 39.000 449,-3.000-19.000-128,-18.000 19.000-481,20.000 21.000-128,0.000-20.000-320,21.000-1.000-161,-23.000 1.000 257,23.000 0.000 64,-1.000-20.000-288,-21.000-1.000-833,1.000-19.000-1634,-20.000 0.000-4260</inkml:trace>
  <inkml:trace contextRef="#ctx0" brushRef="#br2">10122.000 4948.000 15022,'-18.000'-20.000'2626,"36.000"0.000"-2113,22.000 20.000 63,19.000-20.000 449,2.000 0.000-384,18.000 1.000-289,20.000-1.000-192,-20.000-1.000-192,2.000 2.000-352,-22.000-2.000-929,-19.000 2.000-1506,-40.000 19.000-4964</inkml:trace>
  <inkml:trace contextRef="#ctx0" brushRef="#br2">6609.000 4868.000 11210,'20.000'-60.000'417,"0.000"60.000"672,-20.000-19.000 672,19.000 19.000-416,1.000 19.000-384,0.000 2.000-192,0.000-1.000-192,19.000 19.000-321,-19.000 1.000-192,21.000 19.000 32,-21.000-19.000-801,19.000 20.000-896,1.000 0.000-2179,-20.000-21.000-5348</inkml:trace>
  <inkml:trace contextRef="#ctx0" brushRef="#br2">6787.000 5266.000 16111,'21.000'-20.000'1793,"-21.000"20.000"-1761,40.000-20.000 193,-1.000 1.000 511,21.000-22.000-287,-1.000 22.000-257,20.000-21.000-96,2.000 20.000-801,-22.000-20.000-1697,20.000 20.000-4452</inkml:trace>
  <inkml:trace contextRef="#ctx0" brushRef="#br2">9567.000 6717.000 13805,'-20.000'-40.000'1537,"20.000"19.000"-896,0.000 21.000-33,0.000 0.000 705,0.000 0.000-352,0.000 0.000-768,0.000 21.000-193,20.000-2.000 352,0.000 21.000 64,0.000 0.000-352,-1.000 0.000 96,21.000-1.000-127,-19.000 1.000-194,17.000 0.000-95,-18.000-20.000-545,1.000 19.000-448,-21.000-19.000-1281,0.000-20.000-3460</inkml:trace>
  <inkml:trace contextRef="#ctx0" brushRef="#br2">9389.000 7054.000 18705,'-40.000'0.000'1121,"40.000"0.000"-608,40.000 0.000 448,-22.000-20.000 32,43.000 0.000-673,18.000-20.000-320,-19.000 21.000-160,20.000-21.000-353,-1.000 0.000-1377,-39.000 20.000-1761,19.000 1.000-11179</inkml:trace>
  <inkml:trace contextRef="#ctx0" brushRef="#br2">10321.000 7491.000 12555,'20.000'-20.000'2499,"0.000"20.000"-1666,-20.000 0.000-1,0.000 0.000 321,20.000 0.000-256,0.000 20.000-512,0.000 19.000-193,-1.000 1.000-160,-19.000 0.000-64,20.000 0.000 64,0.000 0.000-352,0.000 0.000-353,1.000-1.000-64,-21.000 1.000-128,18.000 0.000-544,-18.000-21.000-2338,-18.000 1.000-6920</inkml:trace>
  <inkml:trace contextRef="#ctx0" brushRef="#br2">10282.000 7829.000 8968,'-40.000'-20.000'7687,"19.000"0.000"-6373,21.000 0.000-450,21.000 20.000 321,19.000-39.000-128,19.000 19.000-736,1.000-20.000-321,19.000-1.000-256,0.000 3.000-801,0.000-2.000-737,-18.000-20.000-3811</inkml:trace>
  <inkml:trace contextRef="#ctx0" brushRef="#br2">10521.000 5306.000 64,'0.000'39.000'16687,"0.000"-19.000"-16687,0.000 20.000 128,18.000 0.000 385,23.000-1.000-65,-21.000 21.000-352,18.000-20.000-128,3.000 19.000-416,-1.000-18.000-225,-1.000-22.000-159,1.000 20.000-802,-20.000-19.000-2626</inkml:trace>
  <inkml:trace contextRef="#ctx0" brushRef="#br2">10500.000 5603.000 18289,'0.000'0.000'192,"21.000"-19.000"-256,-3.000-1.000 288,43.000 0.000 96,-23.000-20.000-384,23.000 0.000-32,18.000 1.000-416,-39.000-2.000-833,-1.000 2.000-5446</inkml:trace>
  <inkml:trace contextRef="#ctx0" brushRef="#br2">9170.000 3696.000 224,'0.000'59.000'10185,"0.000"-19.000"-8167,0.000 0.000-320,20.000 0.000 96,-1.000 19.000-705,1.000-19.000-545,0.000-1.000-416,21.000 21.000-96,-23.000-20.000-32,23.000 0.000-448,-1.000-1.000-289,-1.000 1.000-384,-19.000-20.000-1249,0.000 0.000-1602,-20.000-1.000-5091</inkml:trace>
  <inkml:trace contextRef="#ctx0" brushRef="#br2">9130.000 4172.000 15887,'0.000'-19.000'1281,"40.000"-2.000"-1057,-1.000 2.000 481,21.000-1.000-65,20.000-19.000-448,-1.000 18.000-160,20.000 1.000-96,-39.000-19.000-160,19.000 39.000-1153,-38.000-20.000-2979</inkml:trace>
  <inkml:trace contextRef="#ctx0" brushRef="#br2">8794.000 6557.000 11883,'0.000'-20.000'1409,"0.000"20.000"-512,0.000 0.000 961,0.000 0.000-353,0.000 0.000-1024,0.000 20.000-65,18.000 0.000 257,2.000 0.000-65,0.000 20.000-223,1.000 0.000-97,17.000 0.000-256,-17.000-1.000 0,19.000 1.000-128,-20.000-20.000-96,19.000 19.000-449,-19.000-19.000-64,0.000 20.000-127,0.000-40.000-738,-20.000 20.000-2242,0.000 0.000-6437</inkml:trace>
  <inkml:trace contextRef="#ctx0" brushRef="#br2">8753.000 6935.000 16431,'-20.000'-20.000'1025,"20.000"20.000"-929,40.000-20.000 449,-1.000-20.000 544,22.000 1.000-737,-2.000 19.000-352,20.000-20.000 128,1.000 1.000-64,-1.000 18.000-256,-40.000-19.000-961,1.000 40.000-2146,-20.000 0.000-9449</inkml:trace>
  <inkml:trace contextRef="#ctx0" brushRef="#br1">8197.000 9021.000 12940,'-19.000'0.000'512,"19.000"-20.000"-608,-20.000 20.000 256,0.000 0.000 737,0.000 0.000-64,-1.000 20.000-545,3.000 0.000-160,-2.000 0.000 193,0.000 19.000 63,-1.000 1.000-96,21.000 20.000-256,0.000-20.000 64,21.000-1.000-64,-1.000-19.000 129,18.000 0.000 191,23.000 0.000 256,-22.000-20.000 97,21.000-20.000-128,-1.000 0.000-97,-19.000 0.000-288,-1.000-19.000 129,1.000-1.000-65,-40.000 0.000-160,0.000 1.000 96,-20.000-1.000 96,-19.000 0.000-95,-1.000 20.000-193,-19.000-20.000 0,-1.000 21.000-96,21.000 19.000-225,-1.000-21.000-480,-1.000 21.000-544,23.000-19.000-1281,-2.000 19.000-4293</inkml:trace>
  <inkml:trace contextRef="#ctx0" brushRef="#br1">9051.000 5981.000 10281,'-20.000'0.000'449,"0.000"0.000"-577,20.000 0.000 352,-39.000 20.000 448,19.000-20.000-447,0.000 39.000-225,-1.000-19.000 192,21.000 20.000 128,0.000 0.000 193,21.000-1.000-161,-1.000-18.000 64,0.000 18.000 289,39.000-18.000 416,-19.000-21.000-64,19.000 0.000 0,-19.000 0.000-224,19.000-21.000-32,-19.000 1.000 31,-1.000 1.000-383,-19.000-21.000-1,-20.000 0.000-224,-20.000 20.000-95,2.000-20.000 63,-23.000 20.000-192,1.000 1.000-128,-19.000-1.000-65,0.000 0.000-447,19.000 20.000-994,-19.000 0.000-2273</inkml:trace>
  <inkml:trace contextRef="#ctx0" brushRef="#br1">6986.000 7114.000 10986,'-20.000'-21.000'2530,"1.000"2.000"-2305,-1.000-1.000 95,0.000 20.000 577,0.000 0.000-257,-19.000 0.000-640,19.000 0.000-128,0.000 20.000 64,-1.000-1.000 0,1.000 21.000 64,20.000-19.000-32,20.000 18.000 64,1.000 1.000-32,19.000-1.000 96,-1.000-19.000 160,1.000 0.000 225,19.000-20.000 416,1.000 0.000 32,-21.000 0.000-97,22.000-20.000-95,-41.000 0.000-32,18.000 1.000 31,-38.000-21.000-223,0.000 20.000-65,0.000-19.000 1,-38.000-1.000-225,-3.000 0.000 0,1.000 20.000-320,-19.000-20.000-96,19.000 20.000-321,1.000 20.000-736,-1.000 0.000-544,20.000 0.000-1443,-1.000 0.000-6821</inkml:trace>
  <inkml:trace contextRef="#ctx0" brushRef="#br2">7780.000 5246.000 12235,'-19.000'0.000'1153,"-1.000"0.000"-416,20.000 0.000-161,0.000 20.000 610,0.000 20.000 191,0.000-1.000-416,20.000 21.000-385,-1.000-20.000 1,21.000 19.000-65,0.000 1.000-31,-20.000-21.000-97,39.000 1.000-128,-18.000 1.000-95,-3.000-2.000 31,3.000-20.000-288,-21.000 1.000-321,-2.000-20.000-832,3.000 21.000-1089,-1.000-21.000-2210</inkml:trace>
  <inkml:trace contextRef="#ctx0" brushRef="#br2">7662.000 5783.000 8456,'-61.000'20.000'9000,"61.000"-20.000"-8423,0.000-20.000-738,41.000-1.000 514,-3.000-18.000 383,23.000 0.000-479,-2.000-2.000-161,21.000 1.000 0,-1.000 1.000 64,-20.000 19.000-96,2.000-20.000-352,-22.000 20.000-801,-19.000 0.000-1025,-20.000 20.000-2659</inkml:trace>
  <inkml:trace contextRef="#ctx0" brushRef="#br2">6887.000 5126.000 3171,'0.000'0.000'2274,"-21.000"0.000"-865,21.000 0.000 128,0.000 0.000 225,0.000 0.000-481,0.000 0.000-416,0.000 0.000-192,0.000 0.000 160,0.000 0.000 127,0.000 0.000-511,0.000 0.000-225,0.000 21.000-32,0.000-21.000 257,21.000 19.000-33,-21.000-19.000-96,20.000 20.000-63,0.000 20.000-97,19.000-20.000-96,-19.000 0.000-64,0.000 20.000 32,0.000-20.000 0,0.000-1.000 32,0.000 1.000-64,-1.000-20.000-64,-19.000 19.000-160,0.000-19.000-513,0.000 21.000-672,0.000-21.000-1922,0.000 0.000-6279</inkml:trace>
  <inkml:trace contextRef="#ctx0" brushRef="#br3">6530.000 10234.000 5829,'-20.000'19.000'1570,"20.000"1.000"-2019,-20.000-20.000 417,20.000 20.000 192,0.000 0.000 225,0.000 0.000-321,0.000-20.000-160,20.000 0.000 416,0.000 0.000 609,0.000 0.000-129,-20.000 0.000-31,19.000 0.000-32,-19.000-20.000 64,20.000 0.000 31,-20.000 20.000-95,0.000-20.000-128,0.000 0.000-1,-20.000 1.000 65,1.000 19.000-321,19.000 0.000-320,-20.000 0.000-96,20.000 0.000-64,-20.000 0.000 32,20.000 0.000-64,0.000 0.000 32,0.000 0.000 32,0.000 0.000 96,20.000 0.000 0,-20.000 0.000 64,0.000 0.000 0,20.000 0.000 64,-20.000 0.000 0,0.000-20.000-32,19.000 20.000 32,-19.000-21.000 32,0.000 2.000-64,0.000 19.000 33,0.000-20.000 31,0.000 0.000 32,0.000 20.000 0,0.000-19.000-96,0.000-2.000-64,0.000 21.000 32,0.000-20.000 32,0.000 1.000-96,0.000-1.000 0,0.000 20.000-32,20.000-20.000 64,-20.000 20.000 0,0.000-20.000-32,0.000 20.000 64,0.000-20.000 33,0.000 20.000-1,0.000 0.000 256,0.000-20.000 64,0.000 20.000-127,0.000 0.000-706,0.000 0.000 641,-20.000 0.000-320,20.000 20.000-32,0.000 0.000 96,0.000 0.000 64,0.000 0.000-32,0.000 19.000 32,0.000 2.000 160,0.000 18.000-95,0.000-19.000 63,0.000 19.000-32,0.000-19.000-32,20.000 0.000-128,-20.000 0.000 32,0.000-21.000 32,20.000 21.000-64,-20.000-20.000 64,0.000 0.000-160,0.000-1.000 128,20.000 2.000-224,-20.000-21.000-161,0.000 19.000-319,0.000-19.000-321,0.000 0.000-833,0.000-19.000-1954,0.000-2.000-3683</inkml:trace>
  <inkml:trace contextRef="#ctx0" brushRef="#br3">6311.000 10253.000 11787,'-40.000'20.000'1825,"22.000"-20.000"-1056,-3.000 0.000 544,21.000 0.000 257,0.000 0.000-321,0.000 0.000-608,21.000-20.000-705,-3.000 1.000 64,22.000-22.000-129,1.000 2.000 226,-2.000 0.000-129,21.000-21.000-33,-21.000 20.000-63,1.000 0.000 224,-20.000 0.000-224,-1.000 21.000 160,1.000-2.000 32,-20.000 21.000-64,0.000 0.000 64,0.000 0.000 129,0.000 21.000 95,20.000-2.000-64,-20.000 21.000-128,20.000 0.000-64,0.000 0.000-32,-1.000-1.000 0,1.000-18.000-96,20.000 18.000-288,-19.000-19.000-193,-3.000-1.000-320,23.000-19.000-544,-21.000 21.000-2018,-20.000-42.000-5638</inkml:trace>
  <inkml:trace contextRef="#ctx0" brushRef="#br3">2778.000 6537.000 12844,'0.000'0.000'1025,"0.000"0.000"-1121,0.000 0.000 1088,0.000 20.000 642,19.000-20.000-513,21.000 0.000-448,0.000 0.000-385,-1.000 20.000-96,22.000-20.000-96,-2.000 0.000-192,-19.000 0.000-352,19.000 0.000-898,-19.000 0.000-1440,-1.000 0.000-2691</inkml:trace>
  <inkml:trace contextRef="#ctx0" brushRef="#br3">3135.000 6438.000 13100,'-39.000'-20.000'1249,"39.000"20.000"-897,-20.000 0.000-95,20.000 0.000-1,20.000 0.000 513,-1.000 20.000-97,21.000 20.000-351,0.000-20.000 31,-1.000-1.000 256,1.000 21.000-255,-1.000-20.000-353,-19.000 21.000 0,0.000-22.000 64,-20.000 21.000-32,0.000 0.000-192,-20.000-21.000-577,-19.000 21.000-1057,-1.000 0.000-2882</inkml:trace>
  <inkml:trace contextRef="#ctx0" brushRef="#br3">6291.000 6875.000 6149,'0.000'-20.000'2883,"0.000"1.000"-1506,-20.000 19.000 1026,20.000-20.000-1,-18.000 20.000-1217,18.000-20.000-608,-21.000 20.000-417,1.000 0.000-32,0.000 20.000-64,0.000-20.000-64,0.000 20.000-32,20.000-1.000 0,0.000 1.000 32,0.000 0.000 0,20.000 0.000 0,0.000 0.000 0,0.000-20.000 96,21.000 20.000 32,-23.000-20.000 0,22.000-20.000 96,-19.000 20.000 33,-1.000-20.000-1,-20.000 0.000-32,0.000 0.000 64,-20.000 0.000-63,-1.000 1.000-1,1.000-1.000 0,0.000 20.000-32,-19.000 0.000-288,19.000 0.000-96,0.000 0.000 32,0.000 0.000 128,20.000 20.000-128,0.000-20.000-65,0.000 19.000 161,20.000 1.000 32,0.000-20.000 32,0.000 20.000-64,19.000 0.000 96,1.000-20.000 32,-19.000 0.000 0,-1.000 0.000 97,-2.000-20.000 31,3.000 20.000 128,-21.000 0.000-32,-21.000-20.000-224,3.000 0.000 32,-2.000 20.000-128,-1.000-19.000 32,-19.000 19.000-96,22.000-20.000 32,-23.000 20.000-192,21.000 0.000 64,0.000 0.000-32,20.000 0.000 63,-20.000 0.000-31,40.000 20.000 96,-20.000-20.000 32,20.000 19.000 32,20.000-19.000-64,-19.000 20.000 64,17.000-20.000 0,3.000 0.000 192,-21.000 0.000-192,-2.000-20.000 224,-18.000 20.000 0,0.000-19.000 33,0.000-1.000-161,-18.000 20.000-32,-2.000-20.000-32,-21.000 0.000 32,3.000 20.000-192,17.000 0.000-1,-19.000 0.000-63,20.000 0.000 64,0.000 20.000 32,20.000 0.000 64,0.000 0.000 32,0.000-1.000-32,20.000 1.000 128,0.000 0.000 64,20.000 0.000-224,-1.000 0.000 128,-19.000-20.000 32,21.000 20.000 128,-21.000-20.000 96,-2.000 0.000-31,3.000-20.000-33,-1.000 0.000 0,-20.000 0.000-64,0.000 20.000-32,0.000-40.000-64,0.000 21.000-96,-20.000-1.000-96,-19.000 20.000-160,19.000-20.000 96,-21.000 20.000 128,21.000 0.000-192,2.000 0.000 31,-3.000 0.000 161,1.000 20.000-96,20.000 0.000 128,20.000-1.000-32,-20.000 1.000 32,39.000-20.000 64,1.000 20.000 0,1.000 0.000-64,-2.000-20.000 0,-19.000 0.000 224,20.000 0.000-64,-21.000-20.000 129,-19.000 20.000 31,0.000-20.000 32,0.000 0.000-160,-19.000 1.000-160,-21.000-1.000 96,-1.000 20.000-32,-18.000-20.000 0,19.000 20.000-64,1.000 0.000-160,-1.000 20.000 160,20.000-20.000-96,20.000 20.000-288,0.000-1.000-737,20.000 21.000-993,20.000-20.000-5381</inkml:trace>
  <inkml:trace contextRef="#ctx0" brushRef="#br4">4684.000 4510.000 11755,'0.000'0.000'896,"0.000"0.000"-383,0.000 0.000-353,0.000 0.000 128,0.000 0.000-63,20.000 0.000-129,-20.000 20.000-64,20.000-20.000 96,-20.000 0.000 224,18.000 0.000 225,-18.000 0.000 127,0.000 20.000-127,21.000-20.000-97,-21.000 0.000-31,0.000 20.000-193,20.000-20.000-128,0.000 20.000 0,-20.000-20.000-32,20.000 19.000 97,-1.000-19.000-193,-19.000 21.000 32,20.000-21.000 32,0.000 19.000-64,0.000 1.000 32,0.000 0.000-32,-1.000-1.000 0,1.000-19.000 64,0.000 21.000 32,21.000-1.000 32,-23.000-1.000 0,2.000 2.000-64,0.000-2.000-128,1.000 2.000 128,17.000 18.000-64,-17.000-19.000 128,-1.000 0.000-32,20.000 0.000-96,-21.000 20.000 0,21.000-21.000 193,-20.000 1.000-386,19.000 20.000 289,1.000-20.000 1,0.000 0.000-258,-1.000 19.000 354,-19.000-18.000-225,21.000 18.000 64,-3.000-18.000 32,3.000 18.000-32,-1.000 0.000 32,-21.000-18.000 32,21.000 18.000-96,0.000-19.000 32,-1.000 20.000-64,-19.000-20.000 32,20.000 19.000 32,-1.000 1.000 0,2.000-20.000-96,-3.000 20.000 96,3.000-20.000-32,-1.000 19.000 64,-1.000-19.000-96,1.000 21.000 64,-1.000-2.000-32,21.000-20.000 32,-19.000 22.000 32,17.000-2.000-32,-17.000 0.000 32,18.000-18.000-64,-19.000 18.000 0,19.000 1.000 32,-19.000-20.000 0,-1.000 20.000 0,21.000-1.000-64,-21.000-19.000 64,1.000 20.000 0,-1.000 0.000 0,22.000-21.000-64,-23.000 21.000 96,3.000 1.000-128,18.000-2.000 0,-19.000-19.000 128,20.000 20.000-32,-21.000-1.000 0,22.000-19.000-32,-2.000 20.000-32,-19.000 0.000 64,19.000-1.000-32,-19.000-19.000 0,19.000 20.000-32,-19.000 0.000 32,-1.000 0.000 32,1.000-21.000 32,-1.000 21.000 0,1.000 0.000-64,1.000 0.000 32,18.000-20.000 0,-19.000 19.000-64,19.000 1.000 96,-19.000 0.000-64,-1.000-21.000 0,1.000 21.000 33,1.000 0.000-1,-3.000-20.000 160,3.000 20.000-160,-3.000 0.000 96,3.000-21.000-32,-1.000 21.000 0,-1.000-20.000 0,1.000 19.000-64,-1.000 1.000 32,21.000-20.000-64,-21.000 0.000 96,1.000 19.000-96,1.000-19.000 0,-3.000 20.000 0,3.000-20.000 0,-2.000 19.000 0,21.000 2.000 64,-20.000-22.000-32,-1.000 21.000-32,22.000-21.000 0,-23.000 22.000 32,23.000-21.000-32,-22.000 20.000 0,1.000-21.000 0,-1.000 21.000 0,21.000 0.000 32,-21.000-1.000 1,21.000-19.000-1,-21.000 20.000-97,21.000 0.000 98,-1.000 0.000-33,2.000-1.000 0,-22.000 1.000 0,21.000 0.000 0,-1.000 0.000 0,-19.000 0.000 0,19.000 19.000-33,2.000-19.000 66,-23.000-1.000-33,23.000 2.000 32,-2.000 18.000-32,-19.000-19.000 0,19.000-1.000-32,0.000 1.000 96,-19.000 0.000-32,19.000 0.000 0,2.000 19.000-64,-2.000-19.000 96,1.000 0.000-32,-1.000 19.000-32,1.000-19.000 32,-21.000 0.000 64,22.000 0.000 32,-2.000-1.000-32,-19.000 1.000 64,19.000 0.000-64,-19.000 0.000 0,19.000-1.000 32,-19.000 1.000-63,-1.000 0.000-33,21.000-20.000 0,-21.000-1.000-32,-19.000 1.000 0,21.000 0.000-64,-23.000 0.000 128,2.000 0.000-64,1.000-20.000-64,-1.000 20.000-257,-20.000-20.000-832,-20.000 0.000-1057,-21.000 0.000-5157</inkml:trace>
  <inkml:trace contextRef="#ctx0" brushRef="#br3">6391.000 6796.000 5220,'0.000'-20.000'3748,"0.000"20.000"-2275,0.000-20.000 161,0.000 20.000-1,-21.000 0.000-511,21.000-20.000-290,-18.000 20.000-319,-2.000 0.000-257,-1.000 0.000-288,1.000 0.000-64,0.000 0.000-64,-19.000 20.000 64,19.000 20.000-193,0.000-20.000-31,0.000 0.000 64,20.000 19.000 160,0.000-19.000 32,0.000 20.000 0,20.000-20.000 0,0.000-1.000 32,0.000 1.000 0,19.000-20.000 64,-19.000 20.000 64,21.000-20.000 160,-3.000-20.000 160,-17.000 20.000-95,-1.000-20.000 31,0.000 1.000 32,-20.000-21.000-63,0.000 20.000-65,0.000 0.000-32,0.000-19.000-160,-40.000 19.000 0,19.000-20.000 32,-17.000 20.000 32,-3.000 0.000-128,3.000 20.000-128,-23.000 0.000 32,21.000 0.000-192,1.000 0.000 0,19.000 20.000 127,0.000 20.000-31,0.000-20.000 0,20.000 19.000-32,20.000-19.000 32,0.000 20.000-97,20.000 0.000-31,-1.000-21.000 192,1.000 1.000 96,19.000 0.000 160,-19.000-20.000 160,1.000 0.000 225,-2.000 0.000 31,-19.000 0.000 1,0.000-20.000-161,0.000-19.000 129,-20.000 19.000-161,0.000 0.000-160,0.000-20.000-192,-40.000 1.000 96,20.000 19.000-192,-19.000 0.000-160,-2.000 0.000-32,21.000 0.000-33,-18.000 20.000 65,-23.000 0.000-32,41.000 20.000 96,-19.000 20.000 64,19.000-1.000 0,0.000 1.000-1,20.000 0.000 129,20.000-1.000-192,19.000 1.000 64,-19.000-20.000 64,40.000 0.000 96,-21.000 0.000 64,1.000-20.000 160,1.000 0.000 161,-2.000-20.000-97,-19.000 0.000-96,0.000 0.000 65,0.000 0.000-97,-20.000 0.000-192,-20.000-19.000-609,0.000 19.000-960,0.000 0.000-2499,-19.000 20.000-7910</inkml:trace>
  <inkml:trace contextRef="#ctx0" brushRef="#br3">5398.000 7173.000 6021,'20.000'0.000'1217,"-20.000"0.000"-1217,0.000 0.000 225,0.000 0.000 1472,0.000 0.000-608,0.000 0.000-640,0.000 20.000 159,0.000-20.000 225,21.000 0.000-64,-3.000 0.000-385,2.000 0.000-160,21.000 0.000-64,-3.000-20.000-63,3.000 20.000-97,18.000-19.000-225,1.000-2.000-191,-21.000 2.000-97,1.000-2.000 1,0.000 21.000-513,-21.000-19.000-2178</inkml:trace>
  <inkml:trace contextRef="#ctx0" brushRef="#br3">5617.000 6994.000 7783,'0.000'0.000'1185,"0.000"-20.000"-865,0.000 20.000 129,20.000 0.000 1376,-1.000 0.000-543,1.000 0.000-802,20.000 0.000-128,-1.000 0.000 33,1.000 0.000-257,0.000 20.000-128,-21.000-20.000 0,1.000 20.000 0,0.000 0.000 0,1.000 0.000 0,-21.000 19.000 0,-21.000-18.000 64,21.000-2.000-32,-20.000 21.000 64,0.000-20.000 96,1.000 0.000 0,-1.000 20.000-192,0.000-21.000-288,20.000 1.000-2274,-20.000 0.000-6311</inkml:trace>
  <inkml:trace contextRef="#ctx0" brushRef="#br3">9885.000 8962.000 5124,'0.000'0.000'1442,"0.000"0.000"-353,20.000 0.000 608,-20.000 0.000 481,0.000-21.000-512,0.000 21.000-577,0.000 0.000-448,0.000 21.000-257,-20.000-21.000-64,0.000 39.000 97,0.000 1.000-161,-39.000 19.000-160,-2.000 21.000-32,2.000 0.000-32,-20.000-1.000-64,19.000-20.000-224,1.000 1.000 160,-2.000-1.000 32,23.000-18.000-128,18.000-21.000-321,-1.000 0.000-544,21.000-1.000-801,0.000-19.000-1409,0.000 0.000-3491</inkml:trace>
  <inkml:trace contextRef="#ctx0" brushRef="#br3">9369.000 9220.000 12075,'-41.000'20.000'288,"41.000"0.000"-224,-20.000-1.000 32,2.000 21.000 289,-3.000 20.000-353,1.000-21.000-32,20.000 21.000-128,-20.000-21.000 32,20.000 2.000 96,0.000-1.000 32,0.000-21.000 160,20.000 2.000 256,0.000-2.000 97,1.000 1.000-97,38.000-20.000-31,-19.000-20.000-97,19.000 20.000-224,1.000-19.000-288,-1.000-2.000-481,0.000 2.000-480,22.000-1.000-993,-43.000 0.000-3075</inkml:trace>
  <inkml:trace contextRef="#ctx0" brushRef="#br3">5080.000 5166.000 10826,'21.000'20.000'-192,"-21.000"-20.000"192,20.000 0.000 288,-20.000 0.000 833,0.000 0.000-352,0.000 0.000-481,0.000 0.000 320,0.000 21.000 65,-20.000-2.000-224,-21.000 21.000-225,3.000 20.000-160,-3.000-2.000 0,-18.000 22.000-32,-1.000-20.000 0,-19.000 0.000 64,20.000-21.000-32,19.000 22.000-32,-19.000-22.000 0,18.000 0.000-256,1.000-18.000-513,1.000 18.000-800,19.000-19.000-962,0.000-1.000-2722</inkml:trace>
  <inkml:trace contextRef="#ctx0" brushRef="#br3">4505.000 5484.000 13292,'-40.000'20.000'64,"20.000"0.000"-833,-19.000 20.000-63,-1.000 19.000 832,-19.000 2.000 192,-2.000 17.000 160,23.000 2.000 161,17.000-20.000 287,1.000-1.000-127,20.000-19.000-289,0.000-1.000-127,41.000-19.000 159,-3.000 0.000-32,41.000-20.000 1,-18.000 0.000-97,18.000-20.000-96,0.000 20.000-288,2.000-20.000-993,-22.000 1.000-4164</inkml:trace>
  <inkml:trace contextRef="#ctx0" brushRef="#br3">1229.000 6597.000 6470,'21.000'0.000'896,"-21.000"0.000"-191,0.000-20.000-449,0.000 20.000 545,0.000 20.000 256,0.000 1.000-192,0.000 17.000-385,0.000 2.000-31,0.000 0.000 31,-21.000 20.000 1,21.000-1.000-289,-20.000 1.000-32,0.000-1.000 64,0.000 21.000-128,-19.000-1.000-64,19.000-19.000 32,20.000 0.000 33,-20.000-21.000 31,20.000 21.000 0,20.000-40.000 64,0.000 19.000 32,0.000-19.000-64,39.000 0.000-96,2.000-20.000-224,18.000 0.000 96,20.000 0.000-32,20.000 0.000 64,-1.000 0.000-64,22.000 0.000-32,-1.000 0.000 64,19.000 0.000 32,-18.000 0.000-96,-41.000-20.000 0,21.000 20.000-65,-41.000-20.000 97,0.000 20.000 64,-20.000-20.000 96,1.000 1.000 128,-40.000-1.000-95,19.000 0.000-1,-19.000 0.000-128,-20.000 0.000-32,20.000 0.000-65,-20.000-19.000 129,-20.000-1.000 65,0.000 1.000 63,0.000-1.000 288,1.000-20.000 193,-21.000 20.000-289,20.000-19.000-192,0.000-1.000-128,1.000 20.000 32,-21.000-19.000 0,40.000-1.000 0,-20.000 20.000-96,-1.000-19.000 0,21.000 19.000 64,-18.000 0.000 32,-2.000 20.000 32,-21.000 0.000-32,3.000-19.000 64,-23.000 39.000 225,-18.000-20.000-193,-20.000 20.000-64,0.000 0.000-128,20.000 0.000 64,-2.000 0.000 0,-18.000 0.000 0,-19.000 20.000 64,-42.000-20.000-32,22.000 20.000 0,-1.000-20.000-160,39.000 0.000-1474,21.000 19.000-3202</inkml:trace>
  <inkml:trace contextRef="#ctx0" brushRef="#br3">5915.000 10949.000 10345,'0.000'20.000'-576,"20.000"-1.000"448,-20.000 2.000 192,0.000 18.000 32,0.000 21.000 224,0.000 0.000-128,0.000-1.000-32,0.000 1.000-63,0.000-1.000-1,-20.000 1.000 32,20.000-1.000 64,-21.000-19.000 64,21.000 20.000 129,0.000-20.000 95,0.000 0.000-64,0.000-1.000-127,21.000 1.000-97,-1.000-20.000 0,-2.000 19.000 128,23.000-19.000-63,-1.000 20.000-65,19.000-20.000-64,-19.000 0.000-96,39.000-1.000 32,0.000-19.000-64,0.000 21.000-96,21.000-2.000-192,-1.000-19.000-1,20.000 0.000 161,1.000 0.000 128,19.000 0.000 0,-1.000 0.000 0,22.000 0.000 64,-2.000 0.000-64,2.000 0.000 64,-2.000 0.000 32,-19.000-19.000-64,-1.000 19.000 97,2.000 0.000-65,-1.000 0.000-64,-21.000 19.000 0,-19.000-19.000-32,1.000 0.000 0,0.000 0.000 32,-41.000 0.000-32,0.000 0.000 32,2.000 0.000-33,-23.000 0.000 1,-17.000-19.000-32,-1.000 19.000 96,0.000-21.000 32,-20.000 21.000-96,0.000-19.000 97,0.000-1.000 63,0.000-20.000 160,0.000 20.000 224,0.000-19.000-127,0.000-1.000 63,0.000-20.000-160,0.000 21.000-191,20.000-21.000-65,-1.000 21.000-32,-19.000-22.000 64,20.000 2.000 0,0.000-1.000 32,0.000-19.000-64,0.000 19.000-32,-20.000 1.000 0,19.000 19.000-96,1.000 1.000 128,-20.000-2.000 64,0.000 22.000 96,0.000 19.000 128,0.000-21.000-63,0.000 21.000-161,0.000 0.000-64,0.000 0.000-64,0.000 0.000-32,0.000 0.000 0,-20.000 0.000-1,1.000 0.000 1,-1.000 0.000 128,-20.000 0.000-64,-19.000 21.000 0,-2.000-21.000-64,-38.000 0.000-128,0.000 0.000-128,-20.000 19.000 64,-19.000-19.000 31,-2.000 0.000 225,-38.000-19.000 0,-1.000 19.000 0,0.000-21.000 97,-20.000 21.000 31,-18.000-19.000 0,19.000 19.000 160,-21.000-20.000 32,21.000 20.000-127,18.000 0.000-193,2.000 0.000-32,19.000 0.000-193,0.000 20.000-543,39.000-20.000-994,21.000 19.000-1954,0.000-19.000-3426</inkml:trace>
  <inkml:trace contextRef="#ctx0" brushRef="#br3">15066.000 4471.000 480,'0.000'0.000'1666,"-20.000"0.000"-962,20.000 0.000-640,0.000-20.000-192,-20.000 20.000-288,20.000 0.000-994</inkml:trace>
  <inkml:trace contextRef="#ctx0" brushRef="#br3">14769.000 4471.000 5028,'-21.000'0.000'2627,"21.000"0.000"-1923,0.000 0.000 930,0.000 0.000-33,-20.000 0.000-511,20.000 0.000-546,0.000 0.000-224,20.000 0.000-160,-20.000 0.000 33,21.000-20.000 255,-21.000 20.000 1,20.000 0.000-33,18.000 0.000-96,-17.000 0.000-64,19.000-20.000-127,-21.000 20.000-97,21.000 0.000 64,0.000 0.000-160,-1.000 0.000 128,21.000 0.000-64,-21.000-20.000 0,1.000 20.000 32,-1.000 0.000 0,22.000 0.000-32,-21.000 0.000-32,-21.000 0.000-64,1.000 0.000 96,20.000 0.000-64,-20.000 0.000 64,-1.000 0.000-64,21.000 0.000 64,0.000 0.000 32,-1.000 0.000 0,1.000 0.000-96,19.000 0.000 31,20.000 0.000 33,-18.000 0.000-32,18.000 0.000-160,0.000 0.000 32,0.000 0.000 32,2.000 0.000-128,18.000 0.000-97,-20.000 0.000 97,0.000 0.000 160,20.000 0.000 32,1.000 0.000 64,-1.000 0.000 0,-20.000 0.000 0,20.000 0.000 32,20.000 0.000 32,-19.000 0.000-64,-1.000 0.000 0,0.000 0.000 0,0.000 0.000-32,21.000 0.000 0,-21.000 0.000-32,0.000 20.000 0,0.000-20.000 0,1.000 0.000 32,-1.000 0.000 32,20.000 0.000 0,-20.000 0.000 0,1.000 0.000 0,-1.000 0.000 0,20.000 0.000 0,-20.000 0.000 0,21.000 0.000 0,-21.000 0.000 32,20.000 0.000 32,1.000 0.000 128,-2.000 0.000 0,1.000 0.000 65,-20.000 0.000-33,21.000 0.000-128,19.000 0.000 0,-1.000 0.000-32,2.000-20.000 0,-1.000 20.000-32,-1.000 0.000-32,2.000 0.000 32,18.000 0.000 224,-19.000 0.000 129,1.000 0.000-65,-2.000 0.000-64,22.000 0.000-32,-22.000 0.000-63,1.000 0.000-33,-20.000 0.000-128,1.000 0.000 0,-2.000 0.000-160,-19.000 0.000-513,-19.000 0.000-768,-21.000 20.000-1891,-18.000-20.000-6341</inkml:trace>
  <inkml:trace contextRef="#ctx0" brushRef="#br3">14649.000 5842.000 8071,'0.000'0.000'192,"0.000"0.000"-192,0.000 0.000 64,20.000 0.000 193,-20.000 0.000 63,0.000 0.000-256,0.000 0.000-96,0.000 0.000 32,20.000 0.000 0,-20.000 0.000 224,19.000 0.000 385,1.000-20.000 95,0.000 20.000-159,1.000 0.000-1,17.000 0.000-31,-18.000-19.000-289,21.000 19.000-64,-21.000-20.000-96,19.000 20.000-32,1.000 0.000 0,-1.000-21.000 0,1.000 21.000 0,0.000 0.000 33,-1.000 0.000-65,1.000 0.000 32,-1.000 0.000 0,1.000 0.000 128,21.000 0.000-160,-2.000-20.000 0,0.000 20.000 0,1.000 0.000 0,19.000 0.000-32,-20.000-19.000 32,22.000 19.000-64,-2.000 0.000 64,0.000 0.000 0,0.000 0.000 0,0.000 0.000 0,22.000 0.000 64,-22.000-20.000-64,20.000 20.000-96,-20.000 0.000 128,20.000 0.000-32,1.000 0.000 64,-1.000 20.000-128,0.000-20.000 0,21.000 0.000-32,-21.000 0.000 31,20.000 0.000-31,-20.000 0.000 96,1.000 19.000-64,19.000-19.000 128,-20.000 0.000-64,19.000 0.000 0,1.000 0.000 0,1.000 20.000 0,19.000-20.000 0,-19.000 0.000 0,18.000 0.000 0,-19.000 0.000 0,0.000 21.000 0,1.000-21.000 32,18.000 0.000 32,-19.000 0.000-64,21.000 20.000 0,-21.000-20.000 0,19.000 0.000 32,2.000 19.000-32,-1.000-19.000-32,-1.000 0.000-32,2.000 0.000 32,-2.000 0.000 32,1.000 20.000 32,1.000-20.000 0,-2.000 0.000 32,1.000 19.000 33,1.000-19.000-33,18.000 0.000 64,-19.000 0.000-160,19.000 0.000 64,2.000 0.000 0,-2.000 21.000-32,0.000-21.000 0,-18.000 0.000 32,20.000 0.000 64,18.000 0.000 192,-20.000 0.000 97,-18.000 0.000-65,18.000 20.000-160,1.000-20.000-128,20.000 0.000 32,-21.000 0.000-32,1.000 19.000 0,-21.000-19.000 0,-38.000 0.000 0,-20.000 0.000-32,-1.000 0.000 32,0.000 0.000-96,1.000 0.000-416,0.000 0.000-2051,-41.000 20.000-8839</inkml:trace>
  <inkml:trace contextRef="#ctx0" brushRef="#br3">14748.000 7272.000 3683,'-20.000'0.000'2851,"20.000"0.000"-2435,0.000 0.000 641,0.000 0.000 96,0.000 0.000 224,0.000 0.000-320,0.000 0.000-448,0.000 0.000-96,0.000 0.000 63,0.000 0.000-63,0.000 0.000-161,0.000 0.000-224,20.000 0.000-96,-20.000 20.000 32,21.000-20.000 32,-1.000 0.000-64,-2.000 0.000 32,23.000 0.000 32,-21.000 0.000 0,19.000 0.000 33,21.000 0.000 415,-21.000 0.000-448,41.000 0.000-32,-21.000 0.000-32,20.000 0.000-32,2.000 0.000 0,-2.000 0.000 0,20.000 0.000-64,0.000 0.000 0,21.000 0.000 0,-2.000 0.000 64,1.000 0.000 0,0.000 0.000 0,1.000 0.000 0,-1.000 20.000 0,19.000-20.000 32,2.000 0.000-32,-1.000 0.000 0,-1.000 0.000-32,2.000 0.000 32,-1.000 0.000 32,-1.000 20.000-32,-18.000-20.000 32,19.000 0.000 0,-1.000 0.000-32,2.000 20.000 0,18.000-20.000 32,-19.000 0.000-32,19.000 20.000 0,-18.000-20.000 0,18.000 0.000 32,-18.000 0.000 0,19.000 19.000-32,-1.000-19.000 0,1.000 0.000 64,-20.000 0.000 64,21.000 0.000 97,-2.000 0.000-1,20.000 0.000 0,1.000 0.000-32,0.000 0.000-96,0.000 0.000-64,-1.000 0.000 65,0.000 0.000-33,21.000 0.000 0,-19.000 0.000 32,18.000 0.000 64,-20.000 0.000 0,21.000 0.000 0,-1.000 0.000 64,1.000 0.000-95,-1.000-19.000-1,0.000 19.000-96,1.000 0.000-32,-1.000 0.000 64,21.000 0.000 64,-41.000 0.000-64,-18.000 0.000 224,-21.000 0.000-64,-21.000 0.000-31,42.000 0.000-65,-2.000-20.000-192,2.000 20.000-32,-2.000 0.000-129,-19.000 0.000-223,-1.000 0.000-449,-38.000 0.000-1281,-20.000 0.000-4356</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0:40:0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11849.000 3596.000 3683,'-18.000'0.000'1121,"18.000"0.000"-865,0.000 0.000 1250,0.000 0.000 800,0.000 0.000-641,0.000 0.000-736,0.000 0.000-128,18.000 0.000 64,-18.000 0.000-32,20.000 0.000-289,-20.000-19.000-223,21.000 19.000-97,-1.000 0.000-32,18.000 0.000 64,-17.000 0.000-96,19.000 0.000-32,0.000 0.000-31,19.000 0.000-65,0.000 0.000 0,2.000 0.000-32,-3.000 0.000 32,22.000 0.000-32,-20.000 19.000-32,-1.000-19.000 0,20.000 0.000-193,-19.000 0.000-63,19.000 20.000-160,1.000-20.000-1,0.000 0.000 129,-1.000 0.000 160,20.000 0.000 0,1.000 20.000 160,-1.000-20.000 0,0.000 0.000 0,-20.000 0.000 32,20.000 19.000-32,-20.000-19.000 0,21.000 0.000 32,-20.000 0.000 0,20.000 21.000-64,-21.000-21.000-32,20.000 0.000-32,0.000 0.000 96,-20.000 0.000 0,20.000 0.000-65,1.000 0.000 33,-1.000 0.000 32,-20.000 0.000 0,20.000 0.000 0,-18.000 0.000 0,18.000 0.000 0,-20.000 0.000 161,20.000 0.000 95,-20.000 0.000-32,20.000 20.000-64,-19.000-20.000 32,0.000 0.000-31,-1.000 0.000-33,0.000 0.000-32,0.000 0.000 32,0.000 0.000 32,-18.000 0.000 0,-2.000 0.000-64,-19.000 0.000-96,-20.000 0.000-32,-1.000 0.000-512,-19.000 0.000-1346,0.000-20.000-3811</inkml:trace>
  <inkml:trace contextRef="#ctx0" brushRef="#br0">22193.000 5126.000 5060,'-20.000'0.000'1506,"20.000"-19.000"287,0.000 19.000 321,0.000 0.000-288,0.000 0.000-641,0.000 0.000-800,20.000-20.000-65,-20.000 20.000 32,20.000 0.000-95,19.000 0.000-97,-19.000 0.000 0,39.000 0.000-96,2.000 0.000-32,-3.000-20.000-32,22.000 20.000 32,0.000 0.000-32,19.000 0.000 64,39.000 0.000-64,-18.000 0.000 0,19.000 0.000 32,-40.000 0.000-32,1.000 20.000-192,-41.000-20.000-1250,-19.000 0.000-736,-1.000 0.000-768,-19.000 0.000-4133</inkml:trace>
  <inkml:trace contextRef="#ctx0" brushRef="#br1">1189.000 10810.000 8840,'-20.000'20.000'1185,"20.000"-20.000"-1025,0.000 0.000 353,0.000 0.000 2049,0.000 0.000-1057,0.000 0.000-1216,0.000 0.000-1,0.000 0.000 417,0.000 0.000-97,20.000 0.000-287,0.000 0.000-33,0.000 0.000-64,1.000 0.000-96,17.000 0.000-32,23.000 0.000 128,-2.000 0.000-159,1.000 0.000 159,19.000-20.000-224,0.000 20.000-64,0.000-20.000 192,0.000 20.000-128,-18.000 0.000 0,-2.000-20.000-32,1.000 20.000-96,-21.000 0.000-193,-19.000-20.000 65,0.000 20.000 0,-20.000 0.000 32,0.000 0.000-257,0.000 0.000-1024,0.000 0.000-1282,0.000 0.000-640,0.000-20.000-2915</inkml:trace>
  <inkml:trace contextRef="#ctx0" brushRef="#br1">1944.000 10571.000 5829,'-20.000'-20.000'1217,"0.000"20.000"-192,20.000 0.000 1185,-20.000 0.000 32,20.000 0.000-1089,0.000 20.000-704,-19.000-20.000-65,19.000 0.000 353,19.000 0.000 0,-19.000 0.000-225,20.000 21.000-320,0.000-21.000-96,20.000 19.000 0,-21.000-19.000-63,1.000 20.000-1,20.000-20.000 0,-19.000 20.000 32,17.000-1.000-32,23.000-19.000 0,-23.000 21.000 0,-17.000-21.000-32,-1.000 20.000 0,0.000-20.000-64,0.000 19.000 64,-20.000-19.000 96,0.000 20.000 128,-20.000 0.000 64,0.000 0.000 129,-21.000 0.000-193,3.000 0.000-160,18.000 19.000-96,-21.000-19.000-192,23.000 0.000-641,-2.000 0.000-2338,-21.000 20.000-9481</inkml:trace>
  <inkml:trace contextRef="#ctx0" brushRef="#br1">515.000 3815.000 8423,'-59.000'20.000'641,"39.000"-1.000"-385,-1.000-19.000 961,21.000 21.000 1026,-20.000-21.000-546,20.000 0.000-704,0.000 0.000-320,0.000 0.000-33,0.000 0.000 33,0.000 0.000-96,0.000 0.000-225,0.000 0.000-64,20.000-21.000 129,-20.000 21.000-385,41.000-19.000 96,-23.000-1.000-32,23.000-20.000-192,-1.000 0.000 96,19.000 1.000 64,-19.000-2.000-128,-1.000 22.000 64,1.000-21.000-32,-1.000 0.000 128,-19.000 20.000-192,21.000 1.000-193,-21.000-21.000-415,-2.000 20.000-545,2.000 0.000-417,1.000 0.000-736,-21.000 20.000-1538,0.000-19.000-2402</inkml:trace>
  <inkml:trace contextRef="#ctx0" brushRef="#br1">792.000 3378.000 3971,'-20.000'0.000'128,"20.000"0.000"129,0.000-20.000 1216,20.000 20.000 353,0.000-20.000-321,1.000 0.000-95,17.000 20.000-33,3.000-20.000 0,-21.000 0.000-256,19.000 1.000-224,1.000-1.000-577,-20.000 20.000-288,19.000-20.000-96,-19.000 20.000 96,0.000 0.000 64,0.000 20.000 129,-20.000 0.000 95,0.000-1.000-224,0.000 21.000 0,0.000 0.000-96,-20.000 0.000-384,20.000 19.000-1026,-20.000-19.000-2465,0.000 19.000-6439</inkml:trace>
  <inkml:trace contextRef="#ctx0" brushRef="#br1">8972.000 1987.000 5765,'0.000'-40.000'5317,"0.000"40.000"-5221,0.000 0.000 1410,0.000 0.000 31,0.000 0.000-1089,20.000 0.000-63,-20.000 0.000 95,19.000 20.000 33,1.000 20.000-65,0.000 19.000 65,-20.000 21.000-289,0.000-21.000-96,0.000 1.000-128,0.000-1.000-256,20.000-19.000-513,0.000-19.000-608,-1.000-2.000-1154,21.000-19.000-1248,-20.000 0.000-4868</inkml:trace>
  <inkml:trace contextRef="#ctx0" brushRef="#br1">9389.000 2126.000 14445,'-20.000'20.000'320,"20.000"-20.000"-704,-20.000 20.000 416,-1.000 19.000 417,21.000 1.000-321,0.000 1.000-96,0.000 18.000-96,21.000-19.000 64,-1.000-21.000 96,18.000 1.000 64,3.000 0.000 128,19.000-20.000 129,-21.000 0.000 31,21.000-20.000-32,-21.000 0.000 65,2.000 1.000-161,-21.000-21.000 32,-20.000 0.000 65,0.000 0.000-1,-20.000 0.000-63,-21.000 0.000 287,2.000 1.000-448,-1.000 19.000-160,0.000 20.000 32,1.000 0.000-256,19.000 0.000 96,0.000 0.000-897,20.000 20.000-736,0.000-20.000-578,20.000 20.000-864,0.000-20.000-1665</inkml:trace>
  <inkml:trace contextRef="#ctx0" brushRef="#br1">10023.000 2126.000 12844,'0.000'20.000'1441,"0.000"-20.000"-1441,0.000 0.000 1057,0.000 20.000 384,-19.000-1.000-1088,-1.000 1.000-385,0.000 0.000 32,20.000 20.000-32,0.000-19.000-64,0.000 17.000 32,20.000-17.000 128,19.000-2.000-225,1.000 2.000 129,1.000-21.000 32,-3.000 0.000 193,3.000 0.000-1,-3.000-21.000 128,3.000 21.000 96,-21.000-19.000-95,0.000-2.000-33,-20.000-17.000 32,0.000-3.000-127,-20.000 1.000 31,0.000 1.000 224,0.000-1.000-256,-19.000 20.000-96,-2.000 0.000-192,1.000 0.000 32,22.000 20.000-128,-3.000 0.000-769,1.000 0.000-416,20.000 20.000-865,0.000 0.000-1570,20.000-20.000-1665</inkml:trace>
  <inkml:trace contextRef="#ctx0" brushRef="#br1">10500.000 2126.000 11146,'21.000'0.000'4100,"-21.000"0.000"-3972,-21.000 0.000 801,21.000 0.000-545,-20.000 0.000-672,20.000 0.000 32,-20.000 40.000 192,20.000-1.000 32,0.000 1.000-32,20.000 1.000 64,0.000-3.000-64,19.000-17.000 32,-19.000-21.000 96,21.000 19.000 256,-3.000-19.000 160,3.000 0.000 193,-1.000-19.000-32,-1.000-2.000 159,-19.000-17.000-127,-20.000 17.000-225,0.000-19.000 161,0.000 0.000-225,-20.000 1.000-352,0.000-1.000 0,-19.000 0.000-224,-1.000 21.000-96,19.000-1.000-192,-17.000 20.000-161,18.000 0.000-672,20.000 0.000-833,0.000 20.000-1794,20.000-1.000-1569</inkml:trace>
  <inkml:trace contextRef="#ctx0" brushRef="#br1">11235.000 2166.000 17360,'19.000'0.000'737,"-19.000"0.000"-705,0.000-20.000 640,-19.000 20.000-544,-1.000-20.000-192,-20.000 20.000-192,20.000-20.000 32,-19.000 20.000 160,19.000 20.000-32,20.000-20.000-193,0.000 20.000 193,20.000 19.000-32,19.000-19.000 32,1.000 0.000 96,0.000 0.000-64,-1.000 0.000 32,1.000 1.000 32,-19.000-2.000-64,17.000 0.000 64,-38.000 2.000 0,0.000-21.000 96,0.000 19.000 256,-20.000-19.000 65,-19.000 21.000-257,-1.000-21.000 160,1.000 0.000-224,-1.000 19.000-800,0.000-19.000-1250,1.000 0.000-3267</inkml:trace>
  <inkml:trace contextRef="#ctx0" brushRef="#br1">10956.000 1868.000 9577,'0.000'0.000'32,"0.000"0.000"1281,0.000 0.000 1089,0.000 0.000-1313,0.000 19.000-865,0.000-19.000-192,0.000 21.000-768,0.000 18.000-1474,-20.000-19.000-2531</inkml:trace>
  <inkml:trace contextRef="#ctx0" brushRef="#br1">9249.000 2782.000 2690,'-20.000'0.000'5990,"20.000"0.000"-5093,0.000 0.000 160,0.000 0.000-161,20.000 0.000-319,0.000 0.000-289,19.000 0.000-64,22.000 0.000-63,18.000 0.000 255,20.000-20.000 0,20.000 20.000-255,1.000-20.000-1,38.000-1.000 0,20.000 2.000-96,2.000 19.000 0,18.000-20.000-64,-19.000 0.000 64,-1.000 1.000-32,-18.000 19.000 0,-2.000-21.000 0,-19.000 21.000-32,-19.000 0.000-64,-41.000 0.000-641,0.000-20.000-1921,-39.000 20.000-4805</inkml:trace>
  <inkml:trace contextRef="#ctx0" brushRef="#br1">336.000 5345.000 7975,'-20.000'0.000'641,"0.000"20.000"-609,0.000-20.000 1025,20.000 0.000 1185,0.000 0.000-545,0.000 0.000-447,0.000 0.000-257,-20.000 0.000-97,20.000 0.000-159,0.000 0.000-288,0.000 0.000-193,0.000 0.000-256,20.000-20.000 0,0.000 20.000 0,0.000-19.000-64,39.000-1.000 96,-19.000-20.000-64,19.000 0.000 96,2.000 0.000-64,-2.000 20.000 96,20.000-20.000-96,-19.000 1.000 32,-1.000-1.000 0,-18.000 20.000-96,-21.000-20.000 64,18.000 40.000-288,-17.000-19.000-289,-21.000-1.000 385,20.000 20.000-577,-20.000-20.000-672,0.000 20.000-929,0.000-20.000-1346,0.000 20.000-3299</inkml:trace>
  <inkml:trace contextRef="#ctx0" brushRef="#br1">753.000 4849.000 8936,'-20.000'0.000'1634,"20.000"0.000"-1218,0.000-20.000-96,0.000 20.000 929,20.000 0.000-128,-1.000-21.000-416,1.000 21.000-96,21.000-19.000 127,-3.000-2.000 129,3.000 21.000-288,-1.000-19.000-417,-1.000 19.000-128,-19.000 0.000-32,20.000 0.000 32,-21.000 19.000 64,-19.000 2.000 32,0.000-2.000 64,0.000 22.000-96,-19.000 18.000-128,-1.000-19.000-704,0.000 19.000-1955,0.000-19.000-4612</inkml:trace>
  <inkml:trace contextRef="#ctx0" brushRef="#br0">16595.000 5326.000 6566,'0.000'0.000'1153,"0.000"0.000"801,0.000-20.000 352,0.000 20.000-737,0.000 0.000-640,0.000-21.000-288,0.000 21.000-33,0.000 0.000-127,-20.000 0.000-321,20.000 0.000-224,-20.000 0.000-64,-1.000 21.000 0,3.000-21.000 0,-2.000 39.000 64,-1.000-19.000 31,1.000 20.000 1,20.000-20.000-32,0.000 19.000 32,0.000-19.000 32,0.000 20.000 32,41.000-20.000 0,-3.000 0.000 32,3.000 0.000 1,18.000-20.000 31,-19.000 0.000 64,19.000 0.000 0,1.000-20.000 32,-1.000 0.000 32,-18.000 0.000 97,-1.000 0.000-1,-22.000-20.000-64,-18.000 1.000 225,0.000-2.000 95,0.000 2.000-159,-38.000 0.000-193,-3.000 18.000-192,-18.000 2.000-96,19.000-1.000-353,-19.000 20.000-800,-1.000 20.000-993,21.000-1.000-2755</inkml:trace>
  <inkml:trace contextRef="#ctx0" brushRef="#br0">17330.000 5504.000 6726,'0.000'0.000'2178,"0.000"0.000"-1025,0.000 0.000 1441,0.000 0.000-191,0.000 0.000-866,0.000 0.000-672,0.000 0.000-352,0.000 0.000-1,18.000 0.000-160,2.000 0.000 1,1.000 0.000-65,-1.000 0.000-32,19.000 0.000-192,1.000 20.000 128,19.000-20.000-31,-19.000 0.000-65,0.000 0.000 0,19.000-20.000-64,-39.000 20.000-32,19.000 0.000-385,-19.000-20.000-575,-20.000 20.000-1122,0.000-20.000-2723</inkml:trace>
  <inkml:trace contextRef="#ctx0" brushRef="#br0">18381.000 5384.000 1825,'0.000'61.000'128,"0.000"-22.000"513,0.000-19.000 704,0.000 20.000 33,0.000-20.000 63,-20.000 0.000-128,20.000-1.000 257,0.000-19.000 576,0.000 0.000-417,-19.000 0.000-1056,19.000-19.000-225,0.000-1.000-127,0.000-20.000-225,0.000 20.000-128,0.000-20.000-128,19.000 21.000 31,1.000-21.000-63,20.000 19.000-64,-20.000 2.000 0,19.000 19.000 160,-19.000 0.000 64,0.000 0.000 64,1.000 19.000 96,-21.000 22.000-96,18.000-21.000-32,-18.000 19.000-128,20.000-19.000-161,-20.000 20.000-383,0.000-20.000-161,20.000 0.000-384,-20.000-1.000-673,0.000 1.000-1729</inkml:trace>
  <inkml:trace contextRef="#ctx0" brushRef="#br0">18739.000 5484.000 10762,'0.000'20.000'160,"0.000"-20.000"-256,0.000 20.000 256,0.000 0.000 32,0.000 0.000-128,20.000 0.000-64,-1.000-1.000-96,1.000 1.000 160,0.000-20.000 96,0.000 20.000 321,0.000-20.000 95,-1.000 0.000 257,1.000 0.000 96,-20.000-20.000-96,20.000 0.000-33,-20.000 1.000-127,0.000-1.000-224,-20.000 0.000-1,20.000 0.000-384,-20.000 0.000-224,1.000 20.000-609,-1.000-20.000-672,0.000 20.000-353,0.000 0.000-608,0.000 0.000-2531</inkml:trace>
  <inkml:trace contextRef="#ctx0" brushRef="#br0">18976.000 5464.000 11723,'40.000'20.000'224,"1.000"-20.000"929,-23.000 0.000 1377,23.000 0.000-1248,-21.000-20.000-738,0.000 20.000-480,-1.000 0.000-160,1.000 0.000-416,-20.000-19.000-834,20.000 19.000-1729,-20.000-20.000-3939</inkml:trace>
  <inkml:trace contextRef="#ctx0" brushRef="#br0">19075.000 5266.000 12299,'21.000'60.000'417,"-21.000"-21.000"159,20.000 21.000 673,-20.000-21.000-704,20.000 1.000-417,0.000 0.000-128,-20.000-20.000-288,19.000 19.000-1186,1.000-19.000-3106</inkml:trace>
  <inkml:trace contextRef="#ctx0" brushRef="#br0">19771.000 5107.000 7623,'0.000'19.000'480,"0.000"2.000"97,19.000 18.000 416,-19.000 21.000-193,20.000 20.000-543,0.000-1.000-65,-20.000-20.000-64,21.000 1.000-32,-1.000 0.000 0,-20.000-21.000 385,0.000-19.000 159,0.000 0.000-63,0.000-20.000-1,0.000 0.000 481,0.000-20.000-736,0.000 0.000-97,0.000-19.000 0,18.000-1.000-128,-18.000 0.000 0,20.000 20.000-160,1.000 0.000-32,-1.000 20.000 64,0.000 0.000 192,-1.000 0.000 64,-19.000 20.000-63,20.000 20.000-129,0.000-20.000-32,-20.000 20.000-481,20.000-1.000-736,0.000-19.000-1345,-1.000 0.000-1378</inkml:trace>
  <inkml:trace contextRef="#ctx0" brushRef="#br0">20327.000 5504.000 10057,'-21.000'0.000'3427,"3.000"0.000"-3971,-2.000 0.000 512,-1.000 20.000 224,1.000 0.000-128,0.000 20.000-128,0.000-1.000-192,20.000-19.000-225,0.000 0.000 161,20.000 1.000-129,0.000-2.000-255,0.000-19.000 768,1.000 0.000 128,17.000 0.000-96,-17.000-19.000 192,-1.000 19.000-191,0.000-41.000 63,-20.000 21.000 256,0.000 0.000-224,0.000-19.000-128,0.000 19.000 513,-20.000 0.000 320,20.000 20.000-353,0.000 0.000-384,-20.000 0.000 33,20.000 20.000-65,0.000 0.000 128,0.000 19.000-64,20.000-19.000-96,0.000 20.000-416,0.000-19.000-769,19.000-2.000-897,1.000 1.000-993,-1.000-20.000-256,1.000 0.000-1025</inkml:trace>
  <inkml:trace contextRef="#ctx0" brushRef="#br0">20585.000 5524.000 4003,'-40.000'20.000'6086,"20.000"-20.000"-5830,0.000 20.000 1186,20.000 19.000-33,0.000-19.000-768,0.000 20.000-289,20.000-19.000-160,20.000-2.000-64,-1.000 1.000 96,1.000-20.000-192,1.000 19.000-256,-3.000-19.000-1153,3.000 0.000-2563,-3.000-19.000-4740</inkml:trace>
  <inkml:trace contextRef="#ctx0" brushRef="#br0">20784.000 5186.000 864,'0.000'0.000'14286,"0.000"21.000"-15407,0.000-2.000 993,0.000 21.000 320,18.000 20.000 256,-18.000-21.000 161,21.000 21.000-1,-21.000-1.000 97,20.000 21.000-160,0.000-21.000-385,0.000 2.000-224,-20.000-3.000-289,19.000-17.000 33,1.000-21.000-289,0.000-1.000-960,-20.000-19.000-2563,20.000 0.000-3972</inkml:trace>
  <inkml:trace contextRef="#ctx0" brushRef="#br0">21082.000 5504.000 7110,'-61.000'40.000'6695,"22.000"-20.000"-6727,19.000 0.000 960,-20.000-1.000 898,20.000 1.000-1345,20.000 0.000-417,0.000 21.000 0,20.000-22.000-96,0.000 1.000-481,20.000-20.000-1120,-1.000 19.000-2019,1.000-19.000-3651</inkml:trace>
  <inkml:trace contextRef="#ctx0" brushRef="#br0">21161.000 5603.000 15566,'-21.000'20.000'64,"21.000"-20.000"-352,0.000 20.000 1057,21.000-20.000-193,-1.000 0.000-512,19.000 0.000-128,-19.000 0.000 96,20.000 0.000-32,-1.000-20.000-256,-19.000 20.000-577,0.000-20.000 1,0.000 1.000 447,-20.000 19.000-992,-20.000-20.000 256,0.000 20.000 833,0.000-20.000 288,-19.000 20.000 96,19.000 20.000 64,0.000-20.000-96,0.000 20.000 224,20.000-1.000 385,0.000 1.000-609,0.000 20.000-96,20.000-19.000 96,0.000-2.000-160,20.000 1.000 256,-21.000-1.000-96,21.000-19.000-96,0.000 0.000 128,-21.000 0.000 0,1.000 0.000 0,-20.000 0.000 64,0.000 0.000-64,0.000 0.000-32,0.000 0.000-160,0.000 0.000 0,0.000 0.000-128,0.000 0.000 160,0.000 0.000 96,20.000 20.000 224,-20.000-20.000 321,20.000 0.000 128,1.000-20.000-129,-3.000 1.000 33,2.000-1.000 127,0.000-20.000-223,1.000 0.000-257,-1.000 1.000-32,-2.000-21.000-128,3.000 0.000-192,-21.000 1.000-320,-21.000-1.000 128,3.000 21.000-129,-2.000-1.000-127,-21.000 20.000 223,21.000 20.000 225,-19.000 0.000-96,19.000 39.000 288,0.000 21.000 96,0.000 0.000 65,20.000 19.000 159,0.000 1.000 0,20.000-21.000-31,20.000 2.000-161,-1.000-3.000-128,1.000-17.000-64,1.000-2.000-32,-2.000-19.000 0,-19.000-1.000 0,0.000-19.000-128,0.000 21.000-1217,-20.000-21.000-4261</inkml:trace>
  <inkml:trace contextRef="#ctx0" brushRef="#br0">16813.000 6021.000 928,'0.000'0.000'2627,"0.000"0.000"-1058,0.000 0.000 770,0.000 0.000-386,0.000-20.000-575,0.000 20.000-33,0.000 0.000 160,0.000 0.000-191,0.000 0.000-289,0.000 0.000-257,19.000 0.000-255,-19.000 20.000-129,0.000-20.000 129,0.000 39.000-1,0.000 1.000-224,0.000 0.000 129,0.000-1.000-257,0.000 1.000-96,0.000 20.000 64,0.000-20.000-64,0.000-21.000-32,0.000 22.000-32,0.000-22.000-96,20.000 1.000-96,-20.000-20.000-288,0.000 20.000-449,0.000-20.000-288,20.000 0.000-545,-20.000 0.000-1089,21.000-20.000-1857</inkml:trace>
  <inkml:trace contextRef="#ctx0" brushRef="#br0">17389.000 6299.000 13292,'-21.000'0.000'384,"21.000"0.000"1090,0.000 0.000 992,21.000 0.000-1281,-21.000 0.000-544,40.000 0.000 0,-21.000 0.000 31,21.000 0.000-127,0.000 0.000-289,19.000 0.000-96,-19.000 0.000-192,-1.000 0.000-64,1.000 0.000-288,-19.000 0.000-449,-3.000 0.000-512,2.000 0.000-641,-20.000-20.000-1089,-20.000 20.000-5958</inkml:trace>
  <inkml:trace contextRef="#ctx0" brushRef="#br0">18401.000 6080.000 8199,'0.000'-40.000'64,"20.000"21.000"0,-20.000 19.000 1186,0.000 0.000-418,0.000 19.000 1,20.000 21.000-224,-20.000 0.000-225,0.000 19.000 449,19.000-19.000-737,-19.000 20.000-64,0.000-1.000 64,0.000-18.000-32,0.000-2.000 32,0.000-19.000-32,0.000-20.000 128,0.000 20.000 161,0.000-20.000 704,0.000-20.000-673,0.000 0.000-320,0.000 0.000 0,0.000-19.000-128,20.000 18.000-256,0.000 2.000 64,0.000-1.000 96,19.000 20.000 63,-19.000 0.000 33,0.000 0.000 193,1.000 20.000 31,-1.000-1.000 32,-20.000 2.000-96,20.000-1.000 64,-20.000-1.000-128,0.000 21.000-128,19.000-20.000-288,-19.000 0.000-705,20.000 0.000-1250,0.000-20.000-1184,0.000 19.000-4132</inkml:trace>
  <inkml:trace contextRef="#ctx0" brushRef="#br0">18917.000 6359.000 10409,'0.000'-21.000'1538,"-20.000"2.000"-962,20.000 19.000 1314,-20.000 0.000-577,1.000 0.000-672,19.000 0.000-513,-20.000 19.000 32,0.000 2.000-32,20.000 18.000-128,0.000-19.000 0,0.000 20.000-128,0.000-20.000-128,20.000 0.000-96,0.000-1.000 127,-1.000-19.000 193,21.000 0.000 64,-20.000 0.000 33,1.000-19.000 31,-3.000-1.000 64,-18.000 0.000 0,0.000 0.000 32,0.000 0.000-96,0.000 0.000-96,0.000 1.000 128,0.000-1.000-64,-18.000 20.000-160,18.000 0.000-96,0.000 20.000 96,0.000-20.000 96,0.000 39.000 64,0.000-19.000-32,18.000 0.000 32,22.000 0.000-32,-19.000 0.000-256,17.000-1.000-321,3.000-19.000-319,-21.000 0.000-161,19.000 0.000-609,1.000 0.000-1185,-20.000 0.000-2946</inkml:trace>
  <inkml:trace contextRef="#ctx0" brushRef="#br0">19274.000 6418.000 8456,'-19.000'-20.000'1313,"-1.000"20.000"224,20.000 0.000 833,-20.000 0.000-1056,0.000 0.000-962,20.000 0.000-352,0.000 20.000 0,-20.000 0.000 32,20.000 0.000 128,20.000 0.000-96,-20.000 0.000 0,20.000-1.000-64,0.000 1.000-32,19.000-20.000-64,-19.000 20.000-320,20.000-20.000-289,-20.000-20.000-352,19.000 20.000-416,-19.000-20.000-321,1.000 1.000-352,-21.000-1.000-865,20.000 0.000-1920</inkml:trace>
  <inkml:trace contextRef="#ctx0" brushRef="#br0">19393.000 6140.000 12587,'-20.000'20.000'-128,"1.000"-1.000"160,19.000 21.000 1185,0.000-20.000-95,19.000 20.000-578,-19.000 0.000-192,20.000 0.000 225,-20.000-1.000-129,20.000 1.000-320,-20.000 0.000-63,0.000-20.000-97,21.000 19.000-257,-21.000-19.000-415,20.000 0.000-257,0.000 0.000-449,-20.000-20.000-1120,18.000 0.000-1186</inkml:trace>
  <inkml:trace contextRef="#ctx0" brushRef="#br0">19691.000 6379.000 10153,'0.000'0.000'897,"-19.000"19.000"-705,-1.000-19.000 2082,0.000 20.000-608,0.000-20.000-737,0.000 20.000-353,1.000-20.000 1,19.000 20.000-385,0.000 0.000-32,0.000-20.000-128,0.000 20.000 0,19.000-1.000-32,1.000-19.000-224,0.000 20.000 64,0.000-20.000-32,0.000 0.000-33,-1.000 0.000-95,1.000 0.000-192,0.000 0.000-353,-20.000 0.000-737,20.000 0.000-1729,-20.000 0.000-4644</inkml:trace>
  <inkml:trace contextRef="#ctx0" brushRef="#br0">19851.000 6517.000 3875,'-21.000'0.000'6951,"21.000"0.000"-7047,21.000 0.000 1089,-21.000 0.000 800,20.000 0.000-1216,-2.000-19.000-289,2.000 19.000-32,1.000-20.000 225,-1.000 20.000 191,0.000-20.000-255,-20.000 20.000-129,0.000-20.000-64,0.000 20.000 33,-20.000-20.000-225,20.000 20.000-64,-20.000 0.000-129,-21.000 0.000 65,23.000 20.000 64,-2.000 0.000-64,20.000 0.000 96,-21.000 0.000-32,21.000-1.000 64,0.000 1.000 0,21.000 0.000 96,17.000 0.000-96,-18.000 0.000 64,21.000-20.000-288,18.000 0.000-288,-19.000 0.000-705,-1.000 0.000-1121,1.000 0.000-2051</inkml:trace>
  <inkml:trace contextRef="#ctx0" brushRef="#br0">20306.000 6517.000 7911,'-18.000'0.000'288,"-2.000"0.000"289,-1.000 20.000 2145,1.000-20.000-1184,0.000 20.000-481,20.000 0.000-385,0.000 21.000-287,0.000-22.000-193,0.000 0.000-160,20.000-19.000-64,0.000 21.000 32,1.000-21.000 96,17.000 0.000 32,-17.000-21.000 32,-1.000 2.000 161,20.000 0.000 63,-40.000-2.000 193,19.000-19.000-129,-19.000 0.000-64,20.000 1.000-95,-20.000-1.000-225,-20.000 0.000-32,20.000-20.000-353,0.000 21.000-95,-19.000 0.000-289,-1.000-2.000 545,0.000 22.000 128,20.000 19.000-96,-20.000 0.000-32,-1.000 19.000 224,3.000 1.000 0,18.000 20.000 128,0.000 0.000 129,0.000 0.000 63,18.000 19.000-128,3.000-19.000-32,-1.000 0.000-31,-20.000-1.000-65,20.000-19.000-128,0.000 20.000 96,-1.000-19.000-128,1.000-2.000-128,0.000-19.000-193,-20.000 0.000-351,0.000 0.000-482,0.000 0.000-2145,-20.000-19.000-7399</inkml:trace>
  <inkml:trace contextRef="#ctx0" brushRef="#br0">19434.000 6557.000 6181,'0.000'0.000'289,"0.000"0.000"383,0.000 0.000 1987,0.000 0.000-1378,0.000 0.000-961,0.000 0.000-128,0.000 0.000 161,0.000 0.000 159,0.000-20.000 1,-21.000 20.000 352,21.000 0.000 96,0.000 0.000-353,21.000 0.000-384,-1.000-20.000-128,0.000 1.000-96,-2.000-1.000-96,23.000 0.000-192,-1.000 20.000-769,-21.000-20.000-993,1.000 0.000-2626</inkml:trace>
  <inkml:trace contextRef="#ctx0" brushRef="#br0">14907.000 6100.000 9480,'20.000'0.000'769,"20.000"0.000"-865,-1.000-20.000-96,1.000 0.000 32,19.000-19.000 160,1.000 19.000 0,-1.000-20.000 0,22.000 0.000 128,-22.000 1.000 416,0.000-1.000-31,1.000 1.000-353,-1.000-2.000-160,-19.000 21.000 32,-1.000-19.000 0,-19.000 20.000-64,1.000-2.000 32,-1.000 1.000-96,0.000 0.000-513,-20.000 0.000-544,0.000 1.000-224,0.000 19.000-705,0.000-20.000-1954</inkml:trace>
  <inkml:trace contextRef="#ctx0" brushRef="#br0">15641.000 5544.000 1889,'21.000'0.000'2242,"-21.000"-20.000"-352,20.000 20.000-288,18.000 0.000-353,-17.000-20.000-288,19.000 0.000 96,-1.000 20.000 64,1.000-20.000-128,0.000 20.000-481,-21.000 0.000-544,1.000 0.000-352,0.000 20.000-481,-20.000 0.000-480,0.000 0.000-193,-20.000 0.000 898,0.000 0.000 512,1.000 0.000 128,-21.000 19.000 64,20.000-19.000-64,-19.000 0.000-64,19.000 1.000-1794,0.000-2.000-4867</inkml:trace>
  <inkml:trace contextRef="#ctx0" brushRef="#br0">15404.000 6637.000 11627,'0.000'19.000'864,"0.000"-19.000"-1216,19.000 0.000 352,1.000-19.000 961,0.000 19.000-353,20.000-19.000-511,19.000 19.000-33,0.000-21.000 32,2.000 1.000 256,18.000 0.000-224,0.000 0.000-128,0.000 0.000-64,2.000 1.000-737,-23.000-1.000-896,3.000 0.000 287,-22.000 20.000 289,-19.000-20.000-224,0.000 0.000-3299</inkml:trace>
  <inkml:trace contextRef="#ctx0" brushRef="#br0">15979.000 6398.000 6021,'21.000'0.000'705,"-3.000"0.000"-673,22.000 0.000 384,21.000-19.000 1,-2.000 19.000-97,0.000 0.000 385,1.000 0.000 800,-21.000-20.000 801,21.000 20.000-704,-39.000 20.000-1442,-3.000-20.000-224,-18.000 19.000 32,0.000 1.000 32,-39.000 0.000-192,-1.000 20.000-161,1.000-1.000-159,-1.000 1.000-97,0.000-20.000-2241,1.000 21.000-6726</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6:31"/>
    </inkml:context>
    <inkml:brush xml:id="br0">
      <inkml:brushProperty name="width" value="0.05292" units="cm"/>
      <inkml:brushProperty name="height" value="0.05292" units="cm"/>
      <inkml:brushProperty name="color" value="#ff0000"/>
    </inkml:brush>
  </inkml:definitions>
  <inkml:trace contextRef="#ctx0" brushRef="#br0">15204.000 3755.000 8167,'-18.000'-20.000'353,"18.000"20.000"415,-21.000-20.000-319,21.000 20.000 287,0.000-19.000-255,-20.000 19.000-385,20.000 0.000-96,-20.000-20.000 0,0.000-1.000-32,20.000 21.000 64,-19.000-19.000 128,-1.000-1.000 128,0.000 20.000 129,0.000-20.000-97,0.000 1.000-32,1.000 19.000 33,-1.000-21.000 31,-20.000 1.000-64,20.000 20.000-31,-19.000 0.000-33,-2.000-19.000-96,3.000 19.000-96,-3.000 0.000 32,1.000 19.000-64,1.000-19.000 0,19.000 0.000 0,-39.000 20.000 0,39.000 1.000 0,-20.000-2.000 0,-19.000 1.000-32,19.000 0.000 0,-1.000-1.000 32,3.000 2.000 0,17.000 18.000-32,-19.000 1.000 32,1.000-20.000 0,-1.000 20.000-32,1.000-1.000 32,-1.000 1.000 32,0.000 0.000-32,1.000 20.000-32,-1.000-21.000 64,1.000 21.000-32,19.000-21.000 0,-21.000 21.000 0,3.000-20.000 0,17.000 19.000-32,-19.000 2.000 32,1.000-2.000 0,-1.000 1.000 0,20.000-1.000 0,-19.000 1.000 0,-1.000-1.000 0,-1.000 0.000 0,3.000 1.000 0,18.000 21.000 32,-21.000-22.000-96,21.000 1.000 128,-19.000-1.000 0,19.000 1.000-192,20.000 0.000 64,-20.000 0.000 64,20.000-1.000-32,-20.000 1.000 0,20.000-2.000 0,0.000 3.000 32,0.000-2.000-32,20.000 1.000 0,-20.000-1.000 32,0.000 2.000 32,20.000-22.000-32,-20.000 21.000 32,0.000-1.000-32,20.000 1.000 0,-20.000-1.000 0,21.000-19.000-32,-21.000 19.000 0,18.000 1.000 0,-18.000-1.000 32,20.000 1.000 32,-20.000-20.000-32,20.000 19.000 0,-20.000 1.000 32,21.000 0.000-32,-21.000-1.000 32,0.000 1.000 128,20.000-19.000 0,-20.000 18.000-64,18.000 0.000 0,2.000-19.000-32,-20.000 20.000-32,21.000-21.000-32,-1.000 21.000 0,0.000-21.000-32,0.000 21.000 0,-1.000-20.000 64,21.000 0.000 0,-20.000 0.000-32,0.000 19.000-32,19.000-39.000 128,-19.000 19.000-96,21.000 1.000 96,-3.000 0.000-96,3.000-20.000 96,-3.000 19.000-31,3.000-19.000 31,-1.000 0.000 32,-1.000 20.000-32,1.000-21.000-64,19.000 1.000 32,-19.000 1.000-32,-1.000-21.000 32,22.000 19.000-32,-23.000 2.000 0,23.000-2.000 0,-2.000-19.000-32,1.000 0.000 32,-21.000 19.000-32,21.000-19.000 32,-1.000 0.000-32,2.000 0.000 64,-2.000 0.000-32,0.000 0.000 32,1.000 0.000-32,19.000 0.000 32,-20.000 0.000 0,1.000 0.000 1,19.000-19.000-1,-18.000 19.000 0,18.000-19.000 0,-20.000-2.000 0,20.000 21.000-32,2.000-19.000 32,-2.000-22.000-64,0.000 22.000 96,0.000-1.000-64,20.000-20.000 32,-20.000 0.000-32,2.000 1.000 96,18.000-1.000-32,-20.000 0.000 0,0.000-19.000 32,0.000 19.000-31,2.000-19.000 63,-2.000-21.000-32,0.000 20.000 64,0.000 1.000-128,-19.000-20.000 64,20.000-1.000-32,-22.000 1.000 96,3.000-1.000-192,-2.000 0.000 0,-19.000-19.000 0,19.000 0.000 97,-19.000-1.000-65,-20.000 1.000-32,19.000 0.000 96,-19.000-1.000 0,-20.000-18.000-32,21.000 18.000 256,-21.000 0.000-96,0.000-19.000-63,0.000 19.000-33,0.000 1.000-64,-21.000-20.000 96,1.000 20.000-96,0.000 0.000-64,1.000-1.000-224,-21.000 0.000 512,0.000 1.000-352,-19.000 20.000 64,19.000-1.000 64,-19.000 1.000 64,0.000 0.000-32,-22.000-1.000 0,22.000 20.000 0,-20.000 1.000 32,19.000-1.000 97,-19.000 0.000-225,0.000 1.000 64,0.000-1.000 32,-21.000 21.000-32,20.000-1.000 32,1.000 0.000 0,0.000 0.000-32,0.000 20.000-96,-2.000 0.000-160,22.000 1.000-160,0.000-1.000-161,-1.000 20.000-192,-19.000-21.000 65,38.000 21.000-33,-18.000 0.000-544,0.000 21.000-641,-1.000 18.000-1345,1.000-19.000-8166</inkml:trace>
  <inkml:trace contextRef="#ctx0" brushRef="#br0">10262.000 6994.000 9160,'0.000'0.000'2082,"0.000"0.000"-1025,0.000 0.000-352,-20.000-20.000-161,20.000 20.000 1,-21.000 0.000-97,21.000 0.000 1,-18.000-19.000-97,-23.000 19.000-32,21.000-20.000 97,-18.000 20.000 63,-3.000 0.000-224,1.000-20.000 33,1.000 20.000-33,-21.000 0.000-160,21.000 0.000-32,-21.000 0.000 0,1.000 0.000 0,0.000 20.000 160,-22.000 0.000-127,22.000-1.000-33,-20.000 1.000-32,-2.000 20.000-32,2.000 0.000 0,0.000 0.000-32,0.000 0.000 0,19.000-1.000-33,-19.000 1.000-31,20.000-1.000 96,-2.000 1.000 32,2.000 0.000-64,-20.000 19.000 64,39.000-19.000-32,-19.000 19.000-32,-1.000-18.000 64,21.000 18.000 32,-1.000 1.000-160,-1.000 0.000 96,23.000-1.000-128,-23.000 1.000 160,21.000-1.000-64,0.000 1.000-32,1.000 19.000-32,-1.000-19.000 64,0.000 0.000 0,20.000-1.000 0,-20.000 21.000 64,0.000-21.000-32,1.000 21.000 0,19.000-20.000 32,-20.000 19.000 0,0.000-19.000-32,20.000-1.000 0,-20.000 21.000 32,20.000-21.000 0,0.000 1.000 32,0.000 0.000-32,20.000-1.000 0,0.000 1.000 32,0.000 19.000 32,-1.000-19.000-160,1.000-1.000 32,0.000 1.000-32,0.000-1.000 32,0.000 1.000 32,19.000-1.000 96,-19.000-18.000-64,21.000 18.000-128,-3.000 1.000 160,3.000 0.000-32,18.000-1.000 32,1.000-19.000-128,-1.000 19.000 160,2.000-19.000-96,-3.000 0.000 0,1.000 20.000 0,2.000-21.000 0,18.000 2.000 0,-20.000-2.000-32,21.000 0.000 64,-1.000 2.000-32,1.000-2.000 97,-1.000-19.000-129,1.000 20.000-257,-1.000-20.000 610,0.000 20.000-257,0.000-21.000-32,21.000 1.000 0,-21.000 0.000 0,1.000-20.000 0,-1.000 20.000 0,-20.000 0.000 0,20.000-20.000-64,2.000 19.000 64,-22.000-19.000-32,1.000 0.000 0,19.000 0.000 64,-20.000 0.000-64,2.000 0.000-64,-2.000 0.000 0,0.000-19.000 32,-19.000-1.000 64,19.000 0.000-64,-19.000 0.000 32,19.000 0.000 32,-19.000 1.000-64,19.000-21.000 64,-18.000 0.000-32,-1.000 20.000 0,19.000-20.000 32,-19.000 1.000 32,-1.000-1.000-64,1.000-19.000 0,1.000 18.000 224,-3.000-18.000-288,3.000 19.000 160,-3.000-19.000-160,-17.000-1.000 64,19.000 0.000-32,-20.000 1.000 96,-1.000-1.000-64,1.000 0.000 32,0.000 1.000 64,0.000-1.000-128,-20.000 1.000 160,20.000-1.000-96,-20.000 0.000-64,19.000-19.000 64,-19.000 19.000-32,20.000 1.000-128,0.000-1.000 192,-20.000-20.000 32,0.000 21.000-192,20.000-21.000 128,-20.000 21.000-32,0.000-1.000 0,20.000-19.000 0,-20.000 19.000 96,0.000 0.000-160,-20.000-19.000 128,20.000 20.000-96,0.000-1.000 0,-20.000-20.000 64,0.000 20.000-32,0.000-19.000 32,20.000 19.000-32,-39.000-19.000 64,19.000 19.000-64,0.000 1.000 32,-19.000-1.000 97,-1.000 1.000-1,20.000-1.000-64,-39.000 0.000 32,18.000 1.000-32,3.000-1.000 0,-23.000 0.000 32,2.000 1.000-32,-1.000 19.000 64,1.000 0.000 32,-20.000-19.000-96,-2.000 39.000 33,2.000-20.000-33,-20.000 21.000-64,0.000-2.000-96,-1.000 2.000-97,1.000-2.000-31,0.000 21.000 96,-20.000 0.000-32,19.000 0.000 32,-19.000 0.000-481,20.000 0.000-320,-19.000 21.000-993,19.000-2.000-2914</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
    </inkml:context>
    <inkml:brush xml:id="br0">
      <inkml:brushProperty name="width" value="0.05292" units="cm"/>
      <inkml:brushProperty name="height" value="0.05292" units="cm"/>
      <inkml:brushProperty name="color" value="#ff0000"/>
    </inkml:brush>
  </inkml:definitions>
  <inkml:trace contextRef="#ctx0" brushRef="#br0">1288.000 1570.000 3427,'0.000'0.000'1217,"0.000"0.000"-737,-18.000 0.000 1058,18.000 0.000 544,0.000 19.000-513,-20.000-19.000-448,20.000 0.000-160,-21.000 0.000-32,21.000 0.000 32,0.000 0.000-352,0.000 0.000-257,0.000 0.000-192,0.000 0.000-128,0.000 0.000 96,21.000 0.000 128,-21.000 0.000-159,20.000 0.000 31,18.000 0.000-128,-17.000 0.000 32,19.000 0.000 0,19.000 0.000-32,-19.000 0.000 32,19.000 0.000 0,0.000 0.000-32,1.000-19.000 0,20.000 19.000-128,-1.000 0.000-32,0.000 0.000 31,1.000-20.000-95,20.000 20.000-64,-21.000-21.000 96,0.000 21.000-193,0.000 0.000 97,1.000-19.000 32,-1.000 19.000-32,0.000 19.000-65,1.000-19.000-31,-20.000 0.000 128,19.000 0.000 128,-20.000 0.000 96,1.000 0.000-1,-1.000 21.000 66,2.000-21.000-1,-22.000 0.000 192,21.000 20.000 32,-21.000-20.000 0,1.000 0.000-192,-1.000 0.000 0,-19.000 0.000 0,20.000 0.000 0,-20.000-20.000 1,-20.000 20.000-1,19.000 0.000-32,-19.000 0.000 64,20.000 20.000 320,-20.000-20.000 353,0.000 0.000-225,0.000 0.000-383,0.000-20.000-97,0.000 20.000-96,-20.000 0.000-321,20.000 0.000-832,0.000-21.000-1057,-19.000 21.000-3491</inkml:trace>
  <inkml:trace contextRef="#ctx0" brushRef="#br0">3175.000 1331.000 10794,'-20.000'-20.000'480,"0.000"20.000"-608,20.000 0.000 288,0.000 0.000 1250,0.000 0.000-834,0.000 0.000-576,0.000 0.000 545,0.000 0.000 127,20.000 20.000-95,-20.000-20.000-257,40.000 21.000-224,-21.000-2.000-32,1.000 1.000-32,20.000-1.000 0,-20.000 1.000 0,19.000 1.000 32,-19.000-2.000-64,21.000 1.000 32,-23.000 0.000 0,2.000-1.000 33,1.000-19.000-33,-1.000 21.000-32,0.000-1.000 0,-1.000-20.000-32,-19.000 0.000 64,0.000 19.000 128,0.000-19.000-32,0.000 20.000 128,0.000-20.000 192,0.000 20.000 1,-19.000-20.000-161,-1.000 0.000-32,0.000 20.000-95,-1.000 0.000 63,1.000 0.000-96,-18.000-1.000-32,-3.000 1.000-96,-18.000 20.000 32,19.000-20.000-64,1.000 20.000-160,-1.000-21.000-257,20.000 2.000-800,-19.000-2.000-929,19.000 2.000-1986</inkml:trace>
  <inkml:trace contextRef="#ctx0" brushRef="#br0">5874.000 10193.000 4804,'0.000'0.000'448,"0.000"0.000"129,0.000 0.000 1025,0.000-19.000-65,0.000 19.000-448,0.000 0.000-384,-20.000 0.000-33,20.000 0.000-31,-19.000 0.000 0,19.000 0.000-161,-20.000-20.000-64,0.000 20.000-191,0.000 0.000-97,-19.000 0.000 160,19.000 0.000-64,-20.000-20.000 0,20.000 20.000-63,-19.000-19.000 191,-1.000 19.000 192,1.000-21.000-95,-22.000 21.000 31,23.000-20.000-255,-23.000 1.000-65,21.000 19.000-96,-19.000 0.000-32,0.000 0.000-32,19.000 0.000 0,-1.000 0.000 0,3.000 0.000-32,-3.000 0.000-32,21.000 19.000 64,-19.000-19.000-32,19.000 20.000 64,0.000-20.000-96,0.000 0.000 64,1.000 21.000 0,-1.000-21.000 0,20.000 19.000-32,-20.000-19.000 32,20.000 20.000-32,-20.000 0.000 32,20.000-1.000 0,0.000 2.000 0,-20.000 18.000 0,20.000-19.000-32,0.000 0.000 32,-19.000 20.000 0,19.000-1.000 0,0.000-18.000-33,0.000 18.000-63,-20.000 1.000 96,20.000-20.000 0,0.000 20.000-32,0.000-1.000 64,0.000 21.000 0,-20.000-21.000-96,20.000 2.000 96,0.000-2.000 0,0.000 21.000-64,0.000-21.000 32,0.000 21.000 0,0.000-20.000 32,0.000 20.000 32,0.000 0.000-64,0.000-1.000 0,0.000-19.000 0,-20.000 19.000 33,20.000 1.000-33,0.000-1.000-33,0.000 1.000 98,-21.000-1.000-97,21.000 2.000 64,-18.000-2.000-97,18.000 1.000 162,-20.000-1.000-129,20.000 1.000 96,0.000-1.000 32,-20.000 1.000-32,20.000-1.000-32,0.000 21.000 32,0.000-21.000-32,0.000 1.000 0,0.000-1.000 0,0.000-19.000 0,0.000 0.000-32,0.000-1.000 0,-21.000 2.000 0,21.000-22.000 32,0.000 21.000-32,0.000 0.000 32,0.000 0.000-32,0.000-21.000 32,21.000 21.000-32,-21.000 0.000 0,0.000-20.000 32,0.000 19.000-32,0.000-19.000 0,0.000 0.000 0,20.000 0.000 32,-20.000 0.000-64,0.000 0.000 0,0.000-1.000 0,0.000-19.000-32,0.000 20.000-64,0.000 1.000 32,20.000-21.000-32,-20.000 0.000 96,0.000 20.000 32,0.000-20.000 0,0.000 0.000 32,0.000 0.000-32,0.000 0.000 0,0.000 0.000 32,0.000 19.000-64,0.000-19.000 0,-20.000 20.000 32,20.000-20.000-64,0.000 0.000 32,0.000 19.000-1,0.000-19.000 33,0.000 0.000-96,0.000 0.000 64,-20.000 21.000 64,20.000-21.000-32,0.000 0.000 0,0.000 20.000-64,0.000-20.000 96,0.000 0.000-32,0.000 20.000-64,20.000-20.000 128,-20.000 0.000-128,0.000 20.000 64,0.000-20.000 0,0.000 0.000 0,0.000 19.000-32,0.000-19.000 32,20.000 0.000 32,-20.000 20.000-32,0.000-20.000 0,18.000 0.000 0,-18.000 0.000 0,21.000 20.000 0,-21.000-20.000 0,20.000 0.000 0,-20.000 0.000 32,20.000 0.000-32,0.000 0.000 32,-20.000 20.000 0,19.000-20.000-32,1.000 0.000 161,0.000 0.000-129,0.000 20.000 64,-20.000-20.000-32,20.000 0.000 0,-1.000 0.000 0,21.000 0.000 0,-20.000 0.000-32,1.000 0.000 0,17.000 0.000 32,-18.000 0.000-64,21.000 0.000 0,-2.000 0.000 32,-19.000 0.000 0,20.000 0.000-32,19.000 0.000-32,-19.000 0.000 64,-1.000 0.000-64,21.000 0.000 64,-1.000 0.000-96,2.000 0.000 96,-22.000 0.000 0,21.000 0.000-64,-1.000 0.000 32,0.000 0.000 32,-19.000 0.000-32,19.000 0.000 32,22.000 0.000-32,-22.000 0.000-32,0.000 0.000 64,21.000 0.000 0,-21.000 0.000 0,20.000 0.000 32,2.000 0.000-128,-22.000 20.000 160,0.000-20.000 0,21.000 0.000-96,-21.000 0.000-96,20.000 0.000 96,-18.000 0.000 128,18.000 0.000-224,-20.000 0.000 160,20.000 0.000-128,1.000-20.000 128,-1.000 20.000-64,0.000 0.000 0,-18.000 0.000 96,18.000 0.000-160,0.000 0.000 64,-20.000 0.000 0,22.000 0.000 0,-23.000 0.000 0,1.000 20.000 0,22.000-20.000 0,-22.000 0.000 0,1.000 0.000 0,19.000 0.000 0,-20.000 0.000 32,2.000 0.000-320,18.000 0.000 544,-20.000 20.000-256,1.000-20.000 32,-1.000 0.000 32,20.000 0.000-96,-18.000 0.000 64,-2.000 0.000-32,0.000 0.000-32,21.000 0.000 64,-21.000 0.000-32,2.000 0.000 0,18.000 0.000 33,-20.000 0.000-1,20.000 0.000-97,-19.000 0.000 226,19.000 0.000-129,0.000 0.000 0,0.000 0.000 32,-18.000 0.000 0,18.000 0.000-64,0.000 0.000 0,1.000 0.000 96,-21.000 0.000-96,20.000 0.000-32,1.000 0.000 64,0.000 0.000-32,-1.000 0.000 96,0.000 0.000-96,0.000 0.000 96,0.000 0.000-288,2.000 0.000 480,-2.000 0.000-128,0.000 0.000-160,0.000 0.000 32,2.000 0.000 0,-2.000 0.000 32,0.000 0.000 65,0.000 0.000-65,0.000 19.000 0,2.000-19.000-32,-2.000 0.000 64,0.000 0.000-64,20.000 20.000-256,-20.000-20.000 512,2.000 0.000-288,18.000 0.000 0,-20.000 20.000 0,0.000-20.000-32,20.000 0.000 128,1.000 0.000-160,-21.000 20.000 96,20.000-20.000 32,0.000 0.000-96,0.000 0.000 64,1.000 0.000-32,-1.000 0.000 32,-19.000 0.000-32,20.000 0.000 0,-1.000 20.000 0,-20.000-20.000 32,20.000 0.000 32,0.000 0.000-128,1.000 0.000 64,-21.000 0.000-32,20.000 0.000 96,-20.000 0.000-64,2.000 0.000 0,-2.000 0.000 0,0.000 0.000 0,0.000 0.000 32,-19.000 0.000-320,19.000-20.000 512,0.000 20.000-224,-18.000 0.000 32,18.000 0.000-32,0.000 0.000 0,-20.000 0.000 32,1.000 0.000-64,19.000 0.000 64,-20.000 0.000-64,2.000 0.000 32,-2.000 0.000 0,1.000 0.000-64,-1.000-20.000 224,1.000 20.000-352,-1.000 0.000 192,0.000-20.000-96,2.000 20.000 64,-2.000 0.000-32,-19.000-20.000 64,19.000 20.000 0,1.000-19.000 0,-21.000-1.000-64,1.000 20.000 32,-1.000-20.000-32,1.000 20.000 64,1.000-20.000-32,-2.000 0.000 0,1.000 0.000-32,-20.000 0.000 32,19.000 1.000-129,-19.000-1.000 97,0.000 0.000 32,0.000-21.000-64,19.000 2.000 64,-39.000 20.000 64,20.000-22.000-32,0.000 2.000 0,-20.000-21.000 0,20.000 20.000 0,-20.000-19.000 128,21.000 0.000-224,-21.000-21.000 160,18.000 0.000-96,-18.000 1.000 64,20.000 19.000-64,1.000 1.000 32,-21.000-21.000 0,0.000 21.000 0,20.000-1.000 32,-20.000-20.000 32,20.000 21.000 64,-2.000-1.000-128,-18.000-19.000 129,0.000 20.000-129,21.000-1.000 32,-21.000 1.000-32,0.000-21.000 32,20.000 20.000 32,-20.000-20.000-128,0.000 21.000 32,0.000-20.000 32,20.000-1.000 64,-20.000 20.000-96,0.000 1.000 96,0.000-21.000-32,0.000 21.000 64,0.000-1.000-64,0.000 20.000 0,0.000-20.000-96,0.000 1.000 256,0.000 19.000-288,0.000 1.000 160,0.000-1.000-128,0.000 0.000-32,0.000 0.000 32,-20.000 0.000-64,20.000 1.000 32,20.000 19.000-65,-20.000-20.000 225,0.000 20.000-64,0.000 1.000 65,0.000 19.000-130,0.000-20.000 162,-20.000 20.000-33,20.000-21.000-96,0.000 21.000 32,0.000-19.000 0,-20.000 19.000 0,20.000 0.000 0,0.000-20.000-32,-21.000 20.000 64,21.000-20.000-64,-18.000 20.000-257,-2.000-19.000 481,0.000 19.000-95,-1.000 0.000-1,-17.000-21.000-192,-3.000 21.000 128,1.000 0.000-64,-19.000 0.000 0,0.000 0.000 32,-1.000-20.000 0,1.000 20.000-129,-22.000 0.000 129,2.000 0.000-64,0.000 0.000 0,0.000-19.000 32,-20.000 19.000 0,20.000 0.000 32,-21.000 0.000 0,20.000 0.000-32,-19.000-20.000 32,-1.000 20.000 0,1.000 0.000 96,-20.000 0.000-64,1.000 0.000 0,19.000 0.000 0,-21.000 0.000-64,21.000 0.000 0,-20.000 0.000 0,20.000 0.000 128,-1.000 0.000-192,1.000 0.000-192,-20.000-20.000 576,20.000 20.000-288,-21.000 0.000-32,21.000 0.000 64,0.000 0.000-64,-21.000 0.000 96,21.000 20.000-96,-20.000-20.000 96,20.000 0.000 0,-19.000 0.000-160,-2.000 20.000 192,1.000-20.000-224,0.000 19.000 128,-1.000-19.000-32,1.000 20.000 32,1.000 1.000-32,-1.000-21.000 96,-1.000 19.000-96,1.000 1.000 0,20.000-20.000 0,-21.000 20.000 96,1.000-20.000-64,20.000 19.000-64,-1.000-19.000 96,-17.000 21.000 64,17.000-21.000-192,0.000 20.000 64,0.000-20.000 64,-17.000 19.000 32,36.000-19.000-128,-18.000 0.000 64,0.000 20.000-32,19.000-20.000 32,1.000 0.000-32,-20.000 0.000 64,20.000 20.000-128,-2.000-20.000 192,2.000 0.000-96,-20.000 0.000-64,20.000 0.000 160,0.000 0.000-128,0.000 0.000 32,-2.000 0.000 0,2.000 20.000 0,-20.000-20.000 32,20.000 0.000-32,0.000 0.000-32,-2.000 0.000-32,2.000 0.000 128,0.000 0.000-256,0.000 0.000 320,0.000 0.000-160,-2.000 0.000 32,2.000 0.000 0,0.000 0.000 0,0.000-20.000 0,-1.000 20.000 32,1.000 0.000 0,-1.000 0.000 32,1.000 0.000 32,0.000 0.000-192,-1.000 0.000 160,1.000 0.000-64,0.000 0.000 0,0.000-20.000 0,18.000 20.000 96,-18.000-20.000-192,20.000 20.000 128,-22.000-19.000 0,23.000 19.000 193,-22.000-20.000-354,20.000 20.000 258,1.000-21.000-129,-20.000 21.000-193,19.000-19.000 546,-19.000 19.000-321,-1.000-20.000 32,1.000 20.000-32,19.000-20.000-64,-19.000 20.000 32,20.000 0.000 0,-2.000-19.000 64,-18.000 19.000-128,20.000 0.000 64,-1.000 0.000-64,-19.000 0.000-96,20.000 0.000 31,-1.000 0.000-255,-19.000 0.000-96,20.000 0.000-705,-22.000 19.000-1666,2.000-19.000-4100</inkml:trace>
  <inkml:trace contextRef="#ctx0" brushRef="#br0">4028.000 10869.000 3331,'0.000'20.000'704,"0.000"-20.000"-287,0.000 0.000 63,0.000 0.000 1346,0.000 0.000-161,20.000 0.000-608,0.000 0.000-384,0.000 0.000-32,19.000 0.000-33,-19.000 0.000 33,20.000 0.000-161,-1.000 0.000-191,22.000 0.000-193,-23.000 0.000-96,3.000-20.000-160,-21.000 20.000-225,19.000 0.000-448,-19.000 0.000-640,0.000 0.000-769,0.000-20.000 192,0.000 20.000 641,-20.000-19.000 320,0.000-1.000 192,0.000 20.000 192,0.000-20.000-32,0.000 20.000 705,0.000-20.000 673,-20.000 20.000 224,20.000 0.000 288,0.000 0.000 320,0.000-20.000-159,0.000 20.000-418,0.000 0.000-511,0.000 0.000 63,20.000 0.000-128,-1.000 0.000-63,21.000 20.000-33,-20.000-20.000 96,21.000 0.000 193,-3.000 0.000-225,-17.000 20.000 0,-1.000-20.000 65,0.000 20.000-257,-20.000-20.000-32,0.000 20.000 32,0.000-1.000-32,0.000 21.000 32,-20.000-20.000-160,-21.000 0.000 32,21.000 0.000 96,2.000 0.000-64,-23.000-1.000 32,21.000 21.000-1025,0.000-20.000-2594</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19:53:46"/>
    </inkml:context>
    <inkml:brush xml:id="br0">
      <inkml:brushProperty name="width" value="0.05292" units="cm"/>
      <inkml:brushProperty name="height" value="0.05292" units="cm"/>
      <inkml:brushProperty name="color" value="#ff0000"/>
    </inkml:brush>
  </inkml:definitions>
  <inkml:trace contextRef="#ctx0" brushRef="#br0">5795.000 2047.000 416,'0.000'0.000'2466,"0.000"0.000"-96,0.000 0.000-288,0.000 0.000-192,-20.000-20.000-641,20.000 20.000-448,0.000 0.000-160,0.000 0.000-193,0.000-20.000-127,0.000 20.000 63,0.000 0.000 32,0.000 0.000-127,0.000 0.000 63,0.000 0.000-64,0.000 0.000 64,0.000 0.000-63,0.000 0.000 31,0.000 0.000-96,0.000 0.000-96,0.000 0.000 33,20.000 0.000-65,-20.000 0.000 160,20.000 0.000-96,-20.000 0.000-64,20.000 0.000-96,-1.000 0.000 0,21.000 0.000 0,1.000 0.000 0,-3.000 0.000 32,3.000 0.000-32,18.000 0.000-32,20.000 0.000-32,-19.000 20.000-128,19.000-20.000 32,0.000 0.000 32,2.000 0.000 64,-2.000 0.000-1,20.000 0.000 33,-20.000 20.000 0,21.000-20.000 64,-1.000 0.000 0,20.000-20.000 1,-20.000 0.000 31,-20.000 20.000-64,-18.000-20.000-32,-2.000 20.000 32,-39.000 0.000 0,19.000-20.000-97,-39.000 20.000-351,0.000 0.000-417,0.000 0.000-448,0.000 0.000-257,-19.000 0.000-1953</inkml:trace>
  <inkml:trace contextRef="#ctx0" brushRef="#br0">6113.000 2245.000 160,'0.000'0.000'3587,"-20.000"0.000"-2498,20.000 0.000 673,0.000 0.000 416,0.000 0.000-545,0.000 0.000-512,0.000 0.000-224,20.000 0.000-192,-20.000 0.000-129,0.000 0.000 1,0.000 0.000-97,0.000 0.000-63,0.000 0.000-129,0.000 0.000-32,0.000 20.000 1,0.000-20.000-65,0.000 21.000-64,0.000-2.000-32,0.000 0.000 64,20.000 21.000-96,-20.000-19.000 32,0.000-2.000-64,0.000 21.000 0,0.000-20.000 0,19.000-1.000-96,-19.000 1.000-128,0.000 0.000-320,0.000-20.000-481,20.000 20.000-1089,-20.000-20.000-1538,0.000 0.000-5444</inkml:trace>
  <inkml:trace contextRef="#ctx0" brushRef="#br0">5953.000 2385.000 1,'0.000'-21.000'7558,"0.000"21.000"-7815,0.000 0.000 834,0.000 0.000 1889,0.000 0.000-1152,0.000 0.000-930,0.000 0.000-320,0.000 0.000 96,0.000-19.000 0,0.000 19.000-128,0.000 0.000 32,20.000-21.000 129,-20.000 21.000-129,21.000 0.000-64,-21.000-19.000 0,20.000 19.000-32,0.000 0.000 96,-20.000-19.000 32,19.000 19.000-96,1.000 0.000 0,0.000 0.000 0,0.000 0.000-96,19.000 0.000-353,-19.000 0.000-832,0.000 19.000-929,0.000 0.000-2499</inkml:trace>
  <inkml:trace contextRef="#ctx0" brushRef="#br0">7204.000 2245.000 4932,'0.000'0.000'513,"0.000"-20.000"-417,0.000 20.000 1922,0.000 0.000 0,0.000 0.000-1090,21.000 0.000-447,-21.000 0.000 160,0.000 20.000 255,0.000 0.000-31,20.000 1.000-224,-20.000-2.000-129,20.000 0.000-95,-20.000 21.000-321,0.000-19.000 64,18.000-2.000-160,-18.000 1.000 96,0.000 0.000-192,21.000 0.000-64,-21.000-1.000-257,0.000 1.000-319,0.000-20.000-738,0.000 0.000-1152,0.000 0.000-1538</inkml:trace>
  <inkml:trace contextRef="#ctx0" brushRef="#br0">7066.000 2424.000 7046,'0.000'0.000'1121,"0.000"0.000"-1089,0.000-20.000 1089,0.000 20.000 609,19.000 0.000-1474,-19.000 0.000-352,20.000 0.000 0,-20.000-19.000 96,20.000 19.000 0,-20.000-21.000 0,21.000 21.000 64,-21.000-19.000 128,20.000-2.000-32,-20.000 2.000-63,18.000 19.000 223,-18.000-19.000 192,0.000-2.000-255,20.000 21.000-225,-20.000 0.000 0,21.000 0.000 128,-21.000 0.000 0,20.000 0.000 32,18.000 0.000 32,-17.000 21.000-32,19.000-21.000-95,-20.000 0.000-194,19.000 0.000-863,-19.000 19.000-2275</inkml:trace>
  <inkml:trace contextRef="#ctx0" brushRef="#br0">2183.000 2027.000 10473,'0.000'0.000'705,"0.000"0.000"64,0.000 0.000 0,0.000-20.000 800,0.000 20.000-768,0.000 0.000-737,18.000 0.000 32,3.000 0.000 32,19.000 0.000-64,-1.000 0.000 0,21.000 0.000-32,19.000 0.000-32,0.000 20.000 0,41.000-20.000 96,-1.000 0.000 0,0.000 0.000-64,19.000 0.000-96,22.000 0.000-96,18.000-20.000-32,1.000 20.000 160,-20.000 0.000-32,-21.000-20.000 160,-18.000 20.000-96,-21.000 0.000-32,-39.000 0.000-545,-21.000 20.000-1312,-19.000-20.000-1699</inkml:trace>
  <inkml:trace contextRef="#ctx0" brushRef="#br0">7601.000 3020.000 6245,'20.000'20.000'385,"-20.000"-1.000"351,0.000 1.000 97,0.000 21.000-128,0.000 17.000-257,0.000-17.000-31,0.000-1.000-193,0.000-21.000 256,0.000 21.000 353,0.000-40.000-288,0.000 0.000 63,0.000 0.000 545,21.000 0.000-384,-21.000-20.000-737,20.000-19.000-160,-20.000-1.000 96,18.000-1.000 32,-18.000 2.000-64,21.000-1.000-96,-1.000 0.000-161,0.000 21.000 129,-20.000-1.000 64,20.000 0.000 96,-1.000 20.000 384,1.000 0.000 225,0.000 20.000 96,0.000 0.000-97,0.000 19.000-191,-20.000 2.000-225,20.000-2.000-96,-20.000 21.000-64,0.000-20.000-321,19.000-21.000-575,1.000 21.000-450,-20.000-40.000-832,20.000 20.000-2370</inkml:trace>
  <inkml:trace contextRef="#ctx0" brushRef="#br0">8059.000 3099.000 14413,'20.000'21.000'609,"19.000"-21.000"-577,-19.000-21.000 801,20.000 21.000-321,-1.000 0.000-448,1.000 0.000-480,-1.000-20.000-2115,-19.000 20.000-2722</inkml:trace>
  <inkml:trace contextRef="#ctx0" brushRef="#br0">8158.000 3178.000 13356,'0.000'21.000'1153,"0.000"-1.000"-1281,20.000-20.000 1249,-1.000 0.000-96,21.000 0.000-673,0.000 0.000-512,-1.000 0.000-897,1.000 0.000-1986,-1.000 0.000-3875</inkml:trace>
  <inkml:trace contextRef="#ctx0" brushRef="#br0">8832.000 2841.000 14381,'41.000'0.000'2498,"-41.000"-21.000"-3426,0.000 21.000 960,0.000 0.000 672,0.000 21.000-576,-21.000-1.000-192,1.000 0.000 64,0.000 0.000 128,20.000 19.000-31,0.000 1.000 63,0.000-20.000-64,20.000 0.000 96,0.000 0.000-96,1.000 19.000 64,17.000-19.000 0,23.000-20.000-128,-22.000 21.000 65,21.000-21.000-226,-21.000 0.000 161,21.000 0.000-256,-21.000-21.000-160,1.000 21.000-577,1.000-20.000-352,-23.000 20.000-1250,-18.000-20.000-3362</inkml:trace>
  <inkml:trace contextRef="#ctx0" brushRef="#br0">9110.000 2881.000 13548,'0.000'20.000'-384,"0.000"0.000"1281,0.000 19.000 1281,0.000-19.000-705,20.000 20.000-704,-20.000 19.000-96,0.000-18.000-289,20.000-2.000-256,-20.000 21.000-416,0.000-20.000-1025,0.000-1.000-994,0.000 1.000-4131</inkml:trace>
  <inkml:trace contextRef="#ctx0" brushRef="#br0">7085.000 4471.000 12587,'-39.000'0.000'161,"39.000"0.000"127,0.000 0.000 481,20.000 0.000 448,-1.000 0.000-192,42.000 19.000-673,18.000-19.000-256,20.000 0.000 160,0.000 0.000 129,0.000 0.000-1,21.000-19.000-96,-1.000 19.000-95,0.000 0.000-65,-19.000-20.000-96,-41.000 20.000-32,-1.000-20.000-192,3.000 20.000-321,-41.000 0.000-736,-1.000 0.000-993,-19.000-20.000-1858</inkml:trace>
  <inkml:trace contextRef="#ctx0" brushRef="#br0">7403.000 4172.000 12716,'0.000'20.000'-609,"-20.000"0.000"673,-19.000 0.000 64,-22.000 20.000 128,-18.000 19.000-31,0.000-19.000-65,0.000 0.000-64,-1.000 0.000 256,21.000-1.000 641,0.000-19.000-160,19.000 0.000-545,19.000 20.000-256,21.000-20.000 160,0.000-1.000 257,41.000 21.000 127,18.000-20.000-191,1.000 0.000-161,19.000-1.000-128,0.000 2.000-128,0.000-1.000-224,-18.000-20.000-193,-2.000 19.000-383,1.000-19.000-322,-21.000 0.000-543,-19.000 21.000-1634,0.000-21.000-4613</inkml:trace>
  <inkml:trace contextRef="#ctx0" brushRef="#br0">9071.000 4132.000 8712,'20.000'-19.000'2530,"-1.000"19.000"-2402,1.000-20.000 1057,0.000 20.000 289,-20.000 0.000-449,0.000 0.000-737,0.000 20.000 64,-20.000-1.000 1,0.000 21.000-1,-19.000 0.000 193,-1.000 0.000-161,20.000 20.000-160,1.000-20.000-64,-1.000-1.000-32,0.000 1.000 33,40.000-20.000-33,0.000 0.000 256,-1.000-1.000-32,41.000-19.000 33,19.000 0.000-97,0.000 0.000-256,0.000 0.000 0,2.000 0.000-416,-22.000 0.000-513,1.000-19.000-641,-21.000 19.000-832,1.000-20.000-2979</inkml:trace>
  <inkml:trace contextRef="#ctx0" brushRef="#br0">9349.000 4172.000 7142,'-21.000'40.000'8296,"21.000"-20.000"-8328,0.000 20.000 769,21.000 19.000 384,-1.000 1.000-352,0.000 0.000-481,-2.000-1.000-224,-18.000 21.000 32,21.000-21.000 0,-1.000-19.000-160,-20.000 0.000-224,20.000-1.000-481,-20.000 1.000-1089,0.000-19.000-2754</inkml:trace>
  <inkml:trace contextRef="#ctx0" brushRef="#br0">9905.000 4590.000 12651,'0.000'0.000'481,"19.000"0.000"95,1.000 0.000 898,0.000 0.000-737,0.000 0.000-449,19.000-20.000-192,1.000 20.000-128,1.000 0.000-288,-23.000-20.000-962,22.000 20.000-3458</inkml:trace>
  <inkml:trace contextRef="#ctx0" brushRef="#br0">10620.000 4510.000 11530,'18.000'-20.000'4389,"-18.000"20.000"-5158,0.000-19.000 1025,0.000 19.000-224,-18.000 0.000-64,-22.000 0.000-160,19.000 19.000 96,-17.000 1.000 32,-3.000 20.000 32,21.000-20.000-32,20.000 19.000 64,-20.000-18.000-32,20.000-2.000 32,20.000 1.000 64,0.000-20.000 128,0.000 20.000 416,1.000-20.000 193,-3.000-20.000-32,23.000 0.000-193,-21.000 1.000-31,18.000-2.000-65,-17.000-18.000 1,-1.000-1.000-353,-20.000-19.000-64,20.000-1.000-160,-20.000 1.000-481,0.000-2.000-95,-20.000-18.000-33,0.000 20.000 0,-1.000 19.000 321,3.000 0.000 96,-2.000 21.000 448,0.000 19.000-128,-1.000 19.000-64,1.000 1.000 256,2.000 40.000 97,-3.000-1.000 63,21.000 20.000 32,21.000 1.000-95,-3.000-20.000-33,2.000 19.000-96,21.000-19.000-96,-3.000-21.000 0,3.000 1.000-128,-1.000 0.000-256,-21.000 0.000-161,21.000-20.000-415,-20.000-1.000-962,0.000-19.000-3171</inkml:trace>
  <inkml:trace contextRef="#ctx0" brushRef="#br0">10976.000 4510.000 11146,'21.000'40.000'705,"-21.000"-20.000"256,20.000 19.000-577,-20.000-18.000 32,18.000 18.000-416,2.000-19.000-800,-20.000-1.000-962,21.000-19.000-1729</inkml:trace>
  <inkml:trace contextRef="#ctx0" brushRef="#br0">10976.000 4252.000 11434,'0.000'-20.000'96,"0.000"20.000"-8295</inkml:trace>
  <inkml:trace contextRef="#ctx0" brushRef="#br0">11195.000 4630.000 10826,'20.000'59.000'-289,"-20.000"-59.000"482,0.000 0.000 1600,0.000 0.000-31,0.000 0.000-1538,20.000-20.000-224,-20.000 0.000-128,19.000-20.000 32,1.000 21.000-224,-20.000-21.000-353,20.000 0.000 161,0.000 20.000 416,-20.000 20.000 352,21.000-19.000 320,-21.000 19.000-159,0.000 19.000 95,0.000-19.000-95,0.000 20.000-257,0.000 20.000-64,0.000-20.000-96,0.000 0.000-64,0.000-1.000-289,18.000 2.000 33,-18.000-2.000 0,0.000-19.000 96,0.000 0.000 224,20.000 0.000-161,-20.000-19.000 97,0.000-2.000 64,20.000 2.000 0,1.000-21.000-32,-21.000 20.000 64,20.000 0.000 225,-2.000 0.000 511,3.000 20.000 321,-21.000 0.000-32,20.000 0.000-480,0.000 0.000-289,-20.000 20.000-96,20.000 0.000-96,-20.000 0.000-31,19.000 0.000-258,-19.000 0.000-864,20.000 20.000-929,0.000-21.000-2081,0.000 1.000-4261</inkml:trace>
  <inkml:trace contextRef="#ctx0" brushRef="#br0">11691.000 4590.000 6790,'-20.000'0.000'8040,"20.000"0.000"-8233,0.000 0.000 321,0.000 0.000 417,20.000 0.000-225,0.000 0.000-320,19.000 0.000-192,-19.000-20.000 192,0.000 20.000 32,0.000-20.000 0,1.000 0.000-32,-21.000 0.000-64,0.000 0.000 64,0.000 20.000-256,-21.000-19.000 32,1.000 19.000 96,0.000 0.000-1,-19.000 0.000-31,19.000 0.000 96,0.000 19.000 64,0.000 1.000 192,20.000 20.000 33,0.000-20.000 127,0.000 19.000-160,40.000-18.000-96,-20.000-2.000-32,19.000 1.000-96,1.000-20.000-160,-1.000 20.000 32,22.000-20.000 32,-41.000-20.000 0,19.000 20.000-65,-19.000-20.000-95,0.000 20.000-224,0.000-19.000-193,-20.000 19.000 385,0.000 0.000-513,-20.000 0.000 256,20.000 19.000 417,0.000 1.000 224,0.000 0.000 32,-20.000-1.000 97,20.000 2.000 159,0.000-1.000 96,20.000-20.000 65,-20.000 0.000 192,0.000 0.000 352,0.000 0.000-225,20.000-20.000-479,-20.000-1.000-161,20.000 2.000-64,-1.000-1.000-128,1.000-19.000 0,0.000 18.000-32,0.000 2.000-32,19.000-21.000 0,-19.000 40.000 128,21.000-20.000 0,-21.000 20.000 64,-2.000 0.000 64,2.000 20.000-32,-20.000-20.000 1,21.000 20.000-129,-21.000 19.000-97,0.000-18.000-639,20.000-2.000-1442,-20.000 21.000-2338</inkml:trace>
  <inkml:trace contextRef="#ctx0" brushRef="#br0">12584.000 4510.000 4131,'-20.000'-39.000'8456,"1.000"39.000"-9128,-21.000-20.000 800,20.000 20.000 545,0.000 0.000-321,1.000 20.000-384,-1.000-1.000 96,20.000 1.000 128,0.000 0.000 224,20.000 20.000 1,-20.000-20.000-161,19.000 20.000-64,21.000-21.000-64,-20.000 21.000-31,0.000-21.000-65,-1.000 2.000 0,1.000-1.000 0,0.000-20.000 0,-20.000 19.000-96,0.000-19.000 64,-20.000 0.000 352,20.000 0.000-256,-39.000 0.000-320,19.000 0.000-32,-20.000 0.000-289,1.000-19.000-512,19.000 19.000-737,0.000-20.000-1152</inkml:trace>
  <inkml:trace contextRef="#ctx0" brushRef="#br0">12663.000 4490.000 11018,'40.000'20.000'2530,"-40.000"20.000"-2434,21.000-20.000 65,-21.000 0.000 95,0.000 20.000-352,20.000-21.000-1602,-20.000 1.000-3683</inkml:trace>
  <inkml:trace contextRef="#ctx0" brushRef="#br0">12703.000 4411.000 15534,'0.000'0.000'-3683,"0.000"0.000"-1154,0.000 0.000-512</inkml:trace>
  <inkml:trace contextRef="#ctx0" brushRef="#br0">12922.000 4590.000 10473,'-20.000'59.000'481,"20.000"-19.000"-769,-20.000-21.000 864,20.000 2.000 321,0.000-1.000-417,20.000-20.000-31,0.000 0.000 256,0.000 0.000 287,0.000 0.000-543,-1.000 0.000-129,1.000-20.000-128,0.000-1.000 1,0.000-18.000-1,-20.000 19.000 224,0.000 1.000 1,-20.000-21.000-321,0.000 20.000-224,0.000 0.000-97,-19.000 0.000-928,19.000 20.000-1858,-20.000 0.000-3203</inkml:trace>
  <inkml:trace contextRef="#ctx0" brushRef="#br0">13260.000 4689.000 14413,'19.000'19.000'737,"-19.000"2.000"-673,0.000-21.000 609,-19.000 20.000 832,19.000-20.000-1057,0.000 0.000-159,-20.000 0.000 223,20.000-20.000-95,0.000 20.000-417,0.000-21.000-385,20.000-18.000 33,-20.000 19.000-257,19.000 1.000-127,1.000-21.000 127,0.000 40.000 417,0.000-20.000 96,0.000 20.000 192,-20.000 0.000 128,0.000 0.000 128,0.000 20.000-191,0.000-1.000-161,0.000 2.000-609,19.000 18.000-1441,-19.000-19.000-3331</inkml:trace>
  <inkml:trace contextRef="#ctx0" brushRef="#br0">13696.000 4609.000 11627,'-19.000'0.000'480,"-1.000"0.000"-352,0.000 0.000 1890,-21.000 21.000-897,21.000 18.000-673,2.000-19.000-63,-2.000 20.000-1,20.000-20.000 33,0.000-1.000-289,38.000 2.000-96,-18.000-2.000 160,1.000 2.000 64,19.000-21.000 321,-1.000-21.000-97,1.000 21.000 97,0.000-40.000 127,-21.000 21.000 97,21.000-22.000-96,-20.000-18.000-161,-20.000 0.000-287,21.000-1.000-193,-21.000 1.000-128,0.000-21.000-321,0.000 1.000-223,0.000 19.000-129,-21.000-20.000-64,1.000 40.000 417,20.000 1.000 224,-20.000 19.000 128,20.000 20.000-225,-20.000 0.000 161,1.000 40.000 577,19.000 0.000 127,-20.000 19.000-287,20.000 20.000 63,20.000-18.000 64,-1.000 18.000-159,1.000-20.000-97,20.000 1.000-32,-1.000-1.000-192,1.000 1.000-64,1.000-21.000-256,-23.000-18.000 31,23.000 18.000-95,-1.000-18.000-993,-1.000-2.000-834,-19.000-19.000-3170</inkml:trace>
  <inkml:trace contextRef="#ctx0" brushRef="#br0">13756.000 4669.000 768,'-20.000'0.000'1794,"20.000"0.000"-705,-20.000 0.000 609,20.000 0.000 800,0.000 0.000-768,0.000 0.000-866,0.000 0.000-127,0.000 0.000 64,0.000 0.000-289,0.000-20.000-384,0.000 20.000-63,0.000 0.000 351,0.000 0.000 257,0.000 0.000 223,0.000 0.000 129,0.000 0.000-128,0.000 0.000-224,0.000 0.000-353,0.000 20.000-224,0.000-20.000 225,0.000 20.000-225,20.000-1.000-64,-20.000 22.000 32,20.000-22.000-32,-20.000 2.000-32,20.000-2.000-289,-20.000-19.000-319,0.000 21.000-449,19.000-21.000-1025,-19.000 0.000-4388</inkml:trace>
  <inkml:trace contextRef="#ctx0" brushRef="#br0">14907.000 4431.000 5829,'40.000'20.000'1826,"-40.000"0.000"-257,20.000 19.000 513,0.000 1.000-769,-1.000 19.000-832,1.000-19.000-289,0.000 0.000-96,0.000 0.000 353,19.000-1.000 512,-19.000-18.000-33,0.000-2.000 33,-20.000-19.000 32,20.000 0.000-192,1.000-19.000-32,-21.000-2.000-385,18.000-18.000-256,-18.000 18.000 0,0.000-18.000-160,0.000 19.000-96,0.000-20.000-352,-18.000 21.000-385,18.000-1.000-544,0.000 20.000-1090,18.000-20.000-2113,-18.000 20.000-3332</inkml:trace>
  <inkml:trace contextRef="#ctx0" brushRef="#br0">15522.000 4609.000 5605,'20.000'-19.000'4452,"-20.000"19.000"-4804,-20.000 0.000 800,1.000 0.000-416,-1.000 19.000-32,0.000 2.000 64,-20.000 18.000-64,21.000 0.000 32,-21.000-18.000 96,40.000 18.000 0,-20.000-18.000-31,20.000-2.000 223,20.000-19.000 192,0.000 0.000 161,19.000 0.000 0,1.000-19.000-289,-20.000-2.000 64,19.000 2.000 33,-19.000-22.000 63,20.000 22.000-255,-40.000-21.000-257,21.000 21.000 32,-21.000-2.000 128,0.000 21.000 64,0.000-19.000-160,0.000 19.000-256,-21.000 19.000-224,21.000-19.000 256,0.000 21.000 64,0.000 18.000 32,0.000-19.000-33,21.000-1.000-223,-3.000 2.000 96,2.000-1.000-513,1.000-20.000-416,-1.000 19.000-384,0.000-19.000-1378,-2.000 21.000-5187</inkml:trace>
  <inkml:trace contextRef="#ctx0" brushRef="#br0">15522.000 4749.000 7719,'0.000'0.000'1954,"0.000"0.000"-1186,0.000-20.000 1603,0.000 20.000-802,0.000 0.000-736,0.000 0.000-609,0.000 20.000 225,20.000-20.000 63,0.000 0.000-160,21.000 0.000-127,-3.000-20.000-129,-17.000 20.000 32,19.000-21.000 0,-22.000 2.000-96,3.000-1.000 96,-1.000 0.000 0,-20.000 1.000 0,0.000-21.000 32,0.000 20.000-192,-20.000 20.000 0,-19.000-20.000-96,-1.000 20.000 0,-1.000 0.000 128,2.000 20.000 128,-1.000 0.000 0,20.000-1.000 65,-19.000 2.000-33,39.000 18.000 32,0.000-19.000 96,0.000-1.000-96,20.000 22.000 97,19.000-22.000 63,1.000 2.000-32,-1.000-2.000 1,2.000-19.000-193,17.000 0.000-224,-17.000 21.000-449,-21.000-21.000-704,19.000 0.000-641,-19.000 0.000-2626,0.000-21.000-7462</inkml:trace>
  <inkml:trace contextRef="#ctx0" brushRef="#br0">16058.000 4609.000 14701,'41.000'-39.000'1602,"-41.000"19.000"-1250,0.000 20.000 1538,-20.000 0.000-1345,20.000 0.000-674,-21.000 0.000-127,1.000 20.000 192,0.000 0.000 96,2.000 20.000 0,18.000-21.000 32,0.000 21.000 0,0.000-21.000 32,38.000 2.000 33,-18.000-1.000-97,21.000-1.000-32,-3.000-19.000-449,3.000 0.000-191,-1.000 0.000-642,-1.000-19.000-1568,-19.000 19.000-3236</inkml:trace>
  <inkml:trace contextRef="#ctx0" brushRef="#br0">16257.000 4649.000 6854,'-39.000'-19.000'5285,"19.000"-2.000"-5157,20.000 21.000 2595,0.000 0.000-673,0.000 0.000-1378,20.000 0.000-672,19.000-19.000 481,1.000 19.000-289,19.000 0.000 160,2.000-20.000-31,-23.000 20.000-418,23.000-20.000-479,-22.000 20.000-545,-19.000 0.000-1506,0.000-20.000-2946</inkml:trace>
  <inkml:trace contextRef="#ctx0" brushRef="#br0">16396.000 4331.000 10057,'0.000'0.000'1602,"0.000"21.000"-1282,21.000-2.000 2370,-21.000 21.000-672,18.000 0.000-640,2.000 19.000-385,-20.000-19.000-385,0.000 19.000-384,20.000 1.000-128,-20.000-21.000-352,21.000 2.000-577,-21.000-1.000-352,20.000-21.000-801,-2.000 2.000-1697,3.000-1.000-4261</inkml:trace>
  <inkml:trace contextRef="#ctx0" brushRef="#br0">16753.000 4649.000 13324,'-20.000'20.000'-160,"1.000"-20.000"-961,19.000 20.000 1794,-20.000-1.000-33,20.000 2.000-480,0.000 18.000-32,20.000-39.000 97,-1.000 21.000 191,1.000-2.000-224,0.000-19.000-96,20.000 0.000 193,-1.000 0.000 31,-19.000-19.000 256,1.000 19.000 257,-1.000-21.000-64,0.000 2.000-160,-20.000-22.000-97,0.000 22.000-320,-20.000-21.000-384,0.000 21.000 0,-21.000-2.000-32,21.000 2.000-513,-19.000 19.000-1057,19.000 0.000-2562</inkml:trace>
  <inkml:trace contextRef="#ctx0" brushRef="#br0">17131.000 4789.000 11242,'39.000'40.000'1185,"-39.000"-40.000"-800,0.000 20.000 2145,20.000-20.000 64,-20.000-20.000-1472,0.000 20.000-994,0.000-40.000-64,20.000 19.000 224,-20.000-18.000-192,0.000 18.000 0,0.000-18.000 0,0.000 0.000 64,20.000 18.000 225,-20.000 2.000 287,19.000-1.000-255,1.000 20.000-289,0.000 0.000 224,21.000 0.000-95,-3.000 0.000-129,23.000 0.000-96,-22.000 20.000 64,1.000-20.000-352,-1.000 0.000-801,-19.000 0.000-1282,-20.000 0.000-2113</inkml:trace>
  <inkml:trace contextRef="#ctx0" brushRef="#br0">15463.000 4768.000 5028,'0.000'0.000'1057,"0.000"0.000"961,0.000-19.000 96,0.000 19.000-288,0.000 0.000-641,0.000 0.000-384,0.000 0.000-129,0.000 0.000-159,0.000 0.000-1,0.000 0.000-159,0.000 0.000-129,20.000 0.000-96,-20.000 0.000 32,0.000 0.000-32,20.000 0.000-96,-1.000 0.000 96,1.000 0.000-63,0.000 0.000-33,0.000-20.000 64,1.000 20.000 0,-3.000 0.000 0,-18.000-21.000 32,20.000 21.000 0,-20.000-19.000 64,21.000 19.000 0,-21.000 0.000-63,0.000-20.000-33,0.000 20.000 0,20.000-20.000-96,-20.000 20.000 32,0.000-19.000 96,0.000 19.000 128,0.000-21.000-32,0.000 21.000 1,0.000 0.000 31,-20.000-19.000 0,20.000 19.000-128,0.000 0.000-224,-21.000 0.000-64,1.000 0.000 96,20.000 0.000-192,-39.000 0.000 256,19.000 19.000-96,0.000-19.000 64,0.000 21.000-97,1.000-21.000 65,-1.000 0.000 0,0.000 19.000 64,0.000-19.000 0,0.000 20.000-128,1.000 0.000 64,19.000-1.000 64,0.000 2.000 0,-20.000-1.000 0,20.000-1.000 64,20.000 2.000 32,-20.000-2.000 32,19.000 2.000-32,1.000-1.000-96,0.000-1.000 65,20.000 1.000-130,-21.000-20.000 194,1.000 20.000-161,20.000 0.000-65,-19.000-20.000 65,17.000 20.000-128,-17.000-20.000 32,19.000 0.000-64,-22.000 0.000-128,3.000-20.000 480,-1.000 20.000-320,-20.000 0.000-33,20.000 0.000 97,-20.000-20.000-64,0.000 20.000 0,20.000 0.000 0,-20.000 0.000-64,0.000 0.000-129,0.000 0.000 65,0.000-20.000 160,0.000 20.000-32,0.000 0.000 32,0.000 0.000-129,0.000 0.000-351,0.000 0.000-33,0.000 0.000 225,0.000 0.000-129,-20.000 20.000-63,20.000-20.000 384,-20.000 0.000 128,0.000 0.000 63,-1.000 0.000 66,3.000 20.000-33,-22.000-20.000 32,19.000 0.000 64,-17.000-20.000 32,-3.000 20.000 673,21.000-20.000 320,-19.000 20.000-385,19.000-20.000 33,-20.000 1.000-545,20.000 19.000-192,20.000-20.000-64,-19.000-1.000-512,19.000 21.000-577,0.000-19.000-1089,0.000 19.000-5510</inkml:trace>
  <inkml:trace contextRef="#ctx0" brushRef="#br0">18162.000 4829.000 15086,'0.000'20.000'1473,"0.000"-20.000"-960,0.000 0.000 800,0.000 0.000-352,0.000 0.000-1057,0.000 0.000-673,0.000 0.000-640,0.000 0.000-1570,20.000 0.000-6886</inkml:trace>
  <inkml:trace contextRef="#ctx0" brushRef="#br0">19553.000 1908.000 9801,'20.000'0.000'384,"-20.000"20.000"-576,19.000-1.000 672,-19.000 1.000 353,20.000 20.000 160,0.000 19.000-96,0.000 1.000 64,0.000 19.000-224,-20.000-19.000-193,19.000 20.000-352,1.000-1.000-96,-20.000 0.000-32,20.000-19.000-256,0.000-1.000-480,-20.000-19.000-225,0.000 0.000-320,0.000 0.000-321,0.000-40.000 321,0.000 20.000-320,0.000-20.000-3140</inkml:trace>
  <inkml:trace contextRef="#ctx0" brushRef="#br0">19851.000 2027.000 14541,'0.000'-20.000'1185,"20.000"20.000"-1665,-20.000 20.000 384,18.000 0.000 192,2.000 19.000 0,1.000 1.000-64,-21.000 19.000-32,20.000 1.000 0,-20.000 0.000 32,20.000 20.000-96,-20.000-21.000 64,0.000 0.000 32,19.000 1.000-160,-19.000-21.000-417,20.000 2.000-512,-20.000-2.000-160,0.000-19.000-769,0.000-20.000-576,0.000 0.000-2755</inkml:trace>
  <inkml:trace contextRef="#ctx0" brushRef="#br0">19492.000 2027.000 16367,'-18.000'-20.000'-128,"18.000"-20.000"0,18.000 20.000 128,23.000 20.000 288,-1.000-19.000-256,39.000 19.000 0,20.000 0.000 32,1.000 0.000 224,19.000 0.000 129,-1.000 19.000-225,-19.000 1.000-256,-39.000 20.000 0,-1.000 0.000-64,-38.000 19.000-161,-1.000-19.000-95,-40.000 19.000 160,-1.000 1.000 192,3.000-20.000 96,-23.000 0.000 160,1.000 0.000 321,1.000-1.000-65,-1.000 1.000-96,20.000-21.000-159,0.000 21.000-161,20.000 0.000 32,20.000-20.000 192,20.000 19.000 0,-1.000-18.000-224,21.000-2.000-352,-1.000 1.000-256,2.000 0.000-225,-22.000-20.000-865,1.000 19.000-2786</inkml:trace>
  <inkml:trace contextRef="#ctx0" brushRef="#br0">20446.000 1609.000 13068,'-40.000'0.000'256,"40.000"-20.000"-288,-19.000 20.000 1025,19.000-19.000-320,19.000-1.000-609,1.000 20.000-96,0.000-21.000 32,20.000 21.000-32,-1.000 0.000-32,-19.000 0.000 32,20.000 21.000-161,-21.000-1.000-287,1.000-1.000-97,-20.000 1.000 161,20.000 20.000 256,-20.000-20.000 128,-20.000 0.000 32,20.000-1.000 0,-20.000-19.000-192,1.000 20.000-513,19.000 0.000-160,0.000 0.000-384,19.000 0.000-64,1.000 1.000 608,0.000-2.000 577,0.000-19.000 160,19.000 19.000 96,-19.000 2.000 288,1.000-2.000 257,-21.000-19.000 544,0.000 21.000 321,0.000-21.000-385,0.000 20.000-545,-21.000-20.000-319,1.000 0.000-321,2.000 0.000-289,-3.000 0.000-672,1.000 19.000-896,0.000-19.000-129,0.000 0.000 224,20.000-19.000-2530</inkml:trace>
  <inkml:trace contextRef="#ctx0" brushRef="#br0">20883.000 1768.000 13484,'-20.000'0.000'32,"20.000"0.000"-736,0.000 0.000 1665,20.000 20.000-65,-1.000-20.000-383,21.000 21.000-257,0.000-21.000-64,19.000 19.000-96,-18.000 0.000-288,17.000-19.000-673,-17.000 21.000-1120,-2.000-2.000-2115,1.000-19.000-4483</inkml:trace>
  <inkml:trace contextRef="#ctx0" brushRef="#br0">21181.000 1689.000 8840,'-20.000'0.000'929,"20.000"0.000"-769,0.000 19.000 1794,-21.000 1.000-545,1.000 0.000-1089,2.000 20.000-320,-2.000 0.000-800,-21.000 0.000-321,21.000 0.000-545,20.000-1.000-1025,-20.000-19.000-1472</inkml:trace>
  <inkml:trace contextRef="#ctx0" brushRef="#br0">21240.000 1728.000 12299,'20.000'-20.000'417,"0.000"1.000"-33,0.000 19.000 1634,19.000 0.000-897,1.000-20.000-481,-1.000 20.000-255,21.000 0.000-321,-21.000 20.000-320,1.000-20.000-33,-19.000 19.000 97,-21.000 1.000-352,0.000 0.000 127,-21.000 20.000 321,1.000 0.000 96,-18.000-21.000 32,17.000 21.000-32,1.000-19.000 128,0.000-21.000 161,20.000 20.000 415,20.000-20.000-127,0.000 0.000-385,19.000 19.000-192,1.000-19.000-288,1.000 0.000-961,-2.000 0.000-3460</inkml:trace>
  <inkml:trace contextRef="#ctx0" brushRef="#br0">19255.000 2762.000 15534,'-40.000'20.000'385,"40.000"-40.000"-385,40.000-21.000-353,19.000 2.000 417,20.000-21.000-128,61.000-39.000-256,-1.000 20.000-257,40.000-1.000 289,19.000-39.000 352,0.000 20.000 160,1.000 0.000 353,-21.000 19.000-289,-18.000 21.000-96,-42.000 19.000 1,1.000-19.000-129,21.000 18.000-64,-1.000-19.000-513,-21.000 1.000-2145,-37.000 19.000-2243,-23.000 20.000-2882</inkml:trace>
  <inkml:trace contextRef="#ctx0" brushRef="#br0">20049.000 2543.000 13708,'-60.000'79.000'2147,"80.000"-79.000"-2372,20.000 0.000 514,19.000-20.000 479,20.000-19.000-351,22.000-1.000-321,17.000-19.000-96,21.000-1.000 64,1.000 1.000 0,-2.000-21.000 128,1.000 20.000-32,1.000 1.000 161,-22.000-1.000-321,-19.000 21.000 0,-39.000 19.000-97,-21.000 0.000-511,-19.000 20.000-1154,-20.000 20.000-800,-20.000-20.000-1442,1.000 20.000-4932</inkml:trace>
  <inkml:trace contextRef="#ctx0" brushRef="#br0">19672.000 4093.000 10473,'0.000'-20.000'545,"0.000"1.000"544,0.000-2.000 865,0.000 21.000-417,0.000 0.000-640,0.000 0.000-737,0.000 0.000-416,0.000 21.000 192,0.000-2.000 448,19.000 21.000 33,-19.000 19.000-33,0.000 21.000-32,0.000-1.000 1,0.000 1.000-65,-19.000 19.000-32,19.000-19.000-96,0.000-1.000-31,0.000 1.000-33,0.000-21.000-32,0.000-18.000-96,0.000-2.000-257,0.000 1.000-127,0.000 0.000-321,0.000-40.000-63,0.000 19.000-898,0.000-19.000-608,0.000 0.000-609,0.000 0.000-4132</inkml:trace>
  <inkml:trace contextRef="#ctx0" brushRef="#br0">19909.000 4153.000 7655,'0.000'-60.000'384,"0.000"40.000"1218,0.000 1.000 384,0.000 19.000-705,0.000 0.000-865,0.000 0.000-512,0.000 39.000 961,0.000-19.000 224,0.000 39.000-352,21.000 1.000-161,-21.000 20.000-256,0.000-21.000 1,0.000 21.000 63,0.000-1.000 0,20.000-19.000-191,-20.000 19.000 31,0.000-19.000-160,20.000 0.000 160,-20.000 0.000-224,0.000-1.000 0,0.000-19.000-192,19.000-1.000 96,-19.000-19.000-705,0.000 0.000 64,0.000-20.000-352,0.000 20.000-736,-19.000-40.000-1378,19.000 20.000-4645</inkml:trace>
  <inkml:trace contextRef="#ctx0" brushRef="#br0">19632.000 4054.000 11530,'-40.000'-21.000'129,"40.000"21.000"863,-19.000-20.000 770,19.000 20.000-353,0.000 0.000-352,0.000 0.000-576,19.000 0.000-449,21.000 0.000 192,0.000 0.000-96,39.000 0.000-32,0.000 20.000 0,0.000-20.000 1,1.000 21.000-97,0.000-2.000-32,-1.000 21.000-33,-40.000 0.000 1,21.000-1.000 32,-39.000 1.000-64,-1.000 19.000 64,-20.000 2.000-32,-20.000-2.000 64,-1.000 1.000 0,1.000-21.000 64,-20.000 1.000 32,1.000-20.000-32,-1.000 19.000 0,1.000-18.000 33,-1.000-2.000 31,20.000-19.000-160,0.000 20.000 32,1.000-20.000-128,19.000 20.000 320,19.000-1.000 256,21.000 22.000 33,0.000-1.000-161,19.000 0.000-64,0.000-20.000-256,22.000 19.000 96,-22.000 1.000-128,1.000 0.000-64,-1.000-21.000 160,0.000 1.000-640,-19.000 0.000-33,0.000-20.000-64,-21.000 20.000-608,1.000-20.000-1602,-20.000 0.000-3971</inkml:trace>
  <inkml:trace contextRef="#ctx0" brushRef="#br0">20802.000 3715.000 10313,'21.000'-19.000'192,"-21.000"19.000"930,0.000 0.000 863,0.000 0.000-1312,0.000 0.000-577,0.000 0.000 64,0.000 19.000 225,-21.000 1.000-97,3.000 0.000 96,18.000 20.000-224,-20.000-20.000 1,0.000 0.000-33,-1.000 20.000-64,21.000-21.000-32,0.000 1.000 128,0.000 0.000 32,0.000-20.000 257,21.000 20.000 31,19.000 0.000-64,-22.000-20.000-63,43.000 20.000-161,-22.000-20.000-32,21.000 0.000-192,-21.000 0.000 96,21.000 0.000 32,-19.000 0.000-160,-3.000 0.000-96,-17.000 0.000-417,-1.000 0.000-351,-20.000 0.000-258,20.000 0.000-191,-20.000 0.000-385,0.000 0.000-640,-20.000-20.000-961,20.000 20.000-1762</inkml:trace>
  <inkml:trace contextRef="#ctx0" brushRef="#br0">21061.000 3835.000 8103,'0.000'0.000'961,"0.000"0.000"-641,0.000 0.000 1762,0.000 19.000-448,0.000 21.000-353,0.000-20.000-192,0.000 40.000-192,0.000-21.000-385,0.000 2.000-319,0.000-2.000-65,0.000 0.000-64,0.000 1.000-224,21.000 0.000-1122,-21.000-20.000-3170</inkml:trace>
  <inkml:trace contextRef="#ctx0" brushRef="#br0">19373.000 5504.000 4708,'-19.000'0.000'2434,"19.000"0.000"-2978,0.000 0.000 1569,19.000 0.000 832,1.000 20.000-607,21.000-20.000 31,17.000 0.000-384,3.000 0.000 64,18.000 0.000-65,20.000 0.000-287,21.000 0.000-128,18.000-20.000-97,21.000 20.000-96,-1.000 0.000-160,22.000-20.000-64,-22.000 20.000 0,21.000-20.000-96,-20.000 20.000 32,-21.000 0.000 0,-18.000 0.000 32,-41.000 0.000-384,-19.000 0.000-577,-40.000 0.000-1441,-1.000 0.000-2274</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2-03-20T00:54:25"/>
    </inkml:context>
    <inkml:brush xml:id="br0">
      <inkml:brushProperty name="width" value="0.05292" units="cm"/>
      <inkml:brushProperty name="height" value="0.05292" units="cm"/>
      <inkml:brushProperty name="color" value="#ff0000"/>
    </inkml:brush>
  </inkml:definitions>
  <inkml:trace contextRef="#ctx0" brushRef="#br0">1259.000 1440.000 3427,'0.000'0.000'1217,"0.000"0.000"-737,-9.000 0.000 1058,9.000 0.000 544,0.000 10.000-513,-10.000-10.000-448,10.000 0.000-160,-11.000 0.000-32,11.000 0.000 32,0.000 0.000-352,0.000 0.000-257,0.000 0.000-192,0.000 0.000-128,0.000 0.000 96,11.000 0.000 128,-11.000 0.000-159,10.000 0.000 31,9.000 0.000-128,-9.000 0.000 32,10.000 0.000 0,10.000 0.000-32,-10.000 0.000 32,9.000 0.000 0,1.000 0.000-32,0.000-10.000 0,10.000 10.000-128,-1.000 0.000-32,1.000 0.000 31,0.000-10.000-95,10.000 10.000-64,-11.000-10.000 96,1.000 10.000-193,-1.000 0.000 97,1.000-10.000 32,0.000 10.000-32,-1.000 10.000-65,1.000-10.000-31,-10.000 0.000 128,10.000 0.000 128,-11.000 0.000 96,1.000 0.000-1,0.000 10.000 66,0.000-10.000-1,-10.000 0.000 192,10.000 10.000 32,-11.000-10.000 0,1.000 0.000-192,0.000 0.000 0,-10.000 0.000 0,10.000 0.000 0,-10.000-10.000 1,-10.000 10.000-1,9.000 0.000-32,-9.000 0.000 64,10.000 10.000 320,-10.000-10.000 353,0.000 0.000-225,0.000 0.000-383,0.000-10.000-97,0.000 10.000-96,-10.000 0.000-321,10.000 0.000-832,0.000-10.000-1057,-9.000 10.000-3491</inkml:trace>
  <inkml:trace contextRef="#ctx0" brushRef="#br0">2202.000 1321.000 10794,'-10.000'-10.000'480,"0.000"10.000"-608,10.000 0.000 288,0.000 0.000 1250,0.000 0.000-834,0.000 0.000-576,0.000 0.000 545,0.000 0.000 127,10.000 10.000-95,-10.000-10.000-257,20.000 10.000-224,-10.000 0.000-32,0.000 0.000-32,10.000-1.000 0,-10.000 1.000 0,9.000 1.000 32,-9.000-2.000-64,11.000 1.000 32,-12.000 0.000 0,1.000 0.000 33,0.000-10.000-33,0.000 10.000-32,0.000 0.000 0,0.000-10.000-32,-10.000 0.000 64,0.000 10.000 128,0.000-10.000-32,0.000 10.000 128,0.000-10.000 192,0.000 10.000 1,-10.000-10.000-161,0.000 0.000-32,0.000 10.000-95,0.000 0.000 63,0.000 0.000-96,-9.000-1.000-32,-2.000 1.000-96,-8.000 10.000 32,9.000-10.000-64,0.000 10.000-160,0.000-10.000-257,10.000 0.000-800,-9.000 0.000-929,9.000 0.000-1986</inkml:trace>
  <inkml:trace contextRef="#ctx0" brushRef="#br0">3552.000 5752.000 4804,'0.000'0.000'448,"0.000"0.000"129,0.000 0.000 1025,0.000-10.000-65,0.000 10.000-448,0.000 0.000-384,-10.000 0.000-33,10.000 0.000-31,-10.000 0.000 0,10.000 0.000-161,-10.000-10.000-64,0.000 10.000-191,0.000 0.000-97,-9.000 0.000 160,9.000 0.000-64,-10.000-10.000 0,10.000 10.000-63,-10.000-9.000 191,0.000 9.000 192,1.000-11.000-95,-12.000 11.000 31,12.000-10.000-255,-11.000 1.000-65,10.000 9.000-96,-10.000 0.000-32,1.000 0.000-32,9.000 0.000 0,-1.000 0.000 0,2.000 0.000-32,-1.000 0.000-32,10.000 9.000 64,-10.000-9.000-32,10.000 10.000 64,0.000-10.000-96,0.000 0.000 64,1.000 11.000 0,-1.000-11.000 0,10.000 9.000-32,-10.000-9.000 32,10.000 10.000-32,-10.000 0.000 32,10.000 0.000 0,0.000 0.000 0,-10.000 10.000 0,10.000-10.000-32,0.000 0.000 32,-10.000 10.000 0,10.000-1.000 0,0.000-8.000-33,0.000 8.000-63,-10.000 1.000 96,10.000-10.000 0,0.000 10.000-32,0.000 0.000 64,0.000 10.000 0,-10.000-11.000-96,10.000 2.000 96,0.000-2.000 0,0.000 11.000-64,0.000-10.000 32,0.000 10.000 0,0.000-10.000 32,0.000 10.000 32,0.000 0.000-64,0.000-1.000 0,0.000-9.000 0,-10.000 10.000 33,10.000 0.000-33,0.000-1.000-33,0.000 1.000 98,-10.000 0.000-97,10.000 0.000 64,-9.000 0.000-97,9.000 0.000 162,-10.000-1.000-129,10.000 1.000 96,0.000 0.000 32,-10.000 0.000-32,10.000-1.000-32,0.000 11.000 32,0.000-10.000-32,0.000 0.000 0,0.000-1.000 0,0.000-9.000 0,0.000 0.000-32,0.000 0.000 0,-11.000 0.000 0,11.000-10.000 32,0.000 10.000-32,0.000 0.000 32,0.000 0.000-32,0.000-11.000 32,11.000 11.000-32,-11.000 0.000 0,0.000-10.000 32,0.000 10.000-32,0.000-10.000 0,0.000 0.000 0,10.000 0.000 32,-10.000 0.000-64,0.000 0.000 0,0.000-1.000 0,0.000-9.000-32,0.000 10.000-64,0.000 1.000 32,10.000-11.000-32,-10.000 0.000 96,0.000 10.000 32,0.000-10.000 0,0.000 0.000 32,0.000 0.000-32,0.000 0.000 0,0.000 0.000 32,0.000 9.000-64,0.000-9.000 0,-10.000 10.000 32,10.000-10.000-64,0.000 0.000 32,0.000 10.000-1,0.000-10.000 33,0.000 0.000-96,0.000 0.000 64,-10.000 10.000 64,10.000-10.000-32,0.000 0.000 0,0.000 10.000-64,0.000-10.000 96,0.000 0.000-32,0.000 10.000-64,10.000-10.000 128,-10.000 0.000-128,0.000 10.000 64,0.000-10.000 0,0.000 0.000 0,0.000 10.000-32,0.000-10.000 32,10.000 0.000 32,-10.000 10.000-32,0.000-10.000 0,9.000 0.000 0,-9.000 0.000 0,10.000 10.000 0,-10.000-10.000 0,10.000 0.000 0,-10.000 0.000 32,10.000 0.000-32,0.000 0.000 32,-10.000 10.000 0,10.000-10.000-32,0.000 0.000 161,0.000 0.000-129,0.000 10.000 64,-10.000-10.000-32,10.000 0.000 0,-1.000 0.000 0,11.000 0.000 0,-10.000 0.000-32,1.000 0.000 0,8.000 0.000 32,-9.000 0.000-64,10.000 0.000 0,0.000 0.000 32,-10.000 0.000 0,10.000 0.000-32,9.000 0.000-32,-9.000 0.000 64,0.000 0.000-64,10.000 0.000 64,-1.000 0.000-96,2.000 0.000 96,-12.000 0.000 0,11.000 0.000-64,0.000 0.000 32,-1.000 0.000 32,-9.000 0.000-32,10.000 0.000 32,10.000 0.000-32,-10.000 0.000-32,-1.000 0.000 64,11.000 0.000 0,-10.000 0.000 0,9.000 0.000 32,2.000 0.000-128,-12.000 10.000 160,1.000-10.000 0,10.000 0.000-96,-11.000 0.000-96,11.000 0.000 96,-10.000 0.000 128,10.000 0.000-224,-11.000 0.000 160,11.000 0.000-128,0.000-10.000 128,-1.000 10.000-64,1.000 0.000 0,-10.000 0.000 96,10.000 0.000-160,-1.000 0.000 64,-9.000 0.000 0,10.000 0.000 0,-11.000 0.000 0,1.000 10.000 0,10.000-10.000 0,-10.000 0.000 0,0.000 0.000 0,9.000 0.000 0,-9.000 0.000 32,0.000 0.000-320,10.000 0.000 544,-11.000 10.000-256,1.000-10.000 32,0.000 0.000 32,9.000 0.000-96,-8.000 0.000 64,-2.000 0.000-32,1.000 0.000-32,10.000 0.000 64,-11.000 0.000-32,2.000 0.000 0,8.000 0.000 33,-9.000 0.000-1,9.000 0.000-97,-9.000 0.000 226,10.000 0.000-129,-1.000 0.000 0,1.000 0.000 32,-10.000 0.000 0,10.000 0.000-64,-1.000 0.000 0,1.000 0.000 96,-10.000 0.000-96,9.000 0.000-32,1.000 0.000 64,0.000 0.000-32,0.000 0.000 96,-1.000 0.000-96,1.000 0.000 96,-1.000 0.000-288,2.000 0.000 480,-2.000 0.000-128,1.000 0.000-160,-1.000 0.000 32,2.000 0.000 0,-2.000 0.000 32,1.000 0.000 65,-1.000 0.000-65,1.000 9.000 0,0.000-9.000-32,0.000 0.000 64,-1.000 0.000-64,11.000 10.000-256,-11.000-10.000 512,2.000 0.000-288,8.000 0.000 0,-9.000 10.000 0,-1.000-10.000-32,11.000 0.000 128,0.000 0.000-160,-11.000 10.000 96,11.000-10.000 32,-1.000 0.000-96,1.000 0.000 64,0.000 0.000-32,-1.000 0.000 32,-9.000 0.000-32,10.000 0.000 0,0.000 10.000 0,-11.000-10.000 32,11.000 0.000 32,-1.000 0.000-128,1.000 0.000 64,-10.000 0.000-32,9.000 0.000 96,-9.000 0.000-64,0.000 0.000 0,0.000 0.000 0,-1.000 0.000 0,1.000 0.000 32,-10.000 0.000-320,9.000-10.000 512,1.000 10.000-224,-10.000 0.000 32,10.000 0.000-32,-1.000 0.000 0,-9.000 0.000 32,0.000 0.000-64,9.000 0.000 64,-9.000 0.000-64,0.000 0.000 32,0.000 0.000 0,0.000 0.000-64,-1.000-10.000 224,1.000 10.000-352,0.000 0.000 192,-1.000-10.000-96,2.000 10.000 64,-2.000 0.000-32,-9.000-10.000 64,10.000 10.000 0,0.000-9.000 0,-11.000-1.000-64,1.000 10.000 32,0.000-10.000-32,0.000 10.000 64,0.000-10.000-32,0.000 0.000 0,0.000 0.000-32,-10.000 0.000 32,9.000 0.000-129,-9.000 0.000 97,0.000 0.000 32,0.000-10.000-64,10.000 0.000 64,-20.000 11.000 64,10.000-12.000-32,0.000 2.000 0,-10.000-11.000 0,10.000 10.000 0,-10.000-10.000 128,10.000 1.000-224,-10.000-11.000 160,9.000 0.000-96,-9.000 0.000 64,10.000 10.000-64,1.000 1.000 32,-11.000-11.000 0,0.000 10.000 0,10.000 0.000 32,-10.000-10.000 32,10.000 11.000 64,-1.000-1.000-128,-9.000-10.000 129,0.000 11.000-129,10.000-1.000 32,-10.000 0.000-32,0.000-10.000 32,10.000 10.000 32,-10.000-10.000-128,0.000 11.000 32,0.000-11.000 32,10.000 0.000 64,-10.000 10.000-96,0.000 1.000 96,0.000-11.000-32,0.000 10.000 64,0.000 0.000-64,0.000 10.000 0,0.000-10.000-96,0.000 1.000 256,0.000 9.000-288,0.000 0.000 160,0.000 0.000-128,0.000 0.000-32,0.000 0.000 32,-10.000 0.000-64,10.000 1.000 32,10.000 9.000-65,-10.000-10.000 225,0.000 10.000-64,0.000 0.000 65,0.000 10.000-130,0.000-10.000 162,-10.000 10.000-33,10.000-10.000-96,0.000 10.000 32,0.000-10.000 0,-10.000 10.000 0,10.000 0.000 0,0.000-10.000-32,-10.000 10.000 64,10.000-10.000-64,-9.000 10.000-257,-1.000-9.000 481,0.000 9.000-95,-1.000 0.000-1,-8.000-11.000-192,-1.000 11.000 128,0.000 0.000-64,-10.000 0.000 0,1.000 0.000 32,-1.000-10.000 0,0.000 10.000-129,-10.000 0.000 129,0.000 0.000-64,1.000 0.000 0,-1.000-9.000 32,-9.000 9.000 0,9.000 0.000 32,-10.000 0.000 0,10.000 0.000-32,-9.000-10.000 32,-1.000 10.000 0,0.000 0.000 96,-9.000 0.000-64,0.000 0.000 0,9.000 0.000 0,-10.000 0.000-64,11.000 0.000 0,-11.000 0.000 0,11.000 0.000 128,-1.000 0.000-192,0.000 0.000-192,-9.000-10.000 576,9.000 10.000-288,-10.000 0.000-32,11.000 0.000 64,-1.000 0.000-64,-10.000 0.000 96,11.000 10.000-96,-11.000-10.000 96,11.000 0.000 0,-10.000 0.000-160,-1.000 10.000 192,0.000-10.000-224,1.000 9.000 128,-1.000-9.000-32,0.000 10.000 32,1.000 1.000-32,0.000-11.000 96,-1.000 9.000-96,0.000 1.000 0,11.000-10.000 0,-11.000 10.000 96,0.000-10.000-64,11.000 10.000-64,-1.000-10.000 96,-9.000 10.000 64,9.000-10.000-192,0.000 10.000 64,0.000-10.000 64,-8.000 10.000 32,17.000-10.000-128,-8.000 0.000 64,-1.000 10.000-32,10.000-10.000 32,1.000 0.000-32,-11.000 0.000 64,11.000 10.000-128,-2.000-10.000 192,2.000 0.000-96,-11.000 0.000-64,11.000 0.000 160,-1.000 0.000-128,1.000 0.000 32,-2.000 0.000 0,2.000 10.000 0,-11.000-10.000 32,11.000 0.000-32,-1.000 0.000-32,0.000 0.000-32,0.000 0.000 128,1.000 0.000-256,-1.000 0.000 320,1.000 0.000-160,-2.000 0.000 32,2.000 0.000 0,-1.000 0.000 0,1.000-10.000 0,-1.000 10.000 32,0.000 0.000 0,0.000 0.000 32,1.000 0.000 32,-1.000 0.000-192,0.000 0.000 160,1.000 0.000-64,-1.000 0.000 0,1.000-10.000 0,8.000 10.000 96,-8.000-10.000-192,9.000 10.000 128,-10.000-10.000 0,11.000 10.000 193,-11.000-10.000-354,10.000 10.000 258,0.000-10.000-129,-9.000 10.000-193,9.000-10.000 546,-10.000 10.000-321,0.000-10.000 32,1.000 10.000-32,9.000-10.000-64,-10.000 10.000 32,11.000 0.000 0,-2.000-9.000 64,-8.000 9.000-128,9.000 0.000 64,0.000 0.000-64,-9.000 0.000-96,9.000 0.000 31,0.000 0.000-255,-9.000 0.000-96,9.000 0.000-705,-10.000 9.000-1666,0.000-9.000-4100</inkml:trace>
  <inkml:trace contextRef="#ctx0" brushRef="#br0">2629.000 6090.000 3331,'0.000'10.000'704,"0.000"-10.000"-287,0.000 0.000 63,0.000 0.000 1346,0.000 0.000-161,10.000 0.000-608,0.000 0.000-384,0.000 0.000-32,9.000 0.000-33,-9.000 0.000 33,10.000 0.000-161,0.000 0.000-191,10.000 0.000-193,-11.000 0.000-96,2.000-10.000-160,-11.000 10.000-225,9.000 0.000-448,-9.000 0.000-640,0.000 0.000-769,0.000-10.000 192,0.000 10.000 641,-10.000-10.000 320,0.000 0.000 192,0.000 10.000 192,0.000-10.000-32,0.000 10.000 705,0.000-10.000 673,-10.000 10.000 224,10.000 0.000 288,0.000 0.000 320,0.000-10.000-159,0.000 10.000-418,0.000 0.000-511,0.000 0.000 63,10.000 0.000-128,0.000 0.000-63,10.000 10.000-33,-10.000-10.000 96,10.000 0.000 193,-1.000 0.000-225,-8.000 10.000 0,-1.000-10.000 65,0.000 10.000-257,-10.000-10.000-32,0.000 10.000 32,0.000 0.000-32,0.000 10.000 32,-10.000-10.000-160,-11.000 0.000 32,11.000 0.000 96,1.000 0.000-64,-11.000-1.000 32,10.000 11.000-1025,0.000-10.000-2594</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
    </inkml:context>
    <inkml:brush xml:id="br0">
      <inkml:brushProperty name="width" value="0.05292" units="cm"/>
      <inkml:brushProperty name="height" value="0.05292" units="cm"/>
      <inkml:brushProperty name="color" value="#ff0000"/>
    </inkml:brush>
  </inkml:definitions>
  <inkml:trace contextRef="#ctx0" brushRef="#br0">436.000 9299.000 11755,'-41.000'20.000'-64,"21.000"0.000"-97,0.000 0.000-63,20.000-20.000 288,0.000 0.000 64,0.000 0.000 161,-19.000 0.000-225,19.000 0.000 0,19.000 0.000 224,-19.000-20.000 193,20.000 20.000-161,20.000-20.000-128,1.000 0.000-96,-2.000 0.000 0,1.000 1.000-32,-1.000-21.000-64,21.000 20.000 32,-1.000-20.000 0,20.000 1.000-32,-39.000-1.000 64,19.000 0.000-64,-18.000 20.000 0,-1.000-20.000 0,-1.000 21.000 0,1.000 19.000-64,-20.000-21.000-96,-1.000 21.000-64,1.000-19.000-160,-20.000 19.000 31,20.000-20.000-95,-20.000 20.000-257,0.000 0.000-448,0.000-20.000-1185,0.000 20.000-2563</inkml:trace>
  <inkml:trace contextRef="#ctx0" brushRef="#br0">952.000 8783.000 9673,'-40.000'0.000'0,"40.000"0.000"-128,0.000 0.000 160,0.000-20.000 256,20.000 20.000 833,0.000-20.000-64,19.000 20.000-609,-19.000-20.000-320,20.000 20.000-63,-1.000-20.000-1,1.000 20.000-32,-1.000 0.000 0,1.000 0.000-32,-20.000 0.000 0,1.000 0.000 0,-1.000 20.000 0,-2.000-20.000 96,2.000 20.000-32,-20.000 0.000 32,0.000 0.000 0,0.000 19.000 0,0.000 1.000-64,-20.000 0.000-96,-18.000-1.000-641,17.000 1.000-896,1.000 0.000-1250,0.000 20.000-3939</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
    </inkml:context>
    <inkml:brush xml:id="br0">
      <inkml:brushProperty name="width" value="0.05292" units="cm"/>
      <inkml:brushProperty name="height" value="0.05292" units="cm"/>
      <inkml:brushProperty name="color" value="#ff0000"/>
    </inkml:brush>
  </inkml:definitions>
  <inkml:trace contextRef="#ctx0" brushRef="#br0">436.000 9299.000 11755,'-41.000'20.000'-64,"21.000"0.000"-97,0.000 0.000-63,20.000-20.000 288,0.000 0.000 64,0.000 0.000 161,-19.000 0.000-225,19.000 0.000 0,19.000 0.000 224,-19.000-20.000 193,20.000 20.000-161,20.000-20.000-128,1.000 0.000-96,-2.000 0.000 0,1.000 1.000-32,-1.000-21.000-64,21.000 20.000 32,-1.000-20.000 0,20.000 1.000-32,-39.000-1.000 64,19.000 0.000-64,-18.000 20.000 0,-1.000-20.000 0,-1.000 21.000 0,1.000 19.000-64,-20.000-21.000-96,-1.000 21.000-64,1.000-19.000-160,-20.000 19.000 31,20.000-20.000-95,-20.000 20.000-257,0.000 0.000-448,0.000-20.000-1185,0.000 20.000-2563</inkml:trace>
  <inkml:trace contextRef="#ctx0" brushRef="#br0">952.000 8783.000 9673,'-40.000'0.000'0,"40.000"0.000"-128,0.000 0.000 160,0.000-20.000 256,20.000 20.000 833,0.000-20.000-64,19.000 20.000-609,-19.000-20.000-320,20.000 20.000-63,-1.000-20.000-1,1.000 20.000-32,-1.000 0.000 0,1.000 0.000-32,-20.000 0.000 0,1.000 0.000 0,-1.000 20.000 0,-2.000-20.000 96,2.000 20.000-32,-20.000 0.000 32,0.000 0.000 0,0.000 19.000 0,0.000 1.000-64,-20.000 0.000-96,-18.000-1.000-641,17.000 1.000-896,1.000 0.000-1250,0.000 20.000-3939</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9:44"/>
    </inkml:context>
    <inkml:brush xml:id="br0">
      <inkml:brushProperty name="width" value="0.05292" units="cm"/>
      <inkml:brushProperty name="height" value="0.05292" units="cm"/>
      <inkml:brushProperty name="color" value="#ff0000"/>
    </inkml:brush>
  </inkml:definitions>
  <inkml:trace contextRef="#ctx0" brushRef="#br0">2499.000 6895.000 1345,'20.000'0.000'640,"-20.000"0.000"-704,20.000 0.000 96,1.000 0.000 641,-1.000-20.000 929,-2.000 20.000-129,3.000 0.000-480,-1.000 0.000-321,0.000 0.000 1,0.000 0.000-353,-1.000 0.000-288,1.000 0.000 33,-20.000 0.000-33,20.000 0.000-64,0.000 0.000 64,-20.000 0.000 64,20.000 0.000-32,-1.000 0.000-32,1.000 0.000-32,20.000-20.000 0,-20.000 20.000 0,1.000 0.000 0,17.000 0.000 32,-18.000 0.000-64,21.000 0.000 32,-2.000 0.000 0,-19.000 20.000 64,20.000-20.000-128,-1.000 0.000 128,1.000 0.000-32,-1.000 20.000-64,1.000-20.000 32,0.000 0.000 32,-1.000 0.000-32,22.000 0.000 96,-23.000 0.000-64,23.000 0.000 128,-2.000 0.000 449,0.000 0.000-289,1.000 0.000-160,19.000 0.000 0,-18.000 0.000 225,18.000 0.000-33,0.000 0.000-96,0.000 0.000-32,0.000 0.000-31,2.000 0.000-65,-2.000-20.000-96,0.000 20.000 0,0.000 0.000 0,0.000 0.000-32,2.000 0.000 0,-2.000 0.000 0,0.000-20.000 0,0.000 20.000 96,20.000 0.000-64,-18.000 0.000 32,18.000 0.000 160,-20.000 0.000-64,20.000 0.000 1,0.000-19.000-33,-20.000 19.000-32,21.000 0.000-32,-21.000 0.000 0,20.000 0.000 0,-19.000 0.000-64,20.000 0.000 32,-1.000 0.000-32,-20.000 0.000 0,20.000-20.000-32,0.000 20.000 96,1.000 0.000-96,-21.000 0.000 64,20.000 0.000-32,0.000 0.000 0,0.000 0.000 0,-20.000 0.000 32,21.000 0.000-32,0.000 0.000 0,-20.000 0.000 0,19.000 0.000 0,0.000 0.000 0,0.000 0.000 0,0.000 20.000 32,-20.000-20.000-32,21.000 0.000 32,-1.000 0.000 0,0.000 0.000 64,0.000 0.000 32,1.000 0.000 0,-1.000 0.000-96,-20.000 0.000 33,20.000-20.000-33,-18.000 20.000 0,-2.000 0.000 0,0.000 0.000 32,0.000 0.000 0,2.000 0.000 32,-23.000 0.000-32,22.000-20.000-32,-20.000 20.000 0,-1.000 0.000-32,0.000 0.000 0,-19.000 0.000 0,19.000 0.000 0,1.000 0.000 0,-21.000 0.000 0,2.000 0.000 0,-1.000 0.000 0,-1.000 0.000-224,-19.000-20.000-1025,0.000 20.000-2851</inkml:trace>
  <inkml:trace contextRef="#ctx0" brushRef="#br0">15979.000 6796.000 704,'0.000'0.000'4164,"-20.000"0.000"-4196,20.000 0.000 32,-20.000 0.000 416,20.000 20.000 674,0.000-20.000-98,0.000 0.000-447,0.000 0.000-129,0.000 0.000 161,0.000 0.000 288,20.000 0.000-161,0.000-20.000-191,1.000 20.000-225,-21.000 0.000 0,18.000 0.000-127,2.000 0.000-1,0.000 0.000-32,21.000 0.000-32,-21.000 0.000-64,-2.000 0.000-32,23.000 0.000 0,-21.000 0.000 32,39.000 0.000 0,-19.000 0.000-64,19.000 0.000 32,2.000 0.000 0,-3.000 0.000-64,1.000 0.000 32,22.000 0.000 0,-2.000 20.000 0,0.000-20.000 0,20.000 0.000 64,-20.000 0.000-32,21.000 0.000 0,-20.000 0.000 0,19.000 0.000 32,-19.000 0.000-64,19.000 0.000 32,0.000 0.000 0,0.000 20.000 0,0.000-20.000 32,1.000 0.000-64,-1.000 0.000 96,0.000 0.000-96,0.000 0.000 32,-20.000 0.000 0,21.000 0.000 32,-1.000 0.000-32,0.000 19.000 0,0.000-19.000 0,-18.000 0.000-32,18.000 0.000 32,0.000 0.000-32,1.000 0.000 32,-1.000 0.000 32,0.000-19.000-32,-20.000 19.000 0,20.000 0.000 0,1.000 0.000 32,-1.000 0.000-32,0.000 0.000 0,0.000 0.000 0,0.000-20.000 0,1.000 20.000 0,19.000 0.000 0,-20.000 0.000 0,21.000-20.000 64,-21.000 20.000-32,20.000 0.000 0,-1.000 0.000 0,1.000-20.000 0,-19.000 20.000 96,19.000-20.000 32,0.000 20.000 161,1.000-20.000 127,-21.000 20.000-64,0.000 0.000-191,0.000-19.000-129,-20.000 19.000-64,1.000 0.000-32,-1.000 0.000-257,-19.000 0.000-479,-21.000 0.000-578,1.000 0.000-1568,0.000 0.000-4197</inkml:trace>
  <inkml:trace contextRef="#ctx0" brushRef="#br0">3532.000 13969.000 6374,'0.000'20.000'1697,"0.000"-20.000"-640,-20.000 0.000-320,20.000 0.000 224,0.000 0.000-160,-19.000 0.000-225,19.000 0.000-416,0.000 0.000-160,0.000 0.000 64,0.000 0.000 225,0.000 0.000 31,0.000 0.000-192,19.000 0.000-32,-19.000 0.000-64,20.000 0.000 64,0.000 0.000 0,-20.000 0.000 64,20.000 0.000-31,0.000 0.000-65,-1.000 0.000-32,1.000 0.000 32,20.000 0.000 96,-20.000 0.000-64,19.000-20.000-32,1.000 20.000 0,-19.000 0.000-32,37.000 0.000 0,-17.000 0.000-32,-2.000 0.000 32,21.000-20.000-32,-21.000 20.000 32,21.000 0.000 0,-1.000 0.000-32,2.000 0.000-32,-2.000 0.000 64,-1.000 0.000-32,23.000 0.000 32,-22.000 0.000-64,0.000 0.000 64,22.000 0.000 0,-23.000 0.000-32,21.000 0.000 0,-18.000 0.000 32,18.000-19.000 64,0.000 19.000 129,-18.000 0.000-65,18.000 0.000-64,0.000 0.000-32,0.000 0.000-64,0.000 0.000 96,1.000 0.000-96,20.000 0.000 32,-21.000 0.000-32,0.000 0.000 32,0.000 0.000-32,1.000 0.000 32,0.000 0.000-32,19.000 0.000 0,-20.000 0.000 0,20.000 0.000 0,-20.000 0.000 32,20.000 0.000-64,-18.000 0.000 64,18.000 0.000-32,-20.000 0.000 96,20.000 0.000-64,-19.000-21.000 32,19.000 21.000 0,0.000 0.000-32,0.000 0.000 0,0.000 0.000-32,-20.000 0.000 32,21.000-19.000-32,-20.000 19.000 32,20.000 0.000-32,-21.000 0.000 0,0.000 0.000 0,0.000 0.000 0,1.000 0.000 0,20.000 0.000 33,-21.000 0.000-33,0.000 0.000 0,20.000-20.000 32,-20.000 20.000-32,20.000 0.000 32,-20.000 0.000-32,2.000-21.000 32,-22.000 21.000-32,20.000 0.000 0,-19.000 0.000-32,-21.000-19.000-353,22.000 19.000-608,-41.000 0.000-320,-2.000 0.000-1730</inkml:trace>
  <inkml:trace contextRef="#ctx0" brushRef="#br0">9607.000 12062.000 13612,'-20.000'0.000'96,"20.000"0.000"-352,20.000 19.000 384,-1.000 1.000 385,1.000 0.000 159,21.000 0.000-63,-3.000 0.000-32,23.000 19.000 63,18.000 1.000-159,-20.000 0.000-65,21.000-1.000 129,-21.000-19.000-321,0.000 1.000 32,2.000-2.000-32,-2.000 21.000-192,20.000-21.000 64,1.000 22.000 0,-21.000-21.000 1,2.000-1.000-194,-2.000 2.000 226,-19.000-2.000-1,-22.000-19.000-256,23.000 20.000-225,-41.000-20.000-63,20.000 0.000-161,-20.000 0.000-640,0.000-20.000-1634,0.000 20.000-2369</inkml:trace>
  <inkml:trace contextRef="#ctx0" brushRef="#br0">9725.000 12598.000 13388,'-38.000'40.000'385,"17.000"-40.000"-417,1.000 0.000 96,20.000 0.000 320,0.000 0.000-32,0.000-20.000 161,0.000 0.000-321,0.000-20.000-64,0.000 0.000 0,0.000-19.000 96,0.000-40.000 129,-20.000-1.000-257,-19.000 1.000-64,19.000 0.000-64,-20.000 19.000 64,21.000 40.000-32,-1.000 0.000 320,0.000 1.000-64,20.000 19.000 33,0.000 0.000-65,20.000 20.000-96,19.000 0.000 0,21.000 0.000 128,-1.000 0.000-128,40.000 20.000-63,1.000 0.000 31,-1.000-20.000-160,0.000 0.000 96,-20.000 20.000 32,2.000-20.000-128,-2.000 0.000-161,-40.000 19.000-511,1.000-19.000-802,-20.000-19.000-1537,-20.000-1.000-9415</inkml:trace>
  <inkml:trace contextRef="#ctx0" brushRef="#br0">9905.000 7769.000 10025,'59.000'-59.000'1922,"-19.000"39.000"-289,-21.000 0.000-480,-19.000 0.000-224,20.000 20.000-64,-40.000 0.000-480,1.000 20.000-321,-21.000 0.000 32,0.000 0.000 0,-39.000 39.000 0,0.000-19.000-64,0.000 19.000 0,-1.000 1.000 0,-19.000-20.000 0,19.000 20.000-32,21.000-1.000 0,-20.000-19.000-96,38.000 0.000-192,1.000 0.000-513,21.000-21.000-448,-1.000-19.000-1090,20.000 20.000-3490</inkml:trace>
  <inkml:trace contextRef="#ctx0" brushRef="#br0">9547.000 7868.000 9545,'-79.000'40.000'-385,"39.000"-40.000"257,-19.000 40.000 128,-2.000-20.000 160,2.000 20.000 257,0.000-1.000 447,-1.000 1.000 97,40.000 0.000 64,1.000 0.000-224,19.000-21.000-224,19.000 2.000 223,1.000-2.000-95,40.000 1.000-225,-21.000 0.000-95,22.000-20.000-33,18.000 0.000-160,-20.000 0.000 129,21.000-20.000-161,-1.000 20.000-64,-20.000-20.000-64,20.000 20.000-224,-18.000-19.000-1089,-41.000 19.000-3076</inkml:trace>
  <inkml:trace contextRef="#ctx0" brushRef="#br0">1070.000 7987.000 13100,'-39.000'-19.000'160,"19.000"-1.000"96,0.000 20.000-320,20.000 0.000 128,20.000 0.000 225,0.000 0.000 351,19.000 20.000 1,1.000-1.000-129,19.000 22.000-31,1.000-2.000-65,19.000 1.000-96,1.000 0.000 33,19.000 20.000-161,-19.000-21.000-96,20.000 1.000-32,-21.000 0.000-32,0.000-21.000-32,-20.000 1.000 0,-19.000 1.000-32,0.000-2.000-544,-21.000 1.000-642,1.000 0.000-928,-20.000-20.000-1569,0.000 19.000-6149</inkml:trace>
  <inkml:trace contextRef="#ctx0" brushRef="#br0">1448.000 8464.000 12651,'0.000'41.000'-448,"0.000"-41.000"512,20.000 0.000 160,-1.000 19.000 1,1.000-19.000 63,20.000 0.000 96,-1.000 20.000 1,21.000 0.000-65,20.000-20.000-224,-22.000 20.000 0,23.000 0.000 160,-22.000-20.000 449,-19.000 19.000 416,19.000-19.000 96,-18.000-19.000-96,-3.000-21.000 0,3.000 0.000-416,-1.000-20.000-96,-1.000-18.000-33,-19.000 18.000-128,0.000 0.000-95,0.000 20.000-321,-20.000 0.000-352,0.000 21.000-417,0.000 19.000-1057,0.000 0.000-1921,0.000 0.000-6951</inkml:trace>
  <inkml:trace contextRef="#ctx0" brushRef="#br0">15344.000 14069.000 3939,'-20.000'19.000'641,"20.000"1.000"-97,0.000-20.000 65,-19.000 0.000-385,19.000 0.000 161,0.000 0.000-1,0.000 0.000-128,0.000 0.000 0,0.000-20.000 161,0.000 20.000-161,-20.000 0.000-128,20.000 0.000-160,0.000 0.000 32,-20.000 0.000 192,20.000-19.000 289,0.000 19.000 63,-21.000 0.000 1,21.000 0.000-129,0.000 0.000-31,0.000 0.000 31,0.000 0.000-224,0.000 0.000-128,0.000 0.000 64,0.000 0.000-32,21.000 0.000 65,-21.000 0.000 63,20.000 0.000-32,-20.000 0.000 32,20.000 0.000 32,-1.000 0.000-160,1.000 0.000 65,0.000 0.000-33,20.000 0.000-32,-21.000 0.000 32,21.000 0.000 0,0.000 0.000-96,-1.000 0.000-32,1.000-20.000 0,-1.000 20.000 0,22.000 0.000 32,-23.000 0.000-64,23.000 0.000 64,-22.000 0.000 32,1.000 0.000-64,19.000 0.000 96,1.000 0.000-32,-21.000-20.000 32,22.000 20.000-64,-3.000 0.000 65,-17.000 0.000 31,18.000 0.000 32,-19.000 0.000-64,0.000 0.000-64,19.000 0.000 0,-18.000 0.000 0,-3.000 0.000 0,23.000-20.000 32,-22.000 20.000-96,1.000 0.000 96,19.000 0.000-64,-19.000-20.000 0,19.000 20.000 0,1.000 0.000 0,-21.000 0.000 0,22.000 0.000 0,-23.000 20.000 32,23.000-20.000 32,-2.000 0.000-32,-19.000 0.000 0,19.000 0.000 96,-19.000 0.000-128,19.000 0.000 0,-18.000 0.000 0,-3.000 0.000 32,23.000 0.000-64,-22.000 0.000 64,21.000 0.000-32,-21.000 0.000 32,21.000 0.000-32,-1.000 0.000 32,-19.000 0.000 161,19.000 0.000-65,2.000 20.000-32,18.000-20.000-32,-20.000 0.000-96,1.000 0.000 128,-1.000 0.000-160,2.000 0.000 128,18.000 0.000-128,-20.000 0.000 128,1.000 0.000-32,19.000 0.000-32,-20.000 0.000 0,20.000-20.000 32,2.000 20.000 32,-2.000 0.000 32,0.000 0.000-32,0.000 0.000-64,2.000 0.000 32,-2.000-20.000-32,0.000 20.000 0,0.000 0.000 0,-19.000 0.000 32,19.000 0.000-32,0.000-20.000 32,0.000 20.000-32,2.000 0.000 32,-2.000 0.000 64,-20.000-20.000-31,20.000 20.000-97,2.000 0.000 64,-2.000 0.000-64,0.000 0.000 32,-20.000 0.000-33,21.000 0.000-63,-21.000 0.000 0,2.000 0.000 64,18.000 0.000-64,-20.000 0.000 64,1.000 0.000 0,-1.000 20.000 64,0.000-20.000-64,1.000 0.000 64,-1.000 0.000-64,2.000 0.000 32,-2.000 0.000 0,20.000 0.000-96,-19.000 0.000 64,-1.000 0.000-64,2.000 0.000 128,-2.000 0.000-32,0.000 0.000 64,1.000 0.000-128,-1.000 20.000 160,20.000-20.000-192,-19.000 0.000 192,19.000 0.000-128,-20.000 0.000 64,2.000 0.000-64,18.000 0.000 64,-20.000 0.000-32,21.000 0.000 96,-21.000 0.000 96,20.000 20.000 65,2.000-20.000-33,-2.000 0.000-32,0.000 0.000-32,0.000-20.000-128,-18.000 20.000-32,-2.000 0.000 0,0.000 0.000 0,-19.000-20.000-64,-20.000 20.000-96,19.000 0.000-224,-39.000 0.000-705,20.000 0.000-1474,-20.000 0.000-4676</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6:34"/>
    </inkml:context>
    <inkml:brush xml:id="br0">
      <inkml:brushProperty name="width" value="0.05292" units="cm"/>
      <inkml:brushProperty name="height" value="0.05292" units="cm"/>
      <inkml:brushProperty name="color" value="#ff0000"/>
    </inkml:brush>
  </inkml:definitions>
  <inkml:trace contextRef="#ctx0" brushRef="#br0">5915.000 6160.000 4099,'0.000'0.000'1826,"-21.000"0.000"-32,21.000 0.000 224,0.000-20.000-193,0.000 20.000-447,0.000 0.000-674,21.000-20.000-223,-1.000 20.000 63,18.000 0.000-31,23.000 0.000-1,-2.000 0.000-95,20.000 0.000 31,20.000-20.000-63,0.000 20.000-33,21.000 0.000 0,-1.000 0.000 97,0.000 0.000-161,1.000 0.000-64,-2.000 0.000-64,1.000-20.000-64,-20.000 20.000-96,-18.000 0.000-96,-22.000 0.000-192,-19.000-20.000-321,-21.000 20.000-1024,1.000 0.000-1987,-20.000 0.000-6629</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19:10"/>
    </inkml:context>
    <inkml:context xml:id="ctx1">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23T01:20:45"/>
    </inkml:context>
    <inkml:brush xml:id="br0">
      <inkml:brushProperty name="width" value="0.05292" units="cm"/>
      <inkml:brushProperty name="height" value="0.05292" units="cm"/>
      <inkml:brushProperty name="color" value="#ff0000"/>
    </inkml:brush>
  </inkml:definitions>
  <inkml:trace contextRef="#ctx0" brushRef="#br0">10659.000 6140.000 4996,'-21.000'0.000'-128,"21.000"0.000"512,0.000 0.000 609,0.000 0.000 769,0.000 0.000-417,0.000 0.000-288,21.000 0.000-320,-1.000-20.000 0,20.000 20.000-129,-21.000 0.000-351,21.000 0.000-65,0.000-20.000 0,19.000 20.000-32,-19.000 0.000-64,19.000 0.000 32,20.000 0.000-64,21.000 0.000 0,-1.000 0.000-32,0.000 0.000-32,21.000-20.000 32,19.000 20.000 1,-1.000 0.000 31,22.000 0.000 96,18.000 0.000 64,20.000 0.000-32,-19.000 0.000-64,19.000 0.000 0,2.000 0.000-64,-1.000 0.000 0,-1.000 0.000-31,1.000 0.000-1,-21.000 0.000-32,0.000 20.000 32,0.000-20.000-32,-18.000 20.000 32,-2.000 0.000 0,-18.000-20.000 0,-21.000 0.000 32,0.000 0.000-32,-19.000 0.000 64,-21.000 0.000-64,-20.000-20.000 32,-19.000 20.000-160,-1.000 0.000-256,-19.000 0.000-898,0.000-20.000-2465</inkml:trace>
  <inkml:trace contextRef="#ctx0" brushRef="#br0">7642.000 6200.000 3971,'0.000'0.000'128,"20.000"0.000"-256,19.000 0.000 417,1.000 0.000 479,39.000 0.000 33,0.000 0.000 416,20.000-21.000 64,21.000 21.000 65,-1.000-19.000-193,0.000 19.000-320,19.000-20.000-385,2.000 20.000-256,-1.000-20.000-64,-1.000 20.000-96,2.000 0.000-64,-21.000 0.000-96,1.000 0.000 32,-3.000 0.000 96,-36.000 0.000-32,-22.000 0.000-256,1.000 0.000-769,-41.000 20.000-993,1.000-20.000-2146</inkml:trace>
  <inkml:trace contextRef="#ctx0" brushRef="#br0">7998.000 7510.000 3459,'0.000'0.000'192,"0.000"0.000"0,0.000 0.000 193,20.000-19.000 415,1.000 19.000-95,-1.000 0.000-289,0.000 0.000-95,-2.000 0.000-225,3.000 0.000 64,19.000 0.000 256,-20.000 0.000-95,39.000 0.000-33,-19.000 0.000-96,19.000 0.000 64,20.000 19.000-64,0.000-19.000 97,2.000 0.000-1,38.000 0.000 0,-1.000 0.000 129,22.000 0.000 127,18.000 0.000-127,1.000 0.000-33,20.000 0.000 0,-20.000 20.000-95,0.000-20.000-97,19.000 0.000-128,-18.000 21.000 0,18.000-21.000-32,0.000 19.000-32,21.000-19.000 0,-21.000 0.000 32,2.000 0.000-64,-22.000 0.000 32,-19.000 0.000 0,-19.000 0.000 0,-41.000 0.000-288,0.000 0.000-417,-39.000 0.000-1377,-1.000 0.000-2819</inkml:trace>
  <inkml:trace contextRef="#ctx0" brushRef="#br0">17032.000 10393.000 3683,'0.000'0.000'416,"0.000"0.000"161,0.000 0.000 1377,0.000 0.000 160,0.000 0.000-1025,0.000 0.000-288,19.000 0.000-65,-19.000 0.000-159,20.000 0.000-65,-20.000 0.000-191,20.000 0.000-161,0.000 0.000-160,0.000 0.000 64,-1.000 0.000-64,21.000 0.000 32,0.000 0.000 0,-1.000 19.000 0,2.000-19.000-32,17.000 0.000 0,-17.000 0.000 0,18.000 20.000 64,20.000-20.000-96,-19.000 0.000 64,19.000 0.000-32,-20.000 0.000-32,22.000 20.000-96,-22.000-20.000 64,20.000 0.000-32,1.000 0.000 0,-21.000 0.000 64,20.000 0.000 32,0.000 20.000 0,2.000-20.000 0,-2.000 0.000 0,20.000 0.000 0,-20.000 0.000 0,21.000 20.000 0,-1.000-20.000 0,20.000 0.000 0,-20.000 19.000 0,21.000-19.000 0,-1.000 0.000 32,19.000 0.000-32,-18.000 0.000 32,39.000 0.000 0,-21.000 0.000 128,22.000 0.000-32,18.000-19.000 64,-20.000 19.000-192,-18.000-20.000 32,-1.000 20.000-32,-1.000 0.000 32,2.000-20.000-32,-21.000 20.000 0,19.000 0.000 32,-18.000 0.000-64,19.000-20.000 0,-19.000 20.000-32,-3.000 0.000 0,-17.000-20.000 64,19.000 20.000 0,-38.000-19.000 0,-2.000 19.000-32,0.000 0.000-192,-39.000-21.000-289,-21.000 21.000-608,-19.000 0.000-1313,-19.000-19.000-4965</inkml:trace>
  <inkml:trace contextRef="#ctx0" brushRef="#br0">19573.000 11366.000 1921,'-20.000'0.000'1057,"0.000"0.000"993,20.000 0.000-352,0.000 0.000-161,0.000 0.000-127,0.000 0.000-1,0.000 0.000-352,0.000 0.000-448,0.000 0.000-161,20.000 0.000 257,19.000 0.000-65,1.000 0.000-191,19.000 0.000-33,21.000 0.000 65,20.000 0.000 31,18.000 20.000-128,21.000-20.000 1,21.000 0.000-161,-2.000 0.000-64,20.000 0.000-64,0.000 0.000 0,2.000 0.000-96,-22.000 0.000 96,2.000 0.000-32,-42.000 20.000-32,1.000-20.000-64,-19.000 0.000 32,-40.000 19.000-64,-1.000-19.000-160,-39.000 0.000-192,0.000 0.000-353,-20.000 0.000-768,0.000 0.000-930,-20.000 0.000-1889</inkml:trace>
  <inkml:trace contextRef="#ctx1" brushRef="#br0">16847.000 9922.000</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1:38"/>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definitions>
  <inkml:trace contextRef="#ctx0" brushRef="#br0">15125.000 8941.000 2274,'0.000'0.000'288,"0.000"0.000"801,0.000 0.000 512,0.000 0.000 225,0.000 0.000-609,0.000 0.000-416,-20.000 0.000 96,20.000 0.000 160,0.000 0.000-160,0.000-19.000-160,0.000 19.000-97,0.000 0.000-288,0.000 0.000-63,0.000 0.000-97,0.000 0.000-32,0.000 0.000-96,0.000 0.000-32,20.000 0.000 0,-20.000 0.000-32,20.000 0.000 0,0.000 0.000 32,1.000 0.000-32,-3.000 0.000 64,2.000 0.000 96,21.000-20.000-96,-21.000 20.000-64,19.000 0.000 0,1.000 0.000 33,0.000 0.000-33,-1.000 0.000 32,1.000 0.000 0,-1.000 0.000 0,21.000 0.000-64,-21.000 0.000 32,22.000 0.000 0,-23.000 0.000-64,3.000 0.000 31,-1.000 20.000 1,-1.000-20.000-32,21.000 0.000 64,-21.000 19.000 0,1.000-19.000 0,19.000 0.000 32,2.000 0.000-32,-2.000 21.000 32,20.000-21.000 0,-19.000 0.000-32,-1.000 0.000-32,20.000 0.000 64,2.000 19.000-32,-2.000-19.000-96,0.000 0.000-32,0.000 0.000-32,20.000 0.000-256,-38.000 0.000 224,18.000 0.000 31,0.000 20.000-127,0.000-20.000 32,1.000 0.000 96,0.000 0.000-129,19.000 0.000 97,0.000 0.000 0,0.000 20.000 256,0.000-20.000 64,21.000 0.000 32,-21.000 0.000 193,0.000 0.000 31,0.000 0.000-192,-19.000 0.000 0,-1.000 0.000-127,0.000 0.000-33,-39.000 0.000-32,0.000 0.000-289,-21.000 0.000-1088,1.000 0.000-2371</inkml:trace>
  <inkml:trace contextRef="#ctx0" brushRef="#br0">6391.000 5047.000 8071,'0.000'0.000'737,"0.000"0.000"-2755,20.000 0.000 1826,-20.000 0.000 576,20.000 0.000 513,0.000 0.000-288,19.000 0.000-33,1.000 0.000 161,19.000 0.000 96,1.000-20.000-33,19.000 20.000-191,1.000 0.000-417,19.000 0.000 64,20.000 0.000 161,39.000-20.000-33,2.000 20.000-160,18.000-20.000-32,-20.000 1.000 289,2.000-1.000-129,-20.000 20.000-224,-41.000-20.000 65,-40.000 20.000-706,-19.000 0.000-1537,-1.000 20.000-2883</inkml:trace>
  <inkml:trace contextRef="#ctx0" brushRef="#br0">15682.000 6855.000 448,'0.000'0.000'192,"0.000"0.000"-384,0.000 0.000-32</inkml:trace>
  <inkml:trace contextRef="#ctx0" brushRef="#br0">15682.000 6855.000 352,'0.000'0.000'1377,"0.000"0.000"-288,0.000 0.000-865,0.000 0.000 97,0.000 0.000 447,0.000 0.000 65,0.000 0.000-128,0.000 0.000-65,0.000 0.000 193,0.000-19.000 128,0.000 19.000 0,0.000 0.000 32,0.000 0.000-32,0.000 0.000-64,0.000 0.000-257,0.000 0.000-95,0.000 0.000-1,0.000 0.000-95,0.000 0.000-97,0.000 0.000 65,0.000 0.000-129,0.000 0.000-128,0.000 0.000-128,0.000 0.000-128,0.000 0.000 0,0.000 19.000 128,0.000 1.000 0,0.000 0.000 96,0.000 20.000 0,0.000-20.000 32,0.000 19.000 0,0.000 21.000-63,0.000-21.000-1,0.000 1.000-96,0.000 0.000 64,0.000 0.000 0,0.000 0.000-32,0.000-21.000-32,0.000 21.000 0,0.000-20.000 0,0.000 0.000-32,0.000-20.000-128,0.000 20.000-161,0.000-20.000-127,0.000 0.000-353,0.000 0.000-896,0.000 0.000-1154,0.000 0.000-3171</inkml:trace>
  <inkml:trace contextRef="#ctx0" brushRef="#br0">15483.000 7054.000 4676,'0.000'0.000'448,"20.000"0.000"1090,-20.000-20.000 448,19.000 0.000-673,-19.000 20.000-704,20.000-20.000-449,-20.000 20.000-128,20.000-20.000 96,0.000 1.000-96,1.000-1.000 96,-21.000 0.000 96,18.000 0.000 129,-18.000 0.000 159,0.000 0.000-64,0.000 20.000 65,20.000-19.000-321,-20.000 19.000-192,0.000 0.000 0,0.000-20.000 64,21.000 20.000-64,-21.000 0.000 160,0.000 20.000 257,20.000-1.000-1,-20.000 1.000-224,20.000 0.000 65,-2.000 0.000-97,-18.000 0.000-64,21.000 0.000-64,-1.000-1.000-192,0.000 1.000-1762,0.000 0.000-5958</inkml:trace>
  <inkml:trace contextRef="#ctx0" brushRef="#br0">15344.000 7749.000 4163,'0.000'0.000'6535,"0.000"0.000"-6471,-20.000 0.000 897,20.000 0.000 1153,0.000 0.000-1730,0.000 0.000-480,0.000 20.000 352,20.000 20.000 128,-20.000-20.000 1,0.000 19.000-193,0.000 1.000-96,0.000-20.000-32,0.000 0.000-96,20.000 0.000-96,-20.000-1.000-545,0.000-19.000-1056,0.000 0.000-1859,20.000 0.000-4579</inkml:trace>
  <inkml:trace contextRef="#ctx0" brushRef="#br0">15483.000 7730.000 11883,'20.000'0.000'768,"-20.000"0.000"-1152,19.000 0.000 1057,1.000 0.000 95,0.000 0.000-511,0.000 0.000-289,1.000 19.000-32,-3.000 1.000-129,2.000 0.000 97,-20.000 0.000-32,0.000 0.000 64,0.000 0.000 160,-20.000-1.000 64,20.000 1.000 289,-18.000 0.000 127,-3.000-20.000-95,21.000 20.000-65,-20.000-20.000-160,20.000 0.000-159,0.000 20.000-194,0.000-20.000 1,20.000 0.000 160,1.000 20.000-32,-3.000-20.000-32,2.000 0.000-512,1.000 19.000-609,-1.000-19.000-1922,0.000 0.000-6630</inkml:trace>
  <inkml:trace contextRef="#ctx0" brushRef="#br0">15860.000 7809.000 5925,'0.000'-20.000'2563,"20.000"20.000"-2467,-20.000-20.000 1986,20.000 20.000-449,-1.000 0.000-896,1.000-20.000-65,0.000 20.000-319,0.000 0.000-289,1.000-19.000 0,-3.000 19.000-64,2.000 0.000-64,-20.000 0.000 32,0.000 0.000 32,-20.000 0.000 160,2.000 0.000-192,-3.000 19.000-32,1.000-19.000 64,-20.000 20.000-64,21.000 0.000-64,-21.000 0.000 128,20.000-20.000-96,20.000 20.000-97,0.000 0.000 129,0.000-1.000-160,20.000-19.000 64,0.000 20.000-128,19.000 0.000-225,-19.000-20.000 193,20.000 20.000 64,-19.000-20.000 96,17.000 20.000 63,-38.000-20.000 65,0.000 20.000 257,0.000-1.000 607,-20.000-19.000-255,2.000 21.000-97,-3.000-21.000-191,-19.000 20.000-65,1.000-20.000-160,19.000 0.000-32,0.000 19.000-32,0.000-19.000-352,20.000 0.000-577,0.000 0.000-2402,0.000 0.000-1890</inkml:trace>
  <inkml:trace contextRef="#ctx0" brushRef="#br0">16317.000 7849.000 10473,'19.000'-20.000'2787,"-38.000"20.000"-3492,19.000 0.000 1250,-20.000 0.000 128,0.000 20.000-641,0.000-20.000-64,0.000 19.000 32,20.000 1.000-32,0.000 20.000 64,0.000-20.000 64,20.000 0.000-32,0.000-20.000 32,0.000 19.000 32,0.000-19.000 96,19.000 0.000 160,-19.000 0.000 65,21.000-19.000 63,-3.000-1.000-63,-18.000-20.000-33,-20.000 20.000-192,0.000 0.000 161,0.000 1.000-97,-20.000-1.000-96,-18.000 0.000-128,-3.000 20.000-96,-18.000 0.000-512,19.000 20.000-1730,-19.000 0.000-6150</inkml:trace>
  <inkml:trace contextRef="#ctx0" brushRef="#br1">13062.000 5266.000 3683,'18.000'0.000'545,"-18.000"0.000"-417,0.000 0.000 576,20.000-20.000-63,-20.000 20.000-225,21.000 0.000-159,-21.000 0.000-33,20.000-20.000 128,0.000 20.000 289,-20.000 0.000 288,18.000 0.000-161,-18.000 0.000-127,0.000-19.000-33,0.000 19.000 1,0.000 0.000-64,0.000 0.000-161,0.000 0.000-224,21.000 0.000 64,-21.000-21.000-64,20.000 21.000 33,-20.000 0.000-65,20.000-20.000 32,19.000 20.000-32,-19.000-19.000 0,0.000-2.000 0,20.000 21.000-64,-21.000-19.000 96,1.000-1.000 1,20.000 0.000-1,-19.000 20.000-32,17.000-20.000 0,3.000 0.000-32,-3.000 0.000-32,3.000 0.000 0,-1.000 1.000-32,-1.000-1.000 64,21.000 0.000-192,-21.000 0.000 481,1.000 0.000-289,1.000 0.000-64,-3.000 1.000 160,3.000-1.000-32,18.000-1.000 0,-19.000 2.000 0,19.000-2.000-64,-19.000 2.000 33,19.000-1.000-1,-19.000-1.000-64,-1.000 2.000-32,1.000 19.000 0,19.000-20.000-32,-18.000 0.000 32,-1.000 1.000-64,-1.000-2.000 64,21.000 2.000-32,-21.000-1.000 32,21.000 0.000 0,-21.000 0.000-32,22.000 0.000 32,-23.000 0.000-32,3.000 1.000 32,-1.000-1.000-32,19.000 0.000 32,-19.000 0.000-32,-1.000 0.000 0,1.000 0.000 0,-1.000 20.000 0,1.000-19.000 0,19.000-2.000-32,-19.000 2.000 64,1.000-2.000-32,-2.000 2.000 0,1.000-1.000 0,19.000 0.000 0,-19.000 0.000 32,0.000 0.000-32,19.000 0.000 32,-18.000 1.000 0,-3.000-2.000-32,23.000 2.000-32,-22.000-1.000 64,1.000 0.000-32,19.000 1.000 0,-19.000-22.000 0,19.000 22.000 0,2.000-1.000 0,-23.000 0.000 0,23.000 0.000 0,-2.000-20.000 0,-19.000 21.000 0,19.000-2.000 0,-19.000 2.000 0,-1.000-1.000 32,1.000 0.000 0,19.000 0.000 0,-19.000-20.000-32,19.000 20.000 32,2.000 1.000 0,-2.000-22.000 0,-19.000 22.000-32,19.000-1.000 0,-19.000 0.000 32,-1.000 1.000 0,22.000-22.000-64,-21.000 22.000 32,19.000-1.000 32,-19.000 0.000-64,19.000 0.000 32,0.000 0.000 0,1.000-19.000 32,-21.000 19.000 0,1.000 0.000-32,1.000 0.000-32,-3.000 20.000 64,3.000-20.000-32,-2.000 0.000 0,1.000 0.000-32,0.000 1.000 64,-1.000-1.000-32,1.000 0.000 0,19.000 0.000-32,-19.000-1.000 32,-1.000 21.000 0,2.000-19.000 0,-1.000-1.000 0,-1.000 1.000 32,21.000-2.000-96,-21.000 1.000 128,21.000 0.000-96,-1.000 1.000 64,2.000-1.000-32,-23.000 0.000 0,23.000-20.000 0,-2.000 20.000-32,-19.000 1.000 64,19.000-1.000-32,0.000 0.000 0,-19.000 0.000 0,19.000 0.000 0,2.000-1.000 0,-2.000 2.000 0,-19.000-20.000-32,19.000 19.000 64,1.000-1.000-32,-1.000 2.000-32,2.000-1.000 64,18.000-19.000-64,-20.000 18.000 96,20.000 1.000 65,1.000-19.000-65,-21.000 19.000 0,20.000 0.000-64,2.000-20.000 0,-2.000 21.000 64,0.000-1.000 64,0.000 0.000 96,0.000 0.000 0,20.000-20.000 0,21.000 21.000-95,-1.000-21.000-65,0.000 0.000-32,1.000 0.000-96,18.000 0.000 160,-19.000 21.000 64,21.000-21.000-224,-2.000 0.000 160,1.000 1.000 0,-19.000 19.000 96,19.000-20.000-96,-40.000 20.000 96,-20.000 0.000-127,0.000 1.000-130,-20.000-1.000 162,22.000-1.000-129,-2.000 2.000 128,20.000-21.000-96,1.000 21.000 32,-1.000-22.000 64,-40.000 21.000-32,21.000 0.000-32,-21.000-19.000 64,-19.000 19.000-32,-1.000 0.000 64,-19.000-20.000 32,1.000 20.000-96,-1.000 20.000-160,-2.000-19.000-705,-18.000 19.000-928,-18.000-20.000-1634,-23.000 20.000-4549</inkml:trace>
  <inkml:trace contextRef="#ctx0" brushRef="#br0">15641.000 6736.000 9032,'0.000'0.000'64,"0.000"0.000"128,0.000 0.000 2050,0.000 0.000-960,0.000 0.000-1154,0.000 0.000-64,0.000 0.000 96,0.000 0.000-256,0.000 0.000-385,0.000-19.000-479,0.000 19.000-1571,0.000-21.000-3747</inkml:trace>
  <inkml:trace contextRef="#ctx0" brushRef="#br0">15662.000 6537.000 7174,'0.000'-20.000'-929,"0.000"1.000"1186,0.000-1.000 383,0.000 0.000-736,0.000 20.000-1922,0.000-20.000-2146</inkml:trace>
  <inkml:trace contextRef="#ctx0" brushRef="#br0">15641.000 6219.000 6726,'0.000'-19.000'-801,"0.000"19.000"641,0.000-21.000 320,0.000 2.000-128,0.000-1.000-737,0.000 20.000-2786</inkml:trace>
  <inkml:trace contextRef="#ctx0" brushRef="#br0">15641.000 5882.000 8199,'0.000'-40.000'0,"-20.000"20.000"-544,20.000 1.000 1056,0.000-1.000-416,0.000-21.000-1217,0.000 22.000-1441,0.000-1.000-417</inkml:trace>
  <inkml:trace contextRef="#ctx0" brushRef="#br0">15662.000 5345.000 7463,'0.000'-39.000'993,"0.000"18.000"64,0.000 2.000-417,0.000-1.000-544,0.000 0.000-96,0.000 1.000-96,0.000 19.000-705,0.000-21.000-1697,20.000 1.000-3684</inkml:trace>
  <inkml:trace contextRef="#ctx0" brushRef="#br0">15682.000 4987.000 8968,'0.000'-39.000'-32,"0.000"19.000"961,0.000 0.000 320,0.000-20.000-576,0.000 21.000-321,0.000-1.000-448,0.000-20.000-641,20.000 19.000-1089,-20.000 2.000-1985</inkml:trace>
  <inkml:trace contextRef="#ctx0" brushRef="#br0">15662.000 4550.000 5060,'0.000'-20.000'192,"-21.000"0.000"898,21.000 20.000 543,0.000-20.000-864,0.000 20.000-545,0.000-19.000-224,0.000 19.000-32,0.000-20.000-128,0.000 0.000-1153,0.000 20.000-1186,0.000-20.000-832</inkml:trace>
  <inkml:trace contextRef="#ctx0" brushRef="#br0">15662.000 4272.000 7943,'0.000'-20.000'513,"0.000"0.000"1056,0.000 0.000-576,-21.000 0.000-865,21.000 20.000-1217,0.000 0.000-3716</inkml:trace>
  <inkml:trace contextRef="#ctx0" brushRef="#br0">15641.000 4212.000 2946,'21.000'0.000'801,"-1.000"-20.000"1505,-20.000 20.000 97,0.000 0.000-33,0.000 0.000-512,0.000 0.000-705,0.000 0.000-353,-20.000 0.000-191,20.000 0.000-321,-41.000 0.000-288,23.000 0.000-64,-3.000 20.000-64,1.000-20.000-1025,-20.000 20.000-2018,21.000-20.000-2498</inkml:trace>
  <inkml:trace contextRef="#ctx0" brushRef="#br0">15066.000 4192.000 7334,'0.000'-20.000'-608,"-20.000"20.000"-1442,20.000 0.000-577</inkml:trace>
  <inkml:trace contextRef="#ctx0" brushRef="#br0">14570.000 4192.000 4484,'-79.000'0.000'64,"39.000"20.000"-64,-1.000-20.000 0,3.000 0.000-513,-23.000 0.000-480,22.000 0.000-768</inkml:trace>
  <inkml:trace contextRef="#ctx0" brushRef="#br0">13914.000 4153.000 1825,'-59.000'0.000'1826,"19.000"0.000"-1730,20.000 0.000 224,-19.000 0.000-1056,-1.000 0.000-1827</inkml:trace>
  <inkml:trace contextRef="#ctx0" brushRef="#br0">13477.000 4153.000 4420,'-39.000'0.000'448,"19.000"19.000"-480,0.000-19.000-224,0.000 0.000-257,1.000 0.000-287,-1.000 0.000-2051</inkml:trace>
  <inkml:trace contextRef="#ctx0" brushRef="#br0">12803.000 4172.000 320,'-59.000'-19.000'448,"39.000"19.000"-832</inkml:trace>
  <inkml:trace contextRef="#ctx0" brushRef="#br0">12248.000 4132.000 864,'-81.000'0.000'0</inkml:trace>
  <inkml:trace contextRef="#ctx0" brushRef="#br0">11849.000 4093.000 2626,'-59.000'20.000'4260,"39.000"-20.000"-4100,-19.000 0.000 705,19.000 0.000-320,0.000 0.000-161,0.000 0.000-352,-19.000 19.000-737,-1.000 2.000-2274,0.000-21.000-640</inkml:trace>
  <inkml:trace contextRef="#ctx0" brushRef="#br0">11294.000 4172.000 3811,'-20.000'0.000'1634,"0.000"-19.000"352,20.000 19.000-705,0.000-21.000-609,0.000 21.000-511,-19.000 0.000-418,19.000 0.000-864,-20.000-19.000-256,20.000 19.000 448,-20.000 0.000 417,0.000 0.000 223,0.000 0.000 257,0.000 0.000-192,1.000 0.000-737,-1.000 0.000 64,0.000 0.000-96,-21.000-20.000 641,23.000 20.000 448,-2.000 0.000 641,-1.000-20.000 64,1.000 20.000-289,20.000 0.000-384,-39.000-19.000 577,19.000 19.000 544,0.000 0.000-352,0.000 19.000-673,0.000-19.000-224,20.000 0.000-96,-19.000 20.000-416,19.000-20.000-578,0.000 0.000-319,0.000 20.000 160,0.000-20.000-417</inkml:trace>
  <inkml:trace contextRef="#ctx0" brushRef="#br0">10440.000 4192.000 11402,'20.000'0.000'32,"0.000"0.000"449,21.000 0.000 223,-3.000-20.000-159,3.000 20.000-161,18.000 0.000-320,-19.000 0.000-64,19.000 0.000 0,1.000 0.000 0,-21.000 20.000-64,1.000-20.000-416,-1.000 20.000-705,-19.000-20.000-929,0.000 20.000-961,-20.000-20.000-2434</inkml:trace>
  <inkml:trace contextRef="#ctx0" brushRef="#br0">9547.000 3815.000 7142,'-20.000'0.000'160,"1.000"0.000"897,19.000 0.000-320,19.000-20.000-256,1.000 20.000 95,20.000 0.000-384,-1.000 0.000-192,1.000 0.000 64,-19.000 0.000-128,17.000 0.000 128,-18.000 20.000-64,1.000 0.000 0,-21.000-1.000 64,0.000 2.000 193,-21.000 18.000 415,1.000-19.000 65,2.000 0.000-64,-2.000 20.000-257,-1.000-21.000-96,1.000 1.000-160,20.000-20.000-95,0.000 0.000-65,20.000 21.000 64,1.000-21.000-289,17.000-21.000-896,3.000 21.000-897,-1.000-20.000-480,-1.000 20.000-1025</inkml:trace>
  <inkml:trace contextRef="#ctx0" brushRef="#br0">9865.000 3815.000 6886,'-20.000'-20.000'545,"40.000"20.000"-257,-20.000 0.000 160,40.000-20.000 161,-21.000 20.000-1,1.000 0.000-383,0.000 0.000-193,0.000 20.000-32,0.000 0.000 0,-20.000 0.000 64,0.000-1.000 0,0.000 2.000 0,0.000-2.000 160,-20.000 1.000 64,20.000 0.000 161,-20.000 0.000-193,20.000-20.000-224,0.000 20.000 64,20.000-20.000 96,0.000 0.000-32,-1.000 0.000-160,1.000 0.000-576,20.000 0.000-1026,-1.000 0.000-1088,1.000 0.000-2435</inkml:trace>
  <inkml:trace contextRef="#ctx0" brushRef="#br0">10221.000 3875.000 6534,'-38.000'19.000'416,"17.000"-19.000"-64,1.000 20.000 673,0.000-20.000 64,20.000 20.000-704,0.000 20.000-161,20.000-20.000-64,21.000-1.000 64,-3.000 1.000 161,3.000-20.000 319,-1.000 0.000 193,19.000 0.000 160,-19.000-20.000-128,-20.000 1.000 32,-1.000-1.000 0,1.000-20.000-288,-20.000 20.000-193,-20.000-19.000-224,1.000 18.000-160,-21.000-18.000-192,0.000 19.000-64,20.000 0.000-128,-19.000 20.000-737,19.000 0.000-673,0.000 20.000-1473,-1.000-20.000-6053</inkml:trace>
  <inkml:trace contextRef="#ctx0" brushRef="#br0">10559.000 3696.000 10057,'0.000'0.000'1057,"0.000"19.000"-1345,0.000-19.000 832,0.000 20.000 1026,0.000 0.000-737,0.000 20.000-545,0.000-20.000-160,0.000 19.000-32,21.000 1.000-32,-21.000-20.000-32,0.000 20.000 0,20.000-20.000 32,-20.000-20.000-96,0.000 20.000-224,20.000-20.000-289,-20.000 0.000-319,18.000 0.000-482,-18.000 0.000-1216,21.000 0.000-2050</inkml:trace>
  <inkml:trace contextRef="#ctx0" brushRef="#br0">10798.000 3755.000 4676,'-20.000'0.000'1794,"20.000"0.000"-1154,-20.000 0.000 930,20.000 0.000-673,-20.000 20.000-769,-19.000-20.000-160,19.000 20.000 32,0.000 0.000 0,-1.000-20.000 0,3.000 20.000 0,18.000-1.000 0,-20.000-19.000 128,20.000 21.000 416,20.000-2.000 161,-20.000-19.000-96,18.000 20.000-97,23.000 0.000-96,-21.000-20.000-95,19.000 20.000-33,1.000-20.000-224,0.000 0.000-32,-21.000 20.000-32,1.000-20.000-96,20.000 0.000-1185,-40.000 20.000-3268</inkml:trace>
  <inkml:trace contextRef="#ctx0" brushRef="#br0">10559.000 3835.000 704,'0.000'-20.000'1826,"0.000"20.000"-321,0.000 0.000-768,0.000 0.000-385,0.000 0.000 193,0.000 0.000-353,21.000 0.000-128,-21.000 0.000 32,0.000 0.000 32,0.000 0.000 97,0.000 0.000 351,0.000 0.000 321,0.000 0.000-32,0.000 0.000-193,0.000 0.000 1,0.000 0.000-160,0.000 0.000-65,0.000 0.000-96,0.000 0.000-63,0.000 0.000-33,0.000 0.000-32,0.000 0.000 32,0.000 0.000-96,0.000 0.000 225,0.000-20.000-65,0.000 20.000-64,0.000 0.000-31,0.000 0.000 191,0.000 0.000-32,0.000 0.000 33,0.000 0.000-1,0.000 0.000-64,0.000 0.000-31,-21.000 0.000-129,21.000 0.000 32,0.000 0.000-64,0.000 0.000-96,0.000 0.000-64,0.000 0.000-96,0.000 0.000 0,0.000 0.000 64,21.000 20.000 32,-21.000-20.000 0,0.000 20.000 32,0.000-1.000-32,0.000 2.000 0,0.000-2.000 64,0.000 1.000 0,20.000 0.000 0,-20.000 0.000 0,0.000 0.000-32,0.000-20.000-64,0.000 20.000 32,0.000-20.000 32,0.000 19.000-32,0.000-19.000 32,0.000 20.000 32,0.000-20.000-64,0.000 0.000 0,0.000 0.000-128,0.000 0.000-224,0.000 0.000-160,20.000 0.000-289,-20.000 0.000-897,0.000 0.000-1120,0.000 0.000-1507</inkml:trace>
  <inkml:trace contextRef="#ctx0" brushRef="#br0">5040.000 11724.000 5541,'20.000'0.000'768,"-20.000"0.000"-768,0.000 0.000 545,0.000 0.000 544,0.000 0.000-256,0.000 0.000-449,20.000 0.000 193,-20.000 0.000 159,0.000 0.000 65,21.000 0.000-32,-21.000 0.000-96,20.000 0.000-193,-20.000 0.000-128,18.000 0.000-192,-18.000 0.000-127,21.000 0.000-1,-1.000 0.000 32,0.000 0.000 32,19.000 0.000 128,-19.000 0.000-64,20.000 0.000-32,-1.000-20.000-64,1.000 20.000 96,21.000 0.000-160,-23.000 0.000 0,-17.000 0.000 32,19.000 0.000-64,-1.000 0.000 32,-19.000 0.000-32,0.000 0.000 32,19.000 0.000 0,-19.000 0.000 0,20.000 0.000 32,-1.000 0.000-32,-19.000 0.000 0,20.000 0.000 0,-20.000 0.000 0,19.000 0.000 32,2.000 0.000-32,-3.000 0.000-32,23.000 0.000 32,-22.000 0.000-128,1.000 0.000 128,0.000 0.000 0,-1.000 0.000-64,21.000 0.000 96,-21.000 0.000-32,22.000 20.000-64,-2.000-20.000 96,1.000 0.000-32,-1.000 0.000-32,-19.000 0.000 32,19.000 0.000 32,0.000 0.000-64,1.000 0.000-32,-1.000 0.000 64,2.000 0.000 0,-2.000 0.000 0,0.000 0.000 0,1.000 0.000 0,-1.000 0.000 64,22.000 0.000-64,-2.000 0.000 0,0.000 0.000 32,0.000 0.000-32,0.000-20.000 32,2.000 20.000 0,-23.000 0.000 0,22.000-20.000-32,-1.000 20.000 96,1.000 0.000-64,-1.000-20.000 97,0.000 20.000-65,0.000 0.000 32,-18.000 0.000-128,18.000-19.000 64,0.000 19.000 0,0.000 0.000-32,2.000 0.000 0,-22.000-20.000 32,20.000 20.000 0,-39.000-20.000-32,19.000 20.000 0,-39.000 0.000 0,20.000 20.000-32,-40.000-20.000 0,21.000 20.000-64,-21.000-20.000-193,0.000 0.000-159,0.000 19.000-417,0.000-19.000-736,-21.000 0.000-2788</inkml:trace>
  <inkml:trace contextRef="#ctx0" brushRef="#br0">8733.000 11664.000 1057,'0.000'0.000'1505,"0.000"0.000"-192,0.000 0.000-512,-20.000 0.000-192,20.000 0.000 159,0.000-19.000 33,0.000 19.000-321,0.000 0.000 802,0.000 0.000-289,0.000 0.000-481,0.000 0.000 1,0.000 0.000-33,0.000 0.000-320,0.000 0.000 96,20.000 0.000 161,0.000 0.000-65,0.000 0.000-128,19.000 0.000-63,1.000 0.000-33,19.000 0.000 32,-18.000 0.000-128,-1.000 0.000-32,-1.000 0.000 0,1.000 0.000 0,-20.000 0.000 0,19.000 0.000-32,-39.000 0.000-32,20.000 0.000-321,-20.000 0.000-640,0.000 0.000-1089,0.000 19.000-1761</inkml:trace>
  <inkml:trace contextRef="#ctx0" brushRef="#br0">12327.000 10393.000 960,'0.000'-21.000'-32,"20.000"21.000"64,-20.000 0.000 577,0.000 0.000 928,0.000 0.000-640,0.000 0.000-672,0.000 0.000-97,-20.000 0.000 480,20.000 0.000 225,0.000 0.000 160,-20.000 0.000-64,20.000 21.000-128,0.000-21.000-33,0.000 0.000-127,0.000 0.000-289,0.000 0.000 97,0.000 0.000-129,20.000 0.000-160,0.000 0.000-128,-1.000 0.000-32,1.000 0.000 64,0.000 0.000 0,0.000 0.000-64,0.000 0.000-64,-1.000 0.000 160,21.000 19.000-32,0.000-19.000 0,-1.000 0.000 33,22.000 0.000-1,-23.000 0.000-96,23.000 0.000 0,-2.000 0.000 0,1.000 0.000-32,-1.000 0.000 32,-19.000 0.000-32,19.000 20.000 0,20.000-20.000 32,-18.000 0.000 0,18.000 20.000 64,0.000-20.000-32,0.000 0.000-32,0.000 0.000 64,20.000 20.000 0,2.000-20.000 224,-2.000-20.000 513,19.000 20.000-225,2.000 0.000 97,-21.000-20.000-321,0.000 20.000-320,0.000 0.000 32,-20.000 0.000-32,2.000 0.000-128,-2.000 0.000 64,0.000 20.000-32,20.000-20.000-128,-20.000 0.000-288,2.000 0.000 255,18.000 0.000 193,-20.000 0.000 0,0.000 0.000 64,-20.000 0.000 32,2.000-20.000-64,-41.000 20.000-32,0.000 0.000-32,-20.000 0.000-256,19.000 0.000-993,-19.000 20.000-737,0.000-20.000-833,0.000 0.000-1921</inkml:trace>
  <inkml:trace contextRef="#ctx0" brushRef="#br0">14927.000 11704.000 1601,'0.000'20.000'545,"0.000"-20.000"-577,0.000 0.000 704,0.000 0.000 770,20.000 0.000-450,-20.000 0.000-191,20.000 0.000-256,0.000 0.000-33,-1.000 0.000 129,1.000 0.000-1,20.000 0.000 161,-20.000 0.000-384,39.000 0.000-129,-18.000 0.000 417,-3.000 0.000-385,23.000-20.000-256,-22.000 20.000 32,21.000 0.000-64,-1.000 0.000 32,-19.000 0.000-64,19.000 0.000 32,20.000 0.000 0,-18.000 20.000-32,-2.000-20.000 0,20.000 0.000 0,-19.000 0.000 32,19.000 0.000-32,0.000 0.000 0,2.000 20.000 0,-2.000-20.000 0,20.000 0.000 0,-20.000 0.000 0,20.000-20.000 0,1.000 20.000 64,19.000 0.000-64,0.000 0.000 160,-19.000 0.000-96,19.000 0.000-32,-20.000 0.000-32,0.000 0.000-32,1.000 20.000 64,-21.000-20.000-32,0.000 20.000-128,0.000-20.000 64,20.000 0.000 128,-20.000 0.000 32,22.000 0.000 97,-2.000 0.000-1,0.000-20.000 32,-20.000 20.000-224,-20.000 0.000-32,2.000 0.000 32,-2.000 0.000-160,-19.000 0.000-160,-1.000 0.000-353,-19.000 0.000-160,0.000 0.000 225,-20.000 20.000-834,0.000-20.000-1505</inkml:trace>
  <inkml:trace contextRef="#ctx0" brushRef="#br0">12485.000 12518.000 3651,'0.000'0.000'4388,"20.000"-19.000"-3011,-40.000-1.000 449,20.000-21.000-64,-20.000 22.000-257,1.000-21.000-480,-1.000 21.000-512,-20.000-2.000-449,1.000 21.000-96,-1.000 0.000-96,-1.000 21.000-129,-18.000-2.000-31,19.000 21.000 0,21.000-21.000-65,-21.000 22.000 257,20.000-2.000 96,0.000 1.000 0,1.000 20.000 96,19.000-1.000 97,19.000 1.000-1,21.000-1.000 32,19.000-18.000-64,22.000-2.000-64,-2.000-20.000 96,0.000 2.000-127,20.000-21.000-33,0.000 0.000-257,-20.000 0.000-832,-18.000-21.000-2146,-2.000 21.000-8135</inkml:trace>
  <inkml:trace contextRef="#ctx0" brushRef="#br0">13100.000 12220.000 14926,'0.000'20.000'-161,"0.000"0.000"-159,0.000 20.000 544,0.000 39.000 449,0.000-20.000-225,-20.000 2.000-255,20.000-2.000-97,0.000 1.000 0,20.000 19.000-64,-20.000-19.000-96,21.000 20.000-224,-1.000-1.000-641,0.000-19.000-833,-2.000-21.000-1057,23.000-19.000-2338</inkml:trace>
  <inkml:trace contextRef="#ctx0" brushRef="#br0">13418.000 12677.000 6950,'-20.000'40.000'3203,"0.000"0.000"-3876,-19.000-1.000 577,19.000 2.000 545,0.000-2.000-545,20.000 1.000-481,0.000 0.000-288,0.000-1.000 641,40.000-39.000 256,-20.000 0.000-160,19.000 0.000-288,-19.000-19.000 384,21.000-21.000 64,-23.000-1.000-160,2.000 2.000 128,0.000 0.000 224,-20.000-2.000 897,-20.000 22.000 640,0.000-1.000-31,2.000 0.000-353,-3.000 20.000-832,21.000 0.000-225,-20.000 20.000 161,0.000 0.000 63,20.000 19.000-191,0.000 2.000-193,20.000-2.000-96,0.000-20.000-545,1.000 22.000-576,17.000-21.000-1089,3.000 0.000-2178,-3.000-1.000-3778</inkml:trace>
  <inkml:trace contextRef="#ctx0" brushRef="#br0">13795.000 12757.000 10185,'-19.000'-40.000'32,"19.000"20.000"0,-40.000 0.000 929,20.000 20.000-192,0.000 0.000-641,-19.000 0.000-160,19.000 20.000 96,0.000 20.000 96,-1.000-20.000 192,21.000 19.000 33,21.000-18.000-33,19.000 18.000-128,-20.000-19.000-160,39.000-1.000-32,-19.000 2.000 33,-1.000-1.000-1,-19.000-20.000 0,0.000 0.000 192,1.000 20.000 833,-21.000-20.000-513,0.000 0.000-511,-21.000 20.000-65,-19.000-20.000-417,20.000 0.000-672,-19.000 19.000-544,19.000-19.000-1346,-20.000 0.000-2114</inkml:trace>
  <inkml:trace contextRef="#ctx0" brushRef="#br0">14034.000 12776.000 12780,'0.000'-19.000'128,"0.000"-1.000"-417,-20.000 20.000 450,-19.000 0.000 383,19.000 0.000-224,-21.000 0.000-352,21.000 20.000-64,2.000-1.000 32,18.000 1.000 128,0.000 1.000 96,18.000-21.000 97,2.000 20.000-97,0.000-1.000-64,21.000 1.000 0,-23.000-1.000 0,23.000 2.000-32,-21.000-21.000 64,0.000 20.000 449,-20.000 0.000 640,0.000-20.000-608,0.000 0.000-353,-40.000 20.000-64,20.000-20.000-160,-19.000 19.000-288,-2.000 1.000-545,1.000-20.000-800,1.000 20.000-834,19.000-20.000-896,0.000 0.000-2018</inkml:trace>
  <inkml:trace contextRef="#ctx0" brushRef="#br0">14212.000 12796.000 10954,'20.000'21.000'256,"-20.000"-1.000"-160,-20.000 19.000 801,20.000-20.000-384,0.000 2.000-417,0.000-1.000-545,0.000 0.000-1280,0.000 19.000-834,20.000-19.000-1825</inkml:trace>
  <inkml:trace contextRef="#ctx0" brushRef="#br0">14232.000 12817.000 9865,'-20.000'-41.000'288,"0.000"22.000"-608,20.000 19.000-33,0.000 0.000-255,0.000 0.000-4805</inkml:trace>
  <inkml:trace contextRef="#ctx0" brushRef="#br0">14530.000 12558.000 11562,'0.000'-139.000'-128,"-20.000"59.000"128,1.000 1.000 769,-1.000 39.000 64,-20.000 1.000-353,19.000 39.000-672,1.000-20.000-224,-18.000 40.000 288,38.000-1.000-1,-21.000 41.000 97,21.000-1.000 193,0.000 1.000 223,0.000 20.000 193,21.000-40.000 127,-21.000 19.000-223,20.000-19.000-353,-2.000 0.000-32,2.000 19.000-96,1.000 1.000-320,-1.000 0.000-417,0.000-1.000-512,0.000-19.000-1186,-20.000-20.000-1536</inkml:trace>
  <inkml:trace contextRef="#ctx0" brushRef="#br0">14372.000 12817.000 10153,'-20.000'-60.000'-128,"40.000"40.000"128,-20.000 0.000 897,18.000 0.000-513,2.000 20.000-160,21.000 0.000-352,-21.000 0.000-96,19.000 20.000-32,1.000-20.000-353,0.000 0.000-191,-21.000 20.000 447,21.000-20.000 353,-20.000 0.000-96,0.000 20.000 96,-20.000-20.000 705,0.000 0.000 192,19.000 19.000-545,-19.000-19.000-224,0.000 20.000-32,0.000-20.000-192,0.000 21.000-416,0.000-1.000-353,0.000-20.000-641,0.000 19.000-1024,20.000-19.000-1730</inkml:trace>
  <inkml:trace contextRef="#ctx0" brushRef="#br0">14708.000 12598.000 14221,'0.000'-20.000'-448,"0.000"0.000"-2275,0.000 20.000 2499,0.000 0.000-769</inkml:trace>
  <inkml:trace contextRef="#ctx0" brushRef="#br0">15006.000 12717.000 7366,'0.000'0.000'2435,"0.000"0.000"-2179,0.000 0.000 1538,-19.000-20.000-1282,19.000 20.000-512,-20.000 0.000-192,0.000 0.000 96,0.000 20.000 96,20.000 0.000-64,-20.000 0.000 0,1.000 19.000 64,19.000-18.000-96,0.000-1.000 32,0.000-1.000-32,0.000 1.000-65,19.000-1.000 161,1.000-19.000 0,0.000 0.000 64,20.000 0.000 33,-1.000 0.000-1,1.000 0.000 64,-20.000-19.000-64,19.000-1.000-64,-19.000 1.000 0,21.000-1.000-64,-23.000-1.000 32,-18.000 21.000-128,20.000-20.000-225,-20.000 20.000 193,0.000 0.000 128,-20.000 0.000 160,2.000 0.000-128,-3.000 20.000 64,21.000 1.000-64,-20.000-1.000 0,20.000-1.000-96,0.000 1.000 32,0.000-1.000-64,20.000 2.000-128,1.000-21.000 192,-3.000 0.000 224,22.000 0.000-64,-19.000 0.000 64,19.000-21.000-32,-21.000 2.000-31,-19.000-1.000-1,20.000 1.000 128,-20.000-1.000-64,-20.000-1.000-64,20.000 21.000 160,-19.000-20.000-192,-1.000 1.000-64,0.000 19.000-64,20.000 0.000-128,-21.000 0.000 32,21.000 0.000 160,0.000 19.000 192,21.000 1.000-64,-1.000 1.000-96,0.000-1.000 0,19.000-1.000 0,1.000 1.000-64,-20.000-1.000-448,19.000-19.000-865,-19.000 21.000-2019,0.000-21.000-3937</inkml:trace>
  <inkml:trace contextRef="#ctx0" brushRef="#br0">15483.000 12776.000 11723,'-20.000'-39.000'1281,"0.000"19.000"-705,20.000 0.000 385,0.000 20.000 577,0.000 0.000-545,20.000 0.000-705,0.000 0.000-192,19.000-20.000-32,1.000 20.000-64,1.000-20.000 64,18.000 20.000-352,-19.000 0.000-513,-1.000 0.000-672,-19.000 0.000-930,0.000-19.000-960,0.000 19.000-2594</inkml:trace>
  <inkml:trace contextRef="#ctx0" brushRef="#br0">15603.000 12360.000 1601,'0.000'59.000'8744,"0.000"-40.000"-8263,0.000 22.000 1889,0.000-2.000-416,0.000 1.000-385,0.000 0.000-864,0.000 19.000-609,0.000 1.000-32,0.000 19.000-256,18.000-19.000-513,-18.000-21.000-576,20.000 22.000-481,1.000-41.000-928,19.000-1.000-1794</inkml:trace>
  <inkml:trace contextRef="#ctx0" brushRef="#br0">15801.000 12757.000 12748,'0.000'-20.000'-32,"19.000"20.000"-257,-19.000 0.000 289,0.000 20.000 32,0.000-1.000-512,20.000 1.000-1538,0.000 21.000-1281,-20.000-22.000-609</inkml:trace>
  <inkml:trace contextRef="#ctx0" brushRef="#br0">15919.000 12697.000 8456,'-19.000'-59.000'1281,"-1.000"39.000"-1858,0.000 0.000-1441,0.000 20.000-576</inkml:trace>
  <inkml:trace contextRef="#ctx0" brushRef="#br0">16137.000 12677.000 13292,'-18.000'40.000'-64,"-2.000"0.000"128,0.000-21.000 256,-1.000 1.000-31,1.000 21.000-289,0.000-22.000 64,20.000 1.000-321,0.000-1.000 418,20.000 2.000 159,21.000-21.000-96,-21.000-21.000 96,18.000 21.000-95,-17.000-19.000-1,19.000-1.000 641,-40.000 1.000 64,20.000-1.000-353,-20.000-1.000-256,-20.000 21.000-352,0.000-20.000-448,0.000 1.000-897,-19.000 19.000-1890,-1.000-20.000-4357</inkml:trace>
  <inkml:trace contextRef="#ctx0" brushRef="#br0">16376.000 12856.000 3267,'-20.000'20.000'-3139</inkml:trace>
  <inkml:trace contextRef="#ctx0" brushRef="#br0">16356.000 12876.000 5349,'0.000'40.000'2306,"0.000"-40.000"-1762,0.000 0.000 33,0.000-21.000 512,0.000 2.000-288,0.000-1.000-449,20.000-19.000 353,0.000 18.000-321,-20.000 1.000-128,21.000 1.000 321,-3.000-1.000-129,2.000 0.000 129,0.000 20.000-1,1.000 20.000-223,-1.000-20.000-161,-2.000 20.000 256,-18.000-1.000-384,0.000 22.000-64,0.000-21.000 32,0.000 19.000-512,0.000 1.000-962,0.000-20.000-1216,0.000 0.000-2050</inkml:trace>
  <inkml:trace contextRef="#ctx0" brushRef="#br0">16753.000 12419.000 12235,'20.000'0.000'32,"-20.000"0.000"-192,20.000 0.000 0,-20.000 0.000-1442,20.000 19.000-2914</inkml:trace>
  <inkml:trace contextRef="#ctx0" brushRef="#br0">16852.000 12657.000 12844,'0.000'40.000'-289,"0.000"-40.000"-95,0.000 20.000 352,0.000 0.000-2498</inkml:trace>
  <inkml:trace contextRef="#ctx0" brushRef="#br0">17389.000 12280.000 8071,'0.000'80.000'128,"0.000"-21.000"-96,0.000-19.000 609,0.000 19.000 224,0.000 1.000-417,20.000 0.000-288,-20.000-1.000 545,0.000 20.000 352,20.000-18.000-448,-1.000-3.000-97,-19.000-37.000 513,0.000-1.000 544,20.000-20.000-1120,-20.000-20.000-481,-20.000-20.000 160,1.000-19.000 0,-1.000-1.000-192,0.000 0.000 32,-1.000-19.000-705,1.000 0.000-192,20.000 19.000-96,20.000 0.000 33,41.000 20.000 479,-2.000 21.000 385,0.000 19.000 256,21.000 19.000 128,-1.000 1.000-31,-20.000 0.000 127,-18.000 20.000-288,-1.000-20.000 96,-21.000 19.000-64,21.000 1.000 449,-40.000 0.000 255,0.000 19.000 33,0.000-19.000-160,-40.000 0.000-353,1.000-1.000-160,-1.000 2.000-96,-19.000-21.000-480,-2.000-1.000-673,22.000 1.000-897,-1.000-20.000-2979</inkml:trace>
  <inkml:trace contextRef="#ctx0" brushRef="#br0">18123.000 12558.000 10570,'39.000'80.000'384,"-39.000"-21.000"-833,0.000 1.000 289,0.000 0.000 385,0.000-21.000-161,0.000 0.000-225,0.000 2.000-63,0.000-1.000-288,20.000-40.000-129,-20.000 19.000-1569,21.000-19.000-2659</inkml:trace>
  <inkml:trace contextRef="#ctx0" brushRef="#br0">18162.000 12618.000 9769,'-59.000'-79.000'544,"39.000"58.000"-352,20.000 2.000 33,0.000 19.000-642,0.000 0.000-159,20.000 0.000-2916</inkml:trace>
  <inkml:trace contextRef="#ctx0" brushRef="#br0">18541.000 12618.000 13708,'0.000'0.000'577,"0.000"0.000"96,-21.000 0.000 608,1.000 0.000-1057,-20.000 20.000-288,21.000-20.000-32,-1.000 19.000-224,0.000 1.000 31,20.000 20.000-319,20.000-20.000-161,0.000 0.000 193,19.000-1.000 223,-19.000 1.000 257,21.000 1.000 0,-3.000-1.000 128,-18.000-1.000 384,-20.000 1.000 705,0.000-1.000-352,-20.000-19.000-577,-18.000 21.000-192,-3.000-21.000-416,1.000 0.000-417,1.000 0.000-736,-1.000 0.000-2243</inkml:trace>
  <inkml:trace contextRef="#ctx0" brushRef="#br0">18798.000 12638.000 15662,'40.000'-20.000'96,"-40.000"20.000"-512,0.000 0.000 640,-20.000 20.000 97,-20.000-20.000-321,21.000 19.000-65,-1.000 21.000 65,0.000 0.000-64,20.000-20.000-320,0.000 19.000-160,20.000-18.000-193,19.000-1.000-64,1.000-1.000 128,0.000 1.000 97,19.000-20.000-225,-18.000 0.000-288,-3.000 0.000 64,-18.000 0.000 961,1.000 0.000 256,-1.000 0.000 225,-20.000 0.000-1,-20.000 0.000 449,-1.000 0.000 160,1.000 0.000-320,0.000 0.000-161,-19.000 0.000 1,19.000 0.000-129,0.000-20.000-224,20.000 1.000-192,-20.000-1.000-64,20.000-1.000-64,20.000 1.000-128,0.000-19.000 64,0.000 19.000 192,19.000 0.000 32,-19.000 0.000 64,21.000 20.000 64,-3.000 0.000-128,-17.000 0.000-64,19.000 0.000-32,-20.000 0.000-32,19.000 20.000-65,-19.000-20.000-95,20.000 0.000-96,-21.000 20.000 288,21.000-20.000 96,-20.000 0.000 96,0.000 0.000-32,-20.000 0.000 64,0.000 0.000-64,0.000-20.000 129,-20.000 20.000 31,0.000 0.000-32,0.000 0.000 64,0.000 0.000 97,1.000 0.000-97,-1.000 20.000-96,0.000 0.000-96,0.000 0.000-32,20.000-1.000 0,20.000 1.000 32,0.000 21.000-64,19.000-22.000 32,1.000-19.000 1,0.000 0.000-65,19.000 20.000-161,-18.000-20.000-127,-3.000-20.000-320,3.000 20.000-866,-1.000-19.000-1633,-21.000-1.000-3043</inkml:trace>
  <inkml:trace contextRef="#ctx0" brushRef="#br0">19573.000 12717.000 10249,'-40.000'0.000'1121,"40.000"0.000"-224,0.000 0.000 1313,0.000 0.000-736,20.000-20.000-738,0.000 20.000-255,19.000 0.000 63,1.000 0.000-95,-1.000 0.000-289,1.000-20.000-448,19.000 20.000-1154,-19.000 0.000-672,1.000 0.000-1473</inkml:trace>
  <inkml:trace contextRef="#ctx0" brushRef="#br0">19731.000 12339.000 11883,'0.000'80.000'1185,"0.000"-40.000"-545,0.000-20.000 1250,0.000 19.000-32,20.000 21.000-1057,-20.000-20.000-609,20.000 19.000-192,-20.000 1.000-384,19.000-21.000-769,1.000 2.000-673,-20.000-2.000-3523,20.000-19.000-3492</inkml:trace>
  <inkml:trace contextRef="#ctx0" brushRef="#br0">20049.000 12757.000 8808,'-40.000'39.000'769,"40.000"-39.000"1024,0.000 0.000 129,0.000 0.000-673,20.000 0.000-480,0.000 0.000-449,0.000 0.000-95,19.000 0.000 159,-19.000 0.000 64,20.000 0.000-63,-21.000-20.000-65,1.000 1.000-160,-20.000-1.000-128,20.000 0.000-64,-40.000 20.000-192,20.000-20.000 64,-20.000 0.000 160,-19.000 20.000 0,-1.000 0.000 0,1.000 20.000 128,19.000-20.000-32,-20.000 20.000-64,20.000 0.000 0,1.000 0.000-32,19.000-1.000 0,19.000 1.000 0,21.000 21.000-128,0.000-22.000-160,-1.000 1.000-65,21.000-20.000-896,-1.000 19.000-1185,2.000-19.000-2499</inkml:trace>
  <inkml:trace contextRef="#ctx0" brushRef="#br0">20446.000 12757.000 11050,'-20.000'-20.000'2050,"0.000"0.000"-1858,20.000 20.000 1666,0.000 0.000 64,0.000 0.000-1474,0.000 0.000-32,20.000-20.000-127,20.000 20.000-289,-20.000-20.000-128,39.000 20.000-353,-19.000-20.000-1024,-1.000 20.000-1282,1.000 0.000-4580</inkml:trace>
  <inkml:trace contextRef="#ctx0" brushRef="#br0">20863.000 12598.000 768,'20.000'-20.000'12844,"-1.000"20.000"-13772,-19.000 0.000 767,0.000 0.000 354,20.000 0.000 127,-20.000 0.000 0,20.000 40.000-320,-20.000-20.000 32,20.000 39.000 192,-20.000-19.000 65,20.000-1.000 95,-1.000 2.000-96,1.000-2.000 257,0.000-39.000 288,0.000 20.000 192,-20.000-20.000-65,21.000 0.000-479,-21.000-20.000-97,20.000 1.000-224,-20.000-22.000-160,0.000-18.000-192,0.000 19.000-608,-20.000 0.000-674,20.000 1.000-256,0.000 19.000-1505,0.000 0.000-5957</inkml:trace>
  <inkml:trace contextRef="#ctx0" brushRef="#br0">21359.000 12677.000 14573,'0.000'0.000'192,"0.000"0.000"-95,-20.000 0.000 575,-19.000 0.000-480,19.000 0.000-256,0.000 20.000-128,-20.000 0.000-96,40.000 0.000 64,-19.000 0.000-353,19.000 19.000-640,19.000-18.000 416,1.000-1.000 225,0.000-20.000 448,20.000 0.000 192,-1.000 0.000 256,1.000-20.000 449,-20.000-1.000 192,-1.000 1.000 128,1.000-19.000-193,-20.000 19.000-383,0.000-20.000-353,-20.000 20.000-64,20.000 1.000 0,-19.000 19.000-32,-1.000-20.000-64,0.000 20.000-64,20.000 20.000 32,0.000-1.000 32,0.000 1.000 32,20.000 0.000-32,0.000 0.000-64,-1.000 20.000-288,21.000-21.000-33,1.000 22.000-63,-3.000-21.000-353,-18.000-1.000-640,21.000-19.000-897,-23.000 20.000-1410</inkml:trace>
  <inkml:trace contextRef="#ctx0" brushRef="#br0">21616.000 12141.000 12940,'-18.000'99.000'64,"18.000"-20.000"64,18.000 1.000 1986,-18.000-20.000-416,0.000-20.000-962,0.000 0.000-480,0.000 19.000-95,21.000 0.000-33,-21.000 21.000-96,20.000 0.000-64,-20.000-21.000-577,20.000 1.000-224,0.000-20.000-576,-1.000-1.000-2018,1.000-19.000-3011</inkml:trace>
  <inkml:trace contextRef="#ctx0" brushRef="#br0">21875.000 12558.000 9833,'20.000'20.000'512,"-20.000"0.000"353,0.000 20.000 1249,0.000-1.000-576,0.000 1.000-1186,0.000 0.000-320,21.000-1.000-32,-21.000 2.000-32,18.000-2.000-32,2.000-20.000-128,-20.000-19.000-129,21.000 21.000-159,-1.000-21.000 128,0.000-21.000 63,-20.000 2.000-287,0.000-20.000-609,18.000 19.000-1474,-18.000-21.000-1088,21.000 2.000-802</inkml:trace>
  <inkml:trace contextRef="#ctx0" brushRef="#br0">22074.000 12677.000 4260,'0.000'-39.000'4035,"20.000"39.000"-800,-20.000 19.000-1697,0.000 1.000-353,20.000 20.000-705,-20.000 0.000-319,19.000-1.000-97,-19.000-18.000-32,20.000 18.000-160,20.000-19.000-193,-20.000-1.000-255,19.000-19.000 287,1.000 0.000 97,-1.000 0.000-288,-19.000-19.000-225,21.000-1.000 481,-41.000 1.000 224,20.000-1.000-32,-20.000-1.000-320,-20.000-18.000 544,-1.000 39.000 416,1.000-20.000-95,0.000 20.000 31,-19.000 0.000-127,19.000 20.000-1,-20.000-1.000-32,40.000 1.000-127,-19.000 1.000-33,19.000-1.000-32,19.000 19.000-160,1.000-20.000-256,20.000 2.000-96,-1.000-21.000-225,1.000 20.000 33,1.000-20.000-962,-3.000 20.000-2337,3.000-20.000-4709</inkml:trace>
  <inkml:trace contextRef="#ctx0" brushRef="#br0">22669.000 12717.000 9416,'20.000'0.000'-1121,"-40.000"0.000"-576,20.000 0.000 2530,-20.000 20.000 608,0.000 19.000-1345,1.000-19.000-192,19.000 21.000-32,-20.000-2.000-128,20.000 1.000-129,20.000-20.000 353,-20.000 0.000 320,19.000 0.000 449,1.000-20.000 96,-20.000 0.000 320,20.000-20.000 673,0.000 0.000-417,0.000-21.000-160,1.000-17.000-448,-3.000 17.000-481,2.000-38.000-288,-20.000 19.000 0,0.000-19.000-320,-20.000 0.000-833,2.000-21.000-96,-3.000 20.000 192,-19.000 21.000 128,20.000 39.000 641,0.000 40.000 288,1.000 20.000 705,-1.000-1.000 608,20.000 21.000-192,0.000-21.000 0,20.000 22.000-64,-20.000-2.000-416,19.000 21.000-385,21.000 19.000-288,-20.000-40.000 96,21.000 21.000-288,-3.000-20.000-257,3.000-1.000-640,18.000-19.000-1249,-19.000 0.000-5381</inkml:trace>
  <inkml:trace contextRef="#ctx0" brushRef="#br0">23483.000 12657.000 11627,'-40.000'-19.000'672,"1.000"-1.000"129,-1.000 20.000 32,1.000 0.000-513,19.000 20.000-320,0.000-1.000-32,-1.000 1.000 256,1.000 20.000 257,20.000 0.000-33,20.000-1.000-96,1.000-18.000 33,-1.000 18.000 63,18.000-19.000 97,3.000-1.000-1,-21.000-19.000 33,19.000 0.000-33,-19.000 0.000 129,0.000-19.000 64,0.000-1.000-65,-20.000-19.000-191,0.000-2.000-321,0.000 2.000-160,-20.000 19.000-160,0.000-20.000 32,-19.000 20.000-353,19.000 20.000-512,0.000 0.000-416,0.000 0.000-353,-1.000 20.000-992,21.000-20.000-1506,21.000 20.000-3588</inkml:trace>
  <inkml:trace contextRef="#ctx0" brushRef="#br0">23623.000 12697.000 12812,'20.000'20.000'448,"-40.000"-20.000"-96,20.000 0.000 1186,0.000 20.000-449,0.000-20.000-705,0.000 39.000-256,20.000-19.000-96,-20.000 21.000-32,0.000-2.000 0,18.000 1.000 0,23.000-20.000 32,-21.000 0.000 129,0.000-20.000-65,-1.000 0.000-96,1.000 0.000 64,0.000-20.000-32,0.000 0.000-32,-20.000-20.000-64,0.000 20.000 32,20.000-19.000-64,-20.000 18.000 64,0.000 1.000 32,0.000 1.000-65,0.000 19.000-127,0.000 0.000-96,0.000 0.000 256,0.000 0.000 64,0.000 19.000-128,0.000 1.000-673,0.000 21.000-1249,19.000-22.000-2594,-19.000 1.000-4291</inkml:trace>
  <inkml:trace contextRef="#ctx0" brushRef="#br0">23900.000 12817.000 10954,'0.000'-41.000'352,"0.000"22.000"129,20.000 19.000 1408,-20.000-20.000-511,20.000 20.000-930,19.000-20.000-352,1.000 20.000-64,-19.000 0.000 0,37.000 0.000-160,-17.000 0.000-897,-2.000 0.000-1537,-19.000 0.000-2179</inkml:trace>
  <inkml:trace contextRef="#ctx0" brushRef="#br0">24078.000 12419.000 11723,'0.000'19.000'416,"0.000"2.000"64,0.000 19.000 1570,0.000 0.000-224,0.000 19.000-961,0.000 0.000-833,0.000 1.000-1025,20.000 19.000-576,-20.000-19.000-1506,21.000 0.000-3460</inkml:trace>
  <inkml:trace contextRef="#ctx0" brushRef="#br0">24257.000 12876.000 9160,'0.000'40.000'-672,"0.000"0.000"800,0.000-1.000 2626,0.000 1.000-1889,0.000 20.000-929,0.000-1.000-577,0.000-19.000-95,0.000 19.000-353,0.000-18.000 800,0.000-22.000 418,0.000 1.000 2337,0.000 0.000-1441,0.000-20.000-609,0.000-20.000 930,0.000 0.000-161,0.000-20.000-769,0.000 1.000-352,0.000-21.000-288,0.000-19.000-673,0.000 19.000-576,20.000-19.000 416,0.000-1.000-225,0.000 21.000 322,0.000 38.000 960,-1.000 1.000 960,1.000 1.000 33,0.000 19.000-416,0.000 19.000-1,-20.000 1.000 97,20.000 21.000-160,-40.000-2.000 63,20.000-20.000 97,-20.000 2.000-193,0.000 19.000-384,0.000-40.000-256,1.000 20.000-641,-21.000-1.000-1313,20.000 1.000-2306</inkml:trace>
  <inkml:trace contextRef="#ctx0" brushRef="#br0">24536.000 12796.000 2882,'38.000'0.000'9930,"-17.000"0.000"-10187,-21.000 0.000 706,0.000 21.000 1120,0.000-1.000-992,0.000-1.000-385,-21.000 20.000-32,21.000 2.000-64,0.000-21.000-128,0.000 19.000-544,0.000-19.000-449,21.000 20.000-128,-1.000-40.000-609,0.000 20.000-2146,19.000-20.000-2882</inkml:trace>
  <inkml:trace contextRef="#ctx0" brushRef="#br0">24793.000 12916.000 2786,'0.000'-40.000'3844,"-20.000"20.000"-1218,20.000 1.000-1377,0.000 19.000-192,-19.000 0.000 193,19.000 19.000-770,0.000 1.000-256,0.000-1.000-480,0.000 22.000-865,19.000-21.000-2306,-19.000 0.000-4645</inkml:trace>
  <inkml:trace contextRef="#ctx0" brushRef="#br0">24773.000 12776.000 12684,'20.000'-39.000'-65,"0.000"39.000"130,-20.000-20.000 2305,20.000 20.000-1473,1.000 0.000-865,17.000 0.000-32,3.000-20.000-96,-3.000 20.000-225,3.000 0.000-992,-1.000 0.000-1698,-21.000 0.000-2498</inkml:trace>
  <inkml:trace contextRef="#ctx0" brushRef="#br0">24953.000 12438.000 8584,'18.000'21.000'480,"-18.000"-21.000"-384,0.000 20.000 1474,0.000 19.000 1441,0.000-18.000-1602,0.000 38.000-737,-18.000 0.000-287,18.000 1.000-193,-20.000-1.000-96,20.000 21.000 64,-21.000-20.000-160,21.000 0.000-96,0.000-1.000-64,21.000-39.000-128,-1.000 20.000 160,18.000-40.000 64,-17.000 0.000-193,19.000 0.000-223,-1.000-20.000-1346,1.000 0.000-2594</inkml:trace>
  <inkml:trace contextRef="#ctx0" brushRef="#br0">24694.000 13134.000 1153,'-20.000'0.000'1153,"20.000"0.000"-769,0.000 0.000 321,0.000 20.000 544,0.000-20.000-352,0.000-20.000 128,0.000 20.000 320,0.000 0.000 0,20.000 0.000-480,-20.000 0.000-256,0.000 0.000 416,0.000 0.000-257,0.000 0.000-287,-20.000 0.000-161,20.000 0.000-96,0.000 0.000 1,0.000 0.000 63,0.000 0.000-96,0.000 0.000-128,0.000 0.000 0,0.000 0.000 0,0.000 0.000-32,0.000 0.000-32,0.000 0.000 160,20.000 0.000-128,-20.000 0.000-160,0.000 0.000-32,20.000 0.000 0,0.000 0.000-96,0.000-19.000-1,-1.000 19.000 386,1.000-20.000-1,0.000 0.000 192,0.000-20.000 32,1.000 20.000-95,-21.000 0.000-97,0.000-19.000-256,0.000 19.000-577,0.000 0.000-1441,0.000-1.000-2434</inkml:trace>
  <inkml:trace contextRef="#ctx0" brushRef="#br0">24813.000 12976.000 416,'0.000'-20.000'2114,"0.000"20.000"288,0.000 0.000-352,0.000 0.000-384,0.000 0.000-289,0.000-20.000-224,0.000 20.000-608,0.000 0.000-225,0.000 0.000-96,-20.000 0.000 96,20.000 0.000-191,0.000 0.000-129,0.000 0.000 128,0.000 0.000 128,20.000 0.000-64,-20.000 20.000-96,0.000-20.000-96,0.000 0.000 0,20.000 20.000 0,-20.000-1.000 0,21.000 1.000 0,-21.000-20.000 0,0.000 20.000 96,0.000 0.000 0,0.000 20.000 97,-21.000-20.000 95,1.000-20.000-192,20.000 19.000-96,-20.000 1.000 0,20.000-20.000 64,0.000 0.000 0,0.000 0.000-32,-20.000 0.000-32,20.000 20.000 0,-19.000-20.000-96,19.000-20.000-32,-20.000 20.000-257,20.000 0.000-1120,-20.000 0.000-2723</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3:28"/>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0000ff"/>
    </inkml:brush>
  </inkml:definitions>
  <inkml:trace contextRef="#ctx0" brushRef="#br0">1705.000 1947.000 6245,'-20.000'20.000'-64,"20.000"-20.000"-64,0.000 0.000 865,0.000 0.000 1505,0.000 0.000-1313,0.000 0.000-833,0.000 0.000 96,0.000 0.000 129,0.000 0.000 63,20.000 0.000 32,-20.000 0.000-95,0.000 0.000 31,0.000 0.000 0,0.000 0.000 1,0.000 0.000-65,21.000 0.000 64,-1.000 0.000 161,0.000 0.000-65,-2.000-20.000-256,3.000 20.000 32,-1.000 0.000-127,20.000 0.000-33,-1.000 0.000-64,-19.000 0.000 32,20.000 0.000-32,-1.000 0.000 0,-19.000 0.000 0,0.000 0.000 0,21.000 0.000 0,-23.000 0.000 64,23.000 0.000-32,-1.000 0.000 64,-1.000 0.000-96,1.000-19.000 0,-1.000 19.000 0,1.000 0.000 0,19.000 0.000 0,-19.000 0.000 0,19.000 0.000 32,-19.000 0.000-32,19.000 0.000 32,-18.000 0.000-32,18.000 0.000 32,1.000 0.000-64,-21.000 0.000 64,21.000 0.000-64,-19.000 0.000 32,17.000 0.000 32,1.000 0.000 32,2.000 0.000-64,-22.000 0.000 32,21.000 0.000-32,-1.000 0.000 0,1.000 0.000 0,-1.000 0.000 32,0.000 0.000 0,2.000 0.000-32,-2.000 0.000 32,20.000 0.000 0,-19.000 0.000 0,-1.000 0.000 0,2.000 0.000-32,-3.000 0.000 32,3.000 0.000 0,-2.000 0.000 0,0.000 0.000-32,1.000 0.000 0,-1.000-20.000 0,2.000 20.000 0,-2.000 0.000 0,-1.000 0.000 0,3.000 0.000 0,-2.000 0.000 0,1.000 0.000 0,19.000 0.000-32,-38.000 0.000 32,18.000 0.000-32,-1.000 0.000 0,-17.000 0.000 0,18.000 0.000 0,1.000 0.000 64,19.000 20.000-32,0.000-20.000 32,0.000 0.000-32,2.000 0.000 32,-2.000 19.000 64,20.000-19.000 64,1.000 0.000 1,-1.000 20.000 95,20.000-20.000-64,-20.000 20.000-128,21.000-20.000 0,-41.000 20.000 64,0.000-20.000 64,0.000 0.000 1,2.000 0.000 95,-2.000 0.000-192,0.000 0.000-64,-39.000-20.000 0,-1.000 20.000-96,1.000 0.000-96,-40.000 0.000-321,20.000 0.000-1312,-40.000 0.000-6247</inkml:trace>
  <inkml:trace contextRef="#ctx0" brushRef="#br0">932.000 8743.000 1953,'-20.000'20.000'4196,"-1.000"-20.000"-3843,21.000 20.000 864,-20.000-20.000 1249,20.000 0.000-448,0.000 0.000-1121,0.000 0.000-321,0.000 0.000 321,0.000 0.000-96,20.000 0.000-320,-20.000 0.000-257,21.000 0.000-128,19.000 0.000-32,-21.000 0.000 0,21.000 20.000 32,19.000-20.000-32,1.000 0.000 0,-1.000 0.000 0,2.000 0.000 0,-3.000 0.000-32,3.000 0.000-32,-2.000 0.000 32,0.000-20.000-32,1.000 20.000-32,-1.000-20.000-96,-19.000 20.000-96,-19.000 0.000-160,-3.000-20.000-449,2.000 20.000-1473,-20.000 0.000-2979</inkml:trace>
  <inkml:trace contextRef="#ctx0" brushRef="#br0">1527.000 8604.000 10954,'-40.000'0.000'320,"21.000"0.000"-288,-1.000 0.000 1217,20.000 0.000 513,0.000 0.000-865,-20.000 0.000-865,20.000 0.000 224,0.000 0.000 289,20.000 19.000-225,0.000-19.000-128,-1.000 0.000-32,1.000 21.000-128,20.000-21.000 96,-1.000 19.000-128,1.000-19.000 65,1.000 21.000-33,-3.000-21.000-32,23.000 19.000 0,-22.000-19.000-32,21.000 20.000-33,-21.000-20.000 65,-19.000 20.000-128,0.000-20.000 160,-20.000 0.000 64,0.000 20.000 161,0.000-20.000 63,0.000 20.000 32,-40.000 0.000 65,20.000-1.000-289,-19.000 1.000-160,-1.000 0.000-256,-19.000 0.000-417,18.000 20.000-1377,3.000-21.000-2594</inkml:trace>
  <inkml:trace contextRef="#ctx0" brushRef="#br0">21061.000 2126.000 3363,'0.000'0.000'704,"0.000"0.000"1154,0.000 0.000-417,21.000 0.000-736,-21.000 0.000-192,20.000-20.000 63,-20.000 20.000 289,18.000-20.000 224,2.000 20.000-256,-20.000 0.000-161,0.000 0.000-319,21.000 0.000-193,-21.000 0.000-64,20.000 0.000 32,-20.000 0.000-96,20.000-20.000 64,-1.000 20.000-64,21.000 0.000-32,-20.000 0.000 0,0.000 0.000 32,19.000 20.000 32,-19.000-20.000 32,0.000 0.000 65,19.000 20.000 31,-19.000 0.000-128,0.000-20.000 96,21.000 20.000-64,-23.000 0.000 64,2.000-1.000 0,0.000 1.000-31,1.000 0.000-33,-1.000 0.000-32,-2.000 0.000-32,3.000 20.000-32,-21.000-21.000 32,20.000 2.000 64,-20.000 19.000-32,0.000-1.000-32,20.000 20.000 64,-20.000-19.000-96,0.000 20.000 64,0.000-21.000-32,0.000 21.000-32,0.000 0.000 0,0.000-20.000 0,20.000-2.000 0,-20.000 3.000 32,19.000-1.000 32,1.000-1.000-32,0.000 1.000 32,-20.000-20.000-64,0.000 20.000 32,20.000-1.000-32,-20.000-19.000 0,20.000 20.000-32,-1.000-1.000 32,1.000-18.000 0,-20.000-1.000 32,20.000 0.000 0,0.000 0.000-32,-20.000-1.000 32,20.000 1.000-64,1.000-20.000 32,-21.000 20.000-32,18.000-20.000 0,2.000 20.000 32,1.000-20.000-32,-1.000 0.000-96,-20.000 0.000 0,20.000 0.000 96,-2.000 0.000-64,-18.000 0.000 96,0.000 0.000 0,0.000 0.000 32,21.000 0.000 64,-21.000 0.000 0,0.000 0.000 128,0.000 0.000 33,0.000 0.000-65,-21.000 0.000-128,21.000 0.000 0,0.000 0.000-96,-18.000 0.000 0,-2.000 0.000 0,20.000 0.000 0,-20.000 0.000 32,20.000 0.000-128,-21.000 0.000 64,21.000 0.000 0,-20.000 0.000-1,20.000 0.000 33,-18.000 0.000 0,18.000 20.000 32,-21.000-20.000 0,21.000 20.000-32,-20.000 0.000 32,20.000-20.000-32,0.000 19.000 32,-20.000 1.000 0,20.000-20.000-32,0.000 20.000 32,0.000 0.000 0,0.000 20.000 0,0.000-21.000 0,0.000 1.000 32,0.000 1.000-32,0.000-2.000 0,0.000 1.000 32,-20.000 0.000 0,20.000-1.000 64,0.000 22.000-63,0.000-22.000-1,0.000 1.000 0,0.000 0.000 0,0.000 20.000 0,0.000-20.000 128,0.000 19.000-64,0.000-18.000 32,-20.000 18.000-32,20.000 1.000 0,0.000 0.000-64,0.000-21.000 64,0.000 22.000-96,0.000-2.000 96,0.000 0.000-96,0.000 1.000 0,0.000 0.000 96,0.000 20.000 1,20.000-20.000-65,-20.000 19.000 64,0.000-19.000-32,0.000 20.000 32,0.000-21.000 0,0.000 21.000 32,0.000-21.000-32,0.000 21.000 32,20.000 0.000 64,-20.000-21.000-31,0.000 22.000 31,0.000-22.000-96,0.000 21.000-192,20.000-1.000 384,-20.000-19.000-160,0.000 20.000-224,0.000-21.000 192,20.000 21.000-96,-20.000-20.000 64,0.000 19.000-32,21.000-18.000 64,-21.000 17.000 129,0.000-17.000-257,18.000 18.000 96,-18.000-19.000 96,20.000 0.000-96,-20.000 19.000 0,0.000-19.000 0,21.000 20.000 0,-21.000-21.000 0,0.000 2.000-32,0.000 17.000 32,0.000-17.000-96,0.000-2.000 96,20.000 1.000-96,-20.000 0.000 0,0.000-1.000 96,0.000 1.000-64,0.000 0.000 32,0.000-1.000 0,0.000 1.000-32,0.000 1.000-32,0.000-2.000 64,0.000 0.000-32,0.000 2.000-32,20.000-22.000 96,-20.000 21.000-64,0.000 0.000-32,0.000-1.000 64,0.000 1.000 0,0.000 0.000 0,0.000 0.000 0,0.000-21.000 0,-20.000 21.000-32,20.000-19.000 32,-20.000-2.000 0,-1.000 1.000 65,1.000 0.000 31,-19.000 0.000 0,-1.000 0.000 32,-19.000 0.000-128,19.000-1.000-32,-19.000 1.000-32,-1.000-20.000-128,-20.000 20.000-193,22.000-20.000-383,-23.000 20.000-225,22.000-20.000-481,0.000 0.000-3234</inkml:trace>
  <inkml:trace contextRef="#ctx0" brushRef="#br0">22371.000 3298.000 9352,'21.000'0.000'-96,"-1.000"20.000"481,-20.000 0.000 1184,18.000 20.000-320,-18.000-1.000-768,0.000 21.000-321,20.000-20.000-96,-20.000-1.000 128,0.000 1.000 96,0.000-20.000-95,0.000 0.000 127,0.000-20.000 32,0.000 0.000 545,0.000-20.000-545,0.000 0.000-448,0.000-20.000 0,0.000-19.000 64,0.000 19.000 0,21.000 0.000-160,-21.000-19.000-96,20.000 39.000 160,0.000-20.000 64,-20.000 40.000-33,19.000 0.000 97,-19.000 0.000 161,0.000 20.000 159,20.000 0.000-32,-20.000 20.000-160,0.000-20.000-32,20.000 19.000-64,-20.000-19.000 32,0.000 0.000-31,0.000-20.000 159,20.000 0.000 256,-20.000 0.000 225,20.000 0.000-129,-20.000-20.000-384,19.000 0.000-96,-19.000 0.000-31,20.000 1.000-66,-20.000-1.000-31,20.000 0.000-64,0.000 20.000 0,-20.000 0.000 224,20.000 20.000 128,-20.000 0.000 97,21.000 19.000-1,-21.000 1.000-64,18.000 0.000-128,-18.000-21.000-31,0.000 22.000-194,20.000-2.000-63,-20.000-19.000-480,0.000-1.000-706,20.000 2.000-1312,-20.000-21.000-4068</inkml:trace>
  <inkml:trace contextRef="#ctx0" brushRef="#br0">23007.000 3358.000 17648,'0.000'0.000'417,"-20.000"0.000"-642,40.000 0.000 1122,-20.000 0.000-96,20.000 20.000-481,-1.000-20.000-224,21.000 0.000 129,0.000 20.000-225,-1.000-20.000-641,1.000 0.000-1377,-1.000 0.000-2754</inkml:trace>
  <inkml:trace contextRef="#ctx0" brushRef="#br0">23066.000 3497.000 12651,'-20.000'20.000'-32,"20.000"-1.000"2211,20.000-19.000 159,0.000 0.000-1249,20.000 0.000-641,-1.000 0.000-256,1.000 0.000-608,19.000 0.000-1089,-38.000-19.000-2627</inkml:trace>
  <inkml:trace contextRef="#ctx0" brushRef="#br0">23643.000 3219.000 8904,'18.000'-20.000'2114,"2.000"-1.000"-1698,-20.000 21.000 2307,0.000-19.000-513,0.000 19.000-1762,0.000 0.000-512,-20.000 0.000 192,20.000 19.000 225,0.000 2.000-161,-18.000-1.000 0,18.000 20.000-96,-20.000-21.000 32,20.000 21.000-128,-21.000-20.000 0,21.000 0.000 96,0.000 20.000 65,21.000-21.000-1,-1.000-19.000 64,18.000 20.000-64,3.000 0.000-64,-2.000-20.000-64,1.000 20.000-64,19.000-20.000-320,-19.000 0.000-417,0.000 0.000-640,-21.000 0.000-1025,21.000 0.000-3492</inkml:trace>
  <inkml:trace contextRef="#ctx0" brushRef="#br0">23860.000 3318.000 9128,'0.000'0.000'128,"0.000"20.000"1890,0.000 0.000 224,0.000 0.000-928,0.000 19.000-642,20.000-19.000 33,-20.000 20.000-129,0.000 0.000-351,-20.000-1.000-65,20.000 21.000-96,0.000-21.000-192,0.000-18.000-289,0.000 18.000-544,-19.000-19.000-1377,19.000 0.000-2274</inkml:trace>
  <inkml:trace contextRef="#ctx0" brushRef="#br0">24078.000 3259.000 13196,'20.000'0.000'-1057,"21.000"-20.000"1121,-23.000 20.000 1121,23.000 0.000-800,-21.000-20.000-129,19.000 20.000-32,1.000 0.000-32,-20.000 0.000 0,19.000 0.000-160,-19.000 20.000-32,0.000-20.000 0,0.000 20.000 0,0.000-20.000 0,-20.000 19.000-32,21.000-19.000-32,-21.000 20.000 256,0.000 0.000 1,0.000 0.000 95,-21.000 20.000 160,21.000-1.000-95,-20.000 1.000-225,20.000 0.000-96,0.000 19.000 0,-20.000-19.000-64,20.000 19.000-64,0.000-18.000-321,0.000-2.000-383,-20.000-19.000-642,20.000 20.000-4259</inkml:trace>
  <inkml:trace contextRef="#ctx0" brushRef="#br0">24198.000 3636.000 15246,'40.000'0.000'-288,"-21.000"0.000"192,41.000 0.000 864,-1.000 0.000-447,1.000 0.000-321,20.000-20.000-129,-1.000 20.000-1376,-19.000-20.000-5157</inkml:trace>
  <inkml:trace contextRef="#ctx0" brushRef="#br0">871.000 9876.000 11082,'-18.000'19.000'577,"-2.000"-19.000"-289,-1.000 0.000 865,21.000 0.000 1089,0.000 0.000-1025,0.000 0.000-800,21.000 0.000 127,-21.000 0.000-63,20.000 0.000-97,18.000 0.000 0,-17.000 0.000-192,19.000 0.000-95,-1.000 0.000-1,21.000 0.000 0,-21.000 0.000-96,21.000-19.000 0,-1.000 19.000-32,2.000 0.000-225,-23.000 0.000 1,23.000 0.000-128,-42.000 0.000-449,21.000 0.000-352,-20.000 0.000-545,-20.000 0.000-1120,0.000 0.000-4581</inkml:trace>
  <inkml:trace contextRef="#ctx0" brushRef="#br0">1308.000 9737.000 11114,'-20.000'0.000'1313,"20.000"20.000"-1793,0.000-20.000 672,0.000 0.000 673,0.000 0.000-321,20.000 0.000-384,1.000 0.000-63,19.000 0.000-33,-1.000 0.000 160,-19.000 19.000-64,20.000-19.000-32,-1.000 20.000-96,1.000 0.000 0,-1.000-20.000 96,-19.000 20.000 289,0.000-20.000 287,-20.000 20.000 1,0.000 0.000-128,0.000-1.000-353,-40.000 2.000-96,21.000-2.000-96,-1.000 1.000-416,-20.000 0.000-1442,1.000 20.000-3844</inkml:trace>
  <inkml:trace contextRef="#ctx0" brushRef="#br0">10043.000 10154.000 3267,'0.000'0.000'4612,"0.000"0.000"-4420,-20.000 0.000 641,20.000 0.000 1217,0.000 0.000-769,0.000-20.000-961,0.000 20.000-352,0.000 0.000 32,0.000 0.000 161,20.000 20.000 95,-20.000-20.000-96,20.000 0.000 128,21.000 0.000 65,-23.000 0.000-1,22.000 0.000-256,19.000 20.000-32,22.000-20.000 32,-2.000 0.000-64,0.000 0.000-32,20.000 19.000 32,21.000-19.000 32,19.000 0.000 0,-21.000 0.000 160,42.000 0.000 161,-21.000 0.000 95,-1.000 0.000-127,22.000 21.000-65,-42.000-21.000-64,21.000 0.000-128,-19.000 0.000-64,-21.000 0.000 0,0.000 20.000-64,-20.000-20.000 0,-18.000 0.000-64,-23.000 19.000-480,3.000-19.000-674,-21.000 0.000-31,-20.000 0.000-256,0.000 20.000-2531</inkml:trace>
  <inkml:trace contextRef="#ctx0" brushRef="#br0">14728.000 655.000 4516,'0.000'-19.000'704,"0.000"-1.000"834,-20.000 0.000 640,20.000 20.000-673,-19.000-20.000-480,-1.000 20.000-288,-20.000-20.000-192,1.000 20.000-161,-1.000 0.000-128,0.000 0.000-32,1.000 0.000-128,-1.000 0.000-160,-19.000 0.000 64,18.000 20.000-32,-18.000 20.000-32,-1.000-20.000 32,21.000 39.000 0,-21.000-19.000 32,21.000 19.000 0,-1.000 1.000-32,-1.000 19.000 64,23.000 1.000 0,-2.000-20.000 0,20.000 19.000 0,0.000 1.000 0,20.000 19.000-32,19.000-20.000 0,21.000 1.000 32,-1.000 0.000-64,20.000-21.000 32,0.000 1.000 64,2.000-21.000 1,18.000-19.000 223,0.000 0.000 64,20.000-20.000 225,-19.000-20.000-65,-1.000-20.000-127,0.000 1.000-65,0.000-21.000-96,-20.000 1.000 0,-20.000-1.000-32,2.000-20.000 161,-41.000 1.000-33,-1.000 0.000-96,1.000-21.000-224,-20.000 0.000 0,-39.000 22.000 128,-1.000-21.000 65,-21.000 18.000 63,-18.000 2.000-160,0.000 40.000-128,0.000-1.000-64,19.000 40.000-1121,1.000 0.000-1698,0.000 19.000-4260</inkml:trace>
  <inkml:trace contextRef="#ctx0" brushRef="#br0">12485.000 7272.000 13452,'0.000'-19.000'256,"-20.000"19.000"-256,20.000-20.000 0,0.000 20.000 65,0.000 0.000-33,0.000 0.000-449,0.000 20.000 97,0.000 19.000 352,0.000 1.000 352,0.000 19.000 65,0.000 1.000 63,0.000-1.000-127,0.000 1.000-161,20.000-1.000-96,20.000 2.000 0,-1.000-21.000-64,1.000-1.000 64,19.000-19.000-96,2.000 20.000 0,-23.000-20.000 32,3.000-20.000-160,-1.000 0.000-224,-1.000 0.000-32,1.000-20.000-545,-20.000 0.000-1826,-20.000 0.000-4676</inkml:trace>
  <inkml:trace contextRef="#ctx0" brushRef="#br0">12167.000 7670.000 7975,'0.000'20.000'-929,"0.000"-20.000"-865,20.000-20.000 2435,-20.000 20.000 1185,20.000-20.000-385,21.000-1.000-160,-23.000 2.000-160,2.000-21.000 257,21.000 0.000-353,-21.000 1.000-417,-1.000-21.000-127,21.000 20.000-289,-20.000-19.000 160,0.000-1.000 97,-1.000 21.000 31,1.000-1.000-256,0.000 1.000-96,0.000 18.000 97,0.000 2.000-65,-1.000 19.000-192,1.000 0.000-32,0.000 19.000 0,21.000 2.000-96,-3.000-2.000-97,3.000 1.000-223,-3.000 20.000-481,3.000-20.000-384,-1.000 19.000-1250,-1.000 1.000-4259</inkml:trace>
  <inkml:trace contextRef="#ctx0" brushRef="#br0">871.000 10849.000 11594,'-38.000'20.000'1025,"38.000"-20.000"-993,-21.000 0.000 257,21.000 0.000 896,0.000 0.000-128,0.000 0.000-673,21.000 0.000-224,-1.000 0.000-64,18.000-20.000-31,23.000 20.000 95,-22.000-19.000 32,21.000 19.000-96,-1.000-20.000-32,0.000 20.000-64,1.000 0.000-64,-19.000 0.000-64,-3.000-20.000-321,3.000 20.000-255,-21.000 0.000-129,19.000 0.000-96,-19.000 0.000-96,0.000 0.000-544,0.000 0.000-834,-20.000 0.000-1120</inkml:trace>
  <inkml:trace contextRef="#ctx0" brushRef="#br0">1250.000 10730.000 8712,'0.000'0.000'-192,"0.000"0.000"544,20.000 0.000 449,-2.000 0.000 31,23.000 0.000-511,-1.000 0.000-129,-1.000 0.000-64,1.000 0.000 32,-1.000 20.000 64,1.000-20.000-31,0.000 20.000 127,-1.000 0.000-96,-19.000 0.000 96,-20.000 0.000 225,20.000-1.000 96,-40.000 1.000-321,0.000 0.000-224,-19.000 0.000-609,-1.000 20.000-1633,0.000-20.000-5381</inkml:trace>
  <inkml:trace contextRef="#ctx0" brushRef="#br0">19909.000 7332.000 10345,'-20.000'20.000'-480,"2.000"-20.000"-449,18.000 20.000 1377,-20.000 19.000 738,-1.000 1.000-33,21.000 19.000-64,0.000 1.000-128,0.000-1.000 224,0.000 2.000-224,21.000-21.000-385,17.000-1.000-288,3.000 1.000 1,-1.000 0.000-161,19.000-1.000-96,0.000-19.000-96,-19.000-20.000-128,0.000 20.000-257,-21.000-20.000-1088,1.000 0.000-3108</inkml:trace>
  <inkml:trace contextRef="#ctx0" brushRef="#br0">19573.000 7629.000 12844,'-40.000'0.000'384,"40.000"0.000"-64,0.000 0.000 994,20.000 0.000-514,0.000-19.000-223,19.000 0.000-385,1.000-2.000-96,-1.000-19.000 160,-19.000 20.000 225,20.000-19.000-193,-20.000-1.000-160,-1.000 20.000-96,1.000 0.000 96,0.000 1.000-64,1.000-1.000-128,-1.000 0.000-160,18.000 20.000 160,3.000 0.000 64,18.000 0.000 0,-19.000 0.000 0,-1.000 20.000 32,1.000 0.000-32,0.000-1.000-32,-1.000 1.000-160,1.000 0.000-289,1.000 0.000-608,-23.000 0.000-1313,23.000 0.000-4260</inkml:trace>
  <inkml:trace contextRef="#ctx0" brushRef="#br0">23244.000 854.000 7142,'0.000'-39.000'577,"0.000"-1.000"1024,-18.000 20.000 321,-3.000 0.000-256,1.000 0.000-641,-20.000 20.000-641,1.000-20.000-320,-21.000 20.000-32,1.000 0.000 0,-20.000 20.000 64,18.000 0.000-96,-18.000 20.000 0,20.000 19.000 0,-1.000 1.000 0,1.000-1.000-32,19.000 1.000 32,1.000 0.000 0,19.000-1.000 32,20.000 1.000 0,0.000 19.000 32,20.000 2.000-64,19.000-3.000-160,1.000 2.000-160,19.000-20.000-161,22.000-1.000-63,18.000 1.000 448,0.000-41.000 224,0.000 1.000 224,0.000 0.000 161,19.000-40.000-1,-19.000 0.000 1,-18.000-19.000-257,-2.000-21.000 96,0.000-20.000 225,-18.000 21.000 96,-23.000-20.000-65,-38.000-21.000-95,0.000 21.000-225,-38.000-20.000-32,-3.000 19.000-256,-38.000-20.000 96,-1.000 21.000 192,-20.000 0.000-191,1.000-1.000-194,20.000 40.000-511,20.000 21.000-545,-1.000-1.000-1089,1.000 40.000-3748</inkml:trace>
  <inkml:trace contextRef="#ctx0" brushRef="#br1">2222.000 11585.000 7783,'-21.000'-20.000'480,"21.000"20.000"481,0.000-20.000 1762,0.000 20.000-705,0.000 0.000-1025,-18.000 0.000-193,18.000-19.000 33,0.000 19.000-128,0.000 0.000-257,0.000 0.000 1,0.000 19.000-609,-20.000-19.000 31,0.000 40.000 65,-1.000-20.000-64,1.000 20.000 160,20.000-1.000-64,0.000-19.000 128,-18.000 40.000-96,18.000-21.000 32,-20.000 21.000 0,20.000 0.000 32,0.000-1.000-160,0.000 1.000 96,0.000-1.000 0,20.000-19.000 32,-2.000 0.000-96,-18.000-1.000-224,20.000-19.000-256,1.000 0.000-385,-21.000-20.000-1185,20.000 0.000-2883</inkml:trace>
  <inkml:trace contextRef="#ctx0" brushRef="#br1">2341.000 11883.000 13004,'0.000'0.000'-256,"0.000"0.000"256,20.000 0.000 1281,0.000 19.000-448,-1.000 2.000-513,1.000-2.000-160,20.000 21.000 192,19.000-20.000-127,-18.000 0.000-65,-3.000 0.000-64,3.000 0.000-64,-1.000-1.000-32,-1.000 1.000-256,1.000-20.000-225,-20.000 20.000-320,-1.000-20.000-352,1.000 0.000-897,-20.000-20.000-544,0.000 20.000-2147</inkml:trace>
  <inkml:trace contextRef="#ctx0" brushRef="#br1">2797.000 11783.000 7527,'0.000'40.000'5989,"-19.000"-40.000"-6053,19.000 40.000 1057,-40.000-20.000 1474,20.000 20.000-1378,0.000-2.000-897,-19.000 23.000 32,-1.000-21.000 32,1.000 19.000-256,-2.000-19.000 32,21.000-1.000 0,20.000-19.000-544,-20.000 0.000-1090,20.000 0.000-1377,0.000 0.000-3555</inkml:trace>
  <inkml:trace contextRef="#ctx0" brushRef="#br1">3135.000 11982.000 11434,'0.000'20.000'1410,"0.000"-20.000"-1570,20.000 20.000 1377,-20.000 0.000 608,0.000 19.000-1152,-20.000 1.000-481,20.000-20.000 0,0.000 20.000 193,-20.000-21.000-193,20.000 21.000-160,-19.000-20.000-1730,-1.000 0.000-2017,20.000-20.000-6983</inkml:trace>
  <inkml:trace contextRef="#ctx0" brushRef="#br1">3493.000 11902.000 224,'-20.000'21.000'14798,"20.000"-21.000"-15151,-20.000 19.000 257,-1.000 21.000 673,1.000-20.000-65,20.000 20.000-384,0.000-1.000-31,41.000 1.000-97,-21.000-20.000 32,19.000 0.000-64,1.000 0.000 64,0.000-20.000 96,-21.000 0.000 32,21.000-20.000 32,0.000 0.000-64,-21.000-20.000 128,1.000 20.000 65,-20.000-19.000-1,0.000 19.000-224,0.000 0.000-128,-20.000 0.000-96,20.000 20.000-96,0.000 0.000-225,0.000 0.000-416,0.000 40.000 577,0.000 0.000 288,0.000 19.000 32,20.000 1.000-32,0.000-1.000 32,-20.000 1.000 0,20.000-21.000 0,-20.000-18.000 0,0.000 18.000 96,21.000 0.000 449,-21.000 22.000 320,0.000-42.000 96,-21.000 21.000 128,1.000-20.000-224,0.000 20.000-97,-19.000-40.000-511,-1.000 20.000-33,-19.000-20.000-288,19.000 0.000 96,-19.000-20.000-993,-2.000 20.000-96,23.000-20.000-672,-3.000 0.000-1378,21.000-19.000-3011</inkml:trace>
  <inkml:trace contextRef="#ctx0" brushRef="#br1">3770.000 11585.000 11242,'0.000'0.000'192,"21.000"0.000"-320,-1.000 0.000 2018,18.000 0.000-224,3.000 40.000-641,-2.000-1.000-705,1.000 1.000 64,19.000 20.000 193,-19.000-1.000-129,0.000 1.000-256,-1.000-1.000-31,1.000 21.000-65,-19.000-21.000-96,-3.000-19.000 128,-18.000 20.000-32,0.000-21.000 32,0.000 1.000 32,-18.000 0.000-128,-3.000-21.000-576,1.000 1.000-930,0.000-20.000-1601,-19.000 21.000-5189</inkml:trace>
  <inkml:trace contextRef="#ctx0" brushRef="#br1">4882.000 11923.000 13933,'-20.000'0.000'1505,"0.000"0.000"-960,20.000 0.000 127,0.000 0.000 97,0.000 19.000-257,40.000-19.000 225,-20.000 19.000-352,19.000-19.000-289,21.000 0.000-32,-21.000 21.000-128,22.000-21.000-417,-23.000 0.000-640,3.000 0.000-897,-21.000 0.000-2242</inkml:trace>
  <inkml:trace contextRef="#ctx0" brushRef="#br1">5795.000 11863.000 11434,'-40.000'20.000'1474,"21.000"-20.000"-1474,-1.000 0.000 256,0.000 0.000 192,0.000 0.000-223,0.000 19.000-289,1.000 2.000 64,19.000-2.000 0,0.000 0.000 96,0.000 22.000 96,19.000-21.000 32,21.000 20.000-128,-20.000-21.000 0,19.000-19.000 128,1.000 20.000 1,0.000-20.000 287,-1.000-20.000 97,2.000 1.000-65,-3.000-1.000 1,-18.000 0.000 31,1.000-20.000-31,-1.000 0.000-65,-20.000 21.000 97,-20.000-21.000-97,-1.000 20.000-95,-17.000 0.000-289,-3.000 0.000-192,1.000 0.000-289,1.000 20.000-544,19.000 0.000-864,0.000 0.000-1667,0.000 0.000-3458</inkml:trace>
  <inkml:trace contextRef="#ctx0" brushRef="#br1">6192.000 11961.000 1185,'40.000'61.000'3939,"-40.000"-21.000"-4419,21.000-21.000 480,-21.000 1.000 2338,0.000-20.000 769,0.000 20.000-1025,0.000-40.000 160,-21.000 20.000-1505,1.000-20.000 192,20.000-19.000-257,-20.000 19.000-127,20.000-20.000-289,-20.000 0.000-192,20.000 0.000-160,0.000 1.000 96,20.000 19.000-128,0.000 0.000-64,0.000 20.000 64,1.000 0.000 32,-3.000 0.000 160,2.000 20.000 160,21.000 0.000-224,-21.000 19.000 192,-2.000-18.000-160,3.000 17.000 32,-21.000-17.000-416,20.000 19.000-545,0.000-20.000-1025,0.000 19.000-1505,-20.000-39.000-4100</inkml:trace>
  <inkml:trace contextRef="#ctx0" brushRef="#br1">6550.000 11961.000 11851,'0.000'0.000'192,"0.000"21.000"-192,19.000-21.000 1185,1.000 0.000 0,0.000 0.000-544,20.000-21.000-353,-21.000 21.000 96,21.000-19.000 385,1.000 0.000-160,-23.000-2.000-97,2.000-18.000-63,-20.000 19.000-417,-20.000 0.000-225,2.000-20.000-191,-3.000 40.000-417,-19.000-19.000 1,1.000 19.000 95,-1.000 19.000 256,0.000 1.000 225,21.000 20.000 224,-1.000 0.000-64,20.000-21.000 96,0.000 21.000 705,20.000 0.000-32,-1.000-20.000-225,21.000 20.000 161,0.000-40.000-257,19.000 20.000-224,-18.000-20.000 32,-3.000 19.000 33,23.000-38.000-33,-43.000 19.000-192,23.000 0.000-513,-21.000 0.000-512,0.000-20.000-704,-20.000 20.000-9706</inkml:trace>
  <inkml:trace contextRef="#ctx0" brushRef="#br1">7761.000 11803.000 13132,'0.000'-20.000'1025,"0.000"20.000"-256,0.000 0.000 672,19.000 0.000-320,21.000 0.000-224,20.000-19.000-321,-1.000-1.000-191,0.000 20.000-257,-18.000-20.000-64,17.000 0.000-96,-17.000 0.000-897,-1.000 20.000-288,-1.000-20.000-1602,-19.000 1.000-2466</inkml:trace>
  <inkml:trace contextRef="#ctx0" brushRef="#br1">7899.000 11465.000 10505,'0.000'0.000'321,"0.000"0.000"95,0.000 21.000 1314,20.000-2.000-353,0.000 41.000-640,0.000-20.000-289,-20.000 39.000-160,21.000 1.000-191,-3.000-21.000-97,-18.000 1.000 0,20.000-1.000-289,-20.000-19.000-447,21.000 0.000-193,-1.000-20.000-32,0.000-20.000-1217,-2.000 0.000-1410</inkml:trace>
  <inkml:trace contextRef="#ctx0" brushRef="#br1">8237.000 11823.000 2690,'20.000'60.000'7847,"-20.000"-20.000"-7975,20.000-2.000-320,-20.000-17.000 704,0.000-1.000 673,0.000 0.000-224,19.000-20.000 704,-19.000 0.000 1089,-19.000 0.000-1248,19.000-20.000-1122,-20.000 0.000-96,20.000-1.000-32,0.000-17.000 32,-20.000 17.000-256,40.000-18.000-321,0.000 19.000-31,-1.000 0.000-193,21.000 0.000 416,-20.000 0.000 289,19.000 20.000 64,1.000 0.000 0,1.000 0.000-128,-23.000 20.000-801,23.000-20.000-4516</inkml:trace>
  <inkml:trace contextRef="#ctx0" brushRef="#br1">8773.000 11764.000 12139,'-20.000'0.000'1922,"-20.000"0.000"-2499,21.000 0.000 609,-21.000 19.000 641,0.000 21.000 224,20.000 0.000-641,1.000 20.000 32,-1.000-22.000 65,20.000 23.000-225,20.000-21.000-128,-1.000-21.000-64,21.000 1.000 96,0.000-20.000 160,19.000 0.000-96,-19.000-20.000 32,-1.000 1.000 0,1.000-21.000 0,-19.000 0.000-64,-21.000-19.000 33,20.000 19.000 63,-40.000 0.000 0,20.000 20.000-64,-21.000-20.000-64,1.000 1.000-128,0.000 19.000 32,20.000 20.000 0,-18.000-20.000 0,18.000 40.000-64,0.000 0.000 160,0.000 19.000 352,0.000 1.000-128,18.000 0.000 64,2.000-20.000-159,21.000 20.000-129,-3.000-21.000-128,3.000 0.000-321,-1.000 2.000-287,19.000-21.000-65,-19.000 0.000 0,-21.000 0.000-544,1.000-21.000-1506,0.000 21.000-1377</inkml:trace>
  <inkml:trace contextRef="#ctx0" brushRef="#br1">9110.000 11803.000 5413,'-19.000'0.000'1825,"19.000"0.000"-1664,19.000 20.000 1856,-19.000 0.000 1,20.000 0.000-512,0.000 19.000-225,-20.000-18.000-1057,20.000 17.000-128,0.000-17.000-128,-1.000-1.000-736,1.000 0.000-2243,-20.000 0.000-2851</inkml:trace>
  <inkml:trace contextRef="#ctx0" brushRef="#br1">9031.000 11526.000 7847,'0.000'-21.000'4324,"20.000"2.000"-5445,-20.000 19.000-769,20.000 19.000-1505</inkml:trace>
  <inkml:trace contextRef="#ctx0" brushRef="#br1">9369.000 11982.000 11723,'20.000'20.000'320,"-20.000"0.000"-224,0.000 0.000 3267,0.000-40.000-1697,0.000 0.000-1282,0.000 0.000-352,-20.000-1.000-64,20.000-17.000-160,20.000-2.000-96,-20.000 0.000-449,18.000 0.000-833,3.000 1.000-287,-1.000 19.000 800,0.000 0.000 929,0.000 20.000 352,-20.000 20.000 865,20.000 0.000 576,-20.000 19.000-576,19.000 1.000-736,-19.000 0.000-1,0.000 0.000-256,20.000-21.000-704,-20.000 21.000-1346,0.000 0.000-1666,20.000-20.000-4740</inkml:trace>
  <inkml:trace contextRef="#ctx0" brushRef="#br1">9687.000 11783.000 11851,'0.000'40.000'288,"0.000"-20.000"-128,20.000 20.000 641,-20.000-21.000-353,0.000 21.000-800,0.000-21.000-1410,18.000 22.000-1697,-18.000-21.000-2146</inkml:trace>
  <inkml:trace contextRef="#ctx0" brushRef="#br1">9865.000 12002.000 10057,'0.000'60.000'192,"0.000"-41.000"-32,0.000-19.000 3332,0.000 0.000-1891,0.000-19.000-1473,0.000-1.000 161,0.000 0.000-289,20.000-20.000 0,-20.000 19.000-161,20.000-17.000-255,-20.000 17.000-289,19.000 2.000-352,-19.000-21.000 417,20.000 40.000 416,-20.000 0.000 31,0.000 0.000 97,20.000 0.000 160,-20.000 20.000 64,20.000 0.000-128,-20.000-1.000-96,20.000 21.000-384,19.000-40.000-1026,-19.000 19.000 193,21.000-19.000-352,-3.000-19.000 640,3.000 0.000 1153,-3.000-2.000 865,3.000 2.000 736,-21.000-1.000 385,0.000 0.000-928,-1.000-20.000-898,-38.000 20.000 416,-1.000 1.000-800,-20.000-1.000-576,1.000 20.000 512,19.000 20.000 192,-21.000-1.000-32,21.000 1.000-64,2.000 20.000 64,18.000-20.000 0,0.000 19.000 96,18.000-18.000-96,2.000-2.000 0,0.000-19.000-32,21.000 19.000 160,-23.000-19.000 0,23.000 0.000 128,-21.000 0.000 128,0.000-19.000 353,-20.000 19.000 64,19.000-19.000-160,-19.000-2.000-193,0.000 2.000-352,0.000-21.000-256,0.000 20.000-96,0.000 20.000 160,0.000 0.000-97,0.000 0.000-543,0.000 20.000 832,0.000 20.000 32,20.000 0.000-96,-20.000 19.000 384,20.000 1.000-127,-20.000-1.000-97,20.000 21.000 224,0.000-21.000-160,0.000 20.000-95,-1.000-38.000-1,1.000 18.000 320,-20.000-40.000-384,0.000 2.000 96,0.000-1.000 65,0.000 0.000 95,-20.000-1.000-160,-19.000-19.000 161,-1.000 21.000 63,0.000-21.000-192,-19.000-21.000-160,0.000 21.000-128,-2.000-19.000-256,2.000-1.000-801,19.000 0.000-1762,-19.000-1.000-6630</inkml:trace>
  <inkml:trace contextRef="#ctx0" brushRef="#br1">11274.000 11883.000 14093,'-20.000'0.000'384,"20.000"0.000"-480,0.000 0.000 609,20.000 0.000 127,0.000 0.000 33,0.000-20.000-417,19.000 0.000-32,1.000-20.000 225,-19.000 20.000-65,-1.000-19.000-288,-20.000-1.000-256,0.000 20.000-288,-20.000-19.000-65,-1.000 39.000 65,-19.000-20.000-1,1.000 20.000 97,-1.000 39.000 320,1.000 1.000 160,-1.000 0.000-64,20.000 19.000 96,20.000-19.000 32,0.000 19.000 129,40.000-19.000 127,-1.000 0.000-192,1.000 0.000 1,1.000-20.000 63,17.000 0.000 32,-17.000-20.000-95,-2.000 0.000-1,1.000-20.000-256,-20.000 0.000-289,-1.000 0.000-191,1.000 0.000 96,-20.000-20.000 288,0.000 0.000-97,-20.000 21.000 129,20.000-21.000 0,-19.000 20.000 0,19.000 0.000 192,-20.000 20.000 129,20.000 0.000-97,20.000 0.000-128,-20.000 20.000 320,19.000 0.000-64,21.000 0.000-160,0.000 0.000-63,-1.000-1.000-226,1.000 21.000 354,19.000-21.000-610,-19.000 2.000-448,-1.000-1.000-320,-19.000 0.000-1153,1.000-20.000-2499</inkml:trace>
  <inkml:trace contextRef="#ctx0" brushRef="#br1">11930.000 11744.000 13228,'-61.000'39.000'-64,"23.000"1.000"352,17.000 0.000 1506,-19.000-1.000 256,1.000 20.000-1313,-1.000-18.000-449,20.000-1.000-224,20.000-1.000-320,0.000-19.000-577,0.000 0.000-608,40.000 0.000-1026,-20.000-20.000-2978</inkml:trace>
  <inkml:trace contextRef="#ctx0" brushRef="#br1">12187.000 11783.000 12043,'-20.000'-19.000'-32,"-19.000"19.000"-449,-1.000 0.000 802,1.000 19.000 736,-1.000 21.000-385,20.000 0.000-287,0.000 20.000 608,-1.000-22.000-64,21.000 3.000-225,21.000-1.000-319,-1.000-20.000-193,20.000-1.000-32,19.000 1.000-64,-19.000-20.000-64,19.000 0.000-32,-18.000-20.000 0,-3.000 20.000-96,3.000-19.000-160,-21.000-1.000-33,-20.000 0.000-127,0.000-20.000-161,0.000 0.000-127,0.000 21.000-257,0.000-21.000 320,-20.000 20.000-256,-1.000-20.000 33,21.000 20.000 223,-20.000 0.000 257,20.000 20.000 448,0.000 0.000 64,20.000 20.000 673,-20.000 20.000 95,21.000 0.000-415,-21.000 0.000 192,20.000-2.000 95,0.000 3.000-287,-20.000-1.000-257,19.000-20.000-256,-19.000 19.000 32,20.000-19.000 96,-20.000-20.000-32,0.000 0.000 0,0.000 0.000 288,0.000 0.000-223,0.000-20.000-161,0.000-19.000 32,0.000 19.000 32,0.000-20.000-96,20.000-1.000 128,-20.000 3.000-96,0.000 17.000-193,20.000 2.000 97,0.000-1.000 64,-20.000 20.000 128,19.000 20.000 64,1.000-20.000-32,-20.000 40.000-32,20.000-21.000-64,0.000 0.000 65,0.000 22.000-33,-1.000-21.000 0,-19.000 0.000-161,20.000-20.000 1,0.000 20.000 0,-20.000-20.000 32,0.000 0.000 160,20.000 0.000 128,-20.000-20.000-96,0.000 0.000 33,0.000 0.000 31,0.000-21.000 128,21.000 22.000 0,-21.000-21.000-96,18.000 40.000-256,-18.000-19.000 64,20.000 19.000 64,-20.000 0.000 33,20.000 19.000 31,1.000 2.000 64,-1.000-2.000-32,-20.000 0.000-96,18.000 2.000-64,3.000 19.000 0,-1.000-20.000-96,0.000 0.000-1025,0.000 19.000-993,0.000-19.000-3267</inkml:trace>
  <inkml:trace contextRef="#ctx0" brushRef="#br1">12981.000 11883.000 9641,'60.000'78.000'1569,"-39.000"-17.000"-896,-3.000-2.000 63,-18.000 21.000 738,20.000-21.000-513,1.000 21.000-609,-21.000-20.000-224,0.000-21.000 673,20.000 0.000 288,-20.000-18.000-705,0.000-21.000 193,0.000 0.000 416,0.000 0.000-481,-20.000-21.000-159,-21.000-18.000 127,23.000-21.000-224,-23.000-19.000-128,41.000 0.000-384,-20.000-1.000-545,40.000 21.000-127,-20.000-22.000 127,41.000 43.000 609,-23.000 17.000-1,23.000 2.000-31,-1.000 19.000 513,-1.000 19.000-257,-19.000 21.000-129,0.000-21.000 514,-20.000 22.000-129,0.000-21.000-224,0.000 20.000 321,-40.000-21.000-65,1.000 1.000-32,-1.000 0.000-352,-1.000-20.000-160,2.000 20.000-449,19.000-20.000-576,0.000 0.000-801,0.000 0.000-2434,20.000-20.000-5670</inkml:trace>
  <inkml:trace contextRef="#ctx0" brushRef="#br1">13398.000 11366.000 14061,'-39.000'40.000'416,"19.000"0.000"-416,20.000 19.000 481,-20.000 21.000 1088,0.000-1.000-576,20.000 1.000-673,0.000-21.000-288,0.000 21.000 65,0.000-2.000-610,20.000-17.000-31,0.000-21.000-1218,0.000-1.000-961,-1.000-19.000-1537,21.000-20.000-3906</inkml:trace>
  <inkml:trace contextRef="#ctx0" brushRef="#br1">13517.000 11883.000 11114,'21.000'0.000'1185,"-21.000"0.000"-1185,20.000 0.000 2018,-20.000 0.000-769,18.000 0.000-928,2.000-20.000-1,1.000 20.000 224,-1.000 0.000 289,0.000-20.000-481,-20.000 0.000-159,0.000 20.000-289,0.000-20.000-225,-20.000 0.000-31,0.000 20.000 32,-21.000-19.000 159,3.000 19.000 65,-3.000 19.000 257,21.000 1.000 159,2.000 20.000 64,18.000 0.000 33,0.000 19.000 191,18.000-19.000-95,2.000 0.000 127,21.000-20.000-95,17.000 0.000-257,3.000-1.000-96,-2.000 1.000-96,1.000-20.000-128,-21.000 0.000-352,22.000-20.000-545,-43.000 20.000-672,2.000-19.000-1474,0.000 19.000-5574</inkml:trace>
  <inkml:trace contextRef="#ctx0" brushRef="#br1">9924.000 2523.000 7783,'-39.000'0.000'1569,"39.000"0.000"-416,-20.000 0.000 1858,20.000-20.000-1377,-20.000 20.000-289,20.000 0.000-480,0.000 0.000-385,20.000 0.000-191,0.000 20.000 255,39.000-20.000 33,1.000 0.000-193,19.000 20.000-32,0.000-20.000 129,21.000 0.000-385,-1.000 0.000 0,0.000 0.000-192,-20.000 0.000-320,2.000-20.000-289,-42.000 20.000-704,1.000 0.000-513,-20.000 0.000-737,-20.000-20.000-1665,0.000 20.000-4803</inkml:trace>
  <inkml:trace contextRef="#ctx0" brushRef="#br1">10421.000 2364.000 9833,'39.000'21.000'801,"1.000"-21.000"-801,-1.000 0.000 736,2.000 19.000 353,17.000-19.000-224,3.000 20.000-513,-2.000-20.000-159,1.000 20.000 319,-1.000 0.000 161,-19.000-1.000-417,-21.000 1.000-256,1.000 0.000 160,-20.000 0.000 257,-20.000 0.000 191,-19.000 19.000 65,-1.000-19.000-1,1.000 1.000-255,-21.000-2.000 223,21.000 1.000-576,-21.000 0.000-544,21.000-1.000-897,19.000 2.000-1666,-21.000 19.000-2562</inkml:trace>
  <inkml:trace contextRef="#ctx0" brushRef="#br1">2183.000 12916.000 2338,'18.000'0.000'1057,"-18.000"0.000"-417,0.000 0.000 1699,0.000 0.000-193,0.000 0.000-929,0.000 0.000-128,0.000-21.000 192,0.000 21.000 128,0.000 0.000-352,0.000 0.000 64,0.000-19.000-128,0.000 19.000 32,0.000 0.000-128,-18.000 0.000-256,18.000 0.000-321,0.000 0.000-320,0.000 0.000-192,0.000 0.000-32,0.000 19.000 224,-20.000 2.000 32,20.000 19.000 96,-20.000 19.000-96,20.000 1.000 32,-21.000 19.000 0,21.000 1.000 32,0.000-1.000-160,0.000 1.000 64,0.000-1.000 64,21.000 1.000-96,-21.000-1.000 32,20.000-19.000-32,18.000-1.000 64,-17.000-19.000-64,-1.000 0.000-416,20.000-21.000-417,-21.000 2.000-128,-19.000-21.000-737,20.000 20.000-3587</inkml:trace>
  <inkml:trace contextRef="#ctx0" brushRef="#br1">2659.000 13294.000 8712,'-20.000'0.000'1569,"20.000"0.000"97,-20.000 0.000 736,20.000 0.000-320,0.000-21.000-673,0.000 21.000-512,0.000 0.000-384,0.000 0.000-417,20.000 0.000 544,-20.000 21.000-63,20.000-2.000-289,19.000 1.000 33,1.000 19.000-193,0.000-18.000 32,-1.000 18.000-64,1.000 1.000-64,19.000 0.000 64,-19.000 0.000-256,19.000-20.000-32,-18.000 0.000-225,-21.000-1.000-223,0.000-19.000-289,-1.000 20.000-577,-19.000-20.000-736,0.000 0.000-2562</inkml:trace>
  <inkml:trace contextRef="#ctx0" brushRef="#br1">3036.000 13214.000 13292,'20.000'0.000'1762,"-20.000"0.000"-1506,0.000 0.000 641,0.000 0.000 832,0.000 20.000-1440,-20.000-20.000-289,-1.000 39.000 160,3.000 1.000-32,-23.000 0.000-32,21.000 39.000 32,-18.000-19.000-96,17.000 0.000-32,-19.000-20.000-128,20.000-1.000-416,20.000-19.000-1378,0.000 0.000-2050,0.000 0.000-5477</inkml:trace>
  <inkml:trace contextRef="#ctx0" brushRef="#br1">3374.000 12876.000 5541,'0.000'-20.000'224,"0.000"20.000"801,-21.000-19.000 2242,21.000 19.000-705,0.000 0.000-1312,0.000-20.000-65,-20.000 20.000 0,20.000 0.000-160,0.000 0.000-545,0.000 0.000-95,0.000 0.000-193,-20.000 0.000 0,20.000 20.000 160,-19.000-1.000-63,19.000 1.000 95,0.000 20.000-128,-20.000 0.000-64,20.000 19.000-95,20.000-19.000 95,-20.000 0.000-256,19.000-1.000 96,1.000 1.000-192,0.000-20.000-513,1.000 0.000-384,17.000 0.000-288,-18.000-20.000-1282,21.000 0.000-3555</inkml:trace>
  <inkml:trace contextRef="#ctx0" brushRef="#br1">3651.000 12936.000 1057,'0.000'0.000'12491,"0.000"0.000"-12331,0.000 20.000 1026,0.000-20.000 1248,0.000 20.000-1569,-20.000-1.000-801,20.000 21.000 0,0.000-20.000-32,0.000 0.000-96,20.000 20.000-513,-20.000-21.000-512,20.000 1.000-769,0.000 0.000-2145,-1.000 0.000-5158</inkml:trace>
  <inkml:trace contextRef="#ctx0" brushRef="#br1">3691.000 12737.000 11723,'0.000'-20.000'480,"-20.000"20.000"1410,20.000 0.000 768,0.000 0.000-1120,0.000 0.000-1058,0.000 0.000-448,0.000 0.000-160,0.000 0.000-192,0.000 0.000-321,0.000 0.000-960,0.000 0.000-2083,20.000 0.000-5380</inkml:trace>
  <inkml:trace contextRef="#ctx0" brushRef="#br1">3929.000 12757.000 3363,'-19.000'0.000'6117,"19.000"0.000"-5380,0.000 0.000 1153,0.000 0.000-32,0.000 0.000-289,0.000 0.000-608,19.000 19.000-224,1.000 1.000-33,0.000 1.000-191,20.000 18.000-161,-21.000 0.000-95,21.000 2.000-257,-20.000-1.000 96,0.000-1.000-64,-20.000 1.000 32,19.000-20.000 96,-19.000 20.000-32,0.000-1.000-448,-19.000-19.000-609,-1.000 20.000-961,0.000-20.000-4036</inkml:trace>
  <inkml:trace contextRef="#ctx0" brushRef="#br1">4445.000 13671.000 13292,'20.000'20.000'416,"-20.000"-20.000"-31,0.000 20.000 768,0.000-20.000-352,0.000 0.000-545,0.000 0.000 192,0.000 19.000 193,0.000-19.000 0,0.000 20.000-193,0.000 1.000-160,0.000 18.000-192,0.000 0.000-64,-20.000-18.000-256,20.000-1.000-448,-20.000 20.000-642,1.000-40.000-1697,19.000 19.000-5348</inkml:trace>
  <inkml:trace contextRef="#ctx0" brushRef="#br1">4922.000 13294.000 11466,'-20.000'0.000'1538,"20.000"0.000"-161,0.000 0.000 545,0.000 0.000-641,-20.000 0.000-736,20.000 0.000-609,20.000 0.000 512,-20.000 19.000 161,20.000 1.000-289,19.000 19.000-32,-19.000 2.000-64,21.000-22.000 65,17.000 21.000-225,-17.000-20.000-64,-2.000 20.000-32,21.000-20.000-128,-21.000 0.000-289,-19.000 0.000-640,20.000-1.000-352,-40.000-19.000-705,19.000 0.000-1538,-19.000 20.000-2786</inkml:trace>
  <inkml:trace contextRef="#ctx0" brushRef="#br1">5239.000 13234.000 13869,'0.000'0.000'1377,"-19.000"0.000"-1025,19.000 39.000 1090,-20.000-18.000-129,0.000 18.000-416,0.000 0.000-609,-1.000 21.000-288,-17.000-20.000 96,17.000 20.000-160,1.000-20.000-256,0.000 19.000-673,2.000-39.000-833,-3.000 20.000-1665,21.000-20.000-4901</inkml:trace>
  <inkml:trace contextRef="#ctx0" brushRef="#br1">5060.000 13333.000 4964,'0.000'0.000'833,"0.000"0.000"-833,0.000 20.000 1377,0.000-20.000 801,0.000-20.000-1057,0.000 20.000-544,20.000 0.000 512,-20.000-20.000 288,0.000 20.000-128,0.000-19.000-320,21.000 19.000-480,-21.000-21.000-257,0.000 21.000 0,0.000 0.000-128,0.000 0.000-160,-21.000 21.000 0,1.000 18.000 96,0.000 0.000 0,2.000 2.000 0,-23.000 18.000 0,21.000 1.000 0,0.000-20.000 32,1.000-1.000-32,-1.000 1.000-64,20.000-20.000 192,0.000-20.000 385,20.000 0.000 159,-1.000-20.000-191,21.000 0.000-193,1.000-19.000-96,-3.000-21.000 257,3.000 0.000-33,-3.000 1.000-320,3.000-1.000-96,-21.000 1.000-32,0.000 38.000 64,-20.000 1.000-384,0.000 20.000-33,-20.000 20.000 385,-20.000 20.000-64,1.000 19.000 32,-2.000 22.000 0,1.000-22.000 160,-19.000 21.000 65,19.000-1.000 63,21.000-39.000 64,-21.000 20.000-192,40.000-41.000 96,0.000-19.000 193,20.000 0.000-65,0.000-19.000-224,19.000-22.000-64,22.000-18.000-160,-3.000-1.000 192,-17.000 1.000-384,18.000-21.000-192,-19.000 21.000 287,-21.000-1.000 65,1.000 20.000-32,0.000 21.000-160,-20.000 19.000 64,-20.000 19.000 95,-19.000 1.000 290,19.000 40.000-161,-20.000 0.000 128,1.000-1.000-160,19.000 1.000 64,-1.000-1.000 64,1.000-19.000 0,20.000 0.000 160,20.000-21.000 256,1.000-19.000-223,17.000-19.000-129,3.000-1.000-64,-1.000-20.000-32,-1.000 0.000 32,1.000-19.000-256,-20.000 19.000 0,-1.000 0.000-1,-19.000 0.000-255,0.000 21.000 64,-19.000-1.000 63,-1.000 20.000 129,-20.000 20.000 224,20.000 20.000 32,-19.000-21.000 0,19.000 41.000 64,0.000-20.000-32,20.000-1.000 65,0.000-19.000-33,20.000 0.000 96,0.000-20.000 160,19.000 0.000-31,1.000 0.000-129,0.000-40.000-96,-21.000 21.000-128,21.000-21.000-64,-40.000 20.000 64,0.000-20.000-32,0.000 20.000-96,-40.000 1.000-96,21.000-2.000-193,-41.000 21.000-159,21.000 0.000-65,-1.000 0.000-96,-1.000 40.000 481,3.000-20.000 160,17.000 0.000 128,1.000 20.000 128,20.000-20.000-160,0.000 0.000 96,20.000-1.000-96,21.000 1.000 0,-23.000 0.000 64,23.000-20.000-64,-1.000 0.000 224,-21.000-20.000 1,21.000 20.000-33,-40.000-20.000-64,20.000-19.000 64,-20.000 19.000 0,0.000-20.000 65,-20.000 0.000-97,0.000 0.000-96,0.000 21.000-96,1.000-1.000-160,-21.000-1.000-513,-1.000 21.000 481,23.000 0.000-353,-2.000 0.000-127,-21.000 21.000-738,41.000-1.000-1601,-20.000-1.000-5028</inkml:trace>
  <inkml:trace contextRef="#ctx0" brushRef="#br1">5716.000 13234.000 9769,'0.000'0.000'961,"0.000"0.000"-1218,0.000 19.000 514,0.000 1.000 383,0.000 1.000-576,0.000 18.000 0,0.000 21.000-32,0.000-21.000 161,0.000 21.000 159,20.000-20.000-128,-1.000 0.000-96,21.000-20.000 225,0.000-1.000 383,-1.000-19.000 129,2.000 0.000-224,-3.000-19.000-129,3.000-1.000 1,-21.000-20.000 191,19.000 0.000 1,-19.000 1.000-257,-20.000-21.000-319,20.000 20.000-290,-20.000 0.000-255,-20.000 0.000 192,20.000 20.000-257,-20.000 20.000-351,20.000 0.000 351,0.000 20.000 385,0.000 20.000 0,0.000 0.000 32,0.000 20.000 32,0.000-1.000 96,20.000 21.000-32,0.000-21.000 160,-20.000 21.000 32,20.000-21.000 225,-20.000-19.000 512,0.000 19.000 416,0.000-18.000 96,-20.000-22.000-384,0.000 2.000-480,-19.000-2.000-449,-1.000 1.000-256,-1.000-20.000-192,3.000 0.000-161,-23.000 0.000-383,22.000 0.000-225,-21.000-20.000-289,41.000 20.000-1024,-21.000-19.000-2531,40.000-21.000-5412</inkml:trace>
  <inkml:trace contextRef="#ctx0" brushRef="#br1">6271.000 12657.000 11370,'-39.000'0.000'-64,"19.000"-19.000"192,20.000 19.000 1634,-20.000 0.000-513,20.000 0.000-1057,0.000 19.000 321,-20.000 1.000 416,20.000 20.000-417,0.000 0.000-63,0.000-1.000-65,0.000 2.000-256,0.000 17.000-288,0.000 3.000 448,20.000-22.000-288,0.000 1.000 64,0.000 0.000-192,1.000-20.000-128,-3.000 0.000-513,22.000-1.000-704,-19.000-19.000-2211,17.000-19.000-6245</inkml:trace>
  <inkml:trace contextRef="#ctx0" brushRef="#br1">6470.000 12776.000 8007,'0.000'20.000'4484,"-19.000"1.000"-4356,19.000-1.000 1378,0.000-1.000 31,0.000 20.000-1280,0.000 2.000-642,19.000-21.000-960,1.000 19.000-96,0.000-19.000-770,0.000 0.000-2017</inkml:trace>
  <inkml:trace contextRef="#ctx0" brushRef="#br1">6490.000 12737.000 10954,'-39.000'-20.000'-288,"39.000"0.000"-2499,0.000 20.000 641</inkml:trace>
  <inkml:trace contextRef="#ctx0" brushRef="#br1">6629.000 12657.000 9737,'20.000'0.000'1986,"-1.000"20.000"-929,1.000 0.000 32,0.000 0.000 192,21.000 0.000-641,-23.000 19.000-223,23.000-19.000-1,-21.000 21.000 193,0.000-2.000-161,-2.000 1.000-127,-18.000 0.000-225,0.000-1.000-32,-18.000 1.000-385,18.000 0.000-768,-20.000 0.000-1857,0.000-21.000-6087</inkml:trace>
  <inkml:trace contextRef="#ctx0" brushRef="#br1">7026.000 12638.000 7238,'-20.000'0.000'2531,"20.000"-20.000"-1987,-20.000 20.000 1538,20.000 0.000 0,-20.000-20.000-737,20.000 20.000-736,0.000 0.000-321,0.000 0.000-320,0.000 0.000 321,20.000 0.000 95,-20.000 20.000-160,40.000 0.000 0,-20.000 19.000 257,19.000 1.000-1,1.000 0.000-352,1.000-1.000 417,-3.000 41.000-417,3.000-20.000 32,-3.000 39.000-96,-17.000-19.000-32,19.000-1.000 128,-40.000 21.000-96,20.000-22.000 65,-40.000 3.000 63,20.000-22.000-128,-20.000 21.000-64,-21.000-21.000-64,3.000-19.000-321,-3.000 19.000-511,21.000-19.000-994,-18.000-20.000-2851</inkml:trace>
  <inkml:trace contextRef="#ctx0" brushRef="#br1">7820.000 13253.000 15246,'-40.000'41.000'1922,"40.000"-41.000"-1442,-19.000 19.000 898,19.000-19.000-354,0.000 0.000-127,19.000 0.000-64,1.000 0.000-513,20.000 0.000-127,19.000 0.000-225,1.000 0.000-321,-1.000 0.000-640,2.000-19.000-1089,-2.000 19.000-256,-19.000-21.000-2979</inkml:trace>
  <inkml:trace contextRef="#ctx0" brushRef="#br1">6451.000 12558.000 160,'0.000'0.000'3715,"0.000"0.000"-2594,-20.000 0.000 1282,20.000 0.000 511,0.000 0.000-736,0.000 0.000-704,0.000 0.000-353,0.000 0.000-513,0.000 0.000-159,0.000 0.000-129,0.000 0.000-96,0.000 0.000-160,0.000 0.000-64,0.000 0.000 32,0.000 0.000-32,0.000 0.000 96,0.000 0.000-31,20.000 0.000 31,-20.000 0.000 32,0.000 20.000 64,19.000-20.000-32,-19.000 0.000 192,0.000 0.000-223,0.000-20.000 383,0.000 20.000-352,0.000 0.000-160,0.000 0.000 128,0.000-19.000-32,0.000 19.000-128,-19.000 0.000-32,19.000 0.000-288,0.000 0.000 64,0.000 0.000-33,0.000 0.000 33,0.000 0.000 64,0.000 19.000-96,0.000-19.000 288,0.000 0.000 32,0.000 0.000 96,0.000 0.000 64,19.000 0.000 64,-19.000 0.000 256,0.000 0.000 321,0.000 0.000-480,0.000 0.000-353,0.000 0.000-449,-19.000 0.000-192,19.000 0.000-2145,0.000 0.000-11852</inkml:trace>
  <inkml:trace contextRef="#ctx0" brushRef="#br1">8873.000 13134.000 11370,'0.000'0.000'1762,"0.000"20.000"-1378,0.000-20.000 737,0.000 0.000 64,0.000 0.000-608,0.000-20.000-609,0.000 20.000-32,0.000 0.000 160,0.000 20.000 192,0.000 0.000 97,0.000 0.000 31,0.000 0.000-64,0.000 19.000 33,0.000 2.000-161,-21.000-2.000 0,21.000-19.000 193,0.000 20.000-193,21.000-20.000-160,-21.000 20.000 128,20.000-1.000-128,-20.000-19.000 96,18.000 0.000-64,3.000-20.000 0,-1.000 20.000 1,-20.000-20.000-65,20.000 0.000-161,-20.000 0.000-319,0.000 0.000-353,20.000 0.000 97,-20.000 0.000-257,0.000 0.000-449,0.000 0.000-544,0.000 0.000-1184,0.000 0.000-3365</inkml:trace>
  <inkml:trace contextRef="#ctx0" brushRef="#br1">8873.000 12936.000 13869,'-21.000'20.000'1377,"1.000"-20.000"-1185,20.000 0.000 225,0.000 0.000-97,0.000 0.000-384,20.000-20.000-609,-20.000 20.000-992,21.000 0.000-1667,-1.000 0.000-5380</inkml:trace>
  <inkml:trace contextRef="#ctx0" brushRef="#br1">9209.000 13035.000 832,'-19.000'0.000'11787,"19.000"0.000"-10890,0.000 0.000 609,0.000 0.000 544,19.000 0.000-737,1.000-20.000-544,20.000 20.000-801,-19.000-20.000 320,17.000 20.000-288,3.000-19.000-320,-21.000 19.000-962,19.000 0.000-543,-39.000 0.000-866,20.000 0.000-1537,-20.000 0.000-2755</inkml:trace>
  <inkml:trace contextRef="#ctx0" brushRef="#br1">9290.000 12856.000 7238,'-21.000'0.000'1538,"21.000"0.000"-1058,0.000 0.000 2019,0.000 20.000-481,21.000-1.000-993,-21.000 22.000-609,0.000-21.000-160,0.000 19.000-192,18.000 21.000-64,2.000-20.000-128,-20.000-1.000-320,21.000 1.000-545,-1.000-20.000-673,-20.000 0.000-832,20.000 0.000-737,-2.000-1.000-2819</inkml:trace>
  <inkml:trace contextRef="#ctx0" brushRef="#br1">9527.000 12796.000 10217,'0.000'-20.000'1153,"0.000"20.000"-1153,0.000 0.000 1570,0.000 20.000-289,0.000-20.000-961,0.000 21.000-160,20.000 18.000-96,-20.000-19.000-31,0.000 20.000-1,20.000 0.000 0,-20.000-20.000 32,0.000 19.000 0,20.000-19.000 0,-20.000-20.000 64,0.000 20.000 32,0.000-20.000 256,0.000 0.000 193,0.000 0.000-577,0.000-20.000-192,20.000 20.000 32,-20.000-20.000-64,19.000 0.000-1,1.000 1.000 161,-20.000-1.000 257,20.000 20.000 223,1.000 0.000-96,-21.000 20.000-95,20.000-1.000 31,-20.000 1.000-192,18.000 20.000-96,-18.000-20.000-64,20.000 0.000-353,-20.000 19.000-607,21.000-19.000-738,-21.000 20.000-3267</inkml:trace>
  <inkml:trace contextRef="#ctx0" brushRef="#br1">9407.000 13353.000 16399,'-58.000'40.000'1121,"58.000"-20.000"-1569,0.000-20.000 896,20.000 0.000 1090,18.000 0.000-834,3.000-20.000-608,19.000 20.000-160,-1.000-21.000 0,20.000 21.000-705,-18.000-19.000-736,-23.000 19.000-1506,23.000 0.000-4260</inkml:trace>
  <inkml:trace contextRef="#ctx0" brushRef="#br1">10679.000 13115.000 13004,'20.000'-20.000'2146,"-40.000"20.000"-417,20.000 0.000 161,0.000 0.000-480,-20.000 0.000-610,20.000 0.000-575,20.000 0.000 95,0.000 0.000 96,0.000 0.000-288,19.000 0.000-64,1.000 0.000-608,-1.000-20.000 31,21.000 20.000-1184,-21.000 0.000-33,1.000-20.000-1056,-19.000 20.000-2531</inkml:trace>
  <inkml:trace contextRef="#ctx0" brushRef="#br1">10818.000 12817.000 11530,'0.000'0.000'-256,"0.000"20.000"737,0.000-1.000 1889,0.000 1.000-608,0.000 20.000-1026,0.000 0.000-480,0.000 19.000-159,0.000 1.000-161,0.000-1.000-641,19.000 1.000-1057,-19.000 19.000-480,20.000-39.000-609,0.000 0.000-352,0.000 0.000-2626</inkml:trace>
  <inkml:trace contextRef="#ctx0" brushRef="#br1">11055.000 13174.000 3971,'21.000'40.000'641,"-21.000"-1.000"448,0.000-19.000 256,0.000 20.000-608,20.000 0.000 320,-20.000-21.000-64,20.000 2.000 352,-20.000-21.000 609,0.000 20.000 224,0.000-20.000-705,0.000 0.000-928,0.000-20.000-385,0.000-1.000-256,0.000-18.000-513,0.000 19.000-864,19.000-20.000-737,-19.000 20.000 160,20.000-19.000 737,20.000 19.000 736,-20.000 0.000 385,19.000 20.000 256,1.000 0.000 64,-20.000 0.000 449,19.000-20.000 640,-19.000 20.000-128,0.000 0.000-128,1.000 0.000-481,-21.000 0.000 97,0.000 0.000-289,0.000 20.000-160,-21.000 0.000-96,1.000 0.000-64,0.000 19.000 96,2.000 2.000-128,-3.000-2.000 64,21.000 0.000-160,0.000-18.000 128,0.000 18.000-128,21.000-39.000 320,-3.000 21.000 288,2.000-21.000-95,21.000-21.000-33,-21.000 2.000 0,-2.000-1.000 161,3.000-1.000 127,-21.000-18.000-95,20.000 19.000-225,-20.000-20.000-192,0.000 20.000-96,0.000 1.000-160,-20.000-1.000 96,20.000 0.000 0,0.000 20.000-192,-21.000 0.000 160,21.000 0.000 160,0.000 20.000 64,0.000-20.000-160,0.000 20.000 64,0.000 19.000-32,21.000-18.000-352,-1.000-2.000-513,0.000 1.000-545,0.000 19.000-1184,-1.000-39.000-1122,1.000 21.000 513,0.000-1.000-128</inkml:trace>
  <inkml:trace contextRef="#ctx0" brushRef="#br1">11651.000 13313.000 1153,'0.000'-60.000'416,"0.000"41.000"2114,0.000-1.000 898,0.000 0.000-1539,0.000 20.000-1440,20.000 0.000-257,-20.000 0.000-32,0.000 20.000 96,20.000 0.000-448,-20.000 19.000-1217,0.000-18.000-2339</inkml:trace>
  <inkml:trace contextRef="#ctx0" brushRef="#br1">11810.000 13393.000 32,'0.000'20.000'3235,"0.000"-20.000"-1570,0.000 0.000 481,0.000-20.000-32,0.000-1.000-897,0.000 2.000-576,21.000-1.000-161,-21.000-19.000 129,18.000-2.000 256,2.000 22.000-321,-20.000-1.000-319,21.000 0.000-33,-1.000 20.000 352,-20.000-20.000 161,20.000 40.000-97,-20.000 0.000-543,18.000 0.000-1,-18.000 19.000-32,0.000-18.000-160,21.000 18.000-129,-21.000 0.000-319,0.000-18.000-738,0.000-1.000-383,0.000-1.000-673,20.000 2.000-3620</inkml:trace>
  <inkml:trace contextRef="#ctx0" brushRef="#br1">11651.000 12976.000 12844,'-59.000'0.000'352,"39.000"19.000"-832,20.000-19.000 1440,0.000-19.000 450,0.000 19.000-1538,0.000-20.000-961,20.000 20.000-3267</inkml:trace>
  <inkml:trace contextRef="#ctx0" brushRef="#br1">12187.000 13214.000 7783,'0.000'39.000'2434,"0.000"-19.000"-768,0.000 1.000 31,0.000-2.000-896,20.000 21.000-641,-20.000 0.000-160,0.000-20.000 0,21.000 20.000-64,-21.000-21.000-192,20.000 1.000-321,-20.000 0.000-448,18.000-20.000-1537,-18.000 0.000-6150</inkml:trace>
  <inkml:trace contextRef="#ctx0" brushRef="#br1">12167.000 13055.000 10537,'0.000'-60.000'-256,"0.000"60.000"-2018,0.000-19.000-320</inkml:trace>
  <inkml:trace contextRef="#ctx0" brushRef="#br1">12386.000 13353.000 13773,'20.000'40.000'992,"-20.000"-40.000"-1088,0.000 0.000 609,0.000 0.000-481,0.000-21.000-256,20.000 2.000 128,-20.000-1.000-97,20.000 0.000-415,-1.000 1.000-129,-19.000-2.000 353,0.000 21.000 31,0.000 0.000 33,20.000 0.000 448,-20.000 0.000-64,0.000 21.000-32,0.000-2.000-128,0.000 21.000-128,0.000-21.000 160,20.000 2.000-352,0.000-1.000-1,0.000-1.000 609,-1.000-19.000 321,1.000 0.000 31,20.000 0.000 353,-19.000-19.000 128,-3.000-1.000-160,-18.000-1.000-673,0.000 2.000-736,0.000-1.000-97,0.000 20.000 129,0.000-20.000-65,-18.000 20.000-160,-3.000 20.000 225,1.000 0.000-321,20.000-1.000 0,0.000 2.000 129,0.000-1.000 255,0.000 20.000 417,0.000-40.000 160,20.000 19.000 737,1.000 1.000 512,-3.000-20.000 33,2.000 0.000-257,-20.000-20.000-288,20.000 1.000-609,-20.000 19.000-480,0.000-21.000-481,0.000 2.000-64,0.000 19.000-31,0.000-20.000-610,0.000 20.000 930,21.000 0.000 416,-21.000 20.000 32,20.000 20.000-64,-2.000-1.000 128,3.000 1.000-96,-1.000 0.000 96,0.000 19.000 480,-20.000-19.000 545,0.000 0.000 513,0.000-1.000 864,0.000 1.000-833,-20.000-20.000-63,0.000 0.000-513,-19.000 20.000-865,-2.000-40.000-160,1.000 20.000-160,-19.000-1.000-289,19.000-19.000-31,1.000 0.000-257,19.000 0.000-704,-20.000-19.000-2339,21.000-1.000-7174</inkml:trace>
  <inkml:trace contextRef="#ctx0" brushRef="#br1">13100.000 13472.000 10537,'0.000'0.000'1730,"0.000"0.000"-1570,0.000 0.000 97,21.000 0.000 703,-21.000 0.000-127,0.000 0.000-160,0.000-19.000-1,20.000 19.000 1,0.000-21.000-64,-2.000 2.000-129,3.000-1.000-128,-1.000-1.000-255,0.000 2.000-194,-20.000-1.000-223,0.000-19.000-96,0.000 18.000-1,-20.000 1.000-63,20.000 1.000 96,-20.000 19.000 95,-1.000 0.000 65,-17.000 19.000 160,18.000 1.000 32,-1.000 1.000 64,21.000 18.000-32,0.000 0.000 96,0.000 2.000 0,0.000-1.000 32,21.000-21.000 97,19.000 21.000 63,-22.000-20.000 32,23.000 0.000 161,-1.000-20.000 63,-21.000 0.000 65,1.000 0.000-289,0.000-20.000-256,-20.000 0.000 160,20.000-20.000-384,-20.000 21.000-128,0.000-2.000 224,0.000 2.000-192,0.000-1.000 31,0.000-1.000-31,0.000 21.000 288,20.000 0.000 32,-1.000 21.000-64,1.000-21.000 32,20.000 20.000 0,-1.000-1.000-32,-19.000 21.000-32,21.000-20.000-224,-3.000 0.000-545,3.000 0.000-416,-21.000 0.000-513,0.000 0.000-896,0.000-20.000-2018</inkml:trace>
  <inkml:trace contextRef="#ctx0" brushRef="#br1">13617.000 13294.000 13196,'0.000'-21.000'288,"-21.000"42.000"-224,21.000-2.000 1506,-20.000 1.000-193,2.000 19.000-993,-23.000 2.000-287,21.000-1.000-97,0.000 19.000-97,2.000-19.000-671,18.000 0.000-930,0.000-1.000-448,0.000-19.000-2658</inkml:trace>
  <inkml:trace contextRef="#ctx0" brushRef="#br1">13776.000 13333.000 12427,'0.000'-39.000'513,"-20.000"39.000"-481,0.000 0.000 897,0.000 0.000-32,0.000 19.000-481,-19.000 21.000-256,19.000 0.000 0,20.000-1.000-64,0.000 21.000-256,0.000-20.000-256,20.000 0.000 192,0.000-20.000 159,19.000-1.000 194,-19.000-19.000 63,20.000 0.000-64,-21.000 0.000 96,1.000 0.000 32,0.000-19.000 33,-20.000-1.000 31,0.000-20.000-224,0.000 20.000-288,0.000 0.000-353,0.000-19.000-95,0.000 18.000 159,0.000 2.000 321,-20.000 19.000-1025,20.000 0.000 416,0.000 0.000 641,0.000 19.000 256,20.000 2.000-96,-20.000-2.000 128,0.000 21.000 161,20.000 0.000-257,-20.000-20.000 256,21.000 0.000 32,-21.000-1.000 321,0.000 1.000 608,0.000-20.000 65,18.000 0.000-930,-18.000 0.000-448,0.000-20.000-64,0.000 1.000 0,0.000-1.000 32,0.000 0.000-64,0.000 0.000 31,0.000 0.000-95,0.000 0.000-192,0.000 0.000 128,0.000 20.000-65,20.000 0.000-287,-20.000 0.000 159,20.000 0.000 97,-20.000 0.000 288,21.000 20.000 224,-21.000 0.000 96,20.000-20.000-160,-20.000 20.000-96,18.000-20.000 33,-18.000 20.000-1,21.000-20.000-193,-21.000 20.000-735,0.000-20.000-1250,20.000 0.000-769,-20.000 0.000-1569</inkml:trace>
  <inkml:trace contextRef="#ctx0" brushRef="#br1">14173.000 13492.000 11050,'0.000'40.000'1858,"-20.000"0.000"-2243,20.000-1.000 481,-20.000 1.000 513,20.000 20.000-289,-20.000-21.000-416,20.000 1.000-1121,0.000 0.000-545,0.000 0.000 898,0.000-1.000-1,0.000-18.000 577,20.000-21.000 1601,-20.000 0.000 609,0.000 0.000 160,0.000-40.000-321,0.000 20.000-31,0.000-20.000-705,0.000 0.000-256,0.000 0.000-673,0.000-19.000-673,0.000-1.000-448,20.000 1.000-416,0.000-21.000 928,-1.000 41.000 257,21.000-1.000 128,0.000 20.000 256,-21.000 40.000 64,21.000-1.000 0,-19.000 2.000 193,17.000 18.000-193,-38.000 1.000 96,20.000 0.000 385,-20.000-20.000 64,-20.000 19.000 63,2.000-19.000-351,-2.000-20.000-257,-21.000 20.000-480,21.000-20.000-641,-19.000 0.000-609,19.000-20.000-1024,-20.000 20.000-2531</inkml:trace>
  <inkml:trace contextRef="#ctx0" brushRef="#br1">14431.000 13015.000 13292,'0.000'20.000'64,"0.000"0.000"128,0.000 0.000 1922,20.000 20.000-96,-20.000 19.000-1089,0.000-19.000-384,0.000 19.000-161,0.000 1.000-256,0.000 0.000-160,0.000 0.000-641,0.000 19.000-352,20.000-39.000-256,-20.000 19.000-929,20.000-39.000-3459</inkml:trace>
  <inkml:trace contextRef="#ctx0" brushRef="#br1">14708.000 13552.000 11851,'0.000'-20.000'672,"0.000"0.000"-351,0.000 20.000 1536,0.000-20.000-1152,0.000 20.000-673,20.000-20.000 192,0.000 20.000 321,-20.000-19.000-65,21.000-2.000 1,-1.000 21.000-97,-20.000-19.000-224,0.000 19.000-320,0.000 0.000-128,-20.000-20.000 96,-1.000 20.000 96,-19.000 0.000-1,1.000 20.000 1,19.000-1.000 96,-20.000 2.000 0,21.000-2.000 225,-1.000 1.000 95,20.000 20.000 0,0.000-20.000 161,20.000 20.000-129,19.000-21.000-256,1.000 1.000-224,-1.000 0.000 0,1.000-20.000-160,1.000 0.000-385,-23.000 0.000-576,23.000 0.000-1378,-21.000 0.000-6085</inkml:trace>
  <inkml:trace contextRef="#ctx0" brushRef="#br2">6609.000 12379.000 1217,'0.000'0.000'1057,"0.000"0.000"-481,0.000 0.000 1,0.000 0.000 95,0.000 0.000-127,0.000 0.000 63,0.000 0.000-95,0.000 0.000-161,0.000 0.000 225,0.000 0.000-97,0.000 0.000 129,0.000 0.000-225,0.000 0.000 33,0.000 0.000-65,0.000 0.000 64,0.000 0.000 97,-20.000 0.000 192,20.000 0.000-97,-20.000 0.000-127,1.000 0.000-33,-1.000 0.000-192,0.000-19.000 129,0.000 19.000-129,-19.000 0.000-256,-1.000 0.000 0,-1.000 0.000-32,3.000 0.000-32,-3.000 0.000 64,3.000 0.000 0,-3.000 0.000 32,1.000 19.000-32,1.000 1.000 0,19.000-20.000 0,-20.000 20.000-32,20.000-1.000-32,1.000 2.000 32,-1.000-1.000-32,0.000 0.000 32,20.000-1.000 32,-21.000 2.000 0,1.000-2.000 0,20.000 1.000 96,0.000 0.000-64,-18.000 0.000 32,18.000 0.000-64,0.000-1.000 96,0.000 1.000 0,0.000 0.000 0,0.000 0.000 0,0.000 0.000-96,0.000 19.000 96,0.000-19.000 32,0.000 1.000 64,18.000 18.000-159,-18.000-19.000 63,0.000-1.000 32,0.000 2.000-32,20.000-1.000-64,-20.000 0.000-32,0.000 0.000 64,21.000-1.000-32,-21.000-19.000 0,20.000 20.000 32,-20.000 0.000-64,20.000 0.000 64,-1.000 20.000-32,-19.000-20.000-32,20.000-1.000-32,0.000 1.000-128,0.000 0.000 160,-20.000 0.000-64,20.000 0.000 32,-1.000 0.000 0,1.000-1.000-64,20.000 1.000 96,-20.000 1.000 64,1.000-2.000-128,-3.000 1.000 64,22.000 0.000 0,-19.000-1.000-64,-1.000 2.000-32,19.000-1.000 32,1.000-1.000 31,-20.000 2.000-63,19.000-21.000 64,1.000 19.000-32,-1.000-19.000 0,1.000 0.000-96,0.000 20.000 96,-1.000-20.000 96,1.000-20.000-64,-1.000 20.000-64,2.000 0.000-32,-1.000-19.000 64,19.000-2.000 64,-19.000 2.000-32,-1.000-1.000 64,1.000-1.000-32,0.000 2.000 96,-1.000-21.000 352,-19.000 21.000 289,1.000-22.000 288,-1.000 2.000-192,-2.000 19.000-97,-18.000-40.000-223,0.000 21.000-257,0.000-21.000-32,0.000 1.000 97,-18.000-1.000-161,-23.000 0.000-96,1.000-20.000-128,1.000 1.000 64,-21.000 20.000 96,1.000-21.000 448,-2.000 40.000-319,3.000 1.000-225,-1.000 19.000-96,18.000-1.000-161,-18.000 21.000-159,-1.000 0.000-705,21.000 0.000-1698,-21.000 0.000-3331</inkml:trace>
  <inkml:trace contextRef="#ctx0" brushRef="#br1">6530.000 12796.000 224,'0.000'0.000'1537,"0.000"0.000"-544,0.000 0.000 416,0.000 0.000-255,0.000 0.000-674,0.000 0.000 97,0.000 0.000 255,0.000 0.000-383,0.000 0.000-1,0.000 0.000 225,0.000 0.000-65,0.000 0.000-31,0.000 0.000 96,0.000 0.000-33,-20.000-20.000-223,20.000 20.000-65,0.000 0.000-192,0.000 20.000-64,0.000-20.000-96,0.000 0.000-32,0.000 0.000-64,0.000 0.000 32,0.000 0.000 0,0.000-20.000 32,0.000 20.000-32,0.000 0.000 96,0.000 0.000-32,0.000 0.000-32,0.000 0.000 96,0.000 0.000 32,0.000 0.000 0,0.000 0.000 64,0.000 0.000 32,0.000 0.000 65,0.000 0.000-65,0.000 0.000-96,-20.000 0.000 96,20.000 0.000 128,0.000 0.000-63,0.000 0.000-1,0.000 0.000 32,0.000 0.000 32,0.000-19.000-31,0.000 19.000-97,0.000 0.000 32,0.000 0.000-32,0.000 0.000 0,0.000 0.000-159,0.000 0.000-1,0.000 0.000-64,0.000 0.000-1,0.000 0.000-63,0.000 0.000 32,0.000 0.000 0,0.000 0.000 32,0.000 0.000 96,0.000 0.000 32,0.000 19.000 33,0.000-19.000-1,0.000 20.000-64,0.000 1.000-32,0.000-1.000 0,0.000-1.000 0,0.000 1.000 0,20.000-1.000-32,-20.000 2.000 32,0.000-1.000-32,0.000 0.000 0,0.000-20.000 32,0.000 20.000-32,0.000-1.000 32,20.000-19.000 0,-20.000 0.000 64,0.000 20.000 0,0.000-20.000 0,0.000 0.000 0,0.000 0.000 32,-20.000 0.000 33,20.000 0.000-129,0.000 0.000 32,0.000 0.000-32,0.000 0.000-32,0.000 0.000-64,0.000-20.000 64,0.000 20.000-32,0.000-19.000 64,0.000 19.000-64,0.000-20.000 0,-20.000 20.000 32,20.000-20.000-64,0.000 20.000-33,0.000-20.000 33,0.000 20.000 32,0.000-21.000-160,0.000 21.000 64,-20.000-19.000 32,20.000 19.000 32,0.000-20.000 32,0.000 20.000 0,0.000 0.000-224,0.000 0.000-353,0.000-19.000-352,0.000 19.000-576,0.000 0.000-3460</inkml:trace>
  <inkml:trace contextRef="#ctx0" brushRef="#br1">8932.000 13989.000 5477,'0.000'20.000'768,"0.000"0.000"-736,0.000-20.000 1346,20.000 0.000-161,-20.000 0.000-833,20.000-20.000 129,-20.000 20.000 416,20.000 0.000-193,-1.000 0.000-223,1.000 0.000 352,20.000 0.000-97,-20.000 0.000-159,-1.000 0.000-129,21.000-20.000-95,0.000 20.000-193,-1.000 0.000-64,22.000 0.000-64,-2.000 0.000 0,-1.000 20.000-32,23.000-20.000 32,-22.000 0.000-32,20.000 20.000 32,-18.000-20.000 0,-3.000 0.000 65,3.000 20.000-97,-2.000-20.000-32,0.000 20.000 0,-19.000-20.000-97,-20.000 0.000-287,19.000 0.000-577,-39.000 0.000-993,20.000 0.000-2690</inkml:trace>
  <inkml:trace contextRef="#ctx0" brushRef="#br1">9687.000 4649.000 11723,'-21.000'20.000'480,"21.000"-20.000"-608,0.000 0.000 640,21.000 0.000 513,17.000 0.000-288,3.000 0.000-449,18.000 0.000-192,21.000 0.000 353,-1.000 0.000 288,41.000 0.000-193,-21.000-20.000-128,19.000 20.000-223,-18.000 0.000-161,-21.000 0.000-64,1.000 0.000-257,-22.000-19.000-95,-17.000 19.000-673,-1.000 0.000-609,-21.000 0.000-1280,1.000 0.000-1667,-40.000 0.000-1344</inkml:trace>
  <inkml:trace contextRef="#ctx0" brushRef="#br1">10421.000 4590.000 7366,'-20.000'-20.000'1314,"20.000"20.000"-738,0.000 0.000 417,20.000 0.000 192,-1.000 0.000 0,21.000 0.000-672,1.000 0.000-257,-3.000 0.000 64,41.000 20.000-127,-18.000-20.000 31,18.000 19.000-64,-20.000-19.000 0,1.000 21.000 257,-1.000-2.000 191,-18.000 1.000 33,-21.000 19.000-577,-20.000-18.000 32,0.000-1.000 128,-20.000-1.000 64,-21.000 2.000-31,-18.000-2.000-129,19.000 2.000 64,-19.000-1.000-288,19.000-1.000-481,1.000 1.000-576,-1.000 0.000-769,20.000 0.000-2594,20.000 0.000-4579</inkml:trace>
  <inkml:trace contextRef="#ctx0" brushRef="#br2">16674.000 8822.000 12427,'-40.000'20.000'-128,"40.000"-20.000"-577,0.000 0.000 321,0.000 0.000 352,-19.000 40.000 32,19.000-20.000 0,0.000 40.000 64,0.000-1.000 128,19.000 20.000 225,1.000 1.000 383,20.000 19.000 33,-20.000 1.000-416,19.000-1.000-257,-19.000 1.000-32,0.000 39.000-96,0.000 0.000 96,-1.000 0.000 64,-19.000 20.000 705,0.000 0.000-288,0.000 20.000-257,0.000-1.000-64,0.000 21.000-96,0.000 20.000 513,-19.000-20.000-385,19.000 19.000-255,0.000-19.000-1,-20.000-1.000 128,20.000 1.000 224,20.000 0.000-31,-20.000-61.000 319,19.000-18.000-223,1.000-21.000-129,0.000-19.000-224,1.000 20.000 32,-1.000-21.000-288,18.000 20.000-64,-17.000-19.000-737,-1.000-21.000-1121,0.000-19.000-1986,0.000 0.000-9479</inkml:trace>
  <inkml:trace contextRef="#ctx0" brushRef="#br2">17508.000 9299.000 12940,'-40.000'0.000'1890,"40.000"0.000"-994,0.000 0.000 161,-20.000 0.000 193,20.000 0.000-257,0.000 0.000-769,20.000 0.000-96,0.000 20.000 320,20.000 20.000-191,-1.000-20.000 31,21.000 19.000 32,19.000 1.000-288,1.000 0.000 96,-20.000-21.000-480,19.000 22.000 128,-20.000-21.000-161,1.000 0.000 129,-21.000-1.000-288,-19.000-19.000 512,0.000 0.000-609,-20.000 0.000 64,0.000 0.000-287,-20.000 0.000-1443,0.000 0.000-2882</inkml:trace>
  <inkml:trace contextRef="#ctx0" brushRef="#br2">18024.000 9160.000 11755,'0.000'-20.000'1345,"0.000"1.000"-256,0.000 19.000 865,0.000 0.000-833,0.000 19.000-897,-20.000 1.000 0,0.000 20.000 257,0.000 20.000-33,-19.000-1.000-31,-1.000 20.000 159,1.000 1.000-224,-21.000 0.000-191,19.000 0.000-1,2.000-21.000-32,-1.000 1.000-192,20.000-21.000-96,20.000-19.000-897,0.000 0.000-128,0.000 0.000-1250,0.000 0.000-4227</inkml:trace>
  <inkml:trace contextRef="#ctx0" brushRef="#br2">18559.000 8703.000 12299,'-18.000'-19.000'545,"18.000"19.000"576,-21.000-21.000 512,21.000 21.000-448,0.000 0.000-544,0.000 21.000-353,-20.000-2.000 257,20.000 21.000 127,0.000 0.000-63,-20.000 19.000-64,20.000-19.000-129,0.000 19.000-160,0.000 1.000-32,0.000 0.000-160,0.000-21.000 0,20.000 1.000-31,0.000-20.000-322,1.000 0.000-159,-3.000 0.000-641,2.000-20.000-545,0.000 0.000-1088,1.000 0.000-3364</inkml:trace>
  <inkml:trace contextRef="#ctx0" brushRef="#br2">18699.000 8862.000 14157,'0.000'60.000'544,"0.000"-41.000"-255,0.000 21.000 1216,20.000-20.000-480,-20.000 20.000-929,0.000-20.000-64,20.000 19.000-160,0.000-18.000-160,-20.000-2.000-353,19.000-19.000-736,-19.000 20.000-1666,20.000-20.000-2434</inkml:trace>
  <inkml:trace contextRef="#ctx0" brushRef="#br2">18719.000 8743.000 13196,'0.000'-20.000'-769,"0.000"20.000"-2594,20.000 0.000 2082,-20.000 20.000-1506</inkml:trace>
  <inkml:trace contextRef="#ctx0" brushRef="#br2">18877.000 8663.000 4676,'0.000'-19.000'5829,"20.000"19.000"-4868,-20.000 0.000 1666,20.000 19.000-417,0.000 2.000-1089,1.000-2.000-416,17.000 21.000-481,3.000 0.000 0,-21.000 19.000-32,19.000-19.000-32,-19.000 0.000-128,0.000 19.000-128,-20.000-19.000-288,-20.000 20.000-385,0.000-20.000-352,-1.000 19.000-576,-17.000-19.000-2595</inkml:trace>
  <inkml:trace contextRef="#ctx0" brushRef="#br2">18699.000 8842.000 32,'0.000'0.000'1697,"0.000"0.000"289,20.000 0.000-64,-20.000-20.000-545,20.000 20.000-480,-20.000 0.000 64,0.000 0.000 128,0.000 0.000 32,0.000-19.000 32,0.000 19.000 224,0.000 0.000-224,0.000-20.000-192,0.000 20.000-192,0.000 0.000-224,0.000-20.000-129,-20.000 20.000-192,20.000 0.000 0,0.000 0.000-63,0.000 0.000-97,0.000 0.000 32,20.000-20.000 0,-20.000 20.000-96,0.000 0.000 64,0.000 0.000 0,0.000 20.000 96,0.000-20.000 289,20.000 0.000-161,-20.000 20.000 96,0.000 0.000-96,0.000-1.000-127,0.000 1.000-1,0.000 20.000-32,19.000-20.000-64,-19.000 19.000-32,0.000-18.000 64,20.000 18.000-96,-20.000 1.000 32,0.000-20.000 32,0.000 0.000 64,0.000-1.000-192,20.000 2.000 96,-20.000-2.000 0,0.000-19.000-32,0.000 0.000-32,0.000 0.000-224,0.000 0.000-256,0.000 0.000-257,0.000 0.000-192,0.000 0.000-641,-20.000 0.000-1857,20.000-19.000-8841</inkml:trace>
  <inkml:trace contextRef="#ctx0" brushRef="#br2">18798.000 8941.000 3363,'0.000'-19.000'1889,"0.000"19.000"-2913,0.000-20.000 1184,0.000 20.000 512,0.000 0.000-447,0.000-20.000-65,-20.000 20.000 833,20.000 0.000 160,0.000-20.000-160,0.000 20.000-289,0.000 0.000-31,0.000 0.000-161,0.000-20.000-448,-19.000 20.000 1,19.000 0.000 95,0.000 0.000 32,19.000 20.000 160,-19.000-20.000 481,0.000 20.000 0,20.000 0.000 288,-20.000 0.000-481,0.000-1.000-159,20.000 21.000-161,-20.000-20.000-192,20.000 20.000-96,-20.000-20.000-320,0.000 19.000-353,0.000-18.000-448,20.000-2.000-576,-20.000 1.000-2179</inkml:trace>
  <inkml:trace contextRef="#ctx0" brushRef="#br2">19909.000 9359.000 15118,'0.000'20.000'1377,"21.000"-20.000"-640,-21.000 0.000 1057,20.000 0.000-449,19.000 0.000-320,-19.000-20.000-641,20.000 20.000-448,-1.000 0.000-64,1.000 0.000-449,0.000 0.000-704,-21.000 20.000-1089,1.000-1.000-1730,-20.000 1.000-5733</inkml:trace>
  <inkml:trace contextRef="#ctx0" brushRef="#br2">19950.000 9558.000 10954,'-41.000'59.000'3811,"41.000"-59.000"-3362,21.000 21.000 448,-1.000-21.000 640,39.000 0.000-95,1.000 0.000-898,-1.000 0.000-640,-19.000-21.000-1281,19.000 21.000-1026,-18.000 0.000-5188</inkml:trace>
  <inkml:trace contextRef="#ctx0" brushRef="#br2">20703.000 9200.000 11274,'20.000'-20.000'897,"1.000"20.000"705,19.000-20.000 351,-1.000 20.000-351,1.000 0.000-353,19.000 0.000-288,20.000-20.000-513,-19.000 20.000-191,-1.000 20.000-289,2.000 0.000-96,-41.000 0.000-129,-1.000 20.000-63,-19.000-1.000-128,-39.000 21.000 95,-2.000-1.000 225,3.000-18.000 128,-23.000-2.000 256,2.000 0.000 65,19.000 2.000 255,20.000-21.000 33,0.000-20.000-161,20.000 20.000-224,20.000-1.000 225,0.000-19.000-161,20.000 21.000-128,19.000-2.000-160,2.000-19.000-448,-2.000 0.000-641,20.000 0.000-961,-39.000 0.000-1409,-1.000 0.000-6727</inkml:trace>
  <inkml:trace contextRef="#ctx0" brushRef="#br2">21657.000 9140.000 11370,'20.000'-19.000'513,"-20.000"19.000"384,0.000 0.000 800,0.000 19.000-287,20.000 21.000-161,-20.000 0.000-449,19.000 19.000 193,-19.000 21.000-64,20.000-21.000-416,-20.000 21.000-193,20.000-20.000-480,-20.000 20.000 544,20.000-41.000-320,-20.000 1.000-288,20.000 0.000-160,-20.000-21.000-449,0.000 1.000-544,0.000-20.000-962,0.000 0.000-3970</inkml:trace>
  <inkml:trace contextRef="#ctx0" brushRef="#br2">22094.000 9260.000 16591,'20.000'0.000'-224,"-20.000"19.000"-288,0.000-19.000 896,-20.000 20.000 160,20.000 0.000-383,-20.000 0.000-129,20.000 20.000 0,-20.000-1.000 160,20.000-18.000 0,0.000-2.000-64,20.000 1.000 32,20.000 0.000 193,-21.000-1.000-161,21.000-19.000 160,0.000 21.000-160,19.000-21.000 65,-19.000 0.000 63,-1.000 0.000 64,-19.000 0.000-192,21.000 0.000-31,-41.000 0.000-161,0.000 0.000 0,0.000 0.000-353,0.000 0.000-287,0.000 0.000-129,0.000 0.000 160,0.000 0.000 257,0.000-21.000-257,-20.000 21.000-95,20.000-19.000-129,0.000 19.000 96,-21.000 0.000 417,21.000 0.000 256,0.000 0.000 96,0.000 0.000 192,0.000 0.000 192,0.000-20.000-63,21.000 20.000-161,-21.000 0.000 160,20.000 0.000-127,-20.000-20.000-1,18.000 20.000 160,2.000-19.000-128,-20.000-2.000 1,21.000 1.000 223,-21.000 1.000-128,0.000-1.000 1,0.000 0.000 127,0.000 0.000-224,-21.000 0.000-31,1.000 0.000-33,2.000 1.000 32,-2.000-1.000-288,-21.000 0.000 96,21.000 0.000-160,-19.000 0.000 128,19.000 20.000-64,-20.000 0.000-128,21.000 0.000 96,-21.000 0.000-353,20.000 20.000-320,0.000 0.000-288,1.000 20.000-384,19.000-21.000-128,-20.000 1.000-321,20.000 0.000-480,0.000 0.000-97,0.000 0.000-768</inkml:trace>
  <inkml:trace contextRef="#ctx0" brushRef="#br2">22788.000 9140.000 15150,'21.000'0.000'-96,"-21.000"0.000"-193,-21.000 0.000 1795,21.000 20.000-641,-20.000 20.000-769,0.000-20.000-64,2.000 20.000 192,18.000-1.000 32,0.000 1.000-31,18.000 0.000 63,2.000-21.000-160,0.000 1.000 160,21.000 1.000 129,18.000-2.000-65,-19.000-19.000-96,19.000 0.000-160,20.000 0.000-64,-39.000 0.000-32,-1.000 0.000-288,1.000-19.000-481,-40.000 19.000-1024,0.000-21.000-2179,0.000 21.000-8488</inkml:trace>
  <inkml:trace contextRef="#ctx0" brushRef="#br2">23066.000 9240.000 16111,'-20.000'99.000'384,"1.000"-40.000"801,-1.000 1.000 1282,20.000-1.000-930,0.000-18.000-1409,0.000 18.000-224,0.000 1.000-480,20.000-20.000-738,-20.000 0.000-1088,0.000-21.000-2627</inkml:trace>
  <inkml:trace contextRef="#ctx0" brushRef="#br2">13041.000 2007.000 8199,'-20.000'0.000'32,"20.000"-20.000"385,-20.000 20.000 1184,-19.000 0.000-256,-1.000-20.000-896,-19.000 20.000-417,-21.000 0.000 0,0.000 20.000 32,1.000-20.000 64,-20.000 20.000 0,-20.000-20.000-128,-21.000 20.000-128,2.000 0.000-32,-21.000-1.000-609,0.000 1.000-96,40.000 20.000 609,-20.000 0.000 224,39.000-1.000-32,21.000 1.000 64,20.000 20.000 384,19.000-1.000-95,20.000 1.000-33,20.000-1.000-96,40.000 1.000 96,1.000-1.000 289,38.000 1.000-97,20.000 20.000-255,39.000-21.000-290,42.000 1.000-447,-2.000-20.000-833,41.000-1.000-801,-1.000-19.000 416,-19.000-20.000 1570,-1.000 0.000 2338,0.000-20.000 608,-19.000-19.000-928,-1.000-1.000-128,-38.000-20.000-33,-21.000 1.000-352,-40.000-1.000-736,-39.000 0.000-257,-21.000-19.000-127,-19.000 0.000-514,-59.000-21.000-159,-20.000 1.000-225,-20.000 19.000 609,-41.000 1.000 641,-18.000 20.000 63,-2.000 19.000-544,22.000 20.000-96,19.000 0.000-128,20.000 20.000-929,38.000 0.000-2979,2.000 20.000-6758</inkml:trace>
  <inkml:trace contextRef="#ctx0" brushRef="#br2">17745.000 10691.000 13805,'-59.000'0.000'1057,"39.000"0.000"64,20.000 0.000 608,-20.000 0.000-480,40.000 0.000-448,0.000 20.000 128,0.000-1.000 0,39.000 1.000-224,2.000 0.000-289,-2.000 20.000-96,20.000-20.000-160,1.000 19.000-95,-1.000 1.000-33,1.000-20.000-64,-22.000 20.000-193,-17.000-21.000-287,-1.000 2.000-321,-21.000-2.000-128,1.000 1.000-544,-20.000-20.000-289,0.000 0.000-288,-20.000-20.000-1730,1.000 1.000-3298</inkml:trace>
  <inkml:trace contextRef="#ctx0" brushRef="#br2">18261.000 10611.000 13548,'-18.000'0.000'1378,"-2.000"0.000"-1058,-21.000 20.000 1249,21.000 19.000 225,-19.000 2.000-609,-21.000-2.000-704,21.000 21.000-321,-21.000 19.000-32,1.000-19.000 128,0.000 19.000-352,19.000 1.000-64,20.000-40.000-160,20.000 0.000-577,-21.000-21.000-865,21.000 1.000-1153,21.000-20.000-3298</inkml:trace>
  <inkml:trace contextRef="#ctx0" brushRef="#br2">18559.000 10234.000 11562,'0.000'-41.000'1089,"0.000"22.000"-352,0.000 19.000 1089,-18.000 0.000 256,-3.000 19.000-801,1.000 2.000-608,-20.000 18.000-161,21.000 1.000-95,-1.000 20.000-65,20.000-1.000-96,0.000 1.000-256,0.000-21.000 64,20.000 21.000 0,-1.000-20.000 0,21.000 0.000 32,-20.000-21.000-480,19.000 2.000-449,1.000-1.000-608,1.000-20.000-673,-2.000 0.000-2146,-19.000 0.000-6022</inkml:trace>
  <inkml:trace contextRef="#ctx0" brushRef="#br2">18719.000 10353.000 13516,'40.000'-20.000'545,"-1.000"0.000"1024,1.000 20.000 673,19.000-20.000-768,-19.000 20.000-802,-1.000 0.000-479,1.000 0.000-225,-19.000 20.000 32,-42.000 20.000 0,1.000 0.000-96,0.000-1.000-1,-19.000 1.000 97,-1.000-20.000 64,1.000 20.000 1,-1.000-21.000 191,40.000 1.000 160,-20.000-20.000-31,20.000 0.000-225,20.000 21.000-32,20.000-21.000-32,-1.000 0.000-160,22.000 0.000-321,-3.000-21.000-928,-17.000 21.000-352,-2.000 0.000-930,1.000-20.000-1921,-20.000 20.000-3716</inkml:trace>
  <inkml:trace contextRef="#ctx0" brushRef="#br2">19075.000 10074.000 13388,'21.000'0.000'641,"19.000"20.000"320,-20.000 1.000 1249,39.000-2.000-449,-19.000 21.000-768,-1.000-21.000-736,21.000 41.000-193,-41.000-20.000-32,1.000 20.000 32,-20.000-1.000-32,0.000 21.000 96,-20.000-21.000 64,1.000 1.000-64,-1.000-1.000-128,-20.000-18.000-96,1.000-22.000-224,19.000 21.000-193,0.000-20.000-608,0.000 0.000-961,0.000-20.000-3010</inkml:trace>
  <inkml:trace contextRef="#ctx0" brushRef="#br2">19871.000 10730.000 8167,'-20.000'0.000'2787,"20.000"0.000"-1250,0.000 0.000 1666,-21.000-19.000-896,21.000 19.000-770,0.000 0.000-480,21.000 0.000-256,-21.000 0.000-225,38.000 0.000 33,3.000 0.000-321,-1.000 0.000-192,19.000 0.000-32,0.000 0.000-32,1.000 0.000-192,-21.000 0.000-512,1.000 19.000-706,-20.000-19.000-992,1.000 0.000-2178,-21.000 20.000-8841</inkml:trace>
  <inkml:trace contextRef="#ctx0" brushRef="#br2">19751.000 10929.000 14765,'39.000'0.000'0,"-19.000"0.000"1154,41.000 0.000 863,-2.000 0.000-992,20.000 0.000-704,0.000-20.000-161,-19.000 20.000-320,-1.000 0.000-769,-19.000 0.000-1505,1.000 0.000-4645</inkml:trace>
  <inkml:trace contextRef="#ctx0" brushRef="#br2">21001.000 10492.000 10922,'0.000'0.000'1729,"-19.000"0.000"-1184,19.000 0.000 416,0.000 19.000 512,0.000 2.000 33,0.000 18.000-225,0.000 1.000-352,0.000 19.000-96,0.000 1.000-225,19.000 20.000-384,-19.000-21.000-160,0.000 21.000-128,20.000-20.000-96,0.000-21.000-416,-20.000 1.000-193,20.000-20.000-416,-20.000 0.000-96,0.000 0.000-1890,21.000-40.000-5349</inkml:trace>
  <inkml:trace contextRef="#ctx0" brushRef="#br2">21438.000 10472.000 16207,'20.000'20.000'1249,"-20.000"-1.000"-1473,0.000-19.000 896,-20.000 21.000 866,20.000-2.000-1090,-20.000 22.000-255,1.000-2.000-129,19.000 0.000 64,0.000 2.000 128,19.000-2.000-192,21.000 1.000 224,19.000-20.000-96,2.000 0.000-127,-2.000-20.000-65,1.000 0.000-161,-1.000 0.000-127,0.000-20.000-160,-19.000 20.000-449,0.000-20.000-448,-40.000 20.000-834,0.000-20.000-2849</inkml:trace>
  <inkml:trace contextRef="#ctx0" brushRef="#br2">21716.000 10511.000 10826,'0.000'0.000'2915,"0.000"0.000"-2787,0.000 21.000 1473,20.000 18.000 193,-20.000 1.000-449,0.000 19.000-544,20.000-18.000-321,-20.000 38.000 193,20.000-20.000-289,-20.000 1.000-384,20.000-20.000 32,-20.000 20.000-128,0.000-21.000-320,0.000 1.000-609,19.000 0.000-352,-19.000-20.000-321,0.000-20.000-993,20.000 0.000-2401</inkml:trace>
  <inkml:trace contextRef="#ctx0" brushRef="#br2">22331.000 10412.000 9609,'0.000'0.000'544,"20.000"0.000"-256,-20.000 0.000 2467,0.000 20.000-321,20.000 20.000-992,-20.000-1.000-449,0.000 1.000 0,21.000 20.000 96,-21.000-1.000-321,0.000 21.000-415,0.000-20.000-1,0.000-1.000-256,20.000-19.000-64,-20.000 20.000 96,18.000-20.000-352,-18.000-1.000-224,0.000-18.000-353,0.000-2.000-416,0.000 1.000-545,0.000-20.000-1569,0.000 0.000-5061</inkml:trace>
  <inkml:trace contextRef="#ctx0" brushRef="#br2">22987.000 10472.000 15374,'-20.000'20.000'-128,"20.000"-20.000"-320,-20.000 19.000 1088,1.000 2.000 577,-21.000 18.000-993,-1.000 1.000-127,3.000 40.000-1,-3.000-1.000 96,3.000 0.000-192,38.000 1.000-256,0.000 0.000 31,0.000-1.000 193,38.000-39.000-64,3.000 20.000-160,-3.000-41.000 192,23.000 1.000 192,18.000-20.000 96,-20.000 0.000-32,1.000-20.000 193,-21.000 1.000-97,-19.000-21.000 225,-20.000 0.000-97,0.000 1.000-224,-20.000-2.000-384,-39.000 1.000 64,0.000 1.000 32,-21.000 19.000-225,1.000 0.000-992,-1.000 20.000-1345,22.000 0.000-10122</inkml:trace>
  <inkml:trace contextRef="#ctx0" brushRef="#br2">12843.000 3239.000 8776,'0.000'-20.000'897,"0.000"0.000"-417,-20.000 20.000 865,-20.000-21.000-800,1.000 2.000-225,-2.000 19.000-256,-17.000 0.000 32,-23.000-20.000 0,-18.000 20.000 1,0.000 0.000-97,-19.000 0.000-32,-2.000 20.000-33,-19.000-20.000 1,19.000 40.000-64,1.000-20.000 64,40.000 20.000-96,-20.000-1.000 64,40.000 1.000 128,-2.000 20.000-128,23.000-1.000 192,17.000 1.000-128,21.000 0.000 96,0.000-1.000 0,59.000 1.000 96,2.000-1.000-128,38.000-19.000-32,20.000 0.000 0,40.000 0.000-224,19.000-21.000-545,2.000 1.000-320,18.000-20.000 705,-20.000 0.000 256,21.000-20.000 416,-21.000-20.000 1057,0.000-19.000 962,-18.000 19.000-161,-22.000-19.000-225,-19.000-1.000-735,-38.000 1.000-482,-42.000-1.000-480,-19.000-20.000-384,-40.000 21.000-192,-19.000-21.000-353,-42.000 21.000 65,-38.000-2.000 415,1.000 22.000 225,-41.000-1.000-64,21.000 20.000 0,-2.000 0.000 64,1.000 20.000-128,39.000 20.000-2146,21.000 0.000-5669</inkml:trace>
  <inkml:trace contextRef="#ctx0" brushRef="#br2">18182.000 12200.000 10281,'21.000'-19.000'1858,"-21.000"-1.000"-641,-21.000 0.000 897,21.000 20.000-640,0.000 0.000-834,-20.000 0.000-191,20.000 0.000-161,0.000 0.000-480,0.000 40.000 96,0.000-21.000 64,0.000 41.000 64,0.000-20.000-64,0.000 20.000 32,20.000-21.000-32,1.000 0.000-1,-21.000-18.000 98,20.000-1.000-65,18.000 0.000 224,3.000-20.000 32,-1.000 19.000-64,-1.000-38.000 96,1.000-1.000-95,-1.000 0.000-1,-19.000-40.000-64,0.000 0.000-256,0.000 21.000-64,-20.000-1.000-161,0.000 20.000-63,0.000 0.000 0,0.000 40.000-289,-20.000 0.000 256,20.000 20.000 417,0.000 20.000-64,0.000-1.000 128,0.000 21.000 32,0.000-40.000 65,20.000 19.000 31,-20.000 20.000-64,0.000-19.000 160,21.000 40.000 32,-21.000-42.000 321,18.000 23.000 128,-18.000-42.000 191,-18.000 21.000 226,-3.000-40.000-386,1.000 0.000-127,-20.000-1.000-417,1.000-19.000-192,-1.000 0.000-320,-19.000-19.000-353,-2.000-1.000-480,3.000 0.000-288,17.000-20.000-673,2.000 0.000-929,-1.000 1.000-3908</inkml:trace>
  <inkml:trace contextRef="#ctx0" brushRef="#br2">18897.000 11783.000 12812,'20.000'-39.000'1281,"-20.000"19.000"-929,0.000 20.000 1282,-20.000 0.000-385,20.000 20.000-865,-20.000 19.000 193,20.000 1.000 95,-19.000 20.000-159,19.000-20.000-577,-20.000 19.000 448,20.000 1.000-384,0.000-21.000 32,20.000 21.000-32,-1.000-20.000-192,1.000-1.000-288,0.000-19.000-289,21.000 0.000-256,-23.000-20.000-865,22.000 0.000-3171</inkml:trace>
  <inkml:trace contextRef="#ctx0" brushRef="#br2">19175.000 11883.000 9993,'0.000'0.000'2498,"0.000"19.000"-1921,0.000 2.000 1249,0.000-2.000-225,0.000 0.000-896,0.000 22.000-449,0.000-1.000-288,20.000-20.000 64,0.000 19.000-192,0.000 1.000-321,0.000-20.000-447,-1.000 0.000-1315,1.000-20.000-3010</inkml:trace>
  <inkml:trace contextRef="#ctx0" brushRef="#br2">19334.000 11645.000 12107,'0.000'0.000'2723,"20.000"0.000"-2339,-1.000 19.000 1378,1.000 21.000 127,21.000 0.000-447,-1.000-1.000-609,-1.000 21.000-641,1.000-1.000-32,-20.000-19.000 32,-1.000 20.000 32,1.000 0.000-224,-20.000-21.000 64,0.000 1.000 32,-20.000 19.000-32,-19.000-39.000-160,19.000 20.000-544,-21.000-40.000-673,23.000 20.000-962,-2.000-20.000-2241</inkml:trace>
  <inkml:trace contextRef="#ctx0" brushRef="#br2">20088.000 12300.000 5381,'20.000'19.000'10185,"-20.000"-19.000"-8936,20.000 0.000 705,0.000 0.000-128,0.000 0.000-481,-1.000 0.000-576,41.000 0.000-673,-19.000 0.000-128,-2.000-19.000 96,21.000 19.000-224,-21.000 0.000-673,1.000 0.000-1025,-20.000 19.000-1473,-20.000-19.000-4420</inkml:trace>
  <inkml:trace contextRef="#ctx0" brushRef="#br2">20069.000 12558.000 17840,'-20.000'40.000'609,"20.000"-20.000"704,39.000-20.000-288,1.000 0.000-448,19.000 0.000-449,1.000 0.000-480,20.000 0.000-738,-1.000 0.000-959,-19.000 0.000-2660</inkml:trace>
  <inkml:trace contextRef="#ctx0" brushRef="#br2">21637.000 12002.000 11370,'20.000'0.000'1249,"0.000"-20.000"385,-20.000 20.000 544,0.000 0.000-801,-20.000 20.000-864,20.000 0.000-33,-20.000 20.000 161,-19.000 19.000-129,19.000 1.000-95,-21.000-1.000-33,3.000 1.000-160,17.000 0.000 33,1.000-21.000-193,20.000 0.000 480,0.000-18.000-288,0.000-21.000 97,20.000 20.000-1,19.000-20.000-224,22.000 0.000-32,-2.000 0.000-64,1.000 0.000-320,-1.000 0.000-449,20.000-20.000-576,2.000 20.000-352,-22.000-21.000-642,-19.000 21.000-2081,-1.000 0.000-7974</inkml:trace>
  <inkml:trace contextRef="#ctx0" brushRef="#br2">21954.000 12161.000 12235,'0.000'39.000'673,"-20.000"1.000"224,20.000 20.000 1120,0.000 0.000-287,0.000-1.000-609,0.000-19.000-448,0.000 0.000-417,0.000 19.000-224,0.000 1.000-32,0.000 19.000-96,0.000-19.000-577,0.000 0.000-159,0.000-21.000-386,20.000 0.000-543,-20.000-18.000-1859,21.000-21.000-3875</inkml:trace>
  <inkml:trace contextRef="#ctx0" brushRef="#br2">22511.000 12101.000 15214,'19.000'0.000'705,"-19.000"40.000"-705,-39.000 19.000 800,19.000 1.000 802,-21.000 19.000-897,3.000 1.000-577,17.000-20.000 32,21.000 0.000-96,0.000-21.000 0,0.000 21.000 32,0.000-1.000-32,21.000 1.000-128,17.000 0.000 0,3.000-40.000 96,-1.000-1.000-96,-1.000 1.000 160,1.000-20.000 0,-20.000-20.000 96,-1.000 1.000-64,1.000-22.000 161,-20.000 21.000-385,-20.000-19.000 64,1.000-1.000 0,-21.000 0.000 32,0.000 1.000-97,-19.000 19.000-31,18.000 20.000-192,-18.000-20.000-192,19.000 20.000-770,21.000 0.000-928,19.000 0.000-1025,19.000 0.000-2979</inkml:trace>
  <inkml:trace contextRef="#ctx0" brushRef="#br2">23046.000 12479.000 15502,'80.000'-60.000'353,"-80.000"40.000"-514,-20.000 0.000 642,-20.000 20.000 95,1.000 0.000-448,-1.000 0.000-95,0.000 40.000 63,1.000 0.000 352,-1.000 0.000-288,19.000 19.000-64,21.000-19.000 64,0.000 19.000-63,41.000-19.000 95,-1.000 0.000-32,-1.000-20.000 352,21.000-1.000 161,19.000-19.000 96,-20.000 0.000 192,2.000-19.000 96,-2.000-1.000-129,-19.000-20.000-127,-1.000 0.000-448,-19.000 1.000-97,-20.000-21.000-192,-20.000 1.000-160,-19.000-2.000-32,-42.000-17.000-353,22.000 18.000-544,-20.000 20.000-608,0.000 40.000-1186,19.000 0.000-3010</inkml:trace>
  <inkml:trace contextRef="#ctx0" brushRef="#br2">20207.000 2286.000 8391,'20.000'19.000'577,"-20.000"-19.000"-705,20.000 0.000 128,1.000 0.000 32,-1.000-19.000 0,-2.000 19.000-64,3.000-21.000 32,-1.000-19.000 96,0.000 20.000 1217,0.000 0.000 449,-20.000 1.000-97,0.000-1.000-319,0.000 0.000-578,-20.000 0.000-479,0.000 0.000-193,-21.000 0.000-192,-18.000 1.000-32,-1.000-1.000-33,-39.000 0.000 1,-19.000 0.000 0,-22.000 20.000 96,1.000 0.000 0,21.000 0.000 64,-21.000 20.000-32,19.000 0.000 0,21.000 19.000-32,0.000-19.000 0,20.000 40.000-64,18.000-1.000 32,43.000 1.000 0,-3.000 20.000-97,42.000-1.000-191,37.000-20.000-225,1.000 21.000 225,41.000-21.000 96,-1.000 1.000 0,40.000-21.000 31,1.000 2.000 225,-2.000-21.000 32,22.000-1.000 64,-2.000-19.000 32,-19.000-19.000 257,1.000-21.000 223,-22.000 0.000 289,1.000-19.000 0,-40.000-1.000 96,-19.000 0.000 192,-39.000 1.000-384,-21.000-1.000-33,-21.000-20.000-447,-39.000-19.000-257,-39.000 40.000 32,-19.000-21.000 512,-22.000 41.000-352,1.000 19.000-256,-19.000 0.000 64,38.000 20.000-1281,1.000 20.000-1794,40.000 0.000-3971</inkml:trace>
  <inkml:trace contextRef="#ctx0" brushRef="#br2">18937.000 12776.000 10666,'-20.000'0.000'1921,"0.000"0.000"-383,0.000 0.000 800,20.000 0.000-640,0.000-19.000-898,0.000 19.000-319,20.000 0.000-33,0.000-20.000 33,21.000 20.000-289,17.000 0.000-96,22.000-20.000-96,-1.000 20.000 0,1.000 0.000-96,-1.000 0.000-352,-20.000-20.000-609,2.000 20.000-865,-2.000 0.000-1441,-39.000 0.000-3556</inkml:trace>
  <inkml:trace contextRef="#ctx0" brushRef="#br2">19215.000 13035.000 3747,'20.000'0.000'6823,"-20.000"-20.000"-5446,0.000 20.000 481,0.000 0.000-513,0.000 0.000-352,0.000 20.000-128,0.000 0.000-257,0.000 0.000-95,0.000 20.000-161,20.000 19.000 0,-1.000 1.000-95,-19.000 0.000-225,20.000-1.000 0,0.000 1.000-32,0.000-20.000-481,0.000 19.000-352,-1.000-19.000 1,1.000 0.000-65,0.000-1.000-513,-20.000-19.000-768,21.000-20.000-1473</inkml:trace>
  <inkml:trace contextRef="#ctx0" brushRef="#br2">19096.000 13353.000 4292,'-39.000'19.000'10602,"39.000"2.000"-9866,0.000-21.000 353,0.000-21.000 193,0.000 21.000-610,18.000-19.000-319,3.000-1.000-321,-1.000-19.000 64,0.000-2.000-64,0.000 2.000 32,-1.000-1.000 32,1.000 0.000-96,0.000 21.000 32,0.000-21.000-64,0.000 20.000 64,-1.000 20.000-32,-19.000-20.000-96,20.000 20.000 128,0.000 20.000 0,0.000-20.000-32,0.000 20.000 32,-1.000 20.000 128,21.000-21.000-192,-19.000 1.000 64,19.000 20.000-32,-22.000-20.000-32,23.000 0.000-384,-21.000-20.000-1762,0.000 19.000-4132</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0:48:0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0000"/>
    </inkml:brush>
  </inkml:definitions>
  <inkml:trace contextRef="#ctx0" brushRef="#br0">4981.000 9895.000 7943,'0.000'-19.000'865,"0.000"19.000"-833,0.000 0.000 769,0.000 0.000 95,0.000 0.000-127,20.000 19.000-288,1.000-19.000 351,-21.000 40.000 161,18.000 0.000-448,-18.000 0.000-257,0.000 19.000-192,0.000 1.000 64,0.000-1.000-96,0.000-18.000 33,0.000 18.000-65,0.000-39.000 32,0.000 20.000-64,-18.000-21.000 64,18.000-19.000 32,0.000 0.000 256,0.000 0.000 257,0.000 0.000-161,0.000-19.000-544,18.000-1.000-288,-18.000-20.000-193,20.000 0.000-320,0.000 21.000 193,1.000-1.000 543,-1.000-1.000 65,-2.000 21.000 160,3.000 21.000 385,-21.000-21.000 191,20.000 20.000-95,0.000 19.000-193,-20.000-19.000-159,20.000 20.000-129,-20.000-20.000-128,19.000 20.000-449,-19.000-21.000-288,20.000 1.000-352,-20.000-20.000-801,20.000 20.000-960,-20.000-20.000-1539</inkml:trace>
  <inkml:trace contextRef="#ctx0" brushRef="#br0">5418.000 10253.000 11755,'0.000'0.000'-353,"0.000"20.000"193,0.000 0.000 641,-20.000 0.000 63,20.000 0.000-512,0.000 0.000-32,20.000 20.000 0,1.000-40.000 128,-3.000 19.000-64,2.000-19.000 32,1.000 0.000 97,19.000 0.000-33,-22.000-19.000-96,3.000-2.000 32,-21.000 2.000-32,20.000-21.000-64,-20.000 20.000-320,0.000-20.000-417,0.000 21.000 353,0.000 19.000 320,20.000 0.000-289,-20.000 19.000 513,0.000 1.000-64,0.000 20.000 65,20.000 19.000 287,-20.000-19.000-224,19.000 20.000-128,-19.000 0.000 32,0.000 0.000-31,0.000-21.000 127,0.000 0.000 512,0.000 2.000 225,0.000-22.000 160,-19.000 1.000 65,-1.000 0.000-290,0.000 0.000-415,-21.000-20.000-97,3.000 0.000-192,-3.000-20.000-512,3.000 0.000-385,-3.000 0.000-1024,21.000 1.000-802,0.000-22.000-2017</inkml:trace>
  <inkml:trace contextRef="#ctx0" brushRef="#br0">5755.000 10353.000 8167,'0.000'40.000'3684,"0.000"-1.000"-3492,20.000 1.000 256,-20.000-1.000 1122,0.000 21.000-898,20.000 0.000-640,-20.000 0.000-256,20.000-21.000 160,0.000 1.000 128,-1.000-20.000-64,-19.000 0.000 32,0.000-20.000 289,0.000-20.000 1184,0.000 0.000-736,0.000 0.000-673,-19.000-19.000-64,19.000-21.000-32,-20.000 1.000-64,20.000-1.000-417,-20.000-20.000-736,20.000 21.000 416,20.000-1.000 705,0.000 20.000 128,19.000 20.000 161,-19.000 0.000 447,1.000 20.000 193,17.000 0.000-64,-38.000 20.000-289,20.000 0.000 33,-20.000 0.000-97,0.000 0.000 32,0.000 19.000-223,-20.000-18.000-1,2.000-2.000-96,-23.000 1.000-64,21.000-20.000-96,0.000 0.000-288,20.000 20.000-705,-19.000-20.000-769,19.000 0.000-1153,0.000-20.000-3171</inkml:trace>
  <inkml:trace contextRef="#ctx0" brushRef="#br0">6073.000 10293.000 12459,'20.000'0.000'641,"-20.000"20.000"-289,0.000 0.000 865,0.000 0.000-384,20.000-1.000-609,-20.000 21.000-95,20.000-20.000-65,-1.000 0.000 128,1.000-20.000 32,0.000 0.000 192,0.000 0.000 65,0.000 0.000-129,1.000-20.000 0,-3.000 0.000 1,-18.000 1.000-193,0.000-21.000 64,-18.000 20.000-64,-3.000 0.000-192,1.000 0.000-96,0.000 0.000-288,0.000 0.000-577,0.000 20.000-897,20.000-19.000-1793,0.000 19.000-5318</inkml:trace>
  <inkml:trace contextRef="#ctx0" brushRef="#br0">6332.000 10234.000 11146,'38.000'0.000'224,"-17.000"0.000"1890,19.000-20.000-192,-20.000 20.000-577,19.000 0.000-736,1.000-21.000-481,-20.000 21.000-64,-1.000 0.000-128,1.000 0.000-480,0.000-19.000-1186,0.000 19.000-2082,-20.000 0.000-7589</inkml:trace>
  <inkml:trace contextRef="#ctx0" brushRef="#br0">6510.000 9955.000 4676,'0.000'40.000'5061,"20.000"-20.000"-3844,-20.000 0.000 1537,0.000 19.000-287,0.000 2.000-1154,20.000-2.000-865,-20.000 21.000-159,0.000-21.000-289,0.000 1.000 32,19.000 20.000-160,-19.000-41.000-449,20.000 21.000-640,-20.000-20.000-545,20.000 0.000-1184,-20.000-20.000-2339</inkml:trace>
  <inkml:trace contextRef="#ctx0" brushRef="#br0">6649.000 9876.000 12011,'19.000'19.000'32,"-19.000"21.000"512,20.000-20.000 1154,0.000 20.000-737,-20.000 20.000-705,20.000 0.000-160,-20.000 18.000-64,21.000-18.000-224,-21.000-20.000 0,0.000 0.000 160,0.000-1.000 32,0.000-18.000 32,0.000-2.000-32,0.000-19.000-32,0.000 0.000 480,0.000 0.000 97,0.000-19.000-577,18.000-2.000-32,-18.000 2.000-64,0.000-21.000 0,20.000 20.000-97,-20.000 0.000 161,21.000 20.000 128,-21.000 0.000 257,0.000 0.000 127,20.000 0.000 321,-20.000 0.000-97,20.000 20.000-191,-20.000 0.000-129,0.000 20.000-160,0.000-21.000-160,18.000 2.000-128,-18.000-2.000-288,21.000 1.000-609,-1.000-20.000-1217,-20.000 0.000-2370</inkml:trace>
  <inkml:trace contextRef="#ctx0" brushRef="#br0">6947.000 10333.000 12299,'19.000'20.000'352,"-19.000"-20.000"609,20.000 0.000 769,0.000 0.000-481,0.000 0.000-672,-20.000 0.000-289,20.000-20.000-32,0.000 20.000-96,-20.000-20.000-96,0.000 0.000-288,0.000 20.000-32,0.000-20.000-96,-20.000 0.000-257,0.000 20.000 97,0.000 0.000 255,0.000 0.000 65,0.000 0.000 96,1.000 20.000 128,-1.000 0.000 32,20.000 0.000 32,0.000 0.000 96,0.000 0.000 33,20.000-1.000-129,-1.000 2.000-128,1.000-2.000-353,20.000-19.000-864,0.000 20.000-1826,-21.000-20.000-4356</inkml:trace>
  <inkml:trace contextRef="#ctx0" brushRef="#br0">7265.000 10174.000 13580,'-20.000'0.000'-288,"-21.000"0.000"704,21.000 0.000 1442,20.000 0.000-1217,-18.000 19.000-609,18.000 2.000 32,0.000-1.000 128,0.000-1.000 0,18.000 1.000-96,23.000 0.000-128,-21.000 0.000-128,18.000 0.000 32,-17.000-20.000 64,-1.000 20.000-64,-20.000-1.000 0,0.000-19.000 288,-20.000 21.000 96,-1.000-2.000-32,3.000 1.000 65,-2.000-20.000-193,0.000 0.000-192,-1.000 0.000-577,1.000 0.000-800,20.000 0.000-2243,0.000-20.000-5829</inkml:trace>
  <inkml:trace contextRef="#ctx0" brushRef="#br0">7423.000 10214.000 11947,'0.000'39.000'897,"0.000"-19.000"-129,0.000 20.000 1346,0.000-20.000-896,0.000 0.000-866,20.000-1.000-576,-20.000 21.000-353,0.000-40.000-960,20.000 20.000-2980</inkml:trace>
  <inkml:trace contextRef="#ctx0" brushRef="#br0">7443.000 10035.000 15887,'-20.000'0.000'832,"20.000"20.000"-3778,0.000-20.000 2465,20.000 0.000 417,0.000 19.000-2915</inkml:trace>
  <inkml:trace contextRef="#ctx0" brushRef="#br0">7721.000 10154.000 13388,'-20.000'20.000'993,"-1.000"-20.000"-1858,3.000 0.000 1250,18.000 0.000 95,-20.000 19.000-512,20.000 2.000-160,0.000-21.000 160,0.000 20.000 96,20.000-1.000-32,19.000 1.000 0,-19.000 0.000-32,0.000 0.000 32,0.000 0.000-32,-1.000 0.000 0,-19.000-1.000 224,0.000 2.000 225,-19.000-2.000 159,-1.000 1.000-63,0.000 0.000-353,0.000-20.000-64,-19.000 20.000-352,-2.000-20.000-2178,21.000 0.000-5446</inkml:trace>
  <inkml:trace contextRef="#ctx0" brushRef="#br0">1408.000 10115.000 3171,'-20.000'0.000'1601,"20.000"0.000"1378,-19.000 0.000 448,19.000 0.000-929,-20.000 0.000-672,20.000-21.000-449,0.000 21.000-255,0.000 0.000-162,0.000 0.000-255,0.000 0.000-481,0.000 0.000-31,0.000 21.000 287,20.000-21.000-224,-1.000 19.000-192,21.000 1.000 96,0.000 0.000-192,-1.000-1.000 64,1.000 2.000 65,19.000-1.000-97,-19.000-1.000 0,19.000 1.000-33,-18.000 0.000-127,-3.000 0.000 32,3.000 0.000-512,-21.000-20.000-193,0.000 20.000-288,-20.000-20.000-449,19.000 0.000 65,-19.000 0.000-1762,0.000 0.000-5574</inkml:trace>
  <inkml:trace contextRef="#ctx0" brushRef="#br0">1845.000 10074.000 10890,'0.000'0.000'512,"0.000"0.000"737,0.000 0.000 962,-20.000 0.000-1443,20.000 0.000-447,-20.000 20.000 383,-1.000 1.000 161,-17.000 18.000-352,-3.000 0.000-225,3.000 21.000-256,-3.000-20.000-160,1.000 0.000-673,21.000 20.000-1377,-21.000-21.000-2402</inkml:trace>
  <inkml:trace contextRef="#ctx0" brushRef="#br0">9745.000 10015.000 10794,'-20.000'0.000'929,"20.000"0.000"-1025,-18.000 0.000 192,-2.000 20.000 768,20.000 19.000 65,-21.000 2.000-256,1.000-2.000-161,0.000 21.000 193,1.000-21.000-128,19.000 21.000-33,0.000-20.000-320,0.000 0.000-224,0.000-1.000 0,19.000-19.000-256,1.000 0.000-609,0.000 0.000-896,21.000-1.000-1987,-23.000-19.000-4195</inkml:trace>
  <inkml:trace contextRef="#ctx0" brushRef="#br0">9885.000 10353.000 12363,'-20.000'19.000'865,"20.000"-19.000"-1281,0.000 0.000 512,20.000 0.000 608,0.000 21.000 1,-1.000-21.000-224,21.000 0.000-33,0.000-21.000 32,-21.000 21.000 1,21.000-19.000-97,-20.000-1.000-224,1.000 0.000 1,-21.000 0.000-1,0.000 0.000-64,-21.000 0.000-96,1.000 1.000-64,0.000 19.000-96,-19.000 0.000-65,19.000 0.000 65,-20.000 19.000 32,20.000 1.000 192,20.000 0.000-64,0.000 0.000 96,0.000 20.000 0,20.000-21.000-32,20.000 2.000 64,-1.000-2.000-320,1.000-19.000-128,1.000 0.000-353,17.000 0.000-832,-17.000 0.000-1986,-2.000 0.000-6054</inkml:trace>
  <inkml:trace contextRef="#ctx0" brushRef="#br0">10401.000 10253.000 12363,'-20.000'0.000'1730,"20.000"0.000"-1762,-20.000 0.000 384,0.000 0.000 289,0.000 20.000-513,1.000 0.000-160,19.000 0.000-96,0.000 0.000-32,0.000 0.000 31,39.000 20.000-63,-19.000-21.000 96,20.000 1.000 0,-1.000 0.000 64,-19.000-20.000 96,0.000 20.000-96,-20.000-20.000 0,0.000 20.000 352,0.000-20.000 705,-20.000 0.000-320,0.000 19.000-385,1.000-19.000-192,-1.000 0.000-128,20.000 0.000-544,-20.000 0.000-962,20.000-19.000-2497,0.000 19.000-6758</inkml:trace>
  <inkml:trace contextRef="#ctx0" brushRef="#br0">10638.000 10234.000 10345,'0.000'19.000'3620,"21.000"-19.000"-3652,-21.000 0.000 1409,20.000 20.000 481,-20.000-20.000-929,40.000 0.000-449,-21.000 0.000-224,21.000 0.000-128,-20.000 0.000-128,19.000 0.000-416,-19.000 0.000-673,-20.000-20.000-448,20.000 20.000-834,-20.000-19.000-2497</inkml:trace>
  <inkml:trace contextRef="#ctx0" brushRef="#br0">10719.000 10035.000 11082,'0.000'59.000'-32,"0.000"-38.000"1185,19.000 18.000 577,-19.000 21.000-545,20.000-21.000-577,-20.000 1.000-415,20.000 20.000-129,0.000-20.000-128,0.000-1.000-353,-1.000-19.000-448,-19.000 0.000-512,20.000 0.000-737,0.000-20.000-1377</inkml:trace>
  <inkml:trace contextRef="#ctx0" brushRef="#br0">10976.000 10234.000 12523,'0.000'39.000'193,"0.000"1.000"-161,0.000-20.000 64,21.000 19.000 32,-21.000-18.000-705,20.000-2.000-928,-2.000 1.000-865,2.000 0.000-97,1.000-20.000-1697</inkml:trace>
  <inkml:trace contextRef="#ctx0" brushRef="#br0">11195.000 10372.000 8968,'0.000'60.000'865,"0.000"-40.000"-161,0.000 0.000 1763,0.000-20.000-257,0.000 0.000-609,0.000-20.000-608,20.000 20.000-672,-20.000-40.000-321,0.000 21.000-32,20.000-21.000-225,-1.000 0.000-191,-19.000 20.000-161,0.000-20.000-127,20.000 40.000 191,-20.000 0.000 257,0.000 0.000-257,0.000 0.000 706,0.000 40.000 223,0.000-20.000-160,0.000 20.000-192,0.000-21.000-32,0.000 2.000 32,0.000-2.000 0,20.000 1.000 64,0.000-20.000 161,-20.000 0.000 63,21.000-20.000-96,-3.000 1.000-96,-18.000-2.000-32,20.000 2.000-64,-20.000 19.000-96,20.000-20.000 0,-20.000 20.000-64,21.000-20.000-64,-21.000 20.000 32,0.000 0.000-64,20.000 20.000-481,-20.000-20.000-64,18.000 20.000-288,3.000-20.000-1025,-1.000 19.000-1601,0.000-19.000-2819</inkml:trace>
  <inkml:trace contextRef="#ctx0" brushRef="#br0">11711.000 10293.000 5829,'-40.000'-20.000'4708,"20.000"20.000"-4772,-19.000 20.000 641,19.000 0.000 1345,-20.000 0.000-1025,21.000 0.000-577,-1.000-1.000-64,20.000 21.000-64,0.000-20.000-64,20.000 0.000 225,-1.000 0.000-129,21.000-20.000-128,-20.000 0.000-128,19.000 0.000 32,1.000 0.000 96,-20.000 0.000-64,0.000-20.000-32,-1.000 0.000-32,-19.000 20.000-64,0.000-20.000-96,0.000 1.000 32,0.000-2.000 128,-19.000 2.000 0,19.000-1.000 288,0.000 20.000 224,0.000 0.000 1,0.000 0.000-353,0.000 0.000-128,0.000 20.000 320,19.000-1.000-31,1.000 2.000-129,0.000-21.000 32,21.000 19.000-192,-23.000 1.000-128,2.000 0.000-385,1.000-20.000-576,-21.000 20.000-1185,0.000-20.000-3459</inkml:trace>
  <inkml:trace contextRef="#ctx0" brushRef="#br0">11096.000 10174.000 14477,'-41.000'0.000'1794,"21.000"-20.000"-2947,20.000 20.000 480,20.000 0.000 1058,1.000 0.000-1378,-1.000 0.000-7303</inkml:trace>
  <inkml:trace contextRef="#ctx0" brushRef="#br0">11969.000 10234.000 128,'0.000'0.000'14189,"0.000"0.000"-14125,0.000 0.000 64,20.000 0.000 1089,-20.000 0.000-352,20.000 0.000-288,0.000 19.000-289,19.000-19.000-192,-19.000 0.000-128,20.000 0.000-512,-20.000 0.000-898,19.000-19.000-1248,-39.000 19.000-2083</inkml:trace>
  <inkml:trace contextRef="#ctx0" brushRef="#br0">12049.000 10015.000 10537,'0.000'0.000'1122,"0.000"20.000"-1090,0.000 0.000 2082,0.000 19.000-705,0.000 1.000-801,0.000 0.000-351,0.000 20.000-129,0.000-21.000-64,0.000 1.000-32,0.000 19.000-32,0.000-19.000-128,19.000 0.000-641,-19.000-20.000-800,0.000 0.000-1218,20.000-1.000-1793</inkml:trace>
  <inkml:trace contextRef="#ctx0" brushRef="#br0">12228.000 10333.000 3747,'20.000'0.000'10762,"-20.000"0.000"-11082,0.000 0.000 416,18.000 20.000 1153,2.000-20.000-96,1.000 0.000-576,19.000 0.000-289,-1.000 0.000 96,1.000 0.000-31,-20.000-20.000-257,-1.000 20.000-96,1.000-20.000-224,-20.000 20.000-257,0.000 0.000-416,-20.000-20.000-416,1.000 20.000 544,-1.000 0.000 513,-20.000 20.000 64,20.000 0.000 128,-19.000 0.000-32,19.000-1.000 96,20.000 2.000 0,0.000-2.000 0,0.000 1.000 64,20.000 0.000 64,19.000 0.000 0,1.000-20.000-192,0.000 0.000 64,-21.000 0.000 32,21.000 0.000-32,0.000-20.000 32,-21.000 20.000 32,-19.000-20.000 0,20.000 20.000 64,-20.000 0.000-128,0.000-20.000-128,-20.000 20.000-32,20.000 20.000 64,0.000-20.000 0,-19.000 20.000 64,19.000-20.000 32,0.000 0.000 32,19.000 20.000 32,-19.000-20.000 160,20.000 0.000 0,0.000-20.000 65,0.000 0.000 63,-20.000 0.000 96,21.000 1.000-63,-21.000-21.000-65,0.000 0.000-32,0.000 20.000 1,0.000-20.000-193,-21.000-20.000-64,-19.000 21.000-160,20.000 0.000-161,-19.000-2.000 33,19.000 22.000 160,0.000-1.000-128,0.000 40.000-32,1.000-1.000 416,19.000 41.000 256,0.000-1.000 97,19.000 1.000 31,21.000 0.000 161,0.000-20.000-225,-1.000 19.000-159,22.000-19.000-289,-3.000 0.000 64,-17.000-21.000-32,-2.000 2.000-385,1.000-21.000-383,-40.000 19.000-866,20.000-19.000-4067</inkml:trace>
  <inkml:trace contextRef="#ctx0" brushRef="#br0">10381.000 10969.000 12940,'0.000'40.000'-128,"0.000"-1.000"-193,20.000 21.000 321,0.000-20.000 32,-1.000 0.000 32,21.000-1.000 65,-20.000 1.000 223,1.000-20.000 545,-3.000-20.000 96,2.000 19.000-129,-20.000-19.000-191,21.000 0.000 192,-21.000 0.000 736,0.000-19.000-896,0.000-1.000-481,-21.000-20.000 1,21.000 20.000-129,-20.000-19.000-257,20.000 19.000-447,0.000-20.000-833,0.000 20.000-1058,20.000 20.000-1088,1.000-19.000-1122</inkml:trace>
  <inkml:trace contextRef="#ctx0" brushRef="#br0">10877.000 11088.000 12812,'-20.000'20.000'-321,"0.000"0.000"-31,1.000 0.000 864,-1.000 20.000 129,-20.000-21.000-417,20.000 21.000-160,20.000-20.000-96,0.000 0.000 32,0.000-1.000 128,20.000 1.000 289,20.000-20.000 63,-1.000 0.000-127,-19.000-20.000-225,20.000-19.000-32,-20.000 19.000 192,-1.000 0.000 96,1.000-19.000-95,-20.000 19.000-193,0.000 0.000-96,0.000 0.000 0,0.000 0.000-160,0.000 20.000-321,0.000 0.000-31,0.000 0.000-65,0.000 20.000 321,0.000 0.000 96,0.000 20.000-321,0.000-21.000-415,20.000-19.000 639,1.000 20.000-223,-1.000 0.000 63,-2.000-20.000 449,23.000 0.000 97,-41.000 0.000 31,20.000-20.000-160,0.000 0.000 0,-20.000 1.000-224,19.000-21.000-321,-19.000 20.000-256,0.000-20.000-1537,-19.000-20.000-4388</inkml:trace>
  <inkml:trace contextRef="#ctx0" brushRef="#br0">11076.000 10750.000 11306,'0.000'60.000'160,"0.000"-21.000"97,0.000 21.000 1216,0.000 0.000-192,20.000-1.000-736,0.000 21.000-225,-20.000-20.000-224,19.000-1.000 32,1.000-19.000-64,0.000-1.000 0,20.000-19.000-64,-20.000-20.000 0,-1.000 20.000-128,1.000-20.000 64,0.000-20.000 0,-20.000 0.000-64,20.000-19.000-32,-20.000 19.000-128,0.000-20.000 191,0.000 21.000 97,0.000-1.000 33,0.000 20.000 95,0.000 0.000 0,0.000 0.000-288,0.000 0.000-353,21.000 20.000 353,-21.000-20.000 192,0.000 19.000 0,18.000 1.000-64,2.000 0.000-32,-20.000 0.000-96,20.000 0.000-257,1.000-20.000-191,-1.000 0.000 544,-20.000-20.000 416,18.000 20.000-32,-18.000-20.000-159,0.000 0.000 191,0.000 0.000 0,0.000 1.000-288,0.000-1.000-64,0.000 0.000 96,0.000 20.000 161,0.000 0.000-161,0.000 0.000-321,0.000 20.000 354,0.000 0.000 127,21.000-1.000-160,-21.000 1.000-32,20.000 0.000-64,0.000 0.000-96,0.000 0.000-160,-1.000-20.000-609,21.000 19.000-288,-20.000-19.000 64,0.000 0.000-321,-1.000 0.000-672,1.000 0.000 865,0.000-19.000 1121,-20.000 19.000 449,0.000-20.000 95,0.000 0.000 128,20.000 20.000 321,-20.000-20.000-160,0.000 0.000-32,0.000 1.000 480,0.000-1.000-192,-20.000 20.000-545,20.000-20.000-31,-20.000 20.000-289,20.000 0.000-192,-20.000 0.000 0,1.000 0.000 32,-1.000 20.000 192,20.000 0.000 96,0.000 19.000-32,0.000-19.000 161,20.000 0.000 63,-1.000 19.000-64,21.000-19.000-63,0.000-20.000-33,-1.000 20.000 64,-19.000-20.000-64,0.000 0.000-63,1.000 0.000-129,-3.000 0.000-417,-18.000 0.000-832,0.000 0.000-2402</inkml:trace>
  <inkml:trace contextRef="#ctx0" brushRef="#br0">12327.000 11227.000 11947,'0.000'-20.000'1986,"0.000"20.000"-1858,-20.000-19.000 673,-1.000 19.000-545,1.000 0.000-320,2.000 0.000-160,-2.000 0.000-33,-1.000 19.000 97,21.000 21.000 32,0.000-20.000-192,0.000 0.000-129,0.000-1.000 97,21.000 1.000 32,17.000 0.000 160,-18.000 0.000 192,21.000-20.000 192,-21.000-20.000-32,-1.000 20.000 192,1.000-20.000 65,0.000 0.000 127,-20.000 1.000-255,0.000-1.000-129,0.000 0.000-96,0.000 20.000-96,-20.000-20.000-256,20.000 20.000 31,0.000 0.000 1,0.000 0.000-128,0.000-20.000-225,20.000 20.000 1,-20.000 0.000 448,40.000-19.000-65,-21.000-1.000 193,1.000 0.000 97,0.000 0.000 159,0.000-20.000 480,0.000 21.000 129,-20.000-22.000-64,0.000 22.000-96,0.000-21.000-481,0.000 20.000-160,-20.000 20.000-128,20.000-20.000-256,-20.000 40.000-289,0.000 0.000 129,20.000-1.000 319,0.000 41.000 65,0.000-20.000 96,0.000 40.000 32,0.000-21.000-32,0.000 1.000-128,20.000-1.000 32,0.000 1.000 96,-20.000-20.000-64,39.000 0.000-64,-19.000-21.000 192,-20.000 2.000 288,20.000-21.000 225,-20.000 0.000 224,0.000-21.000-193,0.000 2.000-384,0.000-21.000-95,0.000 0.000 223,0.000 20.000-192,0.000-20.000-128,-20.000 0.000-32,20.000 21.000-96,0.000-1.000 96,0.000 20.000-96,0.000-20.000-577,0.000 20.000-159,20.000 0.000-225,21.000 0.000-1314,-23.000 20.000-2690</inkml:trace>
  <inkml:trace contextRef="#ctx0" brushRef="#br0">12843.000 11207.000 13324,'-20.000'0.000'-288,"0.000"0.000"-1506,20.000 20.000 2275,0.000 0.000 415,0.000 0.000-671,20.000 19.000-289,0.000-19.000-97,0.000 0.000-31,19.000-20.000-96,-19.000 20.000 256,20.000-20.000 192,-21.000 0.000 160,1.000-20.000 97,-20.000 0.000 384,20.000 0.000 159,-20.000 1.000-287,0.000-1.000-192,0.000 0.000-353,0.000 20.000-385,0.000 0.000-95,0.000 0.000-128,0.000 0.000-289,0.000 20.000 353,20.000 19.000 159,-20.000 1.000-31,21.000 0.000 160,-3.000-1.000 32,2.000 1.000 128,1.000 21.000-32,-1.000-42.000 64,0.000 21.000 224,-20.000-20.000 289,-20.000 0.000 576,0.000 0.000 320,-1.000-1.000-128,-17.000-19.000-127,-3.000 0.000-257,1.000 0.000-513,1.000 0.000-448,-1.000-19.000-160,20.000-1.000-481,1.000 0.000-544,-1.000 0.000-705,20.000 0.000-1409,0.000 0.000-3235</inkml:trace>
  <inkml:trace contextRef="#ctx0" brushRef="#br0">13141.000 10849.000 15630,'38.000'-19.000'257,"3.000"19.000"-354,-1.000 19.000 706,-1.000 21.000 1121,1.000 0.000-930,-1.000 0.000-479,1.000 39.000 31,1.000-19.000-128,-23.000 20.000-64,-18.000-1.000 65,0.000-20.000-257,0.000 21.000-481,-18.000-21.000-544,-3.000 2.000-865,-19.000-22.000-1409,-19.000 21.000-6374</inkml:trace>
  <inkml:trace contextRef="#ctx0" brushRef="#br0">1428.000 11843.000 10570,'-20.000'-20.000'448,"20.000"20.000"-1185,0.000 20.000 705,0.000 0.000 320,0.000 0.000 673,0.000 39.000-416,0.000 1.000 128,20.000 19.000-33,0.000 21.000-63,0.000 19.000-193,-20.000 19.000-224,0.000-18.000 193,0.000-1.000 31,0.000-39.000-64,0.000 0.000-96,0.000-61.000 225,0.000 1.000 512,19.000-20.000-577,-19.000 0.000-608,-19.000-39.000-64,19.000-2.000-33,0.000-18.000-255,0.000 19.000-193,19.000-19.000 321,-19.000 19.000 287,20.000 0.000 65,20.000 21.000 160,-1.000 19.000 65,1.000 0.000 127,1.000 39.000-128,-3.000 1.000 0,-17.000-1.000-64,-1.000 21.000 0,-20.000-20.000-32,20.000 20.000-96,-20.000-21.000-192,18.000-19.000-513,-18.000-1.000-2946</inkml:trace>
  <inkml:trace contextRef="#ctx0" brushRef="#br0">2956.000 12379.000 8904,'0.000'-19.000'1025,"-20.000"-2.000"-961,20.000 1.000 1441,0.000 20.000 609,0.000-19.000-1217,0.000 19.000-1121,0.000 19.000 672,20.000 1.000 321,-20.000 1.000-352,21.000 38.000-129,-1.000-19.000-160,-20.000 19.000-64,18.000 1.000 32,-18.000 0.000-32,21.000-21.000-32,-21.000-19.000 0,0.000 0.000 289,20.000-20.000 287,-20.000 0.000-576,0.000-20.000-160,0.000-20.000 32,-20.000 1.000 64,20.000-1.000-320,-21.000 1.000-449,21.000-1.000 192,0.000 0.000 385,0.000 0.000 32,21.000 20.000 0,-1.000 20.000-1,0.000 0.000 97,0.000 0.000-96,-1.000 20.000 160,1.000 20.000 32,20.000-20.000 64,-20.000 19.000 0,-20.000-18.000 161,19.000 18.000-65,-19.000-39.000-32,20.000 20.000 0,-20.000-20.000 288,0.000 0.000 97,0.000 0.000-289,0.000-20.000-128,0.000 0.000 0,20.000 1.000 64,-20.000-2.000 257,0.000 21.000-33,0.000-19.000 0,0.000 19.000-255,0.000 0.000 63,20.000 0.000-96,0.000 0.000-32,-20.000 19.000-32,19.000 21.000-192,21.000 0.000-833,-19.000 0.000-1473,17.000-1.000-2243</inkml:trace>
  <inkml:trace contextRef="#ctx0" brushRef="#br0">3750.000 12399.000 13676,'0.000'-39.000'1474,"-20.000"18.000"-2563,0.000 21.000 769,1.000 0.000 448,-21.000 21.000 448,0.000 18.000-191,21.000 0.000-161,-1.000 22.000-64,0.000-2.000 32,20.000 1.000 32,0.000-1.000 1,20.000 1.000-129,19.000-40.000 0,1.000-1.000 64,19.000-19.000 32,-19.000 0.000-160,21.000-19.000-64,-23.000-21.000 0,3.000 0.000 96,-21.000 1.000 32,-1.000-1.000-64,-19.000-19.000-352,0.000 38.000-64,-19.000-18.000 512,-1.000 19.000-128,0.000-1.000-225,-1.000 21.000 33,1.000 21.000 64,2.000-1.000 64,18.000 0.000-64,0.000 20.000-288,0.000-1.000-65,0.000 1.000-416,18.000-1.000-608,2.000-19.000 960,21.000-20.000 417,-2.000 0.000-512,-19.000 0.000 351,20.000-20.000 353,-20.000 1.000 97,-1.000-21.000 31,-19.000 20.000 160,0.000 20.000-320,0.000-20.000-448,0.000 40.000 480,0.000 0.000 736,0.000 20.000 97,0.000-1.000-480,20.000 21.000-289,-20.000 20.000 448,0.000-21.000-255,20.000 1.000-65,-20.000-20.000 192,20.000-1.000 353,-20.000 1.000-128,0.000-20.000 95,0.000-20.000 482,0.000 0.000-450,0.000 0.000-639,0.000-20.000-161,0.000-20.000 32,0.000-19.000-128,0.000-2.000-225,0.000 3.000-159,0.000-22.000-321,0.000 0.000 256,0.000 1.000 417,0.000 20.000-128,20.000 19.000 128,-1.000 20.000 224,-19.000 20.000 192,40.000 0.000-63,-20.000 0.000-97,19.000 20.000 96,-19.000 20.000-32,1.000-21.000 0,-1.000 1.000 97,0.000 20.000 191,-20.000-20.000 97,-20.000-1.000-289,0.000 1.000-160,-1.000 0.000-160,-17.000 0.000-320,17.000 0.000-513,1.000 0.000-1538,0.000-20.000-4547</inkml:trace>
  <inkml:trace contextRef="#ctx0" brushRef="#br0">4663.000 12479.000 8936,'0.000'-20.000'1794,"0.000"20.000"-930,0.000-21.000 2051,-20.000 21.000-1730,20.000 0.000-1249,-18.000 0.000-32,-2.000 0.000 0,20.000 0.000 0,-21.000 0.000-32,1.000 21.000 128,20.000-1.000 128,0.000 0.000 96,0.000-1.000-64,0.000 2.000-31,20.000 18.000 63,21.000-19.000-160,-23.000 20.000-32,2.000-21.000 32,1.000 21.000-32,-1.000-20.000 544,-20.000-20.000 1026,0.000 20.000-1090,-20.000-20.000 33,-21.000 20.000-193,3.000-20.000-320,-3.000 19.000-480,1.000-19.000-1026,1.000 0.000-2658</inkml:trace>
  <inkml:trace contextRef="#ctx0" brushRef="#br0">5854.000 12220.000 12267,'20.000'-59.000'1922,"0.000"19.000"-1922,-20.000 0.000 352,0.000 21.000 449,-20.000-21.000-705,0.000 0.000-32,1.000 0.000-256,-21.000 40.000-160,20.000-19.000-33,-19.000 19.000 33,19.000 38.000-161,0.000 3.000 193,20.000 19.000 256,0.000 19.000 128,0.000 20.000-64,0.000-20.000 64,20.000-19.000-32,0.000-20.000-480,-1.000 0.000-449,1.000 19.000 288,0.000-19.000 481,0.000 0.000 256,0.000 0.000 481,-20.000-21.000 256,0.000 1.000 32,0.000-20.000-481,-20.000 0.000-160,0.000 0.000 129,0.000-20.000-1,-19.000 1.000-32,-1.000-1.000-224,20.000-20.000 33,0.000 20.000-97,1.000 1.000-353,19.000-21.000 65,0.000 20.000-64,19.000 0.000 160,1.000 20.000-32,20.000-21.000 0,-20.000 21.000-385,19.000 0.000 97,1.000 0.000 255,-1.000 21.000-351,-19.000-21.000-321,21.000 0.000-384,-21.000 0.000-1506,-2.000 0.000-1569</inkml:trace>
  <inkml:trace contextRef="#ctx0" brushRef="#br0">6034.000 12438.000 6342,'-20.000'41.000'4484,"20.000"-41.000"-4837,0.000 20.000 610,20.000-20.000 1120,-20.000 40.000-224,19.000-21.000-1057,1.000 21.000-160,0.000 0.000 0,0.000-21.000 0,0.000 21.000 96,-1.000-20.000-64,-19.000 0.000 352,0.000-20.000 1058,0.000 0.000-930,0.000 0.000-384,0.000-20.000 288,0.000-20.000 97,-19.000 20.000-193,19.000-19.000-224,-20.000-1.000-32,0.000 20.000-64,20.000-20.000-96,0.000 21.000 32,-20.000-1.000-257,20.000 20.000-287,20.000 0.000-33,0.000 0.000 417,-20.000 0.000 160,20.000 20.000-97,-1.000-20.000-255,21.000 19.000 160,-20.000-19.000 31,0.000 21.000-63,19.000-21.000 288,-19.000 0.000 96,0.000 0.000 577,21.000 0.000-161,-23.000 0.000-224,-18.000-21.000 193,21.000 21.000-97,-21.000 0.000-640,0.000 0.000-1,-21.000 0.000 97,21.000 21.000 128,-18.000-21.000 32,18.000 19.000-128,0.000 1.000 64,0.000 0.000-129,18.000 0.000 225,23.000-20.000 193,-21.000 0.000 159,19.000 0.000 224,1.000 0.000 97,-20.000-20.000 256,19.000 0.000 320,-19.000 0.000-256,0.000 1.000-417,-20.000-21.000-319,0.000 20.000-450,-20.000 0.000-319,0.000-1.000-289,1.000 2.000-704,-21.000 19.000-1506,20.000 0.000-2883</inkml:trace>
  <inkml:trace contextRef="#ctx0" brushRef="#br0">6749.000 12578.000 8680,'0.000'60.000'1857,"0.000"-21.000"-1760,0.000-39.000 1728,0.000 20.000 1442,0.000-20.000-2594,0.000-20.000-353,0.000 20.000-288,0.000-39.000-32,0.000 19.000 0,18.000 0.000-64,-18.000-20.000 0,20.000 21.000-256,1.000-21.000 0,-1.000 20.000 63,0.000 0.000 65,-20.000 20.000 96,18.000 0.000 96,-18.000 20.000-128,0.000 0.000 64,0.000 20.000 64,0.000-21.000 0,0.000 1.000-192,0.000 0.000-193,0.000 0.000 161,0.000-20.000 480,21.000 0.000 225,-21.000 0.000-257,0.000-20.000-192,20.000 20.000-96,0.000-40.000 32,0.000 21.000 96,19.000-21.000 128,-19.000 20.000 32,20.000 0.000 353,-20.000 20.000 416,-1.000 0.000-449,1.000 0.000 65,-20.000 20.000-32,20.000 0.000-129,-20.000-1.000-352,0.000 2.000-993,21.000 18.000-896,-21.000-19.000-4357</inkml:trace>
  <inkml:trace contextRef="#ctx0" brushRef="#br0">8039.000 12360.000 128,'-21.000'-21.000'14157,"21.000"21.000"-14189,-20.000-20.000 160,20.000 20.000 865,0.000 0.000-256,0.000 0.000 480,20.000 20.000 160,1.000 1.000-672,19.000-2.000-385,-1.000 21.000 65,1.000 0.000-225,19.000 0.000-256,-19.000 0.000-225,19.000-1.000-351,-19.000-19.000-449,-1.000-20.000-897,-19.000 20.000-2467</inkml:trace>
  <inkml:trace contextRef="#ctx0" brushRef="#br0">8336.000 12339.000 12619,'-40.000'40.000'161,"1.000"0.000"-1,19.000 0.000 801,-20.000 19.000-641,1.000-19.000-448,19.000 0.000-961,0.000 0.000-737,20.000-21.000 161,20.000 1.000-1891</inkml:trace>
  <inkml:trace contextRef="#ctx0" brushRef="#br0">8356.000 11883.000 14285,'-40.000'78.000'256,"40.000"-17.000"-2434,0.000-21.000-1121,20.000 19.000 1634,-20.000 1.000-193</inkml:trace>
  <inkml:trace contextRef="#ctx0" brushRef="#br0">8773.000 12260.000 15694,'-40.000'0.000'-736,"20.000"0.000"-33,-19.000 20.000 769,19.000 19.000 0,0.000-19.000-64,20.000 1.000-192,0.000-2.000-417,0.000-19.000 321,40.000 20.000 320,-20.000 19.000-64,19.000-39.000 96,1.000 21.000 96,19.000-1.000 0,-39.000-20.000 0,1.000 20.000 769,-1.000-20.000 704,-20.000 0.000-1152,-20.000 19.000-353,-21.000-19.000-161,3.000 0.000-1056,-3.000 21.000-2594</inkml:trace>
  <inkml:trace contextRef="#ctx0" brushRef="#br0">9508.000 12339.000 14509,'0.000'0.000'1217,"0.000"0.000"-1313,0.000 0.000 833,0.000 0.000 192,39.000 0.000-705,-19.000-20.000-160,39.000 20.000-64,-19.000-19.000-96,1.000 19.000-320,-3.000 0.000-1090,-17.000 0.000-1633,-1.000 0.000-3203</inkml:trace>
  <inkml:trace contextRef="#ctx0" brushRef="#br0">9607.000 12081.000 10986,'0.000'20.000'641,"0.000"20.000"-609,0.000-20.000 352,0.000 39.000 865,0.000 1.000-352,0.000-1.000-641,0.000-19.000-192,0.000 19.000-320,0.000-18.000-481,0.000-2.000-864,19.000 1.000-1250,1.000 0.000-1281</inkml:trace>
  <inkml:trace contextRef="#ctx0" brushRef="#br0">9905.000 12438.000 9416,'-40.000'41.000'-64,"20.000"-2.000"192,0.000-18.000 609,20.000 18.000 32,0.000 1.000-449,20.000-20.000 257,0.000-1.000 352,20.000-19.000 64,-1.000 0.000 224,1.000 0.000-288,-20.000-19.000-193,-1.000-1.000 257,1.000-20.000-96,-20.000 20.000-352,0.000 1.000-609,-20.000-21.000-321,1.000 20.000-352,-21.000 0.000-672,20.000 20.000-2723,-19.000 0.000-8262</inkml:trace>
  <inkml:trace contextRef="#ctx0" brushRef="#br0">10521.000 12438.000 8007,'0.000'-19.000'1345,"0.000"-1.000"97,-21.000 20.000 223,21.000-20.000-1024,0.000 20.000-705,0.000 0.000 128,0.000 20.000 192,0.000 0.000 0,0.000 20.000-192,0.000 0.000-64,21.000 0.000-192,-3.000-1.000 64,-18.000-19.000 64,41.000 0.000 320,-21.000-20.000 97,0.000 0.000 127,19.000 0.000 33,1.000 0.000-65,-20.000-20.000 161,-1.000-20.000 31,1.000 21.000-576,-20.000-21.000-416,0.000 20.000-321,0.000 0.000-159,0.000 20.000-258,0.000 0.000 194,0.000 0.000 735,0.000 40.000 129,-20.000-21.000 32,20.000 41.000 129,0.000 0.000 287,0.000-21.000 257,0.000 21.000-1,20.000-21.000 225,-20.000 2.000 192,0.000-21.000 128,0.000 19.000 225,0.000-20.000-97,-20.000 2.000-512,1.000-21.000-577,-1.000 20.000-576,-20.000-20.000-257,19.000 0.000-640,-17.000-20.000-256,18.000-1.000-193,-1.000 2.000-2370,1.000-20.000-5092</inkml:trace>
  <inkml:trace contextRef="#ctx0" brushRef="#br0">10857.000 12042.000 13548,'20.000'59.000'1217,"-40.000"-39.000"-1441,0.000 20.000 224,1.000-1.000 128,19.000 21.000-256,-20.000-20.000-1121,20.000 20.000-3459,0.000-41.000-3748</inkml:trace>
  <inkml:trace contextRef="#ctx0" brushRef="#br0">11155.000 12438.000 8199,'-20.000'0.000'5381,"20.000"0.000"-5349,-19.000 0.000-32,-1.000 0.000 321,0.000 0.000-321,-1.000 21.000-417,21.000-1.000-704,-20.000-20.000 32,40.000 20.000 96,-20.000-1.000-352,41.000 2.000 736,-21.000-2.000 513,19.000 1.000 96,1.000 0.000 64,-20.000-20.000 321,0.000 20.000 672,-20.000 0.000 1121,0.000-20.000-352,-20.000 19.000-1026,20.000-19.000-736,-40.000 20.000-1377,20.000-20.000-3395</inkml:trace>
  <inkml:trace contextRef="#ctx0" brushRef="#br0">11314.000 12677.000 13965,'21.000'20.000'-2819,"-21.000"0.000"-6854</inkml:trace>
  <inkml:trace contextRef="#ctx0" brushRef="#br1">5040.000 11048.000 6277,'0.000'0.000'-64,"0.000"0.000"0,0.000 0.000 545,0.000 0.000 1216,-18.000 0.000-544,18.000 0.000-672,0.000 0.000-1,0.000 0.000 161,0.000 0.000-161,0.000 0.000-63,0.000 0.000-1,0.000 0.000-95,0.000 0.000-97,18.000 0.000 64,-18.000 0.000 128,20.000 0.000-95,0.000 0.000-65,21.000-20.000-128,-2.000 20.000-64,40.000 0.000 0,1.000 0.000-32,40.000 0.000 0,-3.000 0.000 64,23.000 0.000 32,-1.000 0.000 321,40.000 0.000-1,-1.000 0.000-127,21.000-19.000-1,-1.000 19.000-96,0.000 0.000-128,1.000-21.000-32,-19.000 21.000 0,-2.000 0.000-64,-40.000 0.000 0,-39.000 0.000-96,-38.000 0.000-448,-23.000 21.000-225,-17.000-21.000-832,-21.000 19.000-1667,0.000 1.000-2177</inkml:trace>
  <inkml:trace contextRef="#ctx0" brushRef="#br1">1388.000 10869.000 5220,'-19.000'0.000'1346,"19.000"0.000"-65,-20.000 0.000 128,20.000 0.000 161,0.000 0.000 223,-20.000 0.000-447,20.000 0.000-385,-21.000 0.000-129,21.000 0.000 97,0.000 0.000-96,0.000 0.000-224,0.000-20.000-417,0.000 20.000-192,0.000 0.000 0,21.000 0.000 128,19.000 0.000 0,19.000 0.000-160,20.000 0.000-32,20.000-19.000 160,0.000 19.000-192,21.000 0.000 160,-21.000-20.000-480,0.000 20.000-673,-20.000-20.000-1570,2.000 20.000-4067</inkml:trace>
  <inkml:trace contextRef="#ctx0" brushRef="#br1">10341.000 11744.000 5957,'-39.000'0.000'2082,"19.000"0.000"-865,20.000-20.000 737,-20.000 20.000 32,20.000 0.000-224,0.000 0.000-898,20.000 0.000-639,0.000 0.000-65,-1.000 20.000 320,41.000-20.000-63,19.000 0.000-193,20.000 0.000 0,21.000 20.000-64,19.000-1.000 32,19.000-19.000-63,21.000 20.000-1,1.000 0.000 0,18.000 0.000-32,-20.000 0.000-160,1.000-20.000 32,-1.000 20.000 64,-18.000-1.000-32,-2.000 2.000-64,-39.000-21.000-257,0.000 19.000-127,-40.000-19.000-449,-20.000 0.000-1249,-18.000 19.000-2146</inkml:trace>
  <inkml:trace contextRef="#ctx0" brushRef="#br1">14153.000 3556.000 1345,'0.000'0.000'1826,"0.000"-20.000"31,0.000 20.000-223,0.000 0.000-641,0.000 0.000-353,0.000-19.000 33,20.000 19.000-64,-20.000 0.000 63,0.000-20.000 129,19.000 20.000 0,-19.000 0.000 128,0.000 0.000-33,0.000 0.000-159,0.000 0.000-481,0.000 0.000-256,0.000 20.000 96,20.000-1.000 193,-20.000 1.000 95,20.000 40.000-128,-20.000-21.000-31,0.000 41.000 31,20.000-20.000-32,-20.000 20.000 32,0.000-21.000-32,20.000 20.000 161,-40.000-19.000-129,20.000 20.000-64,0.000-21.000 32,-20.000-19.000 65,20.000-1.000-33,0.000 1.000 0,-20.000-19.000-32,20.000-2.000-127,0.000-19.000-33,0.000 20.000-32,0.000-20.000 224,0.000-20.000-192,20.000 1.000-288,-20.000-21.000-65,20.000-20.000 33,0.000 20.000 64,-1.000-19.000 128,1.000 19.000-64,0.000 0.000 32,1.000 21.000 96,-1.000-2.000 64,-2.000 21.000 32,2.000 0.000 128,1.000 0.000 0,-1.000 0.000 1,0.000 21.000-161,0.000-21.000 32,-1.000 19.000 0,1.000 21.000 32,0.000-21.000 64,0.000 21.000-128,-20.000 0.000 96,20.000 20.000-32,-20.000-20.000 65,0.000 19.000-129,19.000-19.000-32,-19.000 0.000-32,0.000-20.000 0,20.000-1.000-353,-20.000 1.000-191,0.000 0.000-257,20.000-20.000-448,-20.000 20.000-929,0.000-20.000-1730,20.000 0.000-5541</inkml:trace>
  <inkml:trace contextRef="#ctx0" brushRef="#br1">15046.000 4391.000 3683,'0.000'-20.000'1089,"0.000"20.000"1121,0.000-19.000 961,0.000-2.000-1185,20.000 21.000-737,-20.000-19.000 0,0.000-2.000-160,0.000 21.000-96,-20.000-19.000-288,20.000-1.000-225,-20.000 20.000-127,20.000-20.000-257,-20.000 20.000-32,1.000 0.000-64,-21.000 0.000-32,20.000 0.000-64,-19.000 20.000 128,19.000 0.000-96,0.000 20.000 64,-1.000 0.000 0,1.000-21.000 64,20.000 21.000-128,20.000 20.000 32,1.000-41.000 32,-1.000 21.000 0,19.000 0.000-64,1.000-20.000 128,0.000-20.000-64,19.000 19.000 0,-19.000-19.000 32,-1.000 0.000 0,1.000 0.000-32,-1.000-19.000 32,1.000-1.000-64,-40.000 0.000-32,21.000 0.000 128,-21.000 0.000 0,-21.000 0.000-64,1.000-19.000-64,0.000 19.000 96,-19.000 0.000-32,-1.000 0.000-96,-19.000 0.000-64,19.000 1.000 128,-19.000 19.000-97,19.000 0.000-31,1.000 19.000 96,-1.000-19.000 0,19.000 20.000-32,21.000 0.000-64,0.000 0.000 64,21.000 0.000 96,19.000 0.000 0,-1.000-20.000 32,1.000 19.000 0,-1.000-19.000-32,21.000 0.000-160,-21.000 0.000-321,1.000 0.000-480,1.000 0.000-640,-23.000 0.000-1474,2.000 0.000-3747</inkml:trace>
  <inkml:trace contextRef="#ctx0" brushRef="#br1">15423.000 3655.000 3363,'-19.000'-19.000'5893,"19.000"19.000"-5989,0.000 0.000 1089,-20.000 19.000 609,0.000 2.000-738,20.000 18.000-223,-20.000 1.000 192,0.000 20.000 32,20.000 0.000-97,-19.000-1.000-191,19.000 1.000-321,0.000 0.000-64,0.000-1.000 129,0.000 0.000-65,19.000-19.000-128,1.000 0.000-64,20.000-1.000-64,-20.000-18.000-160,19.000-2.000-385,-19.000 2.000-448,0.000-2.000-768,19.000 1.000-1730,-19.000-20.000-5670</inkml:trace>
  <inkml:trace contextRef="#ctx0" brushRef="#br1">15582.000 4073.000 11723,'0.000'0.000'1729,"0.000"0.000"-1569,0.000 0.000 1858,21.000 20.000-192,-3.000 0.000-1057,2.000-1.000-449,21.000 2.000 32,-3.000-2.000-95,3.000 1.000-257,-1.000 0.000 64,-1.000-20.000-96,1.000 20.000-193,-1.000 0.000-95,-19.000-20.000-256,0.000 0.000-513,-20.000 0.000-833,0.000 0.000-1281,0.000 0.000-1730</inkml:trace>
  <inkml:trace contextRef="#ctx0" brushRef="#br1">15900.000 4013.000 12267,'-20.000'0.000'224,"20.000"20.000"961,-20.000-20.000 994,0.000 21.000-994,-19.000 18.000-545,19.000 0.000 1,-20.000 1.000-225,19.000 0.000-416,3.000 0.000-32,-2.000-1.000-96,20.000-18.000-513,0.000-2.000-608,20.000 2.000-1057,-2.000-21.000-3107</inkml:trace>
  <inkml:trace contextRef="#ctx0" brushRef="#br1">15979.000 3676.000 12844,'21.000'-21.000'1345,"-21.000"21.000"-1473,18.000 0.000 1793,2.000 21.000-383,21.000-1.000-706,-1.000 19.000-31,-22.000 1.000-97,23.000 0.000 65,-1.000 20.000-161,-21.000 19.000-192,1.000-20.000-128,0.000 1.000 0,-20.000-1.000-96,0.000-19.000-224,0.000 20.000 128,-20.000-20.000-129,0.000 0.000-31,1.000 0.000-192,-21.000-21.000-353,20.000 21.000-961,-19.000-20.000-2242,-1.000 0.000-6246</inkml:trace>
  <inkml:trace contextRef="#ctx0" brushRef="#br1">16972.000 4054.000 8968,'0.000'19.000'1569,"0.000"-19.000"65,0.000 0.000 1825,0.000 0.000-1601,0.000 0.000-865,0.000 0.000-416,20.000 0.000 95,0.000 0.000-127,19.000-19.000-97,-19.000 19.000 1,40.000 0.000-193,-21.000 0.000 0,1.000-21.000-128,-1.000 21.000-160,-19.000 0.000-352,0.000 0.000-705,1.000 0.000-385,-21.000 0.000-800,0.000 0.000-1666,0.000 0.000-3587</inkml:trace>
  <inkml:trace contextRef="#ctx0" brushRef="#br1">16972.000 4192.000 12908,'0.000'20.000'608,"20.000"-20.000"545,0.000 0.000 1250,19.000 0.000-1026,21.000 0.000-480,-21.000 0.000-160,21.000 0.000-353,-21.000 0.000-320,1.000 0.000-96,1.000 0.000-673,-23.000-20.000-608,2.000 20.000-256,1.000 0.000-1282,-21.000 0.000-2754</inkml:trace>
  <inkml:trace contextRef="#ctx0" brushRef="#br1">18421.000 3735.000 12299,'0.000'-20.000'1570,"-20.000"20.000"-1538,0.000 0.000 993,-19.000 0.000-321,19.000 0.000-576,-20.000 40.000-128,1.000-20.000-32,-1.000 20.000 32,-1.000-1.000 32,23.000 21.000 161,-3.000 0.000 63,21.000-1.000-192,0.000 1.000-32,21.000-21.000 32,17.000 21.000-32,3.000-20.000-32,18.000 0.000-128,1.000-21.000-32,19.000 2.000 224,0.000-21.000 64,-20.000 0.000 64,22.000-21.000 0,-22.000 2.000 33,1.000-21.000 31,-21.000 0.000 32,1.000 1.000-96,-40.000-21.000 96,0.000 0.000-159,-20.000 1.000-129,0.000-1.000 0,-39.000 0.000-225,-1.000 21.000 33,-40.000-1.000 256,21.000 20.000 96,-20.000 20.000 129,20.000 20.000-1,0.000 0.000-160,18.000 20.000-96,41.000 0.000-96,2.000-1.000 0,36.000 1.000 96,2.000 0.000 32,41.000-1.000-64,-2.000 1.000 160,20.000-20.000-96,-19.000-20.000-32,19.000 20.000-96,-20.000-20.000-384,2.000 0.000-417,-22.000 0.000-1089,-19.000 0.000-1569,0.000 0.000-4901</inkml:trace>
  <inkml:trace contextRef="#ctx0" brushRef="#br1">19175.000 4132.000 12844,'0.000'0.000'-289,"0.000"0.000"1346,-19.000 0.000 96,19.000 0.000-1056,-20.000 21.000-97,0.000-2.000 32,20.000 21.000 32,-20.000 0.000 32,40.000-1.000 192,-20.000 1.000 192,20.000 0.000-95,19.000-20.000 127,1.000 0.000 129,0.000-20.000-65,-1.000 0.000-127,1.000 0.000 224,-1.000-20.000-65,-19.000-19.000 1,0.000 18.000-161,-20.000-19.000 129,0.000 21.000-65,-20.000-21.000-352,-19.000 20.000-320,-1.000 0.000-64,-19.000 20.000-64,19.000 0.000-513,0.000 20.000-672,21.000-20.000-1090,-1.000 20.000-2978</inkml:trace>
  <inkml:trace contextRef="#ctx0" brushRef="#br1">19950.000 4132.000 8616,'-20.000'0.000'5893,"20.000"0.000"-5669,0.000 0.000 2019,0.000 0.000-642,0.000 0.000-928,20.000 0.000-545,19.000-19.000-32,1.000 19.000 64,19.000 0.000-160,1.000-20.000 0,-1.000 20.000-32,2.000-20.000-32,-23.000 20.000-256,3.000 0.000-513,-21.000 0.000-673,-20.000 0.000-1088,0.000 0.000-2018,0.000 0.000-2851</inkml:trace>
  <inkml:trace contextRef="#ctx0" brushRef="#br1">20108.000 3914.000 11370,'0.000'0.000'3267,"0.000"20.000"-3747,20.000-20.000 1793,-20.000 20.000 129,20.000 20.000-898,0.000-1.000-352,-1.000 1.000 257,-19.000 19.000-97,20.000-19.000-288,-20.000 0.000 0,20.000 20.000-128,0.000-20.000-480,1.000 0.000-1378,-21.000-21.000-2370</inkml:trace>
  <inkml:trace contextRef="#ctx0" brushRef="#br1">21001.000 3795.000 6277,'0.000'-40.000'1538,"0.000"40.000"1281,0.000-20.000 223,0.000 0.000-1280,-19.000 20.000-1345,-1.000 0.000-450,0.000 0.000-63,-20.000 20.000 160,21.000 20.000 65,-21.000 0.000-65,20.000 20.000 224,-1.000-1.000-32,3.000 20.000-96,18.000-19.000-64,18.000 20.000 0,23.000-21.000 33,18.000-19.000 31,1.000-1.000-32,-1.000-18.000 64,22.000-2.000 32,-2.000-19.000 193,-20.000 0.000 31,20.000-40.000-64,-19.000 21.000-63,-21.000-21.000 31,1.000 0.000-96,-20.000-20.000 1,-20.000 1.000-33,-20.000-1.000-64,0.000-19.000-160,-19.000 20.000 32,-21.000-1.000-64,-19.000 20.000-192,0.000 20.000 64,0.000 0.000 96,-22.000 20.000 64,22.000 20.000 0,20.000 0.000-97,39.000 20.000 1,0.000-1.000 64,40.000 1.000 32,0.000 20.000 32,39.000-20.000 64,1.000-21.000-64,19.000 22.000 97,0.000-22.000-33,-18.000 1.000-64,-2.000-20.000-257,0.000 20.000-95,-19.000-20.000-352,0.000 0.000-898,-21.000 0.000-2049,-19.000 0.000-4485</inkml:trace>
  <inkml:trace contextRef="#ctx0" brushRef="#br1">21756.000 4212.000 10089,'0.000'0.000'2723,"0.000"0.000"-2787,0.000 0.000 1985,0.000 20.000-351,20.000 0.000-769,-20.000 0.000-193,0.000-1.000 65,0.000 2.000-193,0.000 19.000-223,20.000-21.000-161,-20.000 1.000-64,19.000 0.000-96,-19.000 0.000-97,0.000-20.000-479,0.000 20.000-641,0.000-20.000-961,0.000 0.000-1954,20.000 0.000-4581</inkml:trace>
  <inkml:trace contextRef="#ctx0" brushRef="#br1">22213.000 4073.000 9769,'-20.000'0.000'3523,"20.000"0.000"-2786,0.000 0.000 2210,0.000 0.000-1410,20.000 0.000-1153,-20.000 20.000 97,19.000-20.000 95,21.000 20.000-127,-20.000-1.000-161,19.000 2.000 64,1.000-2.000-95,1.000 1.000-129,-3.000 0.000-128,3.000 0.000 0,-2.000-20.000-192,-19.000 20.000-289,0.000-20.000-288,-20.000 20.000 33,20.000-20.000-129,-20.000 0.000-128,0.000 0.000-288,0.000 0.000-1442,-20.000-20.000-1857,20.000 20.000-1858</inkml:trace>
  <inkml:trace contextRef="#ctx0" brushRef="#br1">22610.000 3974.000 12908,'0.000'0.000'929,"-20.000"0.000"-1025,20.000 0.000 2017,-20.000 20.000-1056,20.000-1.000-513,-20.000 1.000 161,-19.000 20.000 128,19.000 0.000 95,-21.000 0.000-351,3.000 19.000-1,-3.000-19.000-224,21.000-1.000-224,0.000 1.000-192,1.000-19.000-513,19.000 18.000-576,-20.000-19.000-1602,20.000-20.000-4484</inkml:trace>
  <inkml:trace contextRef="#ctx0" brushRef="#br1">15145.000 5186.000 14765,'-59.000'-20.000'257,"39.000"1.000"-225,-20.000 19.000 833,1.000 0.000-513,-1.000 0.000-320,0.000 19.000-96,1.000 22.000-32,-2.000-22.000 64,21.000 21.000-96,2.000 0.000 192,18.000 19.000-128,0.000-19.000 64,18.000 0.000 64,23.000-1.000-64,-1.000 1.000-192,19.000 0.000 63,0.000-20.000 97,21.000 19.000 64,-41.000-19.000-32,22.000 0.000 0,-43.000-20.000 32,-18.000 21.000 32,0.000-2.000 321,-18.000-19.000-97,-23.000 20.000-128,-18.000-1.000-128,19.000-19.000-32,-19.000 20.000-384,-1.000 1.000-481,21.000-21.000-961,-1.000 20.000-1793,19.000-20.000-3236</inkml:trace>
  <inkml:trace contextRef="#ctx0" brushRef="#br1">15384.000 5126.000 2049,'0.000'21.000'12108,"0.000"18.000"-12172,0.000 1.000 160,0.000 19.000 769,0.000 21.000-97,20.000 19.000-607,-20.000-19.000-193,0.000-1.000 0,0.000-18.000 96,19.000-22.000 0,-19.000 0.000-64,0.000 2.000 0,0.000-41.000 64,20.000 0.000 128,-20.000 0.000 96,0.000-20.000-96,20.000-1.000-160,-20.000-18.000-96,20.000 0.000 64,-20.000 18.000-64,0.000 1.000 0,0.000 0.000 32,20.000 20.000-64,-20.000 0.000 0,0.000 0.000 160,19.000 20.000 64,-19.000 0.000 32,20.000 20.000-160,-20.000-1.000-64,20.000-19.000-544,0.000 21.000-449,1.000-22.000-705,-3.000 1.000-1665,2.000-20.000-865</inkml:trace>
  <inkml:trace contextRef="#ctx0" brushRef="#br1">15741.000 5684.000 12908,'0.000'0.000'352,"-21.000"19.000"-288,21.000 1.000 769,0.000-1.000-513,0.000 22.000-256,0.000-21.000-224,41.000-1.000 32,-21.000 1.000 192,19.000-20.000 256,-19.000 0.000 161,20.000 0.000 63,-20.000-20.000 65,19.000 1.000 32,-39.000-1.000-97,0.000-21.000 129,0.000 22.000-257,-20.000-20.000-576,1.000 18.000-128,-1.000 1.000-225,0.000 20.000-544,0.000 0.000-1633,20.000 0.000-2916,-20.000 20.000-2305</inkml:trace>
  <inkml:trace contextRef="#ctx0" brushRef="#br1">16058.000 5803.000 8968,'0.000'19.000'4901,"0.000"-19.000"-4805,-20.000 0.000 1890,20.000 0.000-97,-20.000-19.000-1216,20.000 19.000-385,-18.000-20.000-480,18.000-21.000 32,0.000 22.000-192,0.000-20.000-33,0.000 18.000 129,0.000 1.000 96,0.000 0.000 32,18.000 20.000 0,-18.000 0.000 64,20.000 0.000-33,0.000 0.000-127,1.000 20.000-993,-1.000-20.000-1249,0.000 20.000-2787</inkml:trace>
  <inkml:trace contextRef="#ctx0" brushRef="#br1">16257.000 5564.000 15951,'-20.000'20.000'160,"20.000"-20.000"-609,20.000 0.000 1346,0.000 0.000 0,0.000 0.000-545,19.000 0.000-480,21.000 0.000 64,-21.000 0.000-128,1.000 0.000-769,-19.000 0.000-1569,17.000-20.000-3972</inkml:trace>
  <inkml:trace contextRef="#ctx0" brushRef="#br1">16356.000 5266.000 13773,'20.000'60.000'672,"0.000"-2.000"33,-20.000-17.000 1601,21.000 18.000-1313,-3.000 21.000-769,-18.000-21.000-160,20.000 2.000-32,-20.000-22.000-160,20.000 21.000-32,-20.000-21.000-417,0.000-19.000-768,21.000-1.000-1249,-21.000 2.000-3748</inkml:trace>
  <inkml:trace contextRef="#ctx0" brushRef="#br1">16674.000 5186.000 13068,'0.000'0.000'128,"0.000"0.000"-1121,0.000 21.000 993,20.000 18.000 320,-20.000 21.000-224,20.000 18.000-96,-20.000 2.000-160,19.000 0.000-160,-19.000 19.000 320,0.000-39.000 128,20.000-1.000 192,-20.000-18.000 1,0.000-2.000 159,0.000-20.000 33,0.000-19.000 31,20.000 0.000 321,-20.000 0.000 256,0.000-19.000-961,0.000-1.000-288,0.000-19.000-64,0.000 18.000 0,20.000-18.000 32,0.000 19.000 63,-1.000 20.000-63,-19.000 0.000 32,20.000 0.000 160,0.000 0.000 32,1.000 39.000 0,-1.000-19.000-96,-20.000 1.000-160,0.000-1.000-416,20.000 19.000-642,-2.000-20.000-703,-18.000-19.000-1507,21.000 0.000-4738</inkml:trace>
  <inkml:trace contextRef="#ctx0" brushRef="#br1">17150.000 5663.000 11178,'-39.000'0.000'0,"19.000"0.000"-641,-20.000 21.000 706,21.000-2.000-33,-1.000 1.000-129,0.000-1.000-671,20.000 22.000-225,20.000-21.000-352,-20.000-1.000 480,39.000-19.000 544,1.000 20.000 257,-20.000-20.000 96,19.000 0.000 0,-19.000-20.000 65,0.000 20.000 31,0.000-19.000 256,-20.000-1.000-288,20.000-1.000-192,-20.000 1.000 769,-20.000 20.000-609,20.000-19.000-289,0.000 19.000 1,0.000 0.000 320,0.000 0.000-224,0.000 0.000 32,0.000 19.000 32,0.000-19.000 96,0.000 20.000 32,20.000 1.000-32,-20.000-21.000 353,0.000 0.000 319,19.000 20.000 674,-19.000-20.000 319,0.000 0.000-352,0.000-20.000-864,0.000 20.000-353,20.000-21.000-64,-20.000 1.000 64,20.000 1.000 0,1.000-1.000-96,-1.000 20.000 0,-20.000-19.000 321,18.000 19.000 191,2.000 0.000-191,-20.000 19.000-33,21.000 1.000-256,-21.000-1.000-64,20.000 1.000-352,-20.000 1.000-609,20.000-1.000-1089,-1.000-1.000-1730,-19.000-19.000-2242</inkml:trace>
  <inkml:trace contextRef="#ctx0" brushRef="#br1">17607.000 5703.000 9192,'-20.000'0.000'1410,"-20.000"0.000"-1186,21.000 20.000 1537,19.000-1.000-1152,-20.000 1.000-417,0.000 21.000-96,20.000-22.000 32,0.000 1.000 33,20.000-1.000 191,0.000-19.000-128,19.000 0.000-32,1.000 0.000 32,-1.000 0.000-95,1.000-39.000 127,1.000 20.000 128,-23.000-22.000 321,-18.000 2.000 96,20.000 0.000-193,-20.000-22.000-223,0.000 2.000-161,-20.000-1.000-256,2.000 1.000-160,-23.000 19.000-1,21.000 0.000 65,0.000 20.000 96,1.000 20.000-128,-1.000 20.000 0,20.000 20.000 224,-20.000 0.000 32,20.000 19.000 128,0.000 21.000-32,0.000-21.000-95,20.000 1.000-1,19.000-1.000 0,21.000-18.000-385,-21.000-2.000-95,22.000-20.000-192,-21.000 2.000-610,-1.000-1.000-863,-19.000-20.000-2212</inkml:trace>
  <inkml:trace contextRef="#ctx0" brushRef="#br1">17964.000 5306.000 15694,'0.000'0.000'-288,"0.000"0.000"-993,20.000 0.000 1121,-20.000 0.000-1858,20.000 39.000-6758</inkml:trace>
  <inkml:trace contextRef="#ctx0" brushRef="#br1">18144.000 5663.000 8584,'0.000'40.000'8295,"0.000"-20.000"-8423,0.000-20.000 833,0.000 0.000-96,0.000 0.000-1410,-21.000 0.000-3171</inkml:trace>
  <inkml:trace contextRef="#ctx0" brushRef="#br0">14927.000 4928.000 9416,'-20.000'0.000'833,"20.000"0.000"-416,0.000 0.000 1216,20.000 0.000 257,-20.000 0.000-1538,20.000 0.000 225,0.000 0.000-33,19.000 0.000-384,1.000 0.000 321,19.000 0.000-417,1.000 0.000-64,-1.000-20.000-64,2.000 20.000-641,-22.000 0.000-800,1.000 0.000-1314,-20.000 0.000-5893</inkml:trace>
  <inkml:trace contextRef="#ctx0" brushRef="#br1">18838.000 5067.000 11851,'0.000'20.000'-545,"20.000"0.000"481,-20.000 20.000 449,19.000 20.000 191,-19.000 18.000-256,20.000 2.000-192,-20.000 19.000-31,0.000-19.000-1,0.000 19.000 192,0.000-39.000 385,20.000-21.000-97,-20.000 2.000-159,0.000-21.000 127,0.000-20.000 33,0.000 0.000 448,0.000 0.000-385,0.000-20.000-608,0.000-21.000-128,0.000 2.000-192,20.000-1.000-257,-20.000 0.000 33,39.000 20.000 320,-19.000 1.000 64,0.000-1.000 95,1.000 20.000 130,17.000 20.000 95,-17.000-1.000-32,-1.000 1.000-96,0.000 20.000 0,0.000-19.000-64,-1.000 18.000 0,1.000 0.000-160,-20.000 2.000-128,20.000-22.000-449,-20.000 20.000-1473,20.000-18.000-3331</inkml:trace>
  <inkml:trace contextRef="#ctx0" brushRef="#br1">19513.000 5147.000 10954,'0.000'-21.000'576,"-21.000"21.000"-736,3.000 21.000 641,-2.000 18.000 223,0.000 1.000-351,-1.000 0.000 95,1.000 39.000 321,0.000 1.000 32,20.000-1.000-193,-19.000 1.000-191,38.000-1.000-129,-19.000-19.000-64,20.000 0.000-128,21.000-21.000 0,-21.000 0.000 0,18.000-18.000-224,3.000-1.000-769,-1.000-20.000-1921,-21.000 0.000-4197</inkml:trace>
  <inkml:trace contextRef="#ctx0" brushRef="#br1">19592.000 5524.000 15983,'0.000'0.000'-289,"0.000"0.000"642,20.000 20.000 800,20.000 0.000-833,-1.000 0.000-320,1.000 19.000 32,19.000-19.000-32,-19.000 21.000 0,19.000-22.000-352,-18.000 1.000-737,-1.000-1.000-993,-1.000 1.000-1506,-19.000-20.000-5092</inkml:trace>
  <inkml:trace contextRef="#ctx0" brushRef="#br1">19930.000 5464.000 3363,'-41.000'20.000'8872,"23.000"0.000"-9000,-2.000 0.000 1025,-21.000 20.000 1089,2.000 19.000-1121,19.000-19.000-577,-20.000 20.000-192,20.000-21.000-128,1.000 2.000-288,19.000-2.000-609,19.000-20.000-1506,1.000-19.000-1985</inkml:trace>
  <inkml:trace contextRef="#ctx0" brushRef="#br1">19989.000 5126.000 15630,'20.000'0.000'417,"-20.000"0.000"-1346,40.000 21.000 1377,-20.000-2.000-31,39.000 22.000-321,-19.000-2.000-64,-1.000 21.000 0,22.000-1.000 160,-41.000 21.000 128,-2.000-1.000-160,3.000-19.000-63,-21.000-1.000-65,0.000 1.000-193,-21.000-1.000-287,3.000-18.000-161,-2.000-2.000-480,-1.000 1.000-1281,-19.000-20.000-2050</inkml:trace>
  <inkml:trace contextRef="#ctx0" brushRef="#br1">15522.000 6736.000 6470,'0.000'0.000'608,"0.000"0.000"-544,0.000 0.000 128,0.000 0.000 1,0.000 0.000-289,20.000 0.000 64,-20.000 0.000 192,0.000 0.000 480,0.000 0.000 513,20.000 0.000-160,-20.000 0.000-352,0.000 20.000-321,0.000-20.000-64,0.000 20.000 33,20.000-20.000-97,-20.000 20.000-32,0.000 0.000 160,0.000 0.000 65,21.000-1.000-225,-21.000 21.000-32,0.000 0.000-96,18.000-1.000-32,-18.000 1.000 64,0.000 20.000-32,20.000-1.000 32,-20.000 21.000 32,0.000-21.000-64,21.000 21.000 0,-21.000-1.000 64,0.000 0.000 1,0.000 2.000 63,0.000-2.000 32,0.000 0.000 32,0.000-19.000-64,0.000 39.000 0,20.000-20.000 65,-20.000 1.000 95,0.000 0.000-128,0.000 19.000-32,0.000-19.000-128,0.000-1.000 64,0.000 1.000-32,0.000-1.000 65,0.000 1.000 127,0.000-1.000 96,0.000 1.000-64,20.000-1.000 129,-20.000-20.000-161,18.000 21.000-128,-18.000-1.000 32,0.000-19.000 161,21.000 20.000-418,-21.000-1.000 450,0.000-19.000-321,0.000 19.000 0,20.000-20.000 0,-20.000 22.000 64,20.000-22.000-64,-20.000 1.000 0,20.000 19.000 64,-20.000-19.000-64,0.000 0.000 64,19.000-1.000-64,-19.000-19.000-128,0.000 0.000-96,0.000-1.000-417,20.000-18.000-672,-20.000-21.000-1666,0.000 0.000-5765</inkml:trace>
  <inkml:trace contextRef="#ctx0" brushRef="#br1">15344.000 7014.000 1057,'-20.000'40.000'8167,"1.000"-40.000"-7302,19.000 0.000 769,0.000 0.000 191,0.000 0.000-736,0.000 0.000-192,19.000 0.000 192,1.000 0.000-256,0.000-40.000-417,20.000 20.000-223,-1.000-19.000 31,-19.000-1.000-96,20.000 0.000 0,-1.000 1.000-128,-19.000-1.000-32,21.000 0.000 64,-23.000 20.000 96,2.000-20.000-192,1.000 40.000 64,-21.000-19.000-32,0.000 19.000 32,0.000 0.000-352,20.000 19.000 256,0.000 2.000 64,-2.000 18.000 0,23.000 1.000 96,-1.000 0.000-160,19.000-1.000-449,-19.000 21.000-832,-1.000-21.000-897,22.000 1.000-3204</inkml:trace>
  <inkml:trace contextRef="#ctx0" brushRef="#br1">15404.000 9737.000 10345,'-20.000'-20.000'961,"0.000"20.000"-96,20.000 0.000 512,0.000 0.000-95,0.000 0.000-418,0.000 0.000-447,0.000 0.000-161,0.000 0.000 256,20.000 0.000-159,0.000 0.000-129,-20.000 0.000-64,19.000 0.000-64,1.000 0.000 32,20.000 20.000-64,-20.000-20.000-32,19.000 0.000 97,1.000 0.000-65,19.000 0.000 96,2.000 0.000-128,-2.000 0.000-96,0.000 0.000 128,1.000 0.000-96,19.000 20.000 32,0.000-20.000-128,-18.000 0.000 64,18.000 0.000-32,0.000 0.000-65,-19.000 0.000 65,19.000 0.000-128,-20.000 0.000 0,2.000 0.000 32,18.000 0.000 160,-20.000-20.000 32,20.000 20.000 32,1.000 0.000 0,20.000 0.000 192,-1.000 0.000-96,0.000 20.000-96,0.000-20.000 64,1.000 0.000 0,-1.000 0.000 0,0.000 0.000 0,20.000 0.000 1,-1.000 0.000-1,2.000 0.000-64,-1.000 0.000 0,0.000 0.000 96,21.000 0.000-64,-22.000 0.000-32,1.000 0.000-96,0.000 19.000 128,21.000-19.000-32,-21.000 0.000 0,-1.000 0.000 0,2.000-19.000-64,-1.000 19.000 64,0.000 0.000-64,1.000 0.000 96,-1.000 0.000-192,-1.000 0.000 192,-19.000-20.000-64,20.000 20.000-128,-19.000 0.000 160,-1.000 0.000-96,0.000 0.000 32,-18.000 0.000 96,-2.000 0.000-160,-20.000 0.000 0,1.000 0.000-193,-1.000 0.000 129,-19.000 0.000 32,-1.000 0.000 64,22.000 0.000 64,-2.000 0.000 32,-19.000 0.000-32,19.000 0.000 0,-19.000 0.000 64,-1.000 0.000 64,1.000 0.000-128,-1.000 0.000 32,1.000 0.000-32,1.000 0.000 128,-3.000 0.000-128,-18.000 0.000 32,21.000 0.000 0,-21.000 0.000-32,-20.000-20.000 0,19.000 20.000 0,-19.000 0.000 65,0.000 0.000-97,0.000 0.000 96,0.000 0.000-193,-19.000 0.000-223,19.000 0.000 320,0.000 0.000-512,-20.000 0.000-513,0.000 0.000-961,20.000 0.000-1570,-21.000 0.000-3619</inkml:trace>
  <inkml:trace contextRef="#ctx0" brushRef="#br1">20942.000 9617.000 8968,'0.000'0.000'-32,"0.000"0.000"512,0.000 21.000 1506,20.000-21.000-448,0.000 0.000-834,19.000 0.000-383,1.000 0.000-33,1.000 0.000 128,18.000 19.000-191,0.000-19.000-97,1.000 20.000 0,-1.000-20.000 96,20.000 20.000 128,2.000 0.000 65,-23.000-20.000-65,1.000 20.000-352,-38.000 0.000 0,-1.000-20.000-160,-20.000 0.000 160,-20.000 19.000 160,-1.000-19.000-128,-17.000 20.000 32,-3.000 0.000-32,3.000 0.000-96,-3.000 0.000-192,21.000 0.000-160,0.000-1.000-545,1.000 2.000-1057,-1.000-2.000-1377,0.000-19.000-3396</inkml:trace>
  <inkml:trace contextRef="#ctx0" brushRef="#br1">18500.000 10055.000 12491,'0.000'0.000'2435,"0.000"0.000"-2179,0.000 0.000 1281,0.000 0.000 321,0.000 0.000-1025,0.000 0.000-385,20.000 19.000 97,1.000 1.000-65,17.000 1.000 97,3.000-2.000-225,-1.000 1.000-128,19.000 0.000-224,-19.000-1.000 96,-1.000 2.000-256,1.000-21.000-192,-1.000 20.000-513,-19.000-20.000-256,-20.000 0.000-64,20.000 19.000-609,-20.000-19.000-672,0.000 0.000-1602,-20.000-19.000-4644</inkml:trace>
  <inkml:trace contextRef="#ctx0" brushRef="#br1">18778.000 10055.000 13580,'-19.000'39.000'705,"-21.000"-18.000"-545,0.000-2.000 1314,1.000 21.000 159,-22.000-21.000-1216,23.000 22.000-450,-3.000-22.000-543,21.000 1.000-737,0.000 0.000-2307,20.000 0.000-7943</inkml:trace>
  <inkml:trace contextRef="#ctx0" brushRef="#br1">14789.000 8028.000 10473,'-20.000'-20.000'-64,"-1.000"40.000"96,21.000-20.000 705,0.000 19.000-64,-20.000 1.000-481,20.000 20.000-192,20.000-20.000 32,-20.000 20.000 320,21.000-21.000-160,-1.000 2.000 97,18.000-2.000-33,-17.000 1.000 96,19.000-20.000-95,-1.000 0.000-1,-19.000-20.000 0,20.000 1.000 192,-21.000-2.000-95,1.000-18.000-1,-20.000 19.000-32,20.000 0.000-31,-20.000 0.000 127,0.000 0.000-288,-20.000 20.000-96,20.000-20.000-96,0.000 20.000-160,0.000 20.000 32,0.000 20.000 128,0.000 0.000 96,0.000 20.000-32,0.000-21.000 0,0.000 21.000 32,0.000-1.000 0,20.000-19.000 96,-20.000 19.000 160,0.000-38.000 353,0.000 18.000 256,0.000-19.000 128,-20.000 0.000-289,0.000-20.000 33,-19.000 20.000-385,19.000-20.000-287,-20.000 0.000-33,-19.000 0.000-609,18.000 0.000-448,3.000 0.000-384,-3.000 0.000-833,2.000 20.000-2339</inkml:trace>
  <inkml:trace contextRef="#ctx0" brushRef="#br2">16992.000 8623.000 15214,'0.000'21.000'1986,"0.000"-2.000"-2050,20.000 2.000 96,0.000-2.000 256,19.000 21.000 0,1.000-20.000-96,19.000 20.000-480,-19.000-21.000-320,19.000 1.000-481,-18.000 0.000-737,-21.000-20.000-2242</inkml:trace>
  <inkml:trace contextRef="#ctx0" brushRef="#br2">17269.000 8604.000 15534,'-39.000'40.000'0,"19.000"0.000"0,0.000-1.000 192,0.000 21.000-128,0.000-21.000-512,20.000 21.000-2595,0.000-40.000-5413</inkml:trace>
  <inkml:trace contextRef="#ctx0" brushRef="#br2">17984.000 9061.000 12203,'0.000'20.000'2883,"0.000"-20.000"-2627,20.000 19.000 1378,20.000-19.000-449,-1.000 21.000-385,22.000-2.000-511,-2.000-19.000-193,-1.000 20.000-609,3.000-20.000-191,-22.000 0.000-1026,1.000 0.000-2562</inkml:trace>
  <inkml:trace contextRef="#ctx0" brushRef="#br2">18322.000 8962.000 16111,'-61.000'19.000'801,"43.000"1.000"-1122,-22.000 20.000 321,19.000-20.000 32,1.000 19.000-352,20.000-18.000-2050,0.000-2.000-3364</inkml:trace>
  <inkml:trace contextRef="#ctx0" brushRef="#br2">18261.000 8047.000 17584,'0.000'0.000'705,"0.000"0.000"-673,0.000 0.000 320,21.000 20.000 513,-1.000-20.000-513,20.000 20.000-352,-1.000 0.000-256,1.000 0.000-609,-1.000 0.000 0,21.000 0.000-800,-21.000-1.000-866,-19.000 2.000-2049</inkml:trace>
  <inkml:trace contextRef="#ctx0" brushRef="#br2">18579.000 8047.000 12716,'-20.000'0.000'3010,"2.000"0.000"-2785,-3.000 20.000 351,1.000 0.000 161,0.000 20.000-513,20.000 0.000-352,-20.000 0.000-1762,20.000-1.000-3139</inkml:trace>
  <inkml:trace contextRef="#ctx0" brushRef="#br2">19195.000 8604.000 15150,'-20.000'-20.000'672,"1.000"20.000"225,19.000 0.000 192,19.000 0.000-224,1.000 20.000-192,20.000-1.000-257,-1.000 2.000-352,21.000-2.000 0,-21.000-19.000-448,22.000 21.000-417,-21.000-2.000-512,19.000 1.000-833,-39.000-20.000-1954,0.000 0.000-6502</inkml:trace>
  <inkml:trace contextRef="#ctx0" brushRef="#br2">19474.000 8544.000 15374,'-40.000'20.000'352,"19.000"0.000"-448,1.000 0.000 128,-19.000 20.000 0,19.000 0.000-961,20.000-21.000-3074,0.000 1.000-5670</inkml:trace>
  <inkml:trace contextRef="#ctx0" brushRef="#br2">19830.000 8107.000 14093,'21.000'20.000'2402,"-1.000"-20.000"-1729,-2.000 20.000 960,23.000-20.000-448,-1.000 20.000-704,19.000-20.000-161,0.000 19.000-256,-19.000-19.000 32,0.000 21.000-448,-1.000-21.000-577,-19.000 0.000-512,0.000 19.000-994,1.000-19.000-1376,-21.000 0.000-3044</inkml:trace>
  <inkml:trace contextRef="#ctx0" brushRef="#br2">20148.000 8008.000 13676,'-20.000'0.000'577,"0.000"0.000"-609,0.000 20.000 320,1.000 19.000 161,-1.000-19.000-321,0.000 20.000-128,0.000 0.000-1121,0.000-21.000-1634,20.000 21.000-2370</inkml:trace>
  <inkml:trace contextRef="#ctx0" brushRef="#br2">19970.000 7133.000 12107,'39.000'21.000'865,"-39.000"-2.000"-129,20.000-19.000 1443,0.000 20.000-962,0.000 0.000-801,-1.000 0.000-384,1.000 0.000 0,20.000-1.000-192,-40.000 1.000-513,20.000 0.000-608,-1.000 0.000-1057,1.000-20.000-1826,-20.000 0.000-3427</inkml:trace>
  <inkml:trace contextRef="#ctx0" brushRef="#br2">20029.000 7173.000 12011,'-59.000'40.000'1185,"19.000"0.000"-1281,-1.000-1.000 384,3.000 1.000 65,-3.000 19.000-1122,2.000-19.000-3171</inkml:trace>
  <inkml:trace contextRef="#ctx0" brushRef="#br2">19156.000 7730.000 6181,'0.000'0.000'9802,"0.000"0.000"-9930,0.000 0.000 320,19.000 0.000 1089,1.000 19.000-480,0.000 1.000-513,20.000 0.000-224,-1.000 0.000-224,1.000 0.000-321,-20.000 0.000-447,19.000-20.000-546,-19.000 19.000-1056,1.000-19.000-2339</inkml:trace>
  <inkml:trace contextRef="#ctx0" brushRef="#br2">19413.000 7670.000 12523,'-40.000'40.000'3780,"1.000"-20.000"-3908,19.000 19.000 64,-20.000 21.000 192,21.000-21.000-545,-1.000 21.000-5316</inkml:trace>
  <inkml:trace contextRef="#ctx0" brushRef="#br3">18261.000 4749.000 6502,'-18.000'0.000'-257,"18.000"0.000"161,0.000 0.000 1281,0.000 0.000 449,0.000 0.000-769,0.000 0.000-289,0.000 0.000 321,0.000 0.000 32,0.000 0.000-256,18.000 0.000 31,3.000 0.000-351,-1.000 0.000-129,20.000 0.000-32,19.000 0.000-128,0.000 0.000-32,1.000 0.000 0,40.000 0.000 0,-1.000 0.000-32,20.000 0.000 0,19.000-20.000-96,2.000 20.000 64,18.000 0.000-32,22.000 0.000 0,-22.000 0.000-32,20.000 0.000 128,-18.000 0.000-32,-22.000 20.000 0,21.000-1.000 32,-39.000 2.000-32,18.000-21.000 0,-19.000 19.000-32,1.000 2.000-32,-1.000-21.000 0,0.000 0.000 96,19.000 0.000 0,-18.000 0.000 64,-1.000 0.000 32,0.000 0.000 224,-19.000 0.000 353,-1.000 0.000 32,0.000 20.000-33,0.000-20.000-191,1.000 0.000-97,-1.000 19.000 1,-20.000-19.000-161,0.000 0.000-64,-19.000 0.000 0,-1.000 0.000-288,-39.000 0.000-224,1.000 0.000-96,-21.000 0.000-417,0.000 0.000-641,0.000-19.000-864,-41.000 19.000-1986</inkml:trace>
  <inkml:trace contextRef="#ctx0" brushRef="#br3">16058.000 9935.000 4676,'-20.000'0.000'769,"20.000"0.000"800,0.000-19.000 994,0.000 19.000-578,0.000 0.000-543,0.000 0.000-385,0.000 0.000-353,0.000 0.000-223,0.000 0.000-33,20.000 0.000-95,-20.000-21.000-1,21.000 21.000-96,-21.000 0.000-32,20.000-19.000 97,0.000 19.000-65,-2.000-20.000-128,3.000 20.000 0,-1.000 0.000 96,0.000-20.000-159,0.000 20.000 63,-1.000-20.000-128,21.000 0.000 96,0.000 20.000-32,-1.000-20.000 0,1.000 1.000 32,-1.000-1.000-64,1.000 0.000 64,1.000 0.000-32,-23.000 0.000 32,23.000 0.000 32,-1.000 1.000-128,-1.000-2.000 96,21.000 2.000-96,-21.000-1.000 0,1.000-20.000 129,-1.000 19.000-193,22.000 2.000 64,-21.000-1.000 0,-1.000 0.000 0,1.000 20.000-65,-1.000-19.000 130,21.000-2.000-130,-21.000 1.000 65,21.000 1.000 0,-21.000-21.000 97,22.000 20.000-97,-23.000 0.000 0,23.000 0.000 32,-22.000-19.000-32,1.000 19.000 64,0.000 0.000-64,-1.000 0.000 0,21.000 0.000 96,-21.000-19.000-64,22.000 18.000-32,-23.000 2.000 0,23.000-1.000 96,-22.000-20.000-128,21.000 20.000-32,-1.000 0.000 96,20.000-20.000 0,-19.000 1.000-32,-1.000 19.000 32,-18.000-20.000 0,18.000 20.000 0,1.000 1.000-96,-21.000-21.000 64,21.000 20.000 32,-1.000-20.000-64,0.000 21.000 0,2.000-21.000 32,-2.000 19.000 0,1.000-18.000-64,-1.000 19.000 64,1.000-20.000-32,-21.000 21.000 0,22.000-1.000 64,-3.000-1.000-32,-17.000-18.000-128,18.000 19.000 64,-19.000 1.000-65,19.000-22.000 65,0.000 22.000 128,1.000-21.000-32,-21.000 20.000-32,22.000-20.000-32,18.000 0.000 161,-19.000 21.000-97,-21.000-1.000-64,21.000-20.000 32,-1.000 20.000 32,0.000 0.000-32,-19.000-19.000 0,19.000 19.000-32,22.000-1.000 32,-22.000-18.000 32,20.000-1.000 0,0.000 0.000 0,2.000 1.000 128,-2.000-1.000 32,-20.000 20.000-64,21.000-19.000 128,-21.000-1.000-63,20.000 20.000-97,-18.000-21.000 0,-2.000 22.000 96,20.000-21.000-128,0.000 0.000 160,1.000 20.000-192,-1.000-39.000 256,0.000 19.000-127,-18.000 20.000-65,18.000-19.000 512,0.000-1.000-223,-39.000 20.000-33,19.000 0.000-64,-39.000 1.000-192,19.000-1.000-192,-19.000 0.000-256,0.000 0.000-481,-20.000 20.000-448,0.000 0.000-96,0.000 0.000-161,0.000-20.000-1633,-20.000 20.000-9481</inkml:trace>
  <inkml:trace contextRef="#ctx0" brushRef="#br3">21954.000 6796.000 8456,'0.000'0.000'352,"0.000"20.000"-737,0.000 0.000 706,0.000 19.000 768,21.000 1.000 32,-21.000 0.000-545,20.000 19.000-127,-20.000 1.000 95,0.000-20.000 97,0.000 19.000-129,0.000-39.000 1,0.000 20.000-33,0.000-20.000-95,0.000-20.000-1,0.000 0.000 353,0.000 0.000 160,0.000 0.000-449,20.000-20.000-480,-20.000 0.000-192,18.000-20.000-96,3.000 21.000-129,-1.000-2.000-159,-20.000 2.000-33,20.000 19.000 417,0.000 0.000 64,-1.000 19.000 256,-19.000 2.000 96,20.000-2.000 32,0.000 21.000-128,-20.000-20.000-64,20.000 0.000-64,0.000 19.000-256,-20.000-19.000-353,19.000 0.000-512,-19.000 0.000-384,0.000-20.000-1923</inkml:trace>
  <inkml:trace contextRef="#ctx0" brushRef="#br3">22392.000 6855.000 15438,'0.000'0.000'0,"-21.000"0.000"-288,21.000 20.000 832,-20.000 0.000-95,20.000 20.000-289,-20.000 19.000-64,20.000-19.000 0,0.000 19.000-64,0.000 2.000 64,0.000-2.000-96,20.000-19.000-64,0.000-21.000-384,1.000 1.000-321,17.000 0.000-96,-18.000-20.000-416,1.000 0.000-1281,-21.000 0.000-898,20.000-20.000-800</inkml:trace>
  <inkml:trace contextRef="#ctx0" brushRef="#br3">22491.000 7154.000 2754,'0.000'-21.000'7047,"0.000"2.000"-4901,0.000 19.000-577,0.000 19.000 1,0.000 2.000-577,20.000-2.000-609,-1.000 1.000-224,1.000 0.000-96,20.000 0.000-256,-20.000-20.000-609,19.000 20.000-640,-19.000-1.000-1089,20.000-19.000-1730</inkml:trace>
  <inkml:trace contextRef="#ctx0" brushRef="#br3">22689.000 7154.000 7783,'-40.000'-21.000'801,"20.000"21.000"768,20.000 21.000 289,-19.000-21.000-1057,19.000 19.000-513,-20.000 21.000-192,20.000-20.000-96,0.000 0.000-641,0.000-1.000-864,20.000 1.000-865,-1.000-20.000-1954</inkml:trace>
  <inkml:trace contextRef="#ctx0" brushRef="#br3">22730.000 6836.000 12940,'18.000'0.000'993,"2.000"19.000"-1057,0.000 1.000 1153,1.000 20.000 416,-1.000 0.000-416,19.000-1.000-769,-39.000 21.000-191,20.000 0.000-97,-20.000-1.000 128,0.000-19.000-160,0.000 19.000-96,0.000-19.000-65,-20.000-20.000-63,20.000 0.000-160,-21.000 0.000-449,21.000-1.000-800,-18.000-19.000-1474,18.000 0.000-4933</inkml:trace>
  <inkml:trace contextRef="#ctx0" brushRef="#br3">23106.000 7114.000 11146,'0.000'0.000'-256,"20.000"0.000"2082,-1.000 0.000 223,21.000 19.000-1184,1.000-19.000-288,18.000 0.000-97,-19.000 0.000-191,-1.000 0.000-257,-19.000 0.000-481,0.000 0.000-1665,-20.000 0.000-3587</inkml:trace>
  <inkml:trace contextRef="#ctx0" brushRef="#br3">23185.000 7272.000 12940,'41.000'20.000'96,"-3.000"-20.000"2018,3.000 0.000 0,-3.000 0.000-1249,-17.000 0.000-833,19.000 0.000-545,-40.000 0.000-1473,20.000 0.000-4900</inkml:trace>
  <inkml:trace contextRef="#ctx0" brushRef="#br3">23900.000 7074.000 13452,'0.000'-40.000'-64,"-20.000"20.000"384,20.000 20.000 1154,-20.000-20.000-1026,1.000 20.000-544,-1.000 0.000 128,0.000 20.000 128,-20.000 20.000 33,21.000-1.000-1,-1.000 1.000-32,20.000 20.000-32,0.000 0.000-32,20.000-21.000-128,-1.000 1.000-96,21.000 0.000 192,19.000-21.000 32,1.000 1.000 64,-1.000-20.000-32,2.000 0.000 65,-3.000-20.000-1,-17.000-19.000-128,-2.000 19.000-96,1.000-20.000-256,-40.000-19.000 63,0.000 19.000 33,-20.000 1.000 128,-21.000-22.000 256,3.000 42.000-32,-23.000-21.000-192,22.000 20.000 96,-21.000 20.000 97,21.000 0.000-97,-1.000 20.000 0,20.000 0.000 64,1.000 19.000 96,19.000-18.000-224,39.000 19.000-544,1.000-1.000-417,-1.000 1.000-897,21.000-1.000-2594</inkml:trace>
  <inkml:trace contextRef="#ctx0" brushRef="#br3">24356.000 7272.000 14637,'20.000'0.000'-192,"-20.000"0.000"192,0.000 0.000 993,0.000 0.000-320,0.000 20.000-513,20.000 0.000 0,-20.000 0.000 32,20.000-20.000-64,0.000 20.000 97,19.000 0.000-1,-19.000-20.000 128,21.000 19.000 257,-21.000-19.000 256,-2.000-19.000-97,-18.000 19.000-95,0.000-20.000-353,0.000 0.000-320,-18.000 0.000-256,-22.000 0.000-257,-1.000 0.000-768,2.000 20.000-961,-1.000 0.000-1890,0.000 0.000-6662</inkml:trace>
  <inkml:trace contextRef="#ctx0" brushRef="#br3">22908.000 8028.000 15598,'20.000'19.000'609,"19.000"-19.000"-513,21.000 20.000 352,-1.000-20.000 321,0.000 20.000-320,1.000-20.000-417,-1.000 0.000-577,-18.000 0.000-608,-3.000 0.000-993,-17.000 20.000-2434</inkml:trace>
  <inkml:trace contextRef="#ctx0" brushRef="#br3">23226.000 7908.000 14093,'0.000'40.000'0,"0.000"-1.000"256,0.000 2.000 1089,0.000-2.000-352,0.000 21.000-672,0.000-1.000-257,0.000-19.000-449,18.000 20.000-960,23.000-20.000-1281,-21.000-21.000-3620</inkml:trace>
  <inkml:trace contextRef="#ctx0" brushRef="#br3">23722.000 7987.000 2626,'0.000'-19.000'15214,"-20.000"-1.000"-15886,20.000 20.000 576,-21.000 0.000 448,-17.000 0.000-160,18.000 20.000-192,-1.000 20.000 32,21.000-1.000-64,0.000 21.000-64,0.000-20.000 0,21.000 20.000-64,17.000-21.000 64,3.000 1.000 96,-1.000-20.000 96,-1.000 0.000 96,1.000-20.000-64,-1.000 0.000 32,1.000 0.000 97,0.000-20.000 63,-21.000-20.000 32,-19.000 0.000-128,0.000 0.000-288,0.000 1.000-96,-19.000-1.000 96,-1.000 0.000-128,-20.000 1.000 0,-19.000-2.000 96,19.000 22.000-97,-19.000-1.000 97,18.000 20.000-32,-17.000 0.000 96,37.000 20.000 224,21.000-1.000 97,0.000 22.000-65,21.000-2.000 64,17.000-19.000-96,3.000 20.000-192,18.000 0.000-352,1.000 0.000-321,-1.000-21.000-1184,1.000 1.000-2532</inkml:trace>
  <inkml:trace contextRef="#ctx0" brushRef="#br3">24198.000 8167.000 13741,'40.000'19.000'576,"-21.000"-19.000"577,-19.000 21.000 1217,20.000 18.000-800,-20.000-19.000-1026,0.000 20.000-415,-20.000-1.000-97,20.000-19.000-289,0.000 20.000-640,0.000-20.000-800,0.000 0.000-2467,0.000-1.000-8904</inkml:trace>
  <inkml:trace contextRef="#ctx0" brushRef="#br3">24536.000 8207.000 15150,'38.000'0.000'-128,"-17.000"19.000"1153,-21.000-19.000 768,20.000 20.000-896,0.000 0.000-673,0.000-20.000-63,-1.000 20.000-129,21.000 0.000-64,-20.000 0.000 64,19.000-1.000-321,1.000 1.000-191,-20.000 1.000-481,1.000-21.000-480,-3.000 0.000-257,2.000 0.000-1217,0.000 0.000-3010</inkml:trace>
  <inkml:trace contextRef="#ctx0" brushRef="#br3">24912.000 8167.000 12716,'-20.000'40.000'448,"0.000"-21.000"1794,2.000 21.000 288,-23.000-20.000-1280,1.000 20.000-930,1.000-1.000-96,19.000 21.000-224,0.000-40.000-224,0.000 20.000-865,1.000-1.000-929,19.000-19.000-2434</inkml:trace>
  <inkml:trace contextRef="#ctx0" brushRef="#br0">24615.000 10949.000 2274,'20.000'-20.000'-1410,"-20.000"0.000"898,20.000 0.000 1088,-20.000 20.000 545,19.000-20.000 673,-19.000 0.000-385,20.000-19.000 33,-20.000 19.000 320,20.000 0.000 95,-20.000 0.000 257,0.000 0.000-512,-20.000 20.000-609,20.000-19.000-385,0.000 19.000-191,-20.000 0.000-161,20.000 0.000 128,0.000 19.000 97,-19.000-19.000-65,19.000 20.000 33,-20.000 0.000-193,20.000 20.000 128,-20.000-20.000-160,0.000 39.000-160,20.000-19.000 33,-21.000 19.000-65,21.000 1.000 32,0.000 0.000-64,0.000 0.000 0,0.000-21.000 32,0.000 21.000-96,21.000-40.000 0,-21.000 19.000-161,20.000-19.000-351,0.000 0.000-545,-20.000 0.000-801,20.000-20.000-2082,-1.000 0.000-7046</inkml:trace>
  <inkml:trace contextRef="#ctx0" brushRef="#br0">24714.000 11069.000 14445,'20.000'0.000'-160,"-20.000"0.000"608,0.000 19.000 1058,20.000-19.000-513,-1.000 0.000-545,1.000 20.000-224,0.000 0.000 1,21.000 0.000-129,-23.000 0.000-96,22.000 19.000-128,-19.000-19.000-481,17.000 0.000-128,-18.000 20.000-416,1.000-40.000-737,-1.000 19.000-1088,0.000-19.000-1699</inkml:trace>
  <inkml:trace contextRef="#ctx0" brushRef="#br0">25052.000 11088.000 9609,'-20.000'0.000'1537,"20.000"0.000"-1377,0.000 20.000 1794,-20.000-20.000-96,-1.000 20.000-1186,-17.000 20.000-479,18.000-20.000-129,-1.000 19.000-353,1.000 1.000-511,0.000-1.000-385,20.000 1.000-1154,0.000-20.000-1376,0.000 0.000-1666</inkml:trace>
  <inkml:trace contextRef="#ctx0" brushRef="#br0">25091.000 10810.000 15726,'20.000'-20.000'96,"-20.000"20.000"-384,20.000 0.000 993,-20.000 20.000 32,20.000-20.000-417,-1.000 20.000-256,1.000 19.000-64,20.000 1.000 32,-20.000 20.000 96,1.000-1.000-64,-3.000 21.000 0,-18.000-20.000 0,0.000-1.000-96,0.000 1.000-192,0.000-1.000-256,-18.000 1.000-289,-3.000-20.000-1089,1.000 0.000-3011</inkml:trace>
  <inkml:trace contextRef="#ctx0" brushRef="#br0">14113.000 12717.000 2114,'0.000'20.000'576,"0.000"-20.000"481,0.000 0.000 1281,-20.000 0.000-64,20.000 0.000-800,0.000 0.000-513,0.000 0.000 288,0.000 0.000 32,0.000 0.000-352,0.000 0.000-320,0.000 0.000-289,0.000 0.000-64,0.000 0.000-64,20.000 0.000 33,-20.000 0.000 31,0.000 0.000-64,20.000-20.000 32,20.000 20.000-64,-21.000 0.000-128,21.000 0.000-64,19.000 0.000 64,-19.000 0.000-32,19.000 0.000-32,2.000 0.000 96,18.000 0.000-96,0.000 0.000 32,1.000 0.000-96,20.000 0.000-32,18.000-20.000 32,-19.000 20.000 64,40.000-20.000-32,-19.000 20.000 0,19.000 0.000 32,-1.000 0.000 0,2.000-20.000 64,-2.000 20.000-32,1.000 0.000 0,1.000 0.000-737,-2.000 0.000 129,-39.000 0.000 544,20.000 0.000 31,-40.000 20.000-63,21.000-20.000 96,-20.000 0.000 0,-1.000 20.000 0,0.000 0.000 32,-18.000-20.000-32,-22.000 0.000-320,1.000 0.000-1281,-20.000 0.000-2948</inkml:trace>
  <inkml:trace contextRef="#ctx0" brushRef="#br0">15364.000 13015.000 8840,'0.000'0.000'1121,"-20.000"0.000"-929,20.000-20.000 1025,0.000 20.000 673,0.000 0.000 32,0.000 0.000-993,0.000-19.000-673,0.000 19.000 64,0.000 0.000 161,0.000 19.000 191,0.000-19.000-223,0.000 20.000-65,0.000 0.000-160,0.000 20.000 1,0.000 0.000-161,0.000-1.000 128,0.000 1.000-64,20.000 19.000 0,0.000 1.000-64,19.000-20.000 32,1.000 0.000-32,0.000-1.000 0,-1.000-18.000 97,22.000-2.000-1,-2.000-19.000-160,-19.000 20.000-449,19.000-20.000-255,-19.000-20.000-450,-21.000 20.000-992,1.000 0.000-3042</inkml:trace>
  <inkml:trace contextRef="#ctx0" brushRef="#br0">16475.000 13393.000 9673,'-20.000'0.000'2210,"0.000"0.000"-2018,2.000 0.000-128,18.000 0.000 224,-21.000 0.000 193,1.000 20.000-417,0.000-20.000-96,20.000 19.000 96,-20.000 21.000 384,20.000 0.000 225,0.000-20.000-129,0.000 20.000-255,0.000-1.000-33,20.000 1.000 0,0.000-20.000 64,21.000 0.000 161,-3.000-20.000 160,-18.000 0.000-33,21.000 0.000 97,-2.000-20.000 128,-19.000 0.000-65,0.000-20.000-319,-20.000 21.000-257,0.000-21.000-288,0.000 0.000-545,-20.000 20.000-512,0.000 0.000-256,-1.000 1.000-1218,-17.000 19.000-3074</inkml:trace>
  <inkml:trace contextRef="#ctx0" brushRef="#br0">16753.000 13453.000 12235,'20.000'59.000'-384,"-20.000"-19.000"-641,0.000-20.000 1505,-20.000 0.000 481,20.000 19.000-705,0.000-19.000-160,0.000-20.000 385,-20.000 20.000 992,20.000-20.000-95,20.000 0.000-962,-20.000-20.000-192,0.000 0.000-32,20.000 0.000-96,-20.000 1.000-63,20.000-21.000-130,0.000 0.000-31,-1.000 0.000 32,1.000 21.000-64,21.000-2.000 0,-21.000 21.000 64,0.000 0.000 96,-2.000 21.000 128,-18.000-2.000-32,21.000 21.000-64,-21.000 0.000 0,20.000-20.000-64,-20.000 19.000-96,0.000-19.000-641,20.000 0.000-1249,-20.000 0.000-2114</inkml:trace>
  <inkml:trace contextRef="#ctx0" brushRef="#br0">17150.000 13492.000 13228,'0.000'20.000'128,"0.000"0.000"32,0.000 0.000 705,20.000-20.000 192,0.000 0.000-384,0.000 20.000-385,19.000-20.000 64,-19.000 0.000 65,21.000 0.000-97,-3.000-20.000-256,-18.000 0.000 32,1.000 0.000-192,-1.000 0.000-224,-20.000-19.000-321,0.000 18.000-512,-20.000 2.000 32,-1.000-1.000 512,-17.000 20.000 417,18.000 0.000 352,-21.000 0.000 193,2.000 20.000 351,19.000-1.000-95,0.000 21.000 96,20.000-20.000-257,0.000 20.000-64,40.000 0.000-191,-1.000-20.000 63,2.000-1.000-128,17.000 1.000-64,3.000-20.000-64,-2.000 0.000-352,-19.000 20.000-545,-1.000-20.000-929,-19.000-20.000-3651</inkml:trace>
  <inkml:trace contextRef="#ctx0" brushRef="#br0">18342.000 13313.000 14349,'-20.000'0.000'1313,"0.000"0.000"-1249,0.000 0.000-160,20.000 0.000 449,0.000 0.000 351,0.000 20.000-512,20.000 19.000-127,0.000 2.000-33,0.000-1.000 64,-1.000-1.000-64,1.000 1.000 32,0.000 0.000 32,0.000-20.000 0,0.000-1.000 96,-1.000-19.000 321,1.000 20.000 448,-20.000-20.000-33,0.000-20.000-575,0.000 1.000 255,0.000-1.000-223,0.000-20.000-193,0.000 0.000-192,0.000 1.000-128,0.000 18.000-513,0.000-18.000-256,0.000 18.000-256,0.000 21.000-833,20.000 0.000-1889,0.000 0.000-5382</inkml:trace>
  <inkml:trace contextRef="#ctx0" brushRef="#br0">18798.000 13432.000 12619,'20.000'0.000'2339,"-20.000"-19.000"-2051,0.000 19.000 769,-20.000-20.000 256,0.000 20.000-896,-19.000 0.000-514,19.000 0.000 33,0.000 0.000 32,0.000 20.000-128,1.000-1.000-64,19.000 21.000-256,0.000-20.000-65,0.000 0.000 193,19.000 20.000 63,1.000-40.000 161,20.000 20.000 192,-1.000-20.000 0,-19.000 0.000-32,20.000 0.000 289,-20.000-20.000 223,-1.000 0.000-63,-19.000 0.000-97,20.000 0.000-320,-20.000 0.000 0,0.000 1.000-160,-20.000-21.000-96,1.000 40.000-64,19.000-20.000 64,-20.000 20.000-1,20.000 0.000 97,0.000 0.000 64,0.000 20.000-96,0.000-1.000-64,20.000 2.000-192,-1.000-2.000-1,1.000 1.000 257,20.000 0.000 128,-1.000 0.000 32,-19.000-20.000 96,0.000 20.000 225,1.000-20.000 95,-1.000 0.000-96,-20.000-20.000-288,0.000 0.000 129,18.000 0.000-1,-18.000 0.000 32,-18.000 1.000-64,18.000-2.000-64,0.000-18.000-32,0.000 18.000-64,18.000 21.000-32,-18.000-19.000-128,21.000 19.000-224,-1.000 0.000-641,0.000 0.000-417,0.000 0.000-928,-1.000 0.000-833,1.000 0.000-192,0.000 19.000 1409,0.000-19.000 1922,0.000 0.000 993,-1.000 0.000 1057,1.000 21.000 192,-20.000-21.000 352,0.000 0.000-448,0.000 0.000-705,0.000 0.000-608,0.000 20.000-609,20.000-1.000-160,-20.000 2.000-160,0.000-2.000-544,0.000 1.000-706,20.000-20.000-576,-20.000 20.000-1153,0.000 0.000-96,0.000-20.000 577,20.000 0.000 960</inkml:trace>
  <inkml:trace contextRef="#ctx0" brushRef="#br0">19314.000 13253.000 12267,'-20.000'-19.000'897,"20.000"19.000"-865,0.000 0.000 0,0.000 19.000-416,20.000 1.000-2947</inkml:trace>
  <inkml:trace contextRef="#ctx0" brushRef="#br0">19632.000 13393.000 13580,'0.000'0.000'1730,"0.000"0.000"-1890,-20.000 0.000 576,0.000 0.000 801,-19.000 0.000-864,19.000 0.000-353,-21.000 20.000-64,23.000-1.000 32,-2.000 2.000-193,0.000-2.000-447,20.000 1.000 127,20.000 0.000 193,0.000 0.000 256,19.000-20.000 0,1.000 0.000 96,-20.000 0.000 96,19.000 0.000 96,1.000-20.000 192,-20.000 0.000 1,-1.000 0.000-97,-19.000 1.000-64,0.000-2.000 65,0.000 2.000 31,0.000 19.000-192,-19.000-20.000-160,-1.000 20.000-32,20.000 0.000 64,-20.000 20.000-64,20.000-20.000 32,0.000 19.000-321,20.000 2.000-159,0.000-2.000-161,-1.000-19.000-192,1.000 20.000 385,0.000 0.000 480,0.000-20.000 0,0.000 20.000 0,-1.000-20.000 0,1.000 0.000-192,0.000-20.000 160,-20.000 0.000 32,0.000 0.000-160,0.000 1.000-65,0.000-21.000-703,0.000-20.000-1539,0.000 1.000-448,0.000-1.000-3907</inkml:trace>
  <inkml:trace contextRef="#ctx0" brushRef="#br0">19830.000 13055.000 5733,'0.000'-60.000'1505,"0.000"60.000"417,0.000 0.000 512,0.000 40.000-480,0.000 0.000-608,0.000 19.000-514,0.000 1.000-575,0.000-1.000-129,21.000 1.000-64,-21.000-1.000-32,20.000 1.000-128,-20.000-20.000-64,0.000 0.000-1,18.000-20.000-63,2.000 0.000-160,-20.000 0.000-257,21.000-20.000-192,-1.000 20.000-352,0.000-20.000 385,-1.000 0.000 319,1.000 0.000 545,0.000 0.000 577,-20.000 0.000-449,0.000 19.000 192,-20.000-19.000 737,0.000 0.000-64,20.000 0.000-256,-19.000 0.000-481,-1.000 0.000-287,0.000 0.000-130,-1.000-19.000-447,1.000-1.000-994,2.000 0.000-2369,18.000 0.000-5861</inkml:trace>
  <inkml:trace contextRef="#ctx0" brushRef="#br0">20288.000 12856.000 15694,'0.000'20.000'225,"0.000"20.000"-289,-20.000 0.000 320,-1.000-1.000 961,1.000 41.000-737,20.000-21.000-448,-20.000 21.000-192,0.000-21.000 96,20.000 21.000 0,0.000-20.000-352,0.000-1.000-129,20.000-19.000 1,0.000 0.000 31,21.000-20.000 97,-3.000 0.000 352,3.000-20.000 320,-1.000 0.000-32,-1.000-20.000 129,21.000 0.000-33,-21.000 0.000-288,-19.000 0.000 64,0.000-20.000-64,-20.000 21.000-160,0.000-2.000-64,-20.000 2.000-65,0.000 19.000 225,-19.000-20.000 96,-1.000 20.000 353,20.000 20.000-129,-19.000-1.000-192,39.000 2.000 257,-20.000 18.000 31,40.000-19.000-256,-20.000 20.000-64,39.000-20.000-96,-19.000 0.000-128,20.000-1.000 64,-21.000 1.000-417,21.000-20.000-31,-20.000 20.000-1026,0.000-20.000-5092</inkml:trace>
</inkml:ink>
</file>

<file path=ppt/ink/ink39.xml><?xml version="1.0" encoding="utf-8"?>
<inkml:ink xmlns:inkml="http://www.w3.org/2003/InkML">
  <inkml:definitions>
    <inkml:context xml:id="ctx0">
      <inkml:inkSource xml:id="inkSrc0">
        <inkml:traceFormat>
          <inkml:channel name="X" type="integer" max="2880" units="cm"/>
          <inkml:channel name="Y" type="integer" max="1200" units="cm"/>
        </inkml:traceFormat>
        <inkml:channelProperties>
          <inkml:channelProperty channel="X" name="resolution" value="63.71682" units="1/cm"/>
          <inkml:channelProperty channel="Y" name="resolution" value="47.24409" units="1/cm"/>
        </inkml:channelProperties>
      </inkml:inkSource>
      <inkml:timestamp xml:id="ts0" timeString="2011-09-13T21:07:56"/>
    </inkml:context>
    <inkml:context xml:id="ctx1">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08:19"/>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00ff"/>
    </inkml:brush>
  </inkml:definitions>
  <inkml:trace contextRef="#ctx0" brushRef="#br0">17403.000 9803.000</inkml:trace>
  <inkml:trace contextRef="#ctx1" brushRef="#br1">21220.000 2185.000 3555,'0.000'0.000'576,"0.000"-19.000"1058,0.000 19.000 768,0.000 0.000-608,-19.000 0.000-513,19.000 0.000-384,0.000-20.000-192,0.000 20.000-257,0.000 0.000-32,0.000 0.000 65,0.000 0.000-193,19.000 0.000-64,-19.000-20.000-192,20.000 20.000 0,0.000 0.000-32,20.000 0.000 0,-1.000-20.000 33,-19.000 20.000-33,20.000 0.000-33,-1.000 0.000 33,1.000 20.000 0,-1.000-20.000-32,1.000 20.000 32,-19.000-20.000 32,17.000 20.000-32,3.000-1.000 0,-21.000-19.000 0,0.000 20.000 0,-1.000-20.000 0,-19.000 20.000 65,0.000 20.000 63,20.000-19.000-32,-20.000 17.000 0,0.000 2.000 64,0.000 0.000-32,-20.000 20.000-32,20.000-1.000-32,-19.000 1.000 32,-1.000 0.000-64,0.000-1.000 32,20.000 1.000 1,-20.000-2.000-65,20.000-17.000 32,-21.000 19.000 0,21.000-1.000 32,0.000-19.000 0,21.000 19.000 32,-21.000 1.000 64,0.000 0.000-32,0.000 0.000 32,0.000-21.000-64,20.000 21.000-64,-20.000-1.000 32,20.000-19.000-32,0.000 20.000 97,-1.000-21.000-97,1.000 1.000 0,0.000 0.000 0,20.000-21.000-32,-21.000 22.000 32,1.000-22.000-32,20.000-19.000 0,-20.000 20.000-64,1.000-20.000 32,-3.000 20.000 32,-18.000-20.000 32,20.000 0.000 0,-20.000 0.000 64,21.000-20.000 0,-21.000 20.000-64,0.000-20.000 64,0.000 20.000-64,0.000-19.000 32,0.000 19.000 0,-21.000 0.000-128,1.000-20.000 32,2.000 20.000-64,-3.000 0.000 32,1.000 0.000 0,0.000 20.000 0,0.000-20.000 0,0.000 0.000-32,20.000 0.000-1,0.000 19.000 33,-19.000 1.000 32,19.000-20.000 0,0.000 20.000 64,-20.000 0.000-32,20.000 0.000-32,0.000 0.000 0,0.000 0.000 64,-20.000-1.000-32,20.000 2.000 0,0.000-2.000 32,0.000 1.000 64,0.000 0.000 1,0.000 0.000-97,0.000 0.000 32,0.000 0.000 0,-20.000-1.000-32,20.000 1.000 32,0.000 1.000-32,0.000-2.000 0,0.000 1.000 0,0.000 0.000 32,0.000-1.000 0,0.000 2.000 0,0.000-2.000 0,0.000 1.000 0,0.000 20.000-32,0.000-20.000 32,0.000 19.000 64,20.000-18.000 0,-20.000 19.000-32,0.000-1.000-64,0.000 1.000 32,0.000 0.000 0,20.000-1.000-32,-20.000 1.000 0,0.000 0.000 0,20.000 0.000 32,-20.000-1.000-32,0.000 0.000 32,0.000 2.000-32,19.000 18.000 64,-19.000-18.000-96,0.000-2.000 96,20.000 21.000-96,-20.000-21.000 32,0.000 1.000-128,20.000 0.000 128,-20.000 0.000-32,20.000 0.000 64,-20.000-1.000-64,0.000 1.000 64,20.000 0.000-32,-20.000 0.000 32,21.000 19.000-96,-21.000-19.000 160,0.000 0.000-64,18.000-1.000 0,-18.000 1.000-32,0.000 20.000 0,20.000-21.000 0,-20.000 1.000 0,21.000 0.000 0,-21.000-1.000 0,0.000 2.000 0,20.000-2.000 0,-20.000 0.000 32,20.000 2.000-64,-20.000-22.000 160,0.000 21.000-224,0.000 0.000 192,0.000-1.000-192,18.000 1.000 192,-18.000 0.000-96,0.000-20.000-32,0.000 19.000 64,21.000 1.000-64,-21.000 1.000 160,0.000-2.000-224,-21.000 0.000 128,21.000-18.000 32,-18.000 18.000-31,-2.000 1.000 63,0.000 0.000 64,-1.000-1.000-96,1.000 1.000-64,-19.000-20.000 128,19.000 21.000 128,0.000-3.000-96,-20.000-17.000 161,1.000 19.000-97,19.000-21.000 64,-20.000 1.000-64,-19.000 0.000-96,18.000 0.000 33,3.000 0.000-161,-3.000 0.000 0,3.000-20.000-289,-3.000 19.000-255,21.000-19.000-225,-19.000 0.000-384,-1.000 0.000-833,20.000-19.000-640,-19.000-1.000-1218,19.000 0.000-5028</inkml:trace>
  <inkml:trace contextRef="#ctx1" brushRef="#br1">22530.000 3616.000 9064,'0.000'0.000'-160,"0.000"0.000"1025,0.000 20.000 928,0.000-1.000-543,0.000 2.000-418,0.000 18.000-351,0.000 1.000-65,0.000 0.000 1,0.000 0.000-33,0.000 0.000-96,0.000-1.000-128,-19.000-19.000 1,19.000 0.000-33,0.000-20.000-64,0.000 0.000 224,0.000 0.000 353,0.000-20.000-481,0.000 0.000-416,19.000-19.000 31,-19.000-21.000 129,20.000 0.000-288,0.000 1.000-353,0.000-1.000-32,0.000 20.000 769,-20.000 21.000 33,19.000-2.000-1,-19.000 21.000 256,20.000 0.000 352,-20.000 40.000 33,20.000 0.000-128,-20.000 0.000-257,0.000-1.000-96,20.000 1.000-96,-20.000 0.000-96,0.000 0.000-32,20.000-40.000 32,-20.000 19.000 96,21.000-19.000 32,-21.000 0.000 129,18.000 0.000-65,2.000-19.000-320,0.000-1.000-225,1.000-20.000-95,-1.000 20.000 224,-20.000 20.000-65,18.000 0.000 129,-18.000 0.000 352,0.000 20.000 193,0.000 0.000-97,21.000 20.000-160,-21.000 0.000 0,0.000-1.000-128,20.000-19.000-256,-20.000 20.000-545,20.000-20.000-640,0.000-20.000-993,19.000 19.000-2980</inkml:trace>
  <inkml:trace contextRef="#ctx1" brushRef="#br1">23145.000 3735.000 13773,'0.000'0.000'416,"0.000"0.000"-96,0.000 0.000 1474,0.000 0.000-737,20.000 0.000-481,0.000 20.000-383,21.000-20.000-161,-23.000 0.000-321,23.000 0.000-543,-1.000 0.000-994,-22.000 0.000-1473,3.000 0.000-2691</inkml:trace>
  <inkml:trace contextRef="#ctx1" brushRef="#br1">23165.000 3854.000 10057,'-20.000'21.000'128,"20.000"-2.000"737,0.000-19.000 1409,20.000 20.000-384,0.000-20.000-929,21.000 0.000-705,-3.000 0.000-512,3.000 0.000-1057,-3.000 0.000-2947</inkml:trace>
  <inkml:trace contextRef="#ctx1" brushRef="#br1">23821.000 3556.000 6342,'39.000'-20.000'1217,"-39.000"1.000"416,0.000 19.000 1602,0.000 0.000-1729,0.000-20.000-898,0.000 20.000-319,0.000 0.000 31,-19.000 20.000 0,-1.000-1.000 32,0.000 1.000-31,0.000 1.000-97,0.000-2.000-64,1.000 21.000-64,19.000 0.000-32,-20.000-20.000-32,20.000 19.000 32,0.000-19.000 129,20.000 0.000-1,-1.000 0.000 0,21.000 0.000-64,0.000 0.000-96,-1.000-20.000-192,21.000 0.000-224,-21.000 0.000-513,1.000 0.000-384,-1.000 0.000-866,-19.000 0.000-2145</inkml:trace>
  <inkml:trace contextRef="#ctx1" brushRef="#br1">23940.000 3577.000 6694,'0.000'19.000'3363,"0.000"1.000"-3203,0.000 0.000 2018,0.000 20.000 257,0.000-1.000-1154,0.000 1.000-833,0.000 0.000 161,0.000 19.000-257,0.000-19.000-256,0.000 20.000-96,0.000-20.000-64,0.000-1.000-320,0.000 1.000-577,0.000-20.000-961,0.000 0.000-96,0.000-20.000-1345</inkml:trace>
  <inkml:trace contextRef="#ctx1" brushRef="#br1">24139.000 3655.000 12908,'18.000'-39.000'-417,"-18.000"39.000"417,21.000-20.000 1121,-1.000 20.000-672,0.000-19.000-385,0.000 19.000 256,19.000 0.000-128,-19.000 0.000-64,20.000 19.000-63,-1.000-19.000-65,-19.000 20.000-32,20.000-20.000 32,-19.000 20.000-33,-3.000-20.000 1,-18.000 19.000 161,0.000 2.000 31,0.000-1.000 0,0.000-1.000-96,-18.000 21.000 64,18.000-20.000-64,0.000 20.000 32,-21.000-1.000-96,21.000 1.000 32,0.000 20.000-32,-20.000-20.000-32,20.000-1.000-64,0.000 1.000-192,0.000-20.000-321,-20.000 19.000-832,20.000-39.000-1666,0.000 21.000-6054</inkml:trace>
  <inkml:trace contextRef="#ctx1" brushRef="#br1">24317.000 3994.000 8616,'0.000'0.000'4996,"20.000"0.000"-4835,-20.000 0.000 1024,19.000-20.000 769,1.000 20.000-962,0.000 0.000-543,41.000 0.000-257,-23.000-20.000-256,23.000 20.000 96,-2.000 0.000-993,-19.000 0.000-1473,19.000-20.000-3332</inkml:trace>
  <inkml:trace contextRef="#ctx1" brushRef="#br1">7780.000 10074.000 4260,'20.000'0.000'128,"0.000"0.000"384,-20.000 0.000 769,20.000 0.000-63,-20.000 0.000-194,20.000 0.000-479,-20.000 0.000-161,0.000 0.000-63,20.000 0.000 31,-1.000 0.000 160,-19.000 0.000-223,20.000 0.000-33,-20.000 0.000 64,20.000 0.000 1,0.000 0.000-33,1.000 0.000-64,-3.000 0.000 64,2.000 0.000-160,1.000 0.000-31,-1.000 0.000 63,0.000 0.000 0,19.000 0.000-128,-19.000 0.000-32,0.000 0.000 32,19.000 0.000-32,-19.000 0.000 0,20.000 0.000 32,-1.000 0.000 32,-19.000 0.000-32,20.000 0.000 0,-1.000 0.000 32,-19.000 0.000-32,21.000 0.000 32,-21.000 0.000 32,18.000 0.000-64,-17.000 0.000 0,19.000 0.000 32,-1.000 0.000-96,-19.000 0.000 161,20.000 0.000-33,-1.000 0.000 64,1.000 0.000 32,1.000 0.000-64,-23.000 0.000-96,22.000 0.000 0,1.000 0.000 32,-23.000 0.000-64,3.000 0.000-32,19.000 0.000 128,-1.000 0.000-64,-19.000-19.000-32,20.000 19.000 64,-1.000 0.000-32,1.000 0.000-32,19.000 0.000 96,-19.000 0.000-31,19.000 0.000-33,2.000 0.000-32,-2.000 0.000 64,-19.000 0.000-64,19.000 0.000 32,1.000 0.000 32,-1.000 0.000-64,2.000 0.000 0,-2.000 0.000-32,-19.000 0.000 32,19.000 0.000 0,0.000 0.000 0,1.000 0.000 32,-1.000 0.000-32,2.000 0.000 0,-3.000 0.000 32,1.000 0.000-32,2.000 0.000 64,18.000 0.000 32,-19.000 0.000-64,-1.000 0.000-64,0.000 0.000 64,2.000 0.000-64,-2.000 0.000 32,20.000 0.000 32,-19.000 0.000-32,19.000 0.000 0,-20.000-20.000 0,22.000 20.000 64,-2.000 0.000-64,0.000 0.000 0,0.000 0.000 0,2.000 0.000-64,-2.000 0.000 64,0.000 0.000 0,0.000 0.000 64,0.000 0.000-64,-19.000 0.000 0,19.000 0.000 32,0.000 0.000-32,0.000 0.000 64,22.000 0.000-32,-22.000 0.000-32,0.000 0.000 0,0.000 0.000 0,21.000 0.000 0,-21.000 20.000 0,1.000-20.000 32,20.000 0.000 0,-1.000-20.000-32,-20.000 20.000 0,20.000 0.000 32,0.000 0.000-32,1.000 0.000 64,-1.000 0.000-32,-20.000 0.000-32,20.000 0.000 0,0.000 0.000 0,0.000 0.000 0,1.000 0.000 0,-1.000-20.000 0,0.000 20.000 32,0.000 0.000 0,1.000 0.000 0,19.000 0.000 0,-20.000-20.000 0,0.000 20.000 0,21.000 0.000-32,-21.000 0.000 0,20.000-20.000 65,-19.000 20.000-65,19.000 0.000 32,0.000 0.000-32,-1.000-20.000-32,2.000 20.000 32,-1.000 0.000 0,0.000-20.000 0,21.000 20.000 0,-22.000-19.000 0,21.000 19.000 32,-19.000-21.000-32,-1.000 21.000 0,-20.000 0.000 0,21.000-19.000 0,-21.000 19.000 0,0.000 0.000 0,-20.000-20.000-161,0.000 20.000-159,0.000 0.000-320,-18.000 0.000-514,-23.000-20.000-1440,-17.000 20.000-6503</inkml:trace>
  <inkml:trace contextRef="#ctx1" brushRef="#br1">13319.000 8226.000 7879,'-20.000'-19.000'192,"20.000"19.000"32,-20.000 0.000 129,20.000-21.000 512,-19.000 21.000-65,19.000 0.000-63,-20.000-19.000-353,0.000 19.000 65,0.000 0.000 95,-1.000 0.000 1,-17.000 0.000-1,-3.000 0.000-319,3.000 0.000-193,-3.000 0.000-129,-18.000 19.000 97,19.000 2.000 0,-19.000 18.000 0,19.000-19.000 32,0.000 20.000-64,1.000-20.000 64,19.000 19.000-32,-21.000 21.000 65,3.000-21.000 31,-3.000 21.000-96,21.000-20.000 0,-19.000 19.000 32,19.000 2.000-32,0.000-2.000 32,0.000 1.000 0,0.000-1.000 32,1.000 1.000 0,19.000-1.000-64,-20.000 1.000 32,20.000-1.000 32,0.000 1.000 32,0.000 0.000 0,20.000-1.000 0,-1.000 1.000 64,1.000-1.000-160,20.000-18.000 0,-20.000 18.000 32,19.000-19.000-64,1.000 0.000-64,19.000 20.000 64,2.000-21.000 32,-2.000-19.000-32,20.000 20.000 32,1.000-40.000-96,-21.000 20.000 96,20.000-20.000-128,0.000-20.000 128,2.000 0.000-128,-2.000 0.000 96,-20.000-20.000-288,20.000 0.000 63,-18.000 1.000 289,-3.000-1.000 0,3.000 0.000 0,-22.000 0.000 97,21.000-20.000 159,-40.000 21.000-128,-1.000-21.000 32,1.000 1.000-64,-20.000-1.000 193,0.000-20.000-225,0.000 1.000-64,-20.000-1.000 64,1.000-19.000 64,-1.000 0.000-32,-20.000 19.000 192,1.000 1.000 609,-1.000 19.000-608,-21.000 0.000 255,2.000 21.000-224,19.000 0.000-95,-19.000 18.000-321,19.000 1.000-385,1.000 1.000-448,19.000 19.000-64,-20.000 0.000 129,21.000 0.000-386,19.000 0.000-191,0.000 0.000-1698,0.000 0.000-6052</inkml:trace>
  <inkml:trace contextRef="#ctx1" brushRef="#br1">15979.000 8345.000 5541,'0.000'-19.000'512,"0.000"19.000"-95,0.000-20.000 544,-20.000 0.000 480,20.000 20.000-32,-20.000-20.000-544,-19.000 0.000-481,-1.000 20.000-159,0.000 0.000 95,1.000 0.000-192,-22.000 20.000-128,23.000 0.000 0,-23.000 20.000 0,-18.000-1.000-128,20.000 1.000-96,19.000 19.000 96,-19.000 1.000 128,19.000 0.000 32,1.000 0.000 160,19.000 19.000 0,-21.000 1.000-32,21.000 19.000 0,20.000 0.000-96,0.000-19.000 64,0.000 19.000-95,20.000 0.000-33,21.000 1.000 0,-2.000-21.000-193,21.000 1.000-31,-1.000-1.000 128,20.000-19.000 96,2.000-20.000-128,18.000 0.000-128,-20.000-1.000 320,0.000-39.000 0,0.000 0.000 448,20.000 0.000-255,-18.000-39.000-97,-2.000-1.000 0,-20.000 0.000 32,20.000-20.000 224,-19.000-19.000 1,-21.000-20.000-1,1.000-1.000-288,1.000-19.000-192,-23.000-20.000-64,-18.000-1.000-32,-18.000 2.000 128,-23.000 19.000 320,-17.000-1.000 769,-23.000 41.000 160,2.000 19.000-448,0.000 0.000-449,0.000 40.000-320,-20.000-19.000-224,38.000 39.000-897,-18.000 0.000-737,39.000 0.000-288,-19.000 20.000-416,18.000-1.000-2755</inkml:trace>
  <inkml:trace contextRef="#ctx1" brushRef="#br1">6966.000 11425.000 7879,'0.000'0.000'961,"0.000"0.000"-865,0.000 0.000-64,0.000 0.000 705,0.000 0.000 31,0.000 0.000-671,0.000 0.000-194,0.000 0.000 161,0.000 0.000 353,20.000 0.000 288,-20.000 0.000-193,20.000 0.000-224,0.000 0.000 161,0.000 0.000-129,0.000 0.000-192,19.000 0.000-96,2.000 0.000 64,-3.000 0.000-96,23.000 0.000 32,-2.000 0.000 0,1.000-19.000-64,19.000 19.000 64,-20.000 0.000 32,20.000-20.000-96,2.000 20.000 64,-2.000 0.000 0,0.000 0.000-32,20.000 0.000 32,-20.000 0.000 0,41.000 0.000 1,-21.000 0.000-66,20.000-20.000 33,1.000 20.000 0,-1.000 0.000 65,19.000 0.000-33,-19.000 0.000 96,1.000 0.000 32,19.000 0.000-128,-1.000 0.000-32,-18.000 0.000 32,19.000 0.000-32,-1.000 0.000 32,2.000 0.000-64,-1.000 0.000 64,-1.000 0.000-32,-19.000 0.000 0,21.000 0.000-32,-2.000 0.000 64,-19.000 0.000-64,21.000 0.000 32,-21.000 0.000-64,-20.000 0.000 32,19.000 0.000 32,2.000 0.000 32,-21.000-20.000-32,0.000 20.000 0,0.000 0.000-32,-18.000-20.000-64,-22.000 20.000 0,0.000 0.000 0,-19.000 0.000-385,0.000 20.000-127,-21.000-20.000-321,-19.000 0.000-833,0.000 20.000-2914</inkml:trace>
  <inkml:trace contextRef="#ctx1" brushRef="#br1">13319.000 10015.000 4163,'0.000'0.000'833,"0.000"0.000"833,0.000 0.000 256,0.000 0.000-321,0.000 0.000-416,0.000-20.000-352,0.000 20.000-192,0.000 0.000-225,0.000 0.000-160,0.000 0.000-160,0.000 20.000-96,0.000-20.000 64,0.000 20.000 225,20.000 19.000 191,0.000 21.000 1,-1.000-1.000-193,21.000 21.000 32,-20.000 0.000-160,19.000-21.000-64,1.000 21.000-31,1.000-1.000-33,-3.000-19.000 0,-17.000 0.000-32,19.000-21.000 0,-20.000 1.000-257,-1.000-20.000-223,-19.000 0.000-161,0.000 0.000-288,0.000-20.000 33,0.000-20.000-1315,-19.000 0.000-6469</inkml:trace>
  <inkml:trace contextRef="#ctx1" brushRef="#br1">13200.000 10293.000 10473,'-21.000'20.000'1057,"21.000"-20.000"-1153,0.000 0.000 289,0.000 0.000 703,0.000 0.000 322,0.000 0.000-866,0.000 0.000-224,0.000-20.000 481,0.000 20.000 351,0.000 0.000-639,21.000-40.000-161,-1.000 21.000-128,-20.000-22.000-32,20.000 2.000 0,0.000 0.000 0,-1.000-2.000 0,1.000 22.000 0,0.000-1.000 0,0.000 0.000 0,0.000 20.000 0,-1.000-20.000-32,1.000 20.000 32,0.000 0.000-32,21.000 0.000 0,-3.000 0.000 32,3.000 20.000-32,-3.000 0.000-64,-18.000 0.000-161,1.000-1.000-223,19.000 1.000-193,-20.000 1.000-320,-1.000-2.000-768,1.000-19.000-3204</inkml:trace>
  <inkml:trace contextRef="#ctx1" brushRef="#br1">15820.000 10154.000 8968,'-19.000'-20.000'352,"19.000"20.000"833,0.000 0.000-224,-20.000 20.000 0,20.000 0.000 192,-20.000-1.000-64,20.000 22.000 97,0.000 18.000-450,0.000 1.000-255,0.000-1.000-257,0.000 1.000-96,0.000 19.000-96,0.000-19.000-32,0.000-1.000-32,0.000-18.000-64,20.000-2.000-64,-20.000-19.000-257,0.000-20.000-447,0.000 0.000-578,0.000 0.000-319,0.000-20.000-3813</inkml:trace>
  <inkml:trace contextRef="#ctx1" brushRef="#br1">15562.000 10372.000 11050,'-20.000'0.000'448,"20.000"0.000"1,20.000 0.000 864,-20.000-19.000 64,20.000-1.000-672,19.000 0.000-449,-19.000 0.000-160,21.000 0.000-32,-3.000 0.000 0,3.000-19.000-31,-1.000 18.000-33,-21.000 2.000 0,1.000-1.000 32,0.000 0.000 0,0.000 1.000-32,-20.000 19.000 0,0.000 0.000 288,20.000 19.000 160,-20.000 21.000-224,0.000-21.000-224,19.000 22.000 0,1.000-22.000 0,0.000 1.000-608,21.000 0.000-898,-3.000 0.000-1600,-18.000 0.000-5382</inkml:trace>
</inkml:ink>
</file>

<file path=ppt/ink/ink4.xml><?xml version="1.0" encoding="utf-8"?>
<inkml:ink xmlns:inkml="http://www.w3.org/2003/InkML">
  <inkml:definitions>
    <inkml:context xml:id="ctx0">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18T19:55:52"/>
    </inkml:context>
    <inkml:context xml:id="ctx1">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19:55:5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10696.000 10795.000,'0.000'20.000,"0.000"0.000,0.000 0.000,0.000-1.000</inkml:trace>
  <inkml:trace contextRef="#ctx1" brushRef="#br0">1983.000 8107.000 9705,'0.000'0.000'544,"0.000"0.000"-320,0.000 0.000 994,0.000 0.000 767,-19.000 0.000-928,19.000 0.000-928,0.000 0.000-193,0.000 0.000 320,19.000 0.000 352,-19.000 0.000-159,20.000 0.000-161,0.000 0.000-64,0.000 20.000-96,21.000-20.000 97,-3.000 0.000-97,23.000 0.000 32,18.000 0.000-64,-20.000 0.000-96,1.000 0.000-192,-21.000 0.000-385,1.000 0.000-800,-19.000 0.000-1730,-3.000 0.000-2402</inkml:trace>
  <inkml:trace contextRef="#ctx1" brushRef="#br0">3791.000 8008.000 2562,'0.000'0.000'320,"0.000"0.000"-896,0.000 0.000 1120,0.000 0.000 1955,0.000 0.000-417,0.000 0.000-993,0.000 0.000 64,0.000 0.000 224,0.000 0.000-512,0.000 0.000-481,0.000 0.000-160,20.000 0.000-128,-20.000 0.000-31,18.000 0.000 31,23.000 0.000-32,-1.000 0.000 64,19.000 0.000 0,0.000-21.000-32,1.000 21.000-32,19.000 0.000-32,0.000 0.000-64,21.000-19.000 0,-21.000 19.000-64,20.000 0.000-96,2.000-20.000-32,-2.000 20.000 31,0.000 0.000-63,19.000 0.000 192,21.000 0.000 64,-19.000 0.000 96,18.000 0.000 224,1.000 0.000 161,1.000 0.000 31,-21.000 0.000 225,19.000 0.000-128,2.000 0.000-161,-2.000-20.000-160,21.000 20.000 1,-19.000-20.000 127,-2.000 20.000 0,-19.000 0.000-31,21.000-20.000-97,-22.000 20.000-96,1.000 0.000-32,-20.000 0.000 65,21.000 0.000-1,-41.000 0.000-32,1.000-20.000-96,-1.000 20.000-64,-40.000 0.000-32,1.000 0.000-32,1.000 0.000-128,-23.000 0.000-224,3.000 0.000-481,-21.000 0.000-1185,0.000 0.000-3011</inkml:trace>
  <inkml:trace contextRef="#ctx1" brushRef="#br0">2043.000 4868.000 13965,'0.000'20.000'-353,"0.000"-20.000"-640,0.000 0.000 993,41.000 0.000 865,-3.000 0.000-160,23.000 0.000-449,-2.000 0.000-128,20.000 0.000-128,-19.000 0.000-897,-21.000 20.000-3619</inkml:trace>
  <inkml:trace contextRef="#ctx1" brushRef="#br0">2619.000 9001.000 9577,'20.000'-20.000'1409,"-20.000"20.000"-1089,0.000-19.000 769,0.000 19.000 705,0.000 0.000-545,0.000 0.000-736,0.000 0.000-353,0.000 0.000-288,0.000 19.000 192,0.000 21.000 64,0.000 0.000-64,0.000-1.000-32,20.000 21.000-32,0.000-20.000 32,-1.000 0.000-32,1.000-1.000 0,0.000 1.000 96,20.000-20.000 0,-21.000-20.000 32,21.000 0.000 289,-20.000 0.000-33,21.000-20.000-96,-3.000 0.000 129,3.000 0.000-161,-21.000-19.000-32,19.000-1.000 0,-19.000 0.000-96,-20.000 1.000-31,20.000-1.000-1,-20.000 0.000-96,20.000 0.000-64,-20.000 20.000-65,0.000-20.000 1,0.000 21.000-128,-20.000 19.000 160,20.000 0.000-160,0.000 0.000-449,0.000 19.000 609,20.000 41.000 128,-20.000 0.000 32,19.000 19.000-64,-19.000 1.000 64,20.000-1.000-96,0.000 1.000 0,0.000-1.000 96,0.000 1.000-32,-20.000-1.000-32,19.000-19.000 96,-19.000 0.000 32,0.000-21.000 161,0.000 1.000 95,0.000-20.000 257,-19.000 0.000 95,-1.000-20.000-159,-20.000 20.000-1,20.000-20.000-287,-19.000 0.000-129,-22.000 0.000-160,23.000 0.000-224,17.000-20.000-321,-19.000 0.000-128,1.000 0.000-287,39.000 0.000-418,-20.000 0.000-1184,20.000 1.000-3236</inkml:trace>
  <inkml:trace contextRef="#ctx1" brushRef="#br0">3473.000 9339.000 14093,'20.000'0.000'1697,"-20.000"0.000"-1761,19.000 20.000 801,-19.000-20.000 544,0.000 20.000-160,0.000 19.000-736,0.000-18.000-193,0.000 18.000-128,0.000 0.000 0,0.000-18.000-192,0.000 19.000-353,20.000-20.000 289,-20.000-1.000-288,0.000 2.000-257,0.000-21.000-288,20.000 0.000-640,-20.000 0.000-2563,-20.000 0.000-4004</inkml:trace>
  <inkml:trace contextRef="#ctx1" brushRef="#br0">4287.000 9021.000 11627,'-41.000'0.000'2466,"21.000"0.000"-1569,20.000 0.000 800,0.000 0.000 193,0.000 0.000-320,0.000 0.000-866,20.000 0.000-383,1.000 0.000 95,-1.000 20.000 32,39.000-20.000-159,-19.000 0.000-97,19.000 0.000 0,1.000 0.000-192,-21.000 0.000-96,1.000 20.000-449,-19.000-20.000-672,-1.000 0.000-961,-2.000 0.000-1153,-18.000 20.000-4773</inkml:trace>
  <inkml:trace contextRef="#ctx1" brushRef="#br0">4406.000 9180.000 14029,'-40.000'40.000'1505,"40.000"-40.000"-1537,0.000 0.000 961,0.000 20.000 1025,20.000-20.000-449,0.000 20.000-736,19.000-20.000-385,1.000 0.000-191,-1.000 0.000-129,1.000 0.000-353,-20.000 0.000-736,21.000 19.000-608,-23.000-19.000-833,2.000 0.000-3396</inkml:trace>
  <inkml:trace contextRef="#ctx1" brushRef="#br0">5299.000 8783.000 6630,'39.000'-20.000'1185,"-39.000"0.000"673,0.000 20.000 608,0.000 0.000-128,20.000 0.000-832,-20.000 0.000-770,-20.000 0.000-383,20.000 20.000-65,-19.000 0.000 64,-1.000 0.000-31,0.000 19.000-33,0.000 1.000-224,-19.000 0.000 32,19.000 0.000-96,0.000 19.000 160,0.000-19.000-128,-1.000-20.000 0,21.000-1.000 192,21.000 2.000 97,19.000-21.000-1,-1.000 0.000-64,21.000 0.000-128,-1.000 0.000-32,1.000 0.000-63,-1.000 0.000-130,-18.000 0.000-447,-3.000-21.000-865,3.000 21.000-129,-21.000 0.000-1152,-20.000 0.000-2147</inkml:trace>
  <inkml:trace contextRef="#ctx1" brushRef="#br0">5457.000 8862.000 11242,'0.000'20.000'0,"0.000"0.000"705,20.000 0.000 1313,-20.000 20.000-353,0.000 19.000-672,0.000 1.000-448,0.000-1.000-193,0.000 1.000-32,0.000-20.000-31,0.000 19.000-129,0.000-19.000-96,-20.000 0.000 0,20.000-21.000-256,0.000 1.000-673,20.000 1.000-865,-20.000-21.000-2209,21.000 0.000-7400</inkml:trace>
  <inkml:trace contextRef="#ctx1" brushRef="#br0">6113.000 8743.000 16783,'0.000'20.000'-961,"-20.000"0.000"289,0.000 0.000 960,0.000 19.000 545,-19.000 21.000-609,19.000 0.000-224,-1.000 19.000 32,1.000-20.000-32,20.000 1.000-32,0.000 0.000 64,0.000-1.000-128,20.000-19.000-96,21.000 0.000-64,-21.000-20.000 160,19.000-20.000 128,1.000 19.000 0,-1.000-19.000 96,1.000 0.000 0,-20.000-19.000 64,0.000 19.000 96,-20.000-20.000-63,0.000 0.000 159,0.000-20.000-224,-20.000 20.000-128,0.000-19.000 96,0.000-1.000 64,-19.000 20.000 1,19.000 0.000-161,-20.000 0.000-353,20.000 20.000-223,1.000 0.000-705,-1.000 0.000-1378,40.000 0.000-3234</inkml:trace>
  <inkml:trace contextRef="#ctx1" brushRef="#br0">6629.000 8902.000 15822,'20.000'-20.000'545,"-20.000"20.000"-865,-20.000 0.000 576,0.000 20.000 128,0.000 0.000-192,0.000-1.000-256,1.000 41.000 64,-1.000-20.000 0,20.000 19.000 64,0.000-19.000-64,20.000 20.000-96,19.000-20.000 64,-19.000-1.000-32,20.000-19.000 64,-1.000 0.000 0,1.000 0.000 64,19.000-20.000 225,-18.000-20.000 127,-3.000 0.000 97,3.000 0.000 159,-1.000-19.000 33,-21.000-1.000-65,1.000 0.000-191,-20.000 1.000-193,0.000-1.000-128,-20.000-20.000-128,-19.000 20.000 128,-1.000 0.000-32,1.000 1.000-160,-22.000 19.000-384,23.000 0.000-289,-3.000 20.000-1024,1.000 0.000-2051,1.000 0.000-9128</inkml:trace>
  <inkml:trace contextRef="#ctx1" brushRef="#br0">3036.000 10333.000 12235,'0.000'0.000'993,"0.000"0.000"-1057,-21.000 0.000 96,21.000 20.000 545,-18.000-1.000-161,18.000 21.000-224,0.000 0.000-128,0.000 19.000 0,0.000-19.000-32,18.000 1.000 64,3.000-2.000 32,19.000-19.000 193,-20.000-1.000 223,19.000-19.000 65,-19.000 0.000 160,20.000 0.000-97,-21.000-39.000-223,1.000 19.000-161,0.000-20.000-64,0.000 1.000-64,-20.000-1.000-64,0.000 0.000-192,0.000 0.000-96,0.000 21.000-32,0.000-2.000-289,0.000 2.000-63,0.000 19.000-385,0.000 19.000-224,0.000 2.000 993,20.000 18.000 160,-20.000 1.000 32,19.000 20.000-64,1.000-21.000 96,0.000 21.000-32,1.000 0.000 32,-21.000-21.000 0,20.000 1.000 96,-20.000 0.000 576,0.000-20.000 289,-20.000-1.000 128,-1.000 1.000-256,-19.000 0.000-96,1.000 0.000-321,-1.000-20.000-384,1.000 0.000 33,-1.000 0.000-65,0.000 0.000-193,1.000 0.000-607,19.000 0.000-449,0.000 0.000-1186,20.000-20.000-2497</inkml:trace>
  <inkml:trace contextRef="#ctx1" brushRef="#br0">3592.000 10472.000 15342,'19.000'0.000'-865,"-19.000"0.000"801,20.000 0.000 416,0.000 20.000-191,-20.000-20.000-129,20.000 19.000-32,0.000 2.000 0,-20.000-21.000 96,0.000 19.000 96,19.000 1.000 32,-19.000 1.000 225,0.000-21.000 95,0.000 19.000-95,-19.000 1.000-257,19.000-20.000-96,0.000 20.000-128,0.000-20.000 0,19.000 19.000 160,1.000-19.000-64,0.000 0.000-416,0.000 0.000-673,1.000 0.000-1410,17.000-19.000-3875</inkml:trace>
  <inkml:trace contextRef="#ctx1" brushRef="#br0">4325.000 10293.000 14317,'0.000'0.000'2755,"0.000"0.000"-3236,21.000 0.000 1058,-1.000 0.000 960,20.000 0.000-800,-21.000 0.000-705,1.000 0.000-320,20.000 0.000-673,-20.000 0.000-673,-1.000 20.000-2658</inkml:trace>
  <inkml:trace contextRef="#ctx1" brushRef="#br0">4425.000 10372.000 13965,'-19.000'21.000'224,"19.000"-2.000"-320,0.000-19.000 1153,0.000 0.000 192,19.000 0.000-929,21.000 20.000-800,0.000-20.000-225,-1.000 0.000-384,1.000-20.000-1794,-19.000 20.000-5252</inkml:trace>
  <inkml:trace contextRef="#ctx1" brushRef="#br0">5060.000 10193.000 13164,'0.000'0.000'-160,"20.000"0.000"-353,1.000 0.000 962,-1.000-19.000 672,39.000 19.000-545,-19.000 0.000-351,19.000 0.000-225,-19.000 0.000-97,-1.000 19.000 97,1.000 2.000-32,1.000-1.000-224,-23.000-1.000 64,-18.000 1.000 96,0.000 0.000 192,0.000 0.000 352,-18.000 0.000 225,-3.000 0.000 32,1.000-1.000-97,0.000 2.000-191,20.000-2.000-225,0.000 1.000-192,0.000-20.000 32,20.000 20.000 64,21.000-20.000-192,-3.000 0.000-385,3.000 0.000-479,-3.000 0.000-834,23.000-20.000-2626</inkml:trace>
  <inkml:trace contextRef="#ctx1" brushRef="#br0">5815.000 10094.000 15919,'-20.000'0.000'-97,"40.000"-20.000"1,19.000 20.000 577,1.000 0.000 384,1.000-19.000-577,-3.000 19.000-288,3.000 0.000-192,-21.000 19.000-64,-1.000 1.000 95,1.000-20.000-191,-20.000 21.000 96,0.000-2.000 224,0.000 1.000 64,0.000 0.000 32,0.000-1.000 0,0.000 2.000-64,0.000-1.000 64,20.000-20.000 32,0.000 19.000-32,0.000 1.000-64,19.000-20.000 64,1.000 20.000-64,-20.000 0.000 0,1.000-20.000 0,-3.000 20.000 0,2.000 0.000 32,-20.000-20.000 96,-20.000 0.000 193,-19.000 19.000-1,19.000-19.000-96,-20.000 0.000-96,-19.000 21.000-32,19.000-21.000-64,1.000 0.000-352,19.000 0.000-513,0.000 19.000-1313,-1.000-19.000-3139</inkml:trace>
  <inkml:trace contextRef="#ctx1" brushRef="#br0">6510.000 10074.000 14221,'0.000'0.000'1121,"20.000"0.000"-1345,0.000 0.000 480,19.000 20.000 673,1.000-20.000-417,-1.000 21.000-383,1.000-2.000-97,1.000 21.000-64,-23.000-21.000 32,2.000 2.000-321,-20.000 18.000-95,-20.000-19.000 256,2.000 20.000 96,-3.000-20.000 128,1.000 0.000 128,20.000-1.000 352,-20.000 2.000 65,20.000-21.000-65,20.000 19.000 33,-20.000-19.000 64,41.000 0.000-257,-3.000 0.000-192,3.000 0.000-352,-3.000 0.000-545,23.000 0.000-448,-22.000 0.000-1409,1.000-19.000-4229</inkml:trace>
  <inkml:trace contextRef="#ctx1" brushRef="#br0">4684.000 2385.000 672,'20.000'0.000'1858,"-20.000"0.000"-1025,0.000 0.000 1056,0.000 0.000-127,0.000 0.000-961,-20.000-21.000 64,-1.000 21.000-161,1.000 0.000-31,2.000 0.000-160,-23.000 0.000-129,1.000-19.000-128,-19.000 19.000-64,-1.000 19.000-288,-19.000-19.000-160,-21.000 21.000-257,21.000-2.000 257,0.000 21.000 128,19.000-1.000 32,1.000 21.000-192,0.000-20.000 96,39.000 20.000 128,0.000-21.000-33,-1.000 21.000 33,21.000-1.000-32,41.000 1.000-96,-2.000-20.000 64,21.000 19.000 224,-1.000-19.000 160,40.000 0.000 33,0.000-21.000-33,1.000 21.000 64,19.000-19.000 97,0.000-21.000-33,21.000 0.000-64,-22.000 0.000 321,-19.000-21.000-161,20.000 1.000-127,-40.000-19.000 31,2.000-1.000 160,-22.000 0.000-63,0.000 1.000 352,-39.000-21.000 96,0.000 0.000-129,-20.000 1.000-255,0.000-1.000-385,-40.000-20.000-224,-19.000 21.000 0,-20.000 19.000-64,0.000 1.000 96,-2.000-1.000-64,2.000 20.000-32,0.000 20.000-33,20.000 0.000-319,19.000 0.000-993,-1.000 20.000-1923,23.000 0.000-3170</inkml:trace>
  <inkml:trace contextRef="#ctx1" brushRef="#br0">5001.000 3338.000 5381,'0.000'-20.000'448,"0.000"0.000"-320,-20.000 0.000 2082,-20.000 1.000 32,1.000-1.000-1633,-21.000 20.000-417,-19.000 0.000 128,0.000 0.000 193,-21.000 0.000 63,-19.000 20.000-415,0.000-1.000-129,-1.000 21.000-32,2.000-20.000 0,19.000 20.000-64,19.000-1.000-161,21.000 1.000-95,18.000 0.000 224,3.000-1.000 64,17.000 21.000 64,42.000-20.000 352,17.000 20.000 65,23.000-1.000-193,-2.000 1.000-224,40.000 0.000-352,20.000-21.000-225,1.000 21.000 97,18.000-40.000 127,-19.000-1.000 257,0.000 1.000 321,1.000-20.000 768,-1.000-20.000 320,-20.000 1.000-96,1.000-21.000-64,-1.000 0.000-160,-20.000-20.000 32,-20.000 21.000-288,-19.000-21.000-385,-20.000 1.000-320,-20.000-21.000-256,-20.000 20.000 32,-20.000 1.000-288,-19.000-1.000 384,-20.000 1.000 192,0.000 19.000-32,-20.000 0.000 96,-1.000 20.000-288,1.000 1.000 64,18.000-1.000-769,2.000 20.000-1569,21.000 0.000-4741</inkml:trace>
  <inkml:trace contextRef="#ctx1" brushRef="#br0">2997.000 11227.000 14029,'-41.000'-20.000'-256,"41.000"20.000"-1955,-20.000 20.000 1379,20.000 0.000 800,-20.000 0.000 288,20.000 19.000 32,0.000 1.000-128,0.000 20.000-32,20.000-20.000 257,0.000 0.000-97,1.000-21.000 32,17.000 2.000-31,-17.000-2.000 127,19.000-19.000 609,-1.000 0.000-32,-19.000-19.000-320,20.000-2.000-257,-20.000-19.000-128,-1.000 0.000-128,1.000 1.000-31,0.000-1.000-258,-20.000 0.000-191,0.000 21.000-417,0.000-1.000-352,0.000 0.000-288,0.000 0.000 160,0.000 20.000-32,0.000 20.000 640,0.000 20.000 577,0.000-1.000 224,0.000 21.000 193,20.000 0.000-65,-20.000-1.000-192,20.000 21.000 64,-20.000-40.000 97,19.000 19.000 63,-19.000 1.000 321,0.000-21.000-1,0.000 1.000 385,-19.000-20.000 256,-1.000 0.000 33,0.000 0.000-385,-20.000-20.000-161,1.000 19.000-223,-1.000-19.000-289,-19.000 0.000-416,19.000 0.000-192,-19.000-19.000-449,38.000 19.000-96,-19.000-20.000-832,40.000 0.000-1154,0.000 0.000-4100</inkml:trace>
  <inkml:trace contextRef="#ctx1" brushRef="#br0">3611.000 11366.000 15150,'40.000'0.000'-160,"-40.000"0.000"192,0.000-20.000 384,20.000 20.000 33,-20.000 20.000-353,0.000-20.000-96,20.000 0.000 0,-20.000 20.000-128,19.000 0.000 63,-19.000-1.000-95,20.000 2.000-320,-20.000-2.000-97,0.000 2.000 257,20.000-21.000 128,-20.000 19.000-96,20.000 2.000-33,1.000-21.000 97,-1.000 19.000 192,-2.000 1.000 0,-18.000-20.000 32,20.000 20.000 96,-20.000-20.000 385,0.000 20.000 255,0.000 0.000 129,-20.000-20.000 0,2.000 20.000-96,-2.000-20.000-257,-1.000 19.000-288,-19.000-19.000-192,20.000 0.000-128,1.000 20.000-448,-1.000-20.000-353,0.000 0.000-320,20.000 0.000-1634,0.000 0.000-3875</inkml:trace>
  <inkml:trace contextRef="#ctx1" brushRef="#br0">4406.000 11188.000 16463,'39.000'0.000'481,"1.000"0.000"-546,-20.000 0.000 258,19.000 0.000-65,-19.000 0.000-256,0.000 0.000-1186,1.000 0.000-5252</inkml:trace>
  <inkml:trace contextRef="#ctx1" brushRef="#br0">4505.000 11306.000 16463,'0.000'20.000'-64,"19.000"0.000"769,-19.000-20.000 1281,40.000 0.000-737,-20.000 0.000-1025,21.000 0.000-512,-3.000 0.000-1410,-17.000 0.000-2338</inkml:trace>
  <inkml:trace contextRef="#ctx1" brushRef="#br0">5378.000 10969.000 15822,'0.000'0.000'801,"-20.000"0.000"-705,20.000 0.000 193,20.000 0.000-97,0.000 0.000-96,0.000 0.000-128,19.000 0.000-256,-19.000 19.000-1,21.000 2.000 129,-21.000-2.000-64,-2.000 1.000-32,-18.000 1.000 96,0.000-2.000 95,0.000 21.000 65,0.000-20.000 65,0.000 0.000-33,0.000 0.000-32,-18.000 19.000 0,18.000-19.000-289,0.000 0.000-351,18.000 19.000 159,-18.000-19.000 353,21.000 0.000 64,-1.000 0.000 64,-20.000 0.000 64,20.000-20.000 256,-20.000 20.000 193,0.000-20.000 63,0.000 19.000 129,-20.000-19.000-449,0.000 0.000-95,-1.000 0.000-161,3.000 0.000-129,-22.000 0.000 33,19.000 0.000-160,1.000 0.000-737,20.000 0.000-961,0.000 0.000-1697,0.000 0.000-2051</inkml:trace>
  <inkml:trace contextRef="#ctx1" brushRef="#br0">5854.000 11168.000 12780,'20.000'0.000'1025,"-20.000"0.000"-1122,0.000 20.000 1122,0.000 19.000 641,0.000-19.000-705,0.000 20.000-705,0.000-1.000-160,0.000 1.000 0,0.000 0.000-192,20.000 0.000-160,-20.000-21.000-224,21.000 2.000-577,-1.000-21.000-1666,-2.000 0.000-3363</inkml:trace>
  <inkml:trace contextRef="#ctx1" brushRef="#br0">6113.000 11128.000 14029,'39.000'0.000'480,"-19.000"0.000"-191,20.000 0.000 447,1.000 0.000 225,-3.000 0.000-577,3.000-20.000-351,-21.000 20.000-130,-2.000 0.000 33,-18.000 0.000-128,-18.000 20.000-96,-23.000-20.000 0,1.000 20.000 224,1.000 0.000 96,-1.000 0.000-64,0.000 19.000 32,1.000-19.000-97,19.000 0.000 1,20.000 0.000 64,0.000-1.000-32,0.000 21.000 96,20.000-20.000 0,19.000 0.000 0,-19.000 19.000-32,20.000-18.000 32,1.000-2.000-32,-23.000 2.000 64,2.000-21.000-64,-20.000 19.000 129,0.000-19.000 287,-20.000 21.000-64,-19.000-21.000-95,-1.000 0.000-65,0.000 0.000-192,1.000 0.000-385,-21.000 0.000-800,21.000 0.000-1089,-22.000 0.000-3716</inkml:trace>
  <inkml:trace contextRef="#ctx1" brushRef="#br0">4763.000 4312.000 10570,'-21.000'-40.000'256,"-17.000"40.000"-96,-3.000-20.000 769,3.000 0.000 160,-23.000 20.000-385,2.000 0.000-447,-21.000 0.000-161,1.000 20.000 0,-21.000 0.000 128,21.000 20.000 64,-20.000 0.000-224,40.000 19.000-128,-1.000-19.000 32,21.000 19.000-96,-1.000 1.000 0,40.000 0.000-64,20.000-1.000 128,19.000 1.000 32,21.000 20.000 96,19.000-21.000-96,20.000 1.000-256,21.000-21.000-161,-1.000 1.000-159,-1.000-20.000-481,21.000 0.000-129,1.000-20.000 418,-21.000-20.000 896,19.000-20.000 1185,-18.000 1.000 801,-1.000-21.000-256,-20.000 1.000 288,-40.000-1.000-1185,2.000 0.000-705,-41.000-20.000-64,-20.000 1.000-32,-20.000-1.000-416,-41.000 21.000-193,2.000-20.000 257,-40.000 18.000 192,0.000 2.000 0,-21.000 19.000 64,1.000 20.000 0,0.000 1.000-96,1.000 19.000-801,19.000 19.000-1697,18.000 1.000-4901</inkml:trace>
  <inkml:trace contextRef="#ctx1" brushRef="#br1">14410.000 11883.000 3363,'0.000'-40.000'2690,"0.000"40.000"-1505,0.000-20.000 801,0.000 20.000 64,21.000 0.000-384,-21.000 0.000-417,0.000 0.000-608,0.000 0.000-33,0.000 20.000 161,0.000 0.000 160,0.000 0.000-129,0.000 39.000-351,0.000-19.000-193,0.000 20.000-224,-21.000-1.000 160,21.000 1.000-320,0.000-1.000 128,0.000-19.000-64,0.000 0.000-96,21.000-21.000-224,-21.000 1.000-545,0.000 1.000-737,20.000-21.000-1825,-20.000 0.000-4741</inkml:trace>
  <inkml:trace contextRef="#ctx1" brushRef="#br1">14649.000 12161.000 1409,'0.000'0.000'13100,"0.000"0.000"-12555,0.000 0.000-33,0.000 0.000 930,0.000 0.000-834,20.000 0.000-544,-20.000 0.000 0,39.000 0.000 0,-19.000-20.000-32,0.000 20.000-160,1.000 0.000 64,-1.000-20.000-480,-2.000 20.000-449,2.000 0.000-641,-20.000 0.000-2370,0.000 0.000-5252</inkml:trace>
  <inkml:trace contextRef="#ctx1" brushRef="#br1">15145.000 12161.000 12267,'0.000'0.000'449,"0.000"0.000"31,0.000 20.000 961,20.000-1.000-928,-20.000 1.000-321,21.000 0.000-160,-3.000 0.000-64,-18.000 0.000-128,20.000 0.000-481,-20.000-1.000-704,20.000-19.000-385,-20.000 0.000-896,0.000-19.000-2467</inkml:trace>
  <inkml:trace contextRef="#ctx1" brushRef="#br1">15125.000 12002.000 5861,'0.000'-41.000'288,"0.000"41.000"-1185,20.000-19.000-1889</inkml:trace>
  <inkml:trace contextRef="#ctx1" brushRef="#br1">15285.000 12319.000 6726,'20.000'20.000'3107,"-20.000"-20.000"-2787,19.000 0.000 1057,-19.000-20.000 129,20.000-19.000-866,-20.000 19.000-543,20.000-20.000-258,0.000 20.000-191,0.000-19.000-64,-1.000 19.000-161,1.000 0.000-31,0.000 20.000 255,-20.000 0.000 289,20.000 20.000 320,-20.000 0.000 129,0.000 0.000-161,0.000 19.000-128,20.000 1.000-160,-20.000-20.000-1025,19.000 19.000-2178</inkml:trace>
  <inkml:trace contextRef="#ctx1" brushRef="#br1">15741.000 12141.000 13548,'-39.000'0.000'64,"19.000"20.000"-320,0.000 0.000 384,-1.000-1.000-32,1.000 21.000-224,20.000-20.000-608,20.000 20.000-418,1.000-21.000 386,-1.000 1.000-353,0.000-20.000-96,19.000 0.000 512,1.000 0.000 192,-20.000-20.000 481,-1.000 1.000 801,1.000-1.000 993,0.000-20.000 224,-20.000 0.000-513,0.000 1.000-384,0.000-21.000-480,-20.000 1.000-417,0.000 19.000-256,1.000-20.000 480,-1.000 20.000-256,0.000 21.000-32,20.000-1.000 289,-20.000 0.000 31,20.000 20.000-288,-21.000 20.000-160,21.000 19.000 161,0.000 1.000-33,0.000 0.000-32,21.000 0.000-64,-1.000 0.000 0,0.000 19.000-128,0.000-19.000-225,-1.000-1.000-255,1.000 1.000-193,0.000 0.000-288,0.000-20.000-416,0.000-1.000-1474,-20.000 1.000-2050</inkml:trace>
  <inkml:trace contextRef="#ctx1" brushRef="#br1">15939.000 12260.000 6277,'0.000'-20.000'4325,"0.000"0.000"-2532,0.000 20.000 193,20.000 0.000-448,-20.000 0.000-1058,20.000-20.000-288,1.000 20.000 0,-3.000 0.000-31,2.000 0.000-33,0.000-19.000-32,-20.000 19.000 0,0.000-20.000 0,0.000 0.000-160,0.000 20.000-128,-20.000 0.000 64,0.000 0.000 31,2.000 0.000 130,-3.000 20.000-33,1.000-20.000 64,0.000 39.000 32,0.000-19.000-64,20.000 0.000-64,20.000 0.000 64,0.000 0.000-64,0.000 0.000-96,19.000-1.000-129,1.000-19.000-255,1.000 0.000-33,-21.000 0.000 97,19.000 0.000 160,-39.000-19.000 159,20.000-1.000 129,-20.000 0.000 33,20.000 0.000 159,-20.000 20.000 256,0.000-20.000 161,0.000 20.000-65,0.000 0.000-223,0.000 20.000-97,20.000-20.000-64,-1.000 20.000-128,1.000-20.000-32,0.000 20.000 32,0.000 0.000-96,0.000-1.000-160,-1.000-19.000-545,1.000 20.000-576,0.000-20.000-225,0.000 0.000-1216,-20.000 0.000-2499</inkml:trace>
  <inkml:trace contextRef="#ctx1" brushRef="#br1">16417.000 12181.000 9769,'-41.000'19.000'2274,"21.000"1.000"-1762,0.000 0.000 1378,1.000 0.000-128,-21.000 20.000-1218,20.000-1.000-512,20.000-18.000-960,0.000 18.000-1923,0.000-19.000-2915</inkml:trace>
  <inkml:trace contextRef="#ctx1" brushRef="#br1">16417.000 12260.000 13773,'0.000'0.000'512,"18.000"0.000"-960,-18.000 0.000 1441,20.000 0.000-1,0.000-20.000-895,21.000 20.000 31,-2.000 0.000-192,-19.000 0.000 64,0.000 0.000-64,0.000-20.000-321,-20.000 20.000 65,0.000 0.000 256,0.000 0.000-192,-20.000 0.000 192,0.000 0.000 96,20.000 20.000-96,-20.000-20.000 64,-1.000 20.000 32,3.000 0.000 160,18.000 0.000 0,0.000-20.000 96,0.000 19.000-64,0.000 1.000-160,18.000 1.000-32,3.000-2.000-32,19.000 1.000-192,-20.000-20.000 96,19.000 0.000 128,-19.000 0.000-32,0.000 0.000 0,0.000-20.000 64,-20.000 20.000-32,19.000-19.000 32,-19.000 19.000-64,0.000 0.000 32,0.000 0.000-64,0.000 0.000-64,0.000 0.000 96,0.000 0.000 0,0.000 0.000-32,0.000 19.000 0,0.000-19.000 0,0.000 0.000 64,0.000 0.000 32,0.000 0.000 32,20.000-19.000-64,-20.000-2.000 32,20.000 1.000 33,-20.000 1.000-33,20.000-1.000 32,-20.000-20.000-128,20.000 0.000-64,-20.000 1.000-161,0.000-1.000-95,0.000 0.000 32,0.000-19.000 256,0.000 39.000-32,0.000-21.000 384,-20.000 22.000 64,20.000 19.000-64,-20.000 19.000 385,20.000 22.000 224,0.000-1.000 32,0.000 19.000-192,20.000 1.000-225,-20.000-21.000-128,39.000 21.000-191,1.000-20.000-33,1.000-21.000-256,-3.000 22.000-129,23.000-22.000 65,-22.000-19.000-384,-19.000 0.000-321,0.000 0.000-576,-20.000 0.000-1795,0.000-19.000-10216</inkml:trace>
  <inkml:trace contextRef="#ctx1" brushRef="#br1">17051.000 8386.000 256,'-19.000'0.000'4452,"19.000"0.000"-3395,0.000 0.000 1377,0.000 0.000 193,0.000 0.000-737,19.000 0.000-898,-19.000 0.000 33,20.000 0.000-128,0.000 0.000-192,20.000-21.000-353,-21.000 21.000-288,21.000 0.000-64,0.000 0.000-256,-21.000 0.000-513,21.000 0.000-640,-19.000 0.000-1185,-1.000 0.000-1987</inkml:trace>
  <inkml:trace contextRef="#ctx1" brushRef="#br1">17190.000 8246.000 7655,'20.000'0.000'3395,"-20.000"0.000"-3619,0.000 0.000 1185,0.000 0.000 640,-20.000 0.000-1537,20.000 0.000-160,-20.000 20.000 32,-19.000 20.000 96,19.000-20.000-32,0.000-1.000 64,0.000 22.000 192,0.000-22.000-31,20.000 1.000 95,0.000 0.000 128,20.000-20.000 1,0.000 19.000-65,0.000-19.000-128,0.000 21.000 1,-1.000-21.000-65,21.000 0.000-128,-20.000 0.000-128,19.000 20.000-321,-19.000-20.000-607,-20.000 19.000-1026,20.000-19.000-2979</inkml:trace>
  <inkml:trace contextRef="#ctx1" brushRef="#br1">17091.000 9339.000 13484,'-20.000'0.000'385,"20.000"0.000"479,0.000 0.000 1090,0.000 0.000-929,20.000-20.000-704,0.000 20.000 31,19.000 0.000 32,1.000 0.000-192,0.000 0.000-95,-1.000 0.000-97,2.000 0.000-129,-21.000 0.000-31,18.000 0.000-320,-17.000 0.000-225,-1.000 0.000-256,-20.000 0.000-416,0.000 0.000-1378,0.000 0.000-1921</inkml:trace>
  <inkml:trace contextRef="#ctx1" brushRef="#br1">17249.000 9240.000 9288,'20.000'-20.000'225,"0.000"20.000"63,-20.000 0.000 961,0.000 0.000-865,0.000 0.000-384,-20.000 20.000-64,0.000 0.000-64,-19.000-1.000 192,-1.000 1.000 160,1.000 0.000 353,-1.000 0.000 288,20.000 0.000 192,-19.000 0.000-256,19.000-20.000-417,20.000 19.000-160,0.000-19.000 96,20.000 20.000 193,-1.000-20.000-193,1.000 21.000-128,20.000-21.000 1,-1.000 19.000-97,1.000 1.000-96,0.000-20.000 0,-21.000 20.000-193,21.000-20.000-319,-19.000 19.000-673,-1.000-19.000-1538,-20.000 0.000-4804</inkml:trace>
  <inkml:trace contextRef="#ctx1" brushRef="#br1">17032.000 10214.000 7719,'0.000'0.000'512,"19.000"0.000"770,-19.000 0.000 960,20.000 0.000-769,0.000 0.000-288,0.000 0.000-384,19.000 0.000 32,1.000 0.000-129,0.000 0.000-223,-1.000 0.000-385,2.000 20.000-224,-21.000-20.000-449,18.000 0.000-480,-17.000 0.000-416,-21.000 0.000-1378,20.000 0.000-2658</inkml:trace>
  <inkml:trace contextRef="#ctx1" brushRef="#br1">17230.000 10094.000 12459,'0.000'0.000'737,"0.000"0.000"-833,0.000 21.000 512,0.000-21.000 257,-20.000 19.000-449,0.000 1.000-160,-20.000 0.000-64,21.000-1.000 64,-21.000 22.000 225,0.000-22.000 95,1.000 1.000 257,19.000 0.000 63,0.000-20.000-287,20.000 20.000-225,20.000-20.000 96,-20.000 20.000-64,40.000-20.000 65,-1.000 0.000-97,1.000 20.000-224,-1.000-20.000-449,1.000 0.000-448,0.000 0.000-736,-1.000 0.000-1923,-19.000 19.000-6565</inkml:trace>
  <inkml:trace contextRef="#ctx1" brushRef="#br1">17210.000 11069.000 8199,'0.000'0.000'3171,"0.000"0.000"-2850,0.000 0.000 1376,0.000 0.000-63,0.000 0.000-673,0.000 0.000-257,0.000 0.000-415,20.000 0.000 63,-1.000 0.000-32,1.000 0.000 65,21.000 0.000-417,-3.000 0.000 0,-18.000-21.000-1,21.000 21.000-223,-2.000 0.000-288,-39.000 0.000-481,20.000 0.000-513,-20.000 0.000-736,0.000 21.000-929,0.000-21.000-3812</inkml:trace>
  <inkml:trace contextRef="#ctx1" brushRef="#br1">17389.000 10909.000 8071,'20.000'0.000'1506,"-40.000"0.000"-2692,20.000 0.000 1571,-21.000 20.000 576,1.000-20.000-641,2.000 20.000-256,-23.000 0.000 0,21.000 20.000 385,-19.000-21.000 960,19.000-19.000-192,-20.000 20.000-192,20.000 1.000-96,1.000-2.000-321,19.000 1.000-255,0.000-20.000-65,0.000 20.000 128,19.000-20.000-127,21.000 20.000-97,-20.000-20.000-96,19.000 20.000-64,1.000 0.000-224,1.000-20.000-417,-3.000 19.000-640,-17.000-19.000-1698,-1.000 20.000-8295</inkml:trace>
  <inkml:trace contextRef="#ctx1" brushRef="#br1">20009.000 12002.000 2722,'20.000'0.000'5862,"0.000"-20.000"-4677,-20.000 20.000 416,0.000-21.000-416,0.000 21.000-736,-20.000 0.000-225,20.000 0.000-128,-20.000 0.000-64,0.000 21.000 0,1.000-1.000 256,-1.000 0.000-127,0.000 20.000-33,20.000-1.000-64,-21.000 1.000 0,21.000 0.000 32,21.000-1.000 96,-1.000 1.000 0,0.000-20.000 449,19.000 0.000 64,1.000-1.000 159,19.000-19.000-127,-19.000 0.000-128,-1.000-19.000-97,1.000-1.000 1,1.000 0.000-129,-3.000-20.000-64,-17.000 1.000-31,-21.000-1.000-1,0.000-20.000-64,-21.000 21.000-32,3.000 19.000-288,-2.000-20.000 0,-21.000 19.000-384,1.000 21.000 608,21.000 0.000-641,-1.000 0.000-223,0.000 0.000-225,20.000 21.000-545,0.000-21.000-1152,20.000 20.000-1474,0.000 0.000-3523</inkml:trace>
  <inkml:trace contextRef="#ctx1" brushRef="#br1">20644.000 12200.000 15662,'-20.000'0.000'929,"20.000"0.000"-769,20.000 0.000 1218,0.000 0.000-449,1.000 0.000-897,17.000 0.000-161,-17.000 0.000-479,-1.000 0.000-449,0.000-19.000-1185,19.000 19.000-2531</inkml:trace>
  <inkml:trace contextRef="#ctx1" brushRef="#br1">21120.000 12121.000 10634,'0.000'20.000'96,"0.000"-20.000"-96,0.000 20.000 961,0.000 0.000 96,20.000-1.000-673,-20.000 1.000-320,21.000 0.000 192,-21.000 0.000-96,20.000 0.000-64,0.000 0.000-128,-20.000-1.000-32,19.000-19.000-704,-19.000 0.000-834,0.000 0.000-1537,0.000-19.000-4963</inkml:trace>
  <inkml:trace contextRef="#ctx1" brushRef="#br1">21120.000 11961.000 10057,'20.000'-19.000'-929,"1.000"19.000"-3171,-21.000 0.000 2531,20.000-19.000 480</inkml:trace>
  <inkml:trace contextRef="#ctx1" brushRef="#br1">21280.000 12220.000 7366,'0.000'20.000'513,"20.000"0.000"480,-20.000-40.000 1441,0.000 20.000-896,19.000-20.000-1090,1.000 0.000-352,-20.000-19.000-32,20.000 19.000-128,-20.000 20.000-32,20.000-20.000-288,-20.000 20.000-65,0.000 0.000 257,20.000 0.000 192,-20.000 0.000 320,0.000 20.000-223,19.000 0.000-97,-19.000 0.000 0,0.000 19.000-385,20.000-19.000-960,0.000 0.000-353,0.000 0.000-960,1.000 0.000-3204</inkml:trace>
  <inkml:trace contextRef="#ctx1" brushRef="#br1">21637.000 12121.000 10666,'-21.000'-40.000'832,"3.000"40.000"-896,18.000 0.000 769,-20.000 0.000 160,-1.000 20.000-865,21.000 0.000-64,0.000 0.000-225,0.000 0.000 65,0.000 0.000-64,0.000 19.000-128,21.000-19.000 191,-1.000-20.000 257,-2.000 20.000 65,3.000-20.000 127,-1.000 0.000 192,0.000-20.000 385,0.000 0.000 256,-1.000 0.000 0,-19.000-19.000-256,0.000-1.000-257,0.000 0.000-95,0.000-19.000-193,0.000-2.000-256,0.000 2.000-160,0.000 0.000 32,-19.000-1.000-321,19.000 21.000 97,-20.000-1.000 512,20.000 40.000-96,-20.000 0.000-128,0.000 40.000 224,-1.000-1.000 32,21.000 21.000 32,0.000-1.000-159,0.000 0.000-33,21.000-18.000 64,-1.000 19.000-192,0.000-1.000 192,19.000-19.000-96,-19.000-1.000 0,20.000 1.000 0,-1.000-20.000-257,1.000 0.000-351,-20.000-20.000-449,0.000 0.000-320,1.000 0.000 640,-3.000-20.000 513,-18.000 0.000 160,0.000-20.000 224,0.000 21.000 64,-18.000-21.000 256,18.000 20.000 97,-21.000 0.000 448,21.000 20.000-256,-20.000-20.000-193,0.000 20.000-352,20.000 0.000-256,0.000 0.000-32,0.000 20.000 64,20.000-20.000 0,0.000 20.000-32,1.000-20.000-96,17.000 0.000 0,-17.000 0.000 128,-1.000 0.000 0,0.000 0.000 0,-2.000-20.000-64,-18.000 20.000-224,0.000-20.000-1,0.000 20.000 33,-18.000-19.000 0,-2.000 19.000 192,0.000 0.000 32,-1.000 19.000 128,1.000-19.000-128,2.000 0.000 64,18.000 20.000-32,0.000 0.000 0,0.000-20.000-32,18.000 20.000 64,2.000 0.000-128,21.000-20.000 0,-21.000 0.000 32,19.000 20.000-32,1.000-20.000 64,-20.000 0.000 0,-1.000 0.000 64,1.000-20.000 64,-20.000 20.000 288,20.000 0.000 96,-20.000 0.000-95,20.000 20.000 31,0.000-20.000-63,-20.000 19.000-129,19.000 1.000-160,21.000-20.000 0,-20.000 20.000-96,0.000 0.000-96,-1.000-20.000-289,21.000 0.000-31,-19.000 20.000-673,-1.000-20.000-961,-2.000 0.000-2498</inkml:trace>
  <inkml:trace contextRef="#ctx1" brushRef="#br1">22450.000 12101.000 10441,'-38.000'0.000'737,"18.000"0.000"-705,-1.000 20.000 897,1.000-20.000 416,0.000 40.000-736,1.000-20.000-513,-1.000-1.000-192,0.000 21.000-481,0.000-20.000-896,20.000 20.000-1730,0.000-21.000-4484</inkml:trace>
  <inkml:trace contextRef="#ctx1" brushRef="#br1">22430.000 12260.000 8039,'20.000'0.000'3171,"-20.000"-20.000"-3972,21.000 20.000 962,19.000-20.000 799,-21.000 20.000-799,21.000-20.000-97,-20.000 20.000 128,19.000-19.000 64,-39.000 19.000-256,20.000-20.000 0,-20.000 20.000 64,0.000 0.000-64,0.000 0.000-160,-20.000 0.000 96,1.000 0.000 32,-1.000 0.000-32,0.000 20.000 64,0.000-1.000-64,20.000 1.000 64,-20.000 20.000-32,20.000-20.000-32,0.000 0.000 128,0.000-1.000 32,20.000-19.000 0,-20.000 20.000-96,20.000 1.000 32,0.000-21.000 96,0.000 0.000-32,-1.000 0.000 128,1.000-21.000 1,0.000 1.000 223,0.000 1.000 161,0.000-21.000 127,19.000 0.000 161,-39.000 1.000-416,20.000-21.000-193,0.000 20.000 0,-20.000-19.000-192,21.000-2.000 32,-21.000 2.000 32,-21.000 0.000 353,1.000-1.000-481,0.000 21.000-32,-19.000 19.000-32,19.000 20.000 128,0.000 0.000-192,-20.000 20.000 0,21.000 19.000 32,-1.000 21.000 32,20.000-1.000 0,-20.000 0.000 96,20.000 22.000 96,20.000-22.000-64,19.000 1.000-64,1.000-1.000 32,0.000 1.000-96,19.000-40.000 0,2.000 19.000 64,-2.000-39.000 0,0.000 0.000 0,-19.000 0.000-96,-20.000-20.000-288,0.000 1.000-1026,-20.000 19.000-3682</inkml:trace>
  <inkml:trace contextRef="#ctx1" brushRef="#br1">21995.000 8326.000 1793,'0.000'0.000'1185,"0.000"0.000"673,-20.000 0.000 512,20.000 0.000 1,0.000 0.000-450,0.000 0.000-223,0.000 0.000-225,0.000 0.000-287,0.000 0.000-258,0.000 0.000-255,20.000 0.000-289,0.000 0.000-63,19.000 0.000-65,1.000 0.000-192,19.000 0.000 0,1.000 0.000 32,-1.000 0.000-64,0.000 0.000-64,2.000 0.000-192,-23.000 0.000-96,3.000 0.000-225,-21.000 0.000-416,0.000 0.000-416,-20.000 0.000-481,0.000 0.000-576,-20.000 19.000-545,0.000-19.000-4708</inkml:trace>
  <inkml:trace contextRef="#ctx1" brushRef="#br1">22272.000 8127.000 10153,'-20.000'0.000'-192,"0.000"20.000"192,-19.000-20.000 576,19.000 20.000 514,-20.000-1.000-610,1.000 2.000-352,-1.000-2.000-64,1.000 1.000 64,-1.000 0.000 353,19.000 0.000-1,21.000 0.000-192,0.000 0.000 385,21.000 19.000 0,-1.000-18.000-289,18.000-2.000-96,3.000 1.000-127,-1.000 0.000-65,-1.000-1.000 0,1.000-19.000-160,-20.000 21.000-609,19.000-1.000-2370,-39.000-20.000-8264</inkml:trace>
  <inkml:trace contextRef="#ctx1" brushRef="#br1">21954.000 9319.000 9609,'-20.000'0.000'864,"20.000"0.000"-255,20.000 0.000 1313,1.000 0.000-449,-1.000 0.000-512,18.000-20.000-320,23.000 20.000-33,-22.000 0.000 97,41.000 0.000-64,-21.000 0.000-289,0.000 0.000-192,-19.000 0.000-256,1.000 0.000-224,-23.000 0.000-353,2.000 0.000-672,-20.000 0.000-1954,0.000 0.000-1858,-20.000 0.000-2370</inkml:trace>
  <inkml:trace contextRef="#ctx1" brushRef="#br1">22114.000 9240.000 9609,'19.000'-20.000'1377,"-19.000"20.000"-1761,-19.000 0.000 512,-1.000 0.000-32,0.000 20.000 32,-21.000-20.000 64,3.000 20.000 192,-3.000-20.000 289,3.000 19.000 224,17.000 1.000-256,1.000-20.000-129,0.000 20.000-288,20.000-20.000 0,0.000 20.000 225,20.000 0.000-129,21.000 0.000-256,-23.000-20.000-160,23.000 19.000 32,-1.000-19.000-128,-1.000 20.000-321,1.000-20.000-383,-1.000 21.000-1186,-39.000-21.000-2018</inkml:trace>
  <inkml:trace contextRef="#ctx1" brushRef="#br1">22015.000 10193.000 10826,'0.000'0.000'1986,"0.000"0.000"-2082,18.000 0.000 896,3.000 0.000 706,-1.000 0.000-898,20.000 0.000-287,-1.000-19.000-65,21.000 19.000 128,-21.000 0.000-192,21.000 0.000-192,-21.000 0.000-576,2.000 0.000-705,-21.000 0.000-1954,-2.000 0.000-3652</inkml:trace>
  <inkml:trace contextRef="#ctx1" brushRef="#br1">22153.000 10094.000 11498,'20.000'0.000'-224,"-20.000"0.000"128,0.000 0.000 480,-20.000 0.000-384,0.000 21.000-192,-19.000-2.000-448,-1.000 1.000-257,1.000-20.000 737,-1.000 20.000 256,19.000-1.000 256,-17.000 2.000 481,17.000-21.000 512,1.000 20.000-32,20.000-20.000-192,20.000 19.000 33,1.000-19.000-482,-3.000 20.000-255,23.000 0.000-289,17.000-20.000-160,-17.000 20.000-353,18.000-20.000-704,-19.000 20.000-1858,-20.000-20.000-5220</inkml:trace>
  <inkml:trace contextRef="#ctx1" brushRef="#br1">21975.000 11048.000 11050,'0.000'0.000'1153,"-21.000"-20.000"-448,21.000 20.000 512,21.000 0.000-320,-1.000 0.000-257,0.000 0.000-127,39.000 20.000-225,-19.000-20.000-64,19.000 0.000 65,0.000 0.000 95,1.000 0.000-288,-21.000 0.000-96,1.000 0.000-192,1.000 0.000-481,-23.000 21.000-832,-18.000-21.000-1954,-18.000 0.000-3492</inkml:trace>
  <inkml:trace contextRef="#ctx1" brushRef="#br1">22054.000 10929.000 9769,'40.000'0.000'-32,"-40.000"0.000"-64,20.000-20.000 224,-20.000 20.000 352,0.000 0.000-448,0.000 20.000-256,-20.000-20.000 128,0.000 20.000 128,-21.000 0.000 224,3.000-1.000 449,-3.000 2.000 288,21.000-2.000-160,-19.000 1.000-1,-1.000 20.000-255,20.000-20.000-225,20.000 0.000 1,0.000-20.000-97,20.000 20.000 160,0.000 0.000-160,21.000-20.000-223,18.000 20.000-162,-1.000-20.000-223,-17.000 19.000-641,18.000-19.000-1794,-19.000 0.000-4547</inkml:trace>
  <inkml:trace contextRef="#ctx1" brushRef="#br1">17190.000 8445.000 544,'0.000'0.000'577,"0.000"0.000"-225,0.000 0.000 577,0.000 0.000 32,0.000 0.000-1057,0.000 0.000-577,0.000 0.000-704</inkml:trace>
  <inkml:trace contextRef="#ctx1" brushRef="#br1">17190.000 8445.000 1473,'-20.000'19.000'1089,"20.000"-19.000"-224,0.000 0.000-32,0.000 0.000 288,0.000 0.000 96,0.000 0.000-192,0.000 0.000 32,0.000 0.000-192,-20.000 0.000-449,20.000 0.000-96,0.000 0.000 225,0.000 0.000 256,0.000-19.000-33,0.000 19.000-159,-19.000 0.000-97,19.000 0.000-159,0.000 0.000 63,0.000 0.000-128,0.000 0.000 321,0.000 0.000-65,19.000 0.000-319,-19.000 0.000-193,20.000 0.000 96,0.000 0.000-96,20.000 0.000 32,-21.000 0.000-64,21.000-20.000 64,19.000 20.000-32,-18.000 0.000-32,18.000 0.000 32,1.000 0.000 32,-1.000-20.000-64,1.000 20.000 0,-21.000 0.000 0,-19.000 0.000 0,0.000 0.000-224,1.000 0.000-193,-21.000 0.000-31,0.000 0.000-289,0.000 0.000-448,-21.000 0.000-96,21.000 0.000-417,-20.000 20.000-512,0.000-20.000-961</inkml:trace>
  <inkml:trace contextRef="#ctx1" brushRef="#br1">17310.000 8246.000 64,'20.000'-20.000'288,"-20.000"20.000"2114,18.000-19.000-96,-18.000 19.000-416,20.000-21.000-64,-20.000 21.000-32,0.000 0.000-225,0.000 0.000-192,0.000 0.000-352,0.000 0.000-320,0.000 0.000-513,-20.000 0.000-256,2.000 21.000 64,-2.000-2.000-32,-1.000-19.000 32,-19.000 20.000-128,1.000 0.000 128,-1.000 0.000 32,1.000 0.000-32,-1.000 0.000 64,0.000-20.000 0,1.000 19.000 32,19.000 1.000-32,0.000-20.000 0,20.000 21.000 0,0.000-21.000 64,0.000 19.000 257,20.000 1.000 31,20.000 0.000-224,-1.000-1.000-31,21.000 2.000-129,-1.000-1.000-64,-19.000-1.000 32,-1.000 1.000 0,22.000 0.000-65,-43.000 0.000-63,23.000 0.000 64,-21.000-20.000-32,0.000 19.000 32,-20.000-19.000-64,0.000 0.000 64,0.000 0.000 64,0.000 0.000 0,0.000 0.000-32,0.000 21.000-416,0.000-21.000-738,-20.000 0.000-2401,20.000 0.000-7335</inkml:trace>
  <inkml:trace contextRef="#ctx1" brushRef="#br1">12724.000 8047.000 10025,'0.000'0.000'705,"0.000"0.000"-801,-21.000 0.000 96,21.000 20.000 0,-20.000-20.000 96,20.000 40.000-96,-20.000-20.000 0,20.000 20.000-32,0.000 0.000 64,20.000-21.000 64,0.000 21.000 32,21.000-40.000 128,-23.000 20.000 385,23.000-20.000 192,-1.000 0.000-225,-1.000-20.000-224,-19.000 0.000-191,0.000 0.000 31,0.000 1.000-64,0.000-2.000-32,-20.000 2.000-32,0.000-1.000-128,0.000 0.000-128,0.000 0.000-352,-20.000 20.000-65,20.000 0.000 97,0.000 40.000 287,0.000-20.000 129,0.000 39.000-384,20.000 1.000-353,-20.000-1.000-160,19.000 1.000 481,1.000-1.000-97,-20.000 21.000 161,20.000-20.000 160,-20.000-1.000 320,0.000-19.000 448,0.000 0.000 737,0.000 0.000 289,-20.000-20.000 255,0.000-1.000-479,-19.000-19.000-385,-1.000 0.000-161,1.000 0.000-255,-1.000-19.000-385,-21.000-1.000-128,23.000 0.000-192,-23.000-20.000-641,43.000 20.000-640,-3.000-20.000-1058,21.000 0.000-2466</inkml:trace>
  <inkml:trace contextRef="#ctx1" brushRef="#br1">13260.000 7868.000 9833,'-20.000'0.000'1665,"20.000"0.000"-1472,0.000 0.000 1056,20.000 0.000 512,-1.000 0.000-800,1.000 0.000-640,20.000 0.000-33,-1.000 0.000 128,1.000-19.000-95,19.000 19.000-257,-39.000 0.000-64,21.000 0.000-449,-21.000 0.000-800,-20.000 0.000-1313,18.000 0.000-1923,-36.000 0.000-3841</inkml:trace>
  <inkml:trace contextRef="#ctx1" brushRef="#br1">13359.000 7888.000 9577,'0.000'20.000'576,"0.000"0.000"321,0.000 0.000 672,0.000 0.000-447,0.000 20.000-578,-20.000-1.000-352,20.000 1.000 0,-20.000 0.000 33,20.000 19.000 31,-20.000-19.000 32,20.000 20.000 64,0.000-40.000-159,0.000 19.000-1,20.000-19.000-64,0.000 1.000 0,0.000-2.000 128,-1.000-19.000 33,21.000 0.000-129,1.000-19.000-128,-23.000 19.000-192,22.000-21.000-129,-19.000 21.000-543,-1.000-20.000-674,-2.000 20.000-1345,-18.000 0.000-3266</inkml:trace>
  <inkml:trace contextRef="#ctx1" brushRef="#br1">13776.000 8107.000 11627,'0.000'-20.000'-161,"0.000"20.000"225,19.000 20.000 1506,-19.000 0.000-193,0.000 0.000-800,0.000 0.000-161,0.000 20.000-96,0.000-21.000-31,0.000 21.000-193,20.000-20.000-32,-20.000 20.000-64,20.000-21.000-128,-20.000-19.000-353,20.000 20.000-640,-20.000-20.000-1249,0.000 0.000-2178</inkml:trace>
  <inkml:trace contextRef="#ctx1" brushRef="#br1">13975.000 7888.000 7238,'0.000'0.000'2755,"0.000"-20.000"-2979,18.000 20.000 704,-18.000 0.000 962,41.000 0.000-482,-21.000 0.000-415,0.000 20.000-225,19.000-20.000-160,-19.000 0.000-128,0.000 20.000 129,0.000-20.000 63,-1.000 20.000-128,1.000 0.000 0,-20.000 0.000-32,20.000-1.000 64,-20.000 22.000 32,0.000-2.000-96,0.000 1.000-32,0.000 20.000 0,0.000-20.000-32,0.000 19.000 33,0.000 1.000 31,0.000-21.000-64,0.000 21.000 96,0.000-21.000-64,0.000 2.000 64,20.000-22.000 0,-20.000 1.000 192,0.000 0.000 0,0.000 0.000-224,0.000-20.000 33,0.000 0.000 127,0.000 0.000 160,0.000 0.000-320,-20.000 0.000-64,0.000 0.000-192,-19.000-20.000-481,19.000 20.000-832,-20.000 0.000-2179</inkml:trace>
  <inkml:trace contextRef="#ctx1" brushRef="#br1">23205.000 7908.000 6918,'-20.000'0.000'1249,"20.000"0.000"0,0.000-20.000 97,0.000 20.000 31,0.000 0.000-768,0.000 20.000-417,0.000 0.000-96,0.000 20.000 64,-20.000 0.000-32,20.000 19.000-64,0.000-19.000-64,0.000-20.000 96,20.000 20.000 64,21.000-21.000 65,-23.000-19.000 287,23.000 0.000-160,-21.000 0.000-191,0.000-19.000-1,-2.000-1.000-64,3.000 0.000 0,-1.000 0.000-32,0.000 0.000-64,0.000 0.000-128,-1.000 0.000-256,-19.000 1.000-257,0.000 19.000-448,0.000 0.000 833,0.000 19.000 192,0.000 1.000 64,-19.000 40.000-32,19.000-1.000 64,0.000 1.000-32,0.000 20.000 0,0.000-1.000 32,0.000-20.000 160,0.000 1.000 384,0.000 0.000 417,-20.000-21.000 288,20.000-18.000 33,-20.000 19.000-161,0.000-21.000 0,-1.000-19.000-448,-17.000 0.000-289,-3.000 0.000-320,3.000-19.000-32,-23.000-2.000-288,41.000 2.000-449,-19.000-21.000-63,19.000 20.000-610,0.000-20.000-704,0.000 20.000-993,20.000-19.000-1152,20.000-1.000-4260</inkml:trace>
  <inkml:trace contextRef="#ctx1" brushRef="#br1">23602.000 7769.000 4163,'-20.000'0.000'4709,"20.000"0.000"-3524,-20.000 0.000 865,20.000 0.000 96,0.000 0.000-865,0.000 0.000-704,20.000 0.000-129,0.000 0.000 33,21.000 0.000-65,-3.000 0.000-224,3.000 0.000-128,18.000 0.000-64,-19.000 0.000 32,-1.000-20.000-256,-19.000 20.000-609,0.000 0.000-928,0.000 0.000-2019,-20.000 0.000-5541</inkml:trace>
  <inkml:trace contextRef="#ctx1" brushRef="#br1">23643.000 7769.000 11306,'-20.000'40.000'609,"20.000"-40.000"-481,0.000 20.000 1281,20.000-20.000 161,-2.000 20.000-673,2.000-1.000-513,-20.000 1.000-192,0.000 20.000 64,0.000 0.000-31,0.000 20.000-129,0.000-21.000 32,-20.000 21.000-64,20.000-20.000 32,0.000 0.000-32,20.000-1.000 32,-20.000 1.000 96,0.000-20.000 0,21.000 0.000-31,-21.000-1.000 31,20.000-19.000-352,0.000 0.000-417,-20.000 0.000-544,19.000 0.000-1217,1.000 0.000-2371,0.000 0.000-4642</inkml:trace>
  <inkml:trace contextRef="#ctx1" brushRef="#br1">24098.000 8127.000 12716,'0.000'-40.000'352,"0.000"20.000"-224,0.000 20.000 641,-20.000 0.000-289,0.000 0.000-127,2.000 0.000-289,18.000 20.000-32,-21.000 20.000 0,21.000-20.000 0,0.000 19.000 32,0.000-18.000 0,21.000 18.000 32,-3.000-19.000 192,2.000 0.000 193,21.000 0.000 95,-21.000-20.000-63,19.000 0.000 95,-19.000-20.000 97,20.000 20.000-161,-21.000-40.000-191,-19.000 20.000-1,20.000 1.000-224,-40.000-21.000-128,20.000 0.000-96,-19.000 20.000-384,-21.000 0.000-321,20.000 0.000-224,-1.000 0.000-448,-17.000 20.000-1186,38.000-19.000-2978</inkml:trace>
  <inkml:trace contextRef="#ctx1" brushRef="#br1">24376.000 7948.000 7302,'0.000'-20.000'705,"-20.000"20.000"-128,20.000-20.000 1184,0.000 0.000-127,0.000 20.000-481,0.000-20.000-993,0.000 20.000-64,40.000 0.000 128,-20.000-19.000-31,21.000 19.000-33,-3.000 0.000-96,-17.000 0.000-160,19.000 0.000 32,-1.000 19.000 0,-19.000-19.000-225,0.000 20.000-479,0.000 20.000 319,-20.000 0.000 385,0.000 0.000 32,0.000 19.000 64,0.000-19.000 0,-20.000 20.000-32,20.000-1.000 32,0.000 1.000 64,0.000-1.000-128,20.000 1.000 128,-20.000-20.000 481,0.000 0.000-97,19.000-1.000 1026,-19.000-19.000-417,0.000 0.000-449,0.000 0.000 97,-19.000-20.000-385,19.000 0.000-352,-20.000 0.000-256,0.000 0.000-833,-21.000 0.000-2018,23.000 0.000-6918</inkml:trace>
  <inkml:trace contextRef="#ctx1" brushRef="#br0">14272.000 12737.000 6726,'-20.000'0.000'1505,"20.000"20.000"-576,0.000-20.000 737,0.000 0.000-289,0.000 0.000-672,20.000 0.000-225,-1.000 0.000 97,21.000 0.000 223,-19.000 0.000-191,17.000-20.000-161,3.000 20.000 33,-1.000 0.000-33,19.000 0.000-63,1.000 0.000-129,-1.000 0.000-96,20.000 0.000-64,0.000 0.000-32,21.000 0.000-32,19.000 0.000-32,0.000 0.000 0,21.000-20.000 0,-2.000 20.000 0,21.000 0.000-32,-21.000-20.000 64,22.000 20.000 64,-2.000 0.000-96,2.000 0.000 0,-2.000 0.000 32,-18.000-20.000-64,-2.000 20.000-128,-19.000 0.000-128,-20.000 0.000-417,0.000 0.000 1,-18.000-20.000 255,-42.000 20.000-127,1.000 0.000-994,-40.000 0.000-1184,0.000 20.000-2916</inkml:trace>
  <inkml:trace contextRef="#ctx1" brushRef="#br0">19889.000 12578.000 7046,'-38.000'20.000'1313,"38.000"-20.000"97,-21.000 0.000 800,21.000 0.000-481,-20.000 0.000-575,20.000-20.000-386,0.000 20.000-223,0.000 0.000-33,20.000 0.000-127,-20.000 0.000-225,21.000 0.000-32,-21.000 0.000 64,20.000 0.000-128,-2.000 0.000 32,2.000 0.000 64,1.000 0.000-31,-1.000 0.000-33,19.000 0.000-96,1.000 0.000 32,0.000 0.000-32,19.000 0.000-32,0.000 0.000 64,1.000 0.000-64,-1.000 0.000-32,22.000 0.000-33,-2.000 0.000-319,20.000 0.000 480,0.000 0.000-288,1.000 0.000-64,19.000 0.000-129,19.000 20.000-95,2.000-20.000 191,-1.000 20.000 129,19.000-20.000 96,-18.000 0.000 0,18.000 0.000 0,2.000 0.000 64,18.000 20.000-64,-20.000-20.000 32,-18.000 0.000 96,-2.000 0.000 0,-19.000 19.000 0,-20.000-19.000-32,0.000 20.000 64,-18.000-20.000-128,-22.000 20.000 0,0.000-20.000-1313,-39.000 20.000-3492</inkml:trace>
  <inkml:trace contextRef="#ctx1" brushRef="#br0">16992.000 7491.000 1569,'20.000'0.000'-801,"-20.000"0.000"34</inkml:trace>
  <inkml:trace contextRef="#ctx1" brushRef="#br0">16913.000 7551.000 672,'0.000'0.000'929,"0.000"0.000"32,20.000 0.000 64,-20.000 0.000 32,0.000 0.000 96,0.000 0.000 0,0.000 0.000-128,0.000 0.000-96,0.000 0.000 32,0.000 0.000-128,0.000 0.000-257,0.000 0.000-159,0.000 0.000-33,0.000 0.000 160,0.000 0.000-31,0.000 0.000 31,0.000 0.000 1,0.000 0.000-225,0.000 0.000-128,0.000 0.000-63,0.000-21.000-33,-20.000 21.000-96,0.000 0.000 0,-1.000 0.000-96,1.000 0.000-1,-19.000 21.000 1,-1.000-21.000 64,0.000 0.000-64,1.000 0.000 64,-21.000 0.000 0,1.000 0.000-32,0.000 0.000 96,-22.000 0.000-64,2.000 0.000 32,0.000 0.000 0,-20.000 0.000-32,0.000 0.000 32,-21.000 0.000 32,21.000 0.000-64,0.000 19.000 64,0.000-19.000-64,-21.000 0.000 32,21.000 0.000 0,0.000 21.000-96,-21.000-21.000-224,21.000 0.000 192,0.000 19.000-1,-20.000 0.000-287,39.000-19.000-160,-19.000 21.000 319,0.000-21.000 225,20.000 20.000-448,-20.000 0.000-449,0.000-20.000 705,19.000 20.000 160,-19.000-20.000-96,19.000 0.000-257,1.000 20.000-159,20.000-20.000 63,-2.000 0.000 417,2.000 0.000 96,19.000 0.000 256,21.000 0.000 0,-1.000 0.000-223,0.000 0.000-66,20.000 0.000-95,-20.000 0.000-64,20.000 0.000-96,0.000 19.000 128,0.000-19.000-193,0.000 0.000 193,0.000 20.000 160,0.000-20.000 32,0.000 20.000 64,0.000 0.000 33,0.000-20.000 223,-20.000 20.000 64,20.000 0.000-127,-19.000-1.000-161,19.000 1.000 64,-20.000 20.000 64,20.000-20.000-128,-20.000 19.000-64,20.000 2.000 0,0.000-2.000 64,-20.000 1.000-31,20.000 20.000-130,0.000-20.000 66,-21.000 19.000-1,21.000 1.000-32,-20.000 0.000 0,20.000-1.000 32,-18.000 20.000-32,18.000-19.000 192,0.000 0.000 384,0.000 19.000-223,0.000-19.000-65,0.000 19.000-160,0.000-19.000 128,0.000 19.000-128,0.000 1.000 33,18.000-21.000-65,-18.000 21.000 64,20.000-1.000-32,-20.000-19.000-160,21.000-1.000 64,-1.000 21.000 0,-20.000-20.000 32,0.000 20.000-64,20.000-21.000 96,-20.000 20.000 320,0.000-19.000-319,0.000 20.000-1,20.000-21.000-32,-20.000 21.000-64,0.000-20.000 0,0.000 18.000-64,19.000-18.000 32,-19.000 0.000 0,0.000-1.000 64,20.000 1.000-32,-20.000 19.000 0,0.000-19.000 32,20.000 0.000-64,-20.000 0.000 64,20.000 19.000-64,-20.000-19.000 64,20.000-1.000-32,-20.000 1.000 64,19.000 0.000 0,-19.000 0.000 0,20.000-1.000-128,-20.000 1.000 128,20.000-1.000 64,-20.000-19.000 0,0.000 19.000-64,0.000-19.000-32,20.000 20.000 32,-20.000-20.000-32,0.000 19.000-96,0.000-19.000 128,0.000 20.000-128,0.000-21.000 64,21.000 21.000 0,-21.000-21.000 32,0.000 21.000 0,0.000-20.000-32,0.000 0.000 128,0.000 19.000-128,0.000-19.000 0,0.000 0.000 0,18.000-21.000 0,-18.000 21.000 0,0.000 0.000 0,0.000-1.000 0,0.000-19.000 32,0.000 20.000 0,0.000 0.000-32,0.000-21.000-32,0.000 22.000 64,0.000-2.000 0,0.000-19.000-32,0.000 20.000 33,0.000-20.000-33,-18.000-20.000 0,18.000 20.000 64,0.000-1.000-96,0.000 2.000 64,0.000-2.000-32,0.000 1.000 0,18.000 0.000 0,-18.000 0.000 0,0.000 0.000 64,0.000-1.000-32,0.000 1.000-32,0.000 0.000 32,0.000 0.000 32,0.000 0.000-64,0.000 0.000 32,0.000-20.000 0,0.000 19.000-32,0.000 1.000 32,0.000-20.000-32,0.000 21.000 32,0.000-21.000 0,0.000 0.000 0,0.000 20.000 64,0.000-20.000 32,0.000 0.000 32,20.000 0.000-32,-20.000 0.000-64,0.000 19.000-96,0.000-19.000-32,20.000 0.000 64,-20.000 0.000-64,21.000 0.000-32,-1.000 0.000-96,-2.000 0.000 192,3.000 0.000-32,19.000 0.000 32,-1.000 0.000 0,1.000 0.000 96,0.000 0.000-32,-1.000 0.000 32,1.000 0.000-64,19.000 20.000-32,-18.000-20.000 0,17.000 0.000-32,3.000 0.000 32,-2.000 0.000 0,1.000 0.000 0,19.000 0.000-32,0.000 19.000 0,-20.000-19.000 64,22.000 0.000-64,18.000 0.000 64,-20.000 0.000 32,0.000 0.000-64,20.000 0.000 32,-19.000 0.000 32,19.000 0.000-64,-19.000 0.000 0,20.000-19.000-64,-21.000 19.000 32,20.000 0.000-64,0.000 0.000 0,-20.000-20.000 96,20.000 20.000 0,1.000-19.000 32,-1.000 19.000 64,0.000 0.000-32,-20.000 0.000-64,2.000-20.000 0,18.000 20.000-64,-20.000 0.000 96,0.000 0.000-128,0.000-21.000 32,2.000 21.000 32,18.000 0.000 32,-20.000 0.000 0,0.000 0.000 32,0.000-20.000-32,-18.000 20.000 64,18.000 0.000 0,-20.000 0.000 0,1.000 0.000-32,-1.000 0.000 32,0.000 0.000-64,-19.000 0.000 0,1.000 0.000 0,-3.000 0.000 64,3.000-19.000 1,-21.000 19.000-1,0.000 0.000 64,-20.000 0.000-32,0.000 0.000-32,0.000 0.000 0,19.000 0.000-64,-19.000 0.000-32,-19.000-20.000 64,19.000 20.000-32,0.000-20.000 32,0.000 20.000 64,0.000-20.000 128,0.000 20.000-64,0.000-20.000 129,0.000 0.000-97,0.000-19.000 32,0.000 19.000-160,0.000-20.000-32,0.000-19.000 0,0.000-2.000 0,0.000-17.000 0,19.000-2.000 128,-19.000 0.000-64,0.000 21.000 1,0.000-20.000-1,20.000-1.000-160,-20.000-19.000-65,0.000 19.000 226,20.000-19.000-1,-20.000 0.000-96,20.000 20.000 96,-20.000-22.000 0,0.000 2.000-160,0.000 0.000 128,0.000 0.000-160,0.000-1.000 32,0.000-19.000-64,0.000 20.000 64,0.000-20.000-65,0.000 20.000 33,0.000-1.000 32,0.000 1.000 96,0.000-21.000-64,0.000 21.000 64,0.000-1.000 257,0.000 1.000-257,0.000-20.000 128,-20.000 20.000-64,20.000-1.000-96,0.000 1.000 128,0.000-1.000-256,-20.000 1.000 128,20.000 0.000 0,0.000-1.000 96,0.000 1.000-192,-20.000 0.000 96,20.000-1.000 64,0.000 1.000 32,-19.000 20.000-160,19.000-1.000 64,0.000 0.000 64,0.000 1.000-160,-20.000-1.000 64,20.000 21.000 0,0.000-21.000-128,-20.000 21.000 32,20.000-1.000 96,0.000 0.000-1,0.000 0.000 66,-20.000 1.000-66,20.000 19.000 66,0.000-19.000 31,-21.000 19.000-32,21.000 0.000 64,-20.000 1.000-32,20.000 19.000 0,-18.000 0.000 32,18.000 0.000-160,-21.000-1.000 32,21.000 21.000 32,0.000-19.000-96,-20.000 19.000 32,20.000 0.000 64,0.000 0.000-64,0.000 0.000 128,0.000 0.000-64,0.000 0.000 0,0.000 0.000-32,0.000 0.000 32,-20.000 0.000-32,20.000 0.000 96,-20.000 0.000-64,1.000 0.000 0,-1.000 0.000-32,-20.000 0.000 32,20.000 19.000 64,-19.000-19.000 32,-1.000 0.000-192,-19.000 0.000 192,-20.000 0.000-224,-2.000 0.000 160,-18.000 0.000-64,-19.000 21.000-32,-1.000-1.000-481,-41.000 0.000-1217,-18.000 20.000-3715</inkml:trace>
  <inkml:trace contextRef="#ctx1" brushRef="#br0">12882.000 11764.000 8327,'0.000'19.000'1730,"0.000"-19.000"-96,0.000 0.000 736,0.000 0.000-897,0.000-19.000-704,20.000 19.000-385,-20.000 0.000-95,20.000-20.000 127,0.000 20.000-160,19.000-20.000 32,1.000 0.000-95,1.000 0.000-33,-3.000 0.000-32,3.000 1.000-192,18.000-1.000 96,-19.000-20.000 64,-1.000 20.000-160,1.000 0.000 64,0.000-20.000 64,-21.000 21.000-224,1.000 19.000-737,0.000-21.000-1057,-20.000 21.000-1665,0.000 0.000-4645</inkml:trace>
  <inkml:trace contextRef="#ctx1" brushRef="#br0">13240.000 11446.000 3939,'-20.000'-21.000'5541,"40.000"21.000"-5284,0.000-19.000 159,-1.000 19.000 513,1.000-20.000-352,20.000 20.000-289,19.000-20.000-224,2.000 20.000 0,-23.000-20.000-32,23.000 20.000 64,-23.000-20.000-32,3.000 20.000-128,-21.000 20.000 64,-20.000-20.000 320,0.000 20.000 97,0.000 20.000-65,0.000-21.000 161,-20.000 21.000-33,0.000 0.000-128,-1.000-19.000-191,21.000 18.000-97,-20.000 1.000-128,20.000 19.000-1378,0.000-19.000-4772</inkml:trace>
  <inkml:trace contextRef="#ctx1" brushRef="#br0">19930.000 12657.000 32,'20.000'0.000'832,"-20.000"0.000"450,0.000 0.000 383,0.000 0.000 129,0.000 0.000-385,0.000 0.000-448,0.000 0.000-128,0.000 0.000-353,-20.000 0.000-416,20.000-19.000-64,-21.000 19.000 32,21.000 0.000 64,-20.000 0.000 1,2.000 0.000 127,-23.000 0.000 448,21.000 0.000 353,-19.000 0.000 32,-1.000 0.000-320,-19.000 0.000-321,19.000 0.000 65,-19.000 0.000-97,-1.000 19.000-95,21.000-19.000-161,-22.000 0.000-32,21.000 0.000 160,1.000 0.000-160,-1.000 0.000-96,20.000 0.000-32,1.000 0.000-192,19.000 0.000-64,-20.000 0.000-161,20.000 0.000-255,0.000 0.000-930,0.000 0.000-993,0.000 0.000-2882</inkml:trace>
  <inkml:trace contextRef="#ctx1" brushRef="#br0">19294.000 12657.000 6758,'-20.000'0.000'1153,"20.000"0.000"-32,-19.000 0.000 577,-1.000 0.000-385,20.000 0.000-544,-20.000 0.000-545,0.000 0.000-192,0.000 20.000 0,1.000-20.000 96,-21.000 0.000 320,20.000 0.000 129,-1.000 20.000-353,-17.000-20.000 97,17.000 0.000 31,1.000 0.000 0,0.000 0.000-192,20.000 0.000-64,-18.000 0.000-32,-3.000 0.000-64,21.000 0.000 97,0.000 0.000-65,0.000 0.000-32,0.000 0.000 0,0.000 0.000-32,0.000 0.000 32,0.000 0.000-97,0.000 0.000 97,0.000 0.000 97,0.000 0.000-33,0.000 0.000 0,-20.000 0.000 0,20.000-20.000-32,0.000 20.000 32,0.000 0.000-64,-20.000-20.000 32,20.000 20.000-32,0.000-19.000 0,0.000 19.000-32,-20.000-20.000-64,20.000 0.000 32,0.000 0.000 64,-19.000 0.000-64,19.000 1.000 128,0.000-2.000-128,-20.000 2.000 160,20.000-21.000-64,-20.000 0.000-64,20.000 0.000 64,-20.000 0.000 64,20.000 1.000-128,-20.000-1.000 32,20.000 0.000-96,0.000 1.000-96,0.000-1.000 31,0.000 0.000 97,0.000 1.000 96,0.000-1.000-32,-19.000 0.000 32,19.000 0.000-128,0.000 0.000 288,-20.000-19.000-127,20.000-1.000-33,0.000 1.000 0,0.000 19.000 64,0.000-39.000-96,0.000 19.000 64,0.000 1.000 32,-20.000-21.000 32,20.000 20.000 32,0.000-19.000-32,0.000 0.000-64,0.000-1.000-64,0.000 0.000-32,-20.000 1.000-32,20.000-1.000 32,0.000 1.000-32,-20.000 0.000 0,20.000-1.000 32,0.000 0.000 0,-19.000 1.000 32,19.000 0.000 0,-20.000-1.000 32,0.000 1.000 64,20.000-21.000-32,-21.000 21.000 32,1.000-21.000 32,20.000 21.000-128,-20.000-21.000 96,20.000 21.000-63,0.000-20.000-66,0.000 18.000 33,0.000 3.000 0,0.000-2.000 0,20.000 0.000 0,-20.000-19.000-128,0.000 19.000 321,20.000 1.000-161,-20.000-1.000-32,0.000 21.000 0,21.000-20.000 0,-21.000-1.000 0,20.000 20.000-64,-20.000-19.000 31,0.000 19.000 33,20.000 21.000 0,-20.000-21.000 0,0.000 21.000 0,0.000-2.000-64,0.000 2.000 64,0.000-1.000-32,19.000 0.000-128,-19.000 21.000 32,0.000-21.000 128,0.000 20.000-64,0.000 0.000 128,0.000 0.000-64,0.000 0.000 64,0.000-20.000 32,20.000 21.000-64,-20.000-1.000-32,20.000-1.000 0,0.000 21.000 0,0.000-19.000-64,19.000-1.000 32,1.000 0.000-32,-1.000 0.000 32,42.000 0.000-32,-23.000 0.000 32,22.000-19.000 32,-1.000 19.000-32,1.000 0.000 32,19.000 0.000-32,1.000 0.000 0,-1.000 1.000 0,0.000-1.000-32,20.000 0.000 32,-1.000 0.000 32,2.000 0.000-32,19.000-1.000 0,-19.000 2.000 32,-1.000 0.000 0,-1.000 19.000-64,21.000-21.000-257,1.000 21.000-95,-2.000-19.000-32,-19.000 19.000 127,21.000-21.000 225,-21.000 21.000 96,19.000-20.000-32,-19.000 20.000 96,1.000-19.000-96,18.000 19.000 96,-19.000 0.000-32,21.000 0.000 64,-21.000 0.000-64,-20.000 0.000-32,1.000 0.000 0,-21.000 0.000 32,0.000 0.000 32,-19.000 19.000-31,-1.000-19.000 31,2.000 0.000 32,-3.000 0.000-64,1.000 20.000 32,-18.000-20.000 0,18.000 0.000-32,-19.000 0.000 0,-20.000 21.000-32,0.000-21.000-32,-1.000 19.000 32,-19.000-19.000 0,20.000 21.000 0,0.000-2.000 32,-20.000 0.000 0,0.000 2.000 0,0.000-1.000-32,0.000 20.000 0,0.000-1.000 0,0.000 1.000 0,0.000 20.000 64,0.000-21.000-128,0.000 21.000 128,0.000 20.000-64,0.000-21.000 32,0.000 21.000-32,0.000-1.000 0,0.000 1.000 0,0.000-1.000 32,0.000 1.000-32,0.000-1.000 64,0.000 20.000-64,0.000-19.000 64,0.000-1.000-64,0.000 21.000 128,0.000-1.000 64,20.000 1.000-127,-20.000-1.000-33,0.000 0.000 0,20.000 0.000-64,-20.000 0.000 32,19.000 1.000 64,-19.000 0.000 0,0.000-21.000-128,20.000 20.000 128,-20.000-19.000-64,0.000 19.000 32,20.000-19.000 0,-20.000 0.000 0,0.000-1.000 96,20.000 1.000 224,-20.000-1.000-96,21.000 0.000-159,-21.000 21.000-33,18.000-21.000-32,2.000 1.000-32,1.000-1.000 0,-1.000 20.000 0,0.000-39.000 0,-20.000 20.000 0,0.000-40.000 0,18.000 19.000 32,-18.000 1.000-32,21.000-1.000 32,-1.000 20.000 0,0.000-18.000-64,0.000 18.000 32,-1.000-19.000-32,-19.000 19.000 32,20.000-19.000 32,0.000 19.000 64,0.000-20.000 224,0.000 0.000 32,0.000 2.000 33,-20.000 18.000-33,19.000-19.000-128,1.000-1.000-31,0.000 1.000-193,-20.000-1.000 96,21.000-19.000-64,-1.000 19.000 0,-2.000-38.000 0,-18.000 19.000 0,20.000 0.000 32,-20.000-21.000-128,0.000 1.000 64,0.000 0.000 0,0.000 0.000 32,0.000 0.000-64,21.000-1.000 96,-21.000-19.000-160,0.000 20.000 192,0.000-20.000 0,-21.000 20.000-128,21.000-20.000 64,-20.000 0.000-32,20.000 0.000 0,0.000 0.000 0,0.000 0.000-96,0.000 0.000 64,0.000 20.000-192,0.000-20.000 63,0.000 0.000 65,0.000 0.000 128,0.000 0.000-32,0.000 0.000 0,0.000 0.000 32,0.000 0.000-32,0.000 0.000 129,0.000 0.000-226,-18.000 0.000 129,-2.000 0.000-64,-1.000 0.000 0,-19.000 0.000 96,1.000-20.000-64,-21.000 20.000 129,-19.000 0.000-161,0.000 0.000-353,-41.000-20.000-800,-19.000 20.000-2242,1.000 0.000-9289</inkml:trace>
  <inkml:trace contextRef="#ctx1" brushRef="#br2">1646.000 12339.000 3523,'0.000'-20.000'1249,"21.000"1.000"-160,-21.000 19.000 769,0.000 0.000 160,18.000-20.000-513,-18.000 20.000-160,0.000-20.000-256,0.000 20.000-416,0.000-20.000 0,0.000 20.000-257,0.000 0.000-352,0.000 0.000 160,0.000 20.000 257,0.000 0.000-257,0.000 19.000-160,0.000 21.000 0,20.000-1.000 0,-20.000 21.000 0,0.000 0.000 32,0.000-1.000-96,0.000 1.000 0,0.000-20.000 96,0.000-1.000-63,-20.000 1.000 63,20.000-20.000 160,0.000-21.000 32,0.000 1.000 64,0.000 0.000 1,-18.000-20.000-97,-3.000 20.000 32,21.000-20.000 1,0.000 0.000-225,0.000-20.000-128,0.000 0.000 64,0.000 0.000-32,0.000-19.000-65,21.000-22.000 162,-21.000 3.000-418,0.000-22.000 161,0.000 0.000 0,0.000 1.000 224,0.000 20.000-32,0.000-1.000-32,18.000 0.000 32,2.000 20.000 32,1.000 21.000 0,-1.000-2.000 0,0.000 1.000-32,-2.000 1.000 0,3.000-1.000 64,-1.000 20.000-128,0.000-20.000 64,0.000 20.000-64,-1.000 0.000 0,1.000 0.000 0,0.000 20.000 64,0.000 0.000 32,0.000 19.000 0,-1.000 1.000 32,-19.000 19.000-64,20.000 2.000 64,0.000-2.000 32,0.000 1.000-160,-20.000-21.000 128,21.000 21.000-96,-1.000-20.000 0,-20.000-1.000-32,18.000 2.000-96,-18.000-2.000-385,20.000-20.000-672,-20.000 22.000-1185,21.000-21.000-2915</inkml:trace>
  <inkml:trace contextRef="#ctx1" brushRef="#br2">1805.000 12717.000 16719,'-39.000'0.000'545,"-1.000"0.000"-1186,40.000 20.000 769,0.000-20.000 289,40.000 0.000-65,-1.000 0.000-224,21.000 0.000-320,-1.000-20.000-1858,0.000 20.000-2722</inkml:trace>
  <inkml:trace contextRef="#ctx1" brushRef="#br2">2598.000 12757.000 3203,'-18.000'19.000'10890,"18.000"-19.000"-10858,-20.000 20.000 32,20.000 1.000 865,-21.000-1.000 288,21.000-1.000-769,0.000 20.000-416,-20.000 2.000 32,0.000 18.000 33,2.000-19.000-1,18.000 20.000-289,-21.000-21.000-703,1.000 21.000-1314,0.000-20.000-2243</inkml:trace>
  <inkml:trace contextRef="#ctx1" brushRef="#br2">2956.000 12419.000 7783,'0.000'-20.000'1281,"0.000"-19.000"-640,0.000 39.000 864,0.000-21.000-64,0.000 21.000-512,0.000-20.000-640,0.000 20.000-642,0.000 20.000 385,0.000-20.000 289,21.000 40.000-33,-1.000-20.000-192,-2.000 40.000 0,3.000-20.000-96,-1.000 19.000 0,0.000 1.000 32,-20.000-1.000 64,20.000-19.000 192,-1.000-20.000 385,-19.000 0.000 576,0.000-20.000 417,0.000 0.000-1378,0.000-20.000-96,-19.000 0.000 65,19.000-40.000 31,-20.000 21.000-256,0.000-1.000-224,0.000-20.000-353,-1.000 1.000 33,3.000 19.000-33,18.000 0.000 193,39.000 0.000 128,1.000 1.000 63,19.000 19.000-31,1.000 0.000 160,-21.000 20.000-64,1.000 20.000-32,-20.000-20.000 0,-1.000 20.000-64,-19.000-1.000 128,20.000-19.000 64,0.000 20.000 320,-20.000 1.000 64,0.000 18.000-63,-20.000-19.000-257,0.000-1.000-96,1.000 22.000-64,-1.000-21.000 0,20.000-1.000-1,0.000 21.000-95,0.000 0.000-64,20.000 0.000 0,-1.000-21.000 64,1.000 21.000 160,0.000-20.000 0,1.000 0.000 96,-1.000 0.000 704,-20.000-20.000-63,-20.000 19.000-193,-21.000-19.000-31,2.000 20.000-257,-1.000 1.000-320,-19.000-21.000-416,19.000 0.000 63,20.000 20.000-800,-19.000-20.000-801,39.000 0.000-2210,0.000-20.000-3299</inkml:trace>
  <inkml:trace contextRef="#ctx1" brushRef="#br2">3691.000 12776.000 9609,'0.000'20.000'1505,"0.000"-20.000"-128,0.000 21.000 801,0.000-1.000-448,0.000-1.000-1250,-20.000 1.000-383,20.000-1.000-322,-20.000 22.000-287,0.000-21.000-1186,0.000 0.000-2786</inkml:trace>
  <inkml:trace contextRef="#ctx1" brushRef="#br2">4127.000 12379.000 9833,'20.000'-19.000'2883,"-20.000"-2.000"-2595,0.000 21.000 96,0.000 0.000 1,-20.000 0.000-193,1.000 0.000 256,-1.000 0.000-320,0.000 21.000 32,0.000 18.000 129,-19.000 0.000 255,19.000 2.000-159,0.000 19.000-161,20.000-1.000 0,0.000-19.000 64,0.000 19.000 129,0.000-19.000 31,20.000-1.000 129,19.000 2.000-1,1.000-21.000-31,0.000-1.000-97,-1.000-19.000-224,1.000 0.000-416,-1.000 0.000-256,-19.000-19.000-1090,21.000 19.000-1793,-41.000-20.000-8328</inkml:trace>
  <inkml:trace contextRef="#ctx1" brushRef="#br2">4625.000 12796.000 11242,'0.000'41.000'-961,"0.000"-22.000"481,-20.000 1.000 800,20.000 20.000-192,-21.000-20.000-256,1.000 0.000-480,-20.000 19.000-1282,21.000-19.000-1602</inkml:trace>
  <inkml:trace contextRef="#ctx1" brushRef="#br2">4823.000 12339.000 2690,'-20.000'-20.000'12684,"20.000"20.000"-12075,-20.000 0.000-673,20.000 0.000 448,0.000 0.000 417,0.000 20.000 96,20.000 1.000-225,0.000 18.000-95,19.000 0.000 63,1.000 2.000-159,-1.000-2.000-33,21.000 1.000-256,-1.000 0.000 1,-18.000 0.000-97,18.000-1.000-32,-19.000-19.000-32,-1.000 20.000-32,1.000-20.000 0,0.000-1.000-32,-1.000 1.000-192,-19.000 1.000-161,-20.000-21.000-384,20.000 20.000-159,-20.000-20.000-386,-20.000 0.000-383,20.000 0.000-706,-20.000 0.000-1761,0.000 0.000-4964</inkml:trace>
  <inkml:trace contextRef="#ctx1" brushRef="#br2">5279.000 12300.000 11466,'0.000'-20.000'2819,"-20.000"20.000"-2242,0.000 20.000 319,1.000-1.000 514,-1.000 1.000-257,-20.000 1.000-448,19.000 18.000-1,-17.000 21.000-255,-3.000-1.000-161,3.000 21.000-224,17.000-1.000-64,-19.000-19.000-320,20.000-1.000-225,1.000 1.000-256,-1.000-21.000-160,20.000 2.000-1121,0.000-21.000-3459</inkml:trace>
  <inkml:trace contextRef="#ctx1" brushRef="#br2">1329.000 11902.000 6726,'-21.000'0.000'1858,"21.000"0.000"-1538,0.000 21.000-288,0.000-21.000 545,-20.000 0.000 159,20.000 19.000-351,0.000 0.000-1,0.000 2.000-320,0.000 19.000 0,20.000 0.000-64,1.000-1.000 96,-1.000 1.000 32,-20.000 19.000-192,20.000 1.000 128,-20.000-1.000-192,0.000 21.000 64,0.000-20.000 32,0.000 20.000 0,19.000-21.000 32,-19.000 20.000 0,20.000-19.000 96,-20.000-1.000 0,0.000 21.000 96,0.000-20.000-63,0.000-20.000 127,-20.000 19.000-64,20.000-19.000-64,0.000 0.000 32,0.000-1.000 96,0.000-19.000 97,0.000 20.000 191,20.000-20.000-95,-20.000-1.000-97,20.000 1.000-96,20.000-20.000-31,-1.000 21.000-129,1.000-2.000-32,19.000 1.000 0,2.000-20.000-64,-2.000 20.000 32,-1.000-20.000-32,23.000 19.000 32,-2.000 2.000 32,0.000-21.000 0,20.000 20.000 64,1.000-20.000 160,19.000 19.000-31,21.000-19.000-33,-23.000 0.000 96,23.000 0.000-160,20.000 21.000-32,-22.000-21.000-96,21.000 0.000 32,-1.000 0.000 0,1.000 0.000-64,20.000 19.000 0,-21.000-19.000 0,21.000 0.000 33,-20.000 0.000-1,0.000 0.000 32,0.000 0.000-32,-1.000 0.000 0,2.000 0.000 32,-22.000 0.000-32,-19.000 0.000-32,21.000 0.000 32,-22.000-19.000 0,-17.000 19.000 0,-2.000-21.000 0,-20.000 21.000 0,0.000-19.000 0,-20.000-1.000 0,-19.000 20.000 64,0.000-21.000-32,-21.000-18.000-256,1.000 19.000 480,-20.000-20.000-288,0.000 1.000-256,0.000-1.000 448,0.000-20.000-224,0.000 1.000-64,0.000-1.000-96,-20.000-19.000 192,20.000 19.000 0,0.000-20.000 64,0.000 1.000 0,20.000 0.000 0,-20.000-1.000-32,0.000 1.000-32,20.000-21.000 0,-20.000 1.000-64,21.000 0.000-96,-21.000 39.000 0,20.000-19.000 0,-20.000 39.000 160,0.000-1.000-32,0.000 3.000-1,0.000 17.000 162,0.000 2.000-33,0.000-1.000 0,-20.000 0.000-32,-1.000 20.000-96,1.000 0.000 64,-19.000 0.000 64,-1.000 0.000 0,0.000 0.000-32,-19.000 0.000-32,-20.000 20.000-64,0.000-20.000 32,-20.000 20.000 0,-2.000-1.000 32,-17.000-19.000-32,-1.000 21.000 0,-1.000-21.000-32,1.000 0.000 64,-19.000 0.000 32,-2.000 0.000-128,1.000 0.000 224,-19.000 0.000-192,18.000 0.000 224,-18.000-21.000-128,-2.000 21.000-64,2.000 0.000-256,-1.000 0.000 512,-20.000 0.000-256,21.000 0.000 33,-20.000 21.000-33,18.000-21.000-33,2.000 19.000 33,-2.000 0.000 33,2.000-19.000 95,-2.000 21.000-160,43.000-1.000 32,16.000-20.000 64,42.000 20.000-64,-20.000-20.000-32,0.000 0.000-161,-20.000 0.000-159,-1.000 20.000-481,20.000-20.000-1024,21.000 0.000-4325</inkml:trace>
  <inkml:trace contextRef="#ctx1" brushRef="#br2">8277.000 12578.000 8423,'0.000'-20.000'5926,"0.000"1.000"-5606,-20.000 19.000 257,0.000-21.000 160,20.000 2.000-321,-40.000 19.000-256,21.000-20.000-128,-1.000 20.000-128,-20.000 0.000 32,19.000 20.000 32,-17.000-1.000 32,-3.000 2.000-32,21.000 18.000-32,2.000 1.000 32,-3.000-1.000-64,21.000 1.000 0,0.000-20.000 0,0.000 0.000 160,21.000 0.000 0,17.000-20.000 64,3.000 0.000 32,-3.000 0.000 64,3.000-20.000 97,-1.000 0.000-65,-1.000-20.000 160,-19.000 20.000 1,0.000-19.000-33,-20.000-1.000-32,0.000 20.000 65,0.000 1.000 63,-20.000-2.000-160,0.000 2.000-63,0.000 19.000-129,20.000 0.000-64,-19.000 0.000 160,19.000 19.000 64,0.000 2.000 65,0.000-2.000-257,19.000 21.000-64,1.000-20.000 32,0.000 19.000-64,20.000-19.000-352,-1.000 0.000-33,1.000 0.000-223,-1.000 0.000-257,1.000 0.000-737,1.000-20.000-1441,-3.000 0.000-4612</inkml:trace>
  <inkml:trace contextRef="#ctx1" brushRef="#br2">8713.000 12598.000 16143,'0.000'40.000'448,"0.000"-21.000"-384,-19.000 21.000 321,-1.000-20.000 95,0.000 20.000-448,0.000-1.000-128,0.000 2.000-673,20.000-2.000-96,-20.000 1.000-288,20.000-20.000-544,0.000 0.000-1923,0.000-20.000-5476</inkml:trace>
  <inkml:trace contextRef="#ctx1" brushRef="#br2">8794.000 12101.000 13741,'-21.000'40.000'-33,"21.000"19.000"66,0.000-19.000 159,21.000 20.000 288,-21.000 0.000-320,0.000-21.000-64,18.000 0.000-128,-18.000 22.000-128,20.000-2.000 128,0.000 1.000 128,-20.000-21.000 64,21.000 1.000 97,-21.000-20.000 415,0.000 0.000 161,20.000-20.000-352,-20.000 0.000-449,18.000-20.000-257,-18.000 0.000-63,21.000 0.000-64,19.000 0.000 63,-20.000 1.000 65,19.000 19.000 96,1.000 0.000-128,-20.000 0.000 0,19.000 19.000 128,-39.000 1.000 96,20.000 0.000 224,-20.000 0.000 480,-20.000 0.000 257,0.000 0.000-160,-19.000-20.000-577,-1.000 19.000-192,1.000 1.000-256,-1.000-20.000-513,20.000 0.000-544,-1.000 21.000-1890,3.000-21.000-6342</inkml:trace>
  <inkml:trace contextRef="#ctx1" brushRef="#br2">9407.000 12657.000 13901,'0.000'20.000'224,"0.000"0.000"-160,0.000-20.000 961,-18.000 20.000 64,18.000 20.000-737,-20.000-21.000-320,0.000 1.000-160,-1.000 1.000-480,1.000-1.000-1378,20.000-1.000-2851</inkml:trace>
  <inkml:trace contextRef="#ctx1" brushRef="#br2">9587.000 12479.000 15630,'0.000'20.000'64,"0.000"-1.000"64,20.000 2.000 865,-20.000-2.000 353,19.000 1.000-930,1.000 20.000-320,0.000-20.000-384,1.000-1.000 288,-1.000 21.000-1057,-2.000-20.000-1281,2.000 20.000-1762,1.000-21.000-6726</inkml:trace>
  <inkml:trace contextRef="#ctx1" brushRef="#br2">9806.000 12518.000 11947,'0.000'0.000'128,"-20.000"0.000"256,0.000 21.000 1442,-1.000-2.000-481,1.000 21.000-1024,2.000 0.000-193,-23.000-1.000-128,21.000 1.000-257,0.000 0.000-832,1.000-1.000-1793,-1.000-18.000-1667</inkml:trace>
  <inkml:trace contextRef="#ctx1" brushRef="#br2">9924.000 12598.000 14477,'40.000'-20.000'288,"-40.000"20.000"-512,0.000 0.000 993,0.000 20.000 160,0.000 0.000-705,-20.000 0.000-192,20.000 19.000 0,0.000-19.000 0,0.000 20.000-192,20.000-1.000-192,0.000-19.000 224,0.000 1.000 96,-1.000-21.000-33,21.000 0.000 65,-20.000-21.000 65,1.000 21.000 31,17.000-20.000 64,-18.000 1.000 96,-20.000-1.000-64,21.000-20.000-64,-21.000 20.000-64,20.000 0.000-96,-20.000 1.000 32,0.000 19.000 0,0.000 0.000 32,-20.000 0.000 129,20.000 39.000 127,0.000-19.000-64,0.000 20.000 0,0.000-1.000-64,0.000 2.000-64,0.000 18.000 1,20.000-19.000-1,-2.000 0.000-128,-18.000-1.000 160,21.000 1.000-64,-1.000 0.000 608,-20.000-20.000-191,-20.000 19.000-161,-1.000-19.000-64,-17.000 0.000-31,-3.000 0.000-257,3.000 0.000-417,-23.000 0.000 129,-18.000-20.000-161,20.000 0.000-31,-40.000 0.000 160,18.000 0.000 127,2.000-20.000-607,0.000 0.000-4966</inkml:trace>
  <inkml:trace contextRef="#ctx1" brushRef="#br2">9865.000 12895.000 9320,'0.000'21.000'1570,"0.000"-21.000"-833,0.000 20.000 1473,0.000-20.000-545,-20.000 20.000-864,20.000 0.000-513,-20.000-20.000-256,20.000 19.000-160,-19.000 1.000-448,19.000-20.000-1635,-20.000 20.000-4259</inkml:trace>
  <inkml:trace contextRef="#ctx1" brushRef="#br2">10162.000 11982.000 6149,'21.000'0.000'833,"-1.000"-21.000"-737,-20.000 21.000 1506,0.000 0.000 288,-20.000 0.000-609,20.000 0.000-609,-21.000 0.000 65,1.000 0.000-224,-18.000-19.000-97,17.000 19.000-224,-19.000 0.000-160,1.000-19.000-160,-21.000 19.000 64,1.000 0.000 0,-20.000-21.000-288,-2.000 21.000-193,-18.000 0.000 129,0.000 0.000 288,-21.000 0.000 224,3.000-19.000 96,-23.000 19.000-128,1.000 19.000-32,1.000-19.000 64,-2.000 0.000 96,1.000 0.000 32,21.000 0.000-128,-22.000 0.000-31,21.000 0.000 95,20.000 0.000-128,-1.000-19.000 32,21.000 19.000-32,20.000 0.000-64,-1.000-20.000 32,20.000 20.000-64,1.000 0.000 0,19.000 0.000 64,0.000 0.000-32,-1.000 0.000 0,21.000 0.000-97,0.000 0.000 33,0.000 0.000 32,0.000 20.000 32,21.000-20.000-32,-21.000 19.000 0,0.000 2.000 32,0.000-21.000 32,0.000 19.000 0,0.000 0.000 32,0.000 2.000 32,0.000 19.000 160,-21.000 0.000-63,21.000-1.000-33,0.000 21.000 0,0.000-1.000-32,0.000 21.000-96,0.000-41.000 0,21.000 21.000 32,-21.000-21.000 0,0.000 41.000 0,20.000 0.000-32,-20.000 19.000 0,0.000-20.000 64,0.000 21.000 32,0.000-20.000 289,0.000-1.000-129,0.000-19.000-96,0.000 19.000 0,0.000-19.000-64,-20.000 0.000-64,20.000-21.000 32,0.000 0.000 96,0.000-18.000 161,0.000-1.000-97,0.000-20.000-64,0.000 19.000 0,0.000-19.000 96,20.000 0.000-63,0.000 0.000-97,0.000 0.000-64,-1.000 0.000-32,21.000 0.000-32,20.000 0.000-96,-1.000 0.000-161,0.000 0.000 129,40.000 0.000-32,-18.000 0.000-96,18.000 0.000 64,19.000-19.000 159,1.000-1.000 33,21.000 20.000 64,-21.000-21.000-32,19.000 21.000 0,2.000 0.000 0,18.000-19.000 0,-18.000 19.000 33,-1.000 0.000 63,-20.000 0.000-96,19.000 0.000 96,-18.000 0.000-32,-1.000 0.000 32,19.000 0.000-96,-18.000-20.000 32,-21.000 20.000 0,0.000 0.000 96,0.000 0.000 224,-18.000 0.000-224,-22.000 0.000-128,0.000 0.000 0,-19.000 20.000 65,0.000-20.000-33,-21.000 0.000 320,-19.000 0.000-192,0.000 0.000-128,-19.000 0.000 192,-1.000-20.000 97,0.000 20.000-257,0.000-20.000-32,0.000 1.000 0,1.000-2.000 0,-1.000 1.000-96,20.000 1.000 32,-20.000-1.000 0,20.000-20.000 32,20.000 0.000-64,-20.000-19.000-33,20.000-1.000-127,-1.000 1.000 32,-19.000-21.000-64,20.000 21.000 64,-20.000-41.000-225,0.000 21.000-95,0.000-41.000-385,0.000 1.000 32,0.000 0.000 417,-20.000 20.000 352,20.000 19.000 96,-19.000 21.000 352,19.000 39.000 160,-20.000 0.000-287,0.000 0.000-225,20.000 20.000-32,-20.000 0.000 192,20.000 0.000-320,0.000 0.000 224,0.000 0.000-257,0.000 0.000 258,0.000 0.000-226,-21.000 0.000 290,21.000 0.000-226,-18.000 0.000 354,-2.000 20.000-33,-21.000-20.000 96,3.000 0.000-96,-23.000 0.000 33,-18.000 0.000-1,-20.000 0.000-288,0.000 0.000-256,-1.000 0.000-801,-19.000 20.000-3011</inkml:trace>
  <inkml:trace contextRef="#ctx1" brushRef="#br2">2560.000 3934.000 4131,'0.000'-20.000'1602,"0.000"0.000"-97,0.000 1.000-31,-21.000-2.000 31,1.000 21.000-576,-18.000-19.000-192,-3.000 19.000-513,-18.000-20.000-544,-1.000 40.000 63,-19.000-1.000 161,20.000 2.000 32,-2.000 18.000 64,3.000-19.000-64,17.000 0.000-96,1.000 0.000-96,-19.000 19.000 64,0.000 2.000 224,-22.000 18.000 352,23.000 0.000-64,-1.000 1.000-63,18.000 20.000-161,21.000-1.000-128,20.000 20.000-417,0.000 1.000-287,40.000-1.000-321,-1.000-20.000 320,42.000 2.000 449,18.000-22.000 416,19.000-39.000 192,1.000 0.000 769,21.000-20.000 64,-21.000-40.000-128,1.000-19.000-128,-21.000-22.000 128,-20.000 21.000 64,-20.000-39.000 160,1.000 20.000-288,-21.000-20.000-481,-19.000-1.000-255,-20.000 1.000-129,-20.000-1.000-224,-19.000 1.000-65,-1.000 0.000 97,-19.000 19.000 289,-22.000 1.000-65,2.000 39.000-224,-20.000 20.000-289,20.000 20.000-864,-20.000 20.000-2723,20.000 20.000-8103</inkml:trace>
  <inkml:trace contextRef="#ctx1" brushRef="#br2">515.000 13035.000 8744,'-41.000'0.000'736,"3.000"0.000"546,17.000 0.000-193,21.000 0.000 160,-20.000 0.000 0,20.000 0.000-352,0.000 0.000-641,0.000 0.000-224,0.000 0.000 289,20.000 0.000-1,1.000-20.000-128,17.000 20.000 32,3.000-20.000 64,-1.000 1.000-63,19.000-1.000-65,-19.000 0.000-128,-1.000 0.000-32,1.000-20.000-64,-1.000 20.000-289,1.000 20.000-319,-19.000-19.000-321,17.000-1.000-448,-38.000 20.000-834,20.000 0.000-1024,-20.000 0.000-865</inkml:trace>
  <inkml:trace contextRef="#ctx1" brushRef="#br2">792.000 12657.000 9577,'-20.000'0.000'1377,"20.000"0.000"-1441,0.000-19.000-32,20.000 19.000 224,-20.000 0.000 0,41.000 0.000 192,-21.000 0.000-31,-2.000 19.000 95,23.000-19.000 128,-1.000 0.000 97,-1.000 20.000-673,1.000-20.000 64,-1.000 20.000 64,-39.000 20.000-160,20.000-20.000-513,-40.000 19.000 257,1.000 21.000 288,-1.000-21.000-833,0.000 2.000-2338</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10:5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2122.000 6001.000 2338,'0.000'0.000'929,"0.000"0.000"-353,0.000 0.000 1122,-20.000 0.000 320,20.000 0.000-481,0.000 0.000-864,0.000 0.000-577,0.000 0.000 384,0.000 0.000 321,20.000 0.000 0,-20.000-20.000-289,0.000 20.000-31,21.000 0.000 63,-21.000 0.000-255,20.000 0.000-1,-20.000-20.000-64,20.000 20.000-64,-20.000 0.000 96,18.000 0.000-95,3.000-20.000-65,-1.000 20.000 0,0.000-20.000-32,19.000 20.000-32,1.000-19.000-32,-20.000-1.000 0,19.000 20.000 0,1.000-21.000 0,1.000 2.000 0,17.000 19.000 0,-17.000-20.000 32,-2.000 1.000 32,1.000-1.000-64,-1.000-1.000 64,1.000 1.000-32,-20.000 1.000 0,19.000-1.000 0,-19.000 1.000-32,20.000 19.000 32,-20.000-21.000-32,19.000 1.000 0,1.000 0.000 32,1.000 0.000-32,-2.000 1.000 0,1.000 19.000 32,-1.000-20.000-32,1.000 0.000 32,0.000 0.000-32,19.000 20.000 32,0.000-20.000 32,-19.000 0.000-32,19.000-19.000 32,2.000 19.000 0,-22.000 0.000-32,21.000-1.000-32,-21.000 2.000 0,1.000-1.000 0,19.000-19.000 0,-19.000 18.000 0,1.000 2.000 0,-3.000-1.000 0,23.000 0.000 33,-22.000 1.000-33,1.000-2.000-33,19.000 1.000 33,-19.000 1.000 33,0.000-2.000 31,-1.000 2.000-32,22.000-1.000 64,-23.000 0.000-96,3.000 0.000 0,-3.000 0.000 0,23.000 0.000 0,-22.000 0.000-64,21.000 1.000 64,-21.000-1.000 0,21.000 0.000-161,-19.000 0.000 450,-3.000 0.000-289,3.000 0.000-32,-3.000 1.000 0,23.000-1.000-96,-22.000-1.000 96,1.000 2.000 0,19.000-2.000 64,-19.000-18.000-32,1.000 18.000 32,-3.000 2.000 0,23.000-1.000-32,-22.000 0.000 0,1.000 1.000 0,-1.000-2.000 0,1.000 2.000 0,0.000-1.000 0,19.000 0.000 0,-19.000 0.000 32,-1.000 0.000-32,2.000 0.000 0,-1.000 1.000 0,-1.000-1.000 0,1.000 0.000-32,-1.000 0.000 32,21.000 0.000 0,-21.000 0.000 0,1.000 1.000 32,0.000-2.000-32,19.000-19.000 0,-18.000 21.000 128,-3.000-1.000 0,3.000 0.000-64,-2.000 0.000-96,21.000 0.000 32,-21.000 20.000-64,1.000-20.000 64,0.000 1.000 0,-1.000-2.000 0,1.000 2.000 96,19.000-1.000-64,-18.000 0.000 0,18.000 1.000 96,1.000-22.000 192,-21.000 22.000 129,21.000-1.000-257,-21.000 0.000-96,1.000 0.000-128,1.000 0.000 32,-3.000 0.000 0,3.000 20.000 0,-3.000-19.000 0,3.000-2.000 0,18.000 2.000 0,-19.000-1.000 0,0.000 0.000 0,19.000 20.000 32,-18.000-20.000-32,17.000 0.000 32,-17.000 0.000 0,18.000 0.000 0,1.000-19.000 64,-1.000 18.000 0,0.000 2.000 33,1.000-1.000-129,-1.000-19.000 224,2.000 18.000 0,-2.000 1.000 64,-19.000 1.000 65,19.000-1.000-97,-19.000 0.000-128,19.000 0.000 64,-19.000 0.000-96,19.000 0.000 0,-18.000 1.000-32,18.000-21.000 161,1.000 20.000-97,-1.000 0.000 160,0.000 0.000-64,1.000 0.000-64,-21.000 1.000-32,1.000-1.000-96,-19.000 20.000-32,-1.000-20.000 32,-2.000 20.000-64,-18.000-20.000-544,20.000 20.000-801,1.000 0.000-866,-21.000 0.000-63,20.000 0.000-1025,-20.000 0.000-5701</inkml:trace>
  <inkml:trace contextRef="#ctx0" brushRef="#br0">8059.000 3914.000 12267,'0.000'0.000'320,"0.000"0.000"-416,0.000 0.000 289,0.000 0.000 127,0.000 20.000-128,0.000 0.000 256,20.000 0.000 33,-2.000 19.000 127,3.000 2.000 385,-1.000-2.000-160,0.000 0.000-416,0.000 1.000-289,-1.000 0.000-64,1.000 0.000 0,0.000-20.000-160,0.000 20.000-321,0.000-21.000-383,-1.000 2.000-161,1.000-21.000-289,-20.000 0.000-447,0.000 0.000-1346</inkml:trace>
  <inkml:trace contextRef="#ctx0" brushRef="#br0">7998.000 4113.000 13805,'-18.000'0.000'544,"18.000"0.000"-1120,18.000 0.000 1280,-18.000 0.000 545,20.000-20.000-736,1.000-19.000-353,19.000-2.000-32,-40.000 2.000 64,18.000-1.000-96,-18.000 0.000 129,21.000 0.000-1,-21.000 1.000-128,0.000-1.000-96,0.000 20.000 0,0.000 0.000 96,0.000 20.000-32,0.000 0.000-352,0.000 20.000 96,0.000 0.000 416,20.000 0.000 64,0.000 0.000-224,0.000 19.000 32,19.000 1.000-128,1.000 0.000-96,-1.000-20.000-865,1.000 20.000-1121,0.000-21.000-2306</inkml:trace>
  <inkml:trace contextRef="#ctx0" brushRef="#br0">7919.000 4630.000 11242,'-39.000'-21.000'192,"19.000"21.000"33,-20.000 21.000-161,20.000 18.000 128,-19.000 0.000-64,19.000 21.000-128,20.000 1.000 64,0.000-2.000-32,0.000 1.000 32,20.000-1.000-96,19.000-19.000 160,1.000-20.000 96,19.000 0.000 65,1.000-20.000 191,-21.000 0.000 417,22.000-40.000-128,-2.000 20.000-289,-19.000-39.000-192,-20.000 19.000-63,-1.000 0.000-225,-19.000-19.000 448,0.000 19.000-480,-39.000-20.000-256,-1.000 39.000 31,1.000-18.000 161,-1.000 39.000 128,-19.000 0.000 32,18.000 0.000-96,1.000 20.000 0,21.000-1.000 32,-1.000 2.000 0,20.000 18.000-32,0.000-18.000 32,20.000-2.000 32,19.000 22.000 0,22.000-22.000-256,-2.000-19.000-288,-19.000 20.000-513,19.000-20.000-865,0.000 0.000-2883</inkml:trace>
  <inkml:trace contextRef="#ctx0" brushRef="#br0">8435.000 4928.000 11370,'-20.000'0.000'-128,"20.000"20.000"0,0.000-20.000 1185,-20.000 20.000-609,20.000-1.000-448,0.000 1.000 65,0.000 0.000 31,0.000 0.000 128,20.000 0.000 288,0.000-20.000-127,21.000 0.000 191,-23.000 0.000-31,2.000 0.000-129,1.000-20.000 97,-1.000 0.000 31,-20.000 0.000 33,0.000 0.000 95,-20.000 1.000-383,20.000 19.000-289,-21.000-20.000-417,-17.000 20.000 129,18.000 0.000-1506,20.000 0.000-448,-21.000 0.000-3299</inkml:trace>
  <inkml:trace contextRef="#ctx0" brushRef="#br0">8832.000 4968.000 13805,'0.000'19.000'-417,"0.000"1.000"513,0.000-20.000 705,-20.000 40.000-641,2.000-20.000-224,-3.000 20.000-224,1.000-21.000-225,20.000 21.000-127,-20.000-20.000-225,0.000 1.000-1121,20.000-2.000-4260</inkml:trace>
  <inkml:trace contextRef="#ctx0" brushRef="#br0">9150.000 4729.000 11851,'0.000'-21.000'288,"-20.000"2.000"96,20.000 19.000 898,-39.000 0.000-898,19.000 19.000-480,0.000 22.000 64,0.000-1.000-128,20.000 0.000 96,-20.000 19.000 32,40.000-19.000 0,-20.000 19.000 96,40.000-19.000-225,-20.000-20.000 97,19.000 20.000 0,21.000-40.000 96,-1.000 0.000 353,0.000 0.000 191,-18.000-20.000 97,17.000 0.000-129,-17.000-20.000-319,-1.000-19.000-1,-20.000 19.000-224,-20.000 0.000 352,-20.000-20.000-320,0.000 20.000-96,-20.000 21.000-96,-19.000-1.000 96,-2.000-1.000 192,2.000 21.000 128,0.000 0.000 65,-1.000 21.000-1,21.000 18.000-192,19.000-18.000-32,0.000 19.000-64,20.000-20.000 0,20.000 19.000 0,19.000-19.000 160,1.000 0.000-192,39.000 0.000-576,-18.000-20.000 288,-2.000 20.000-1442,-1.000-20.000-1217,3.000 0.000-4836</inkml:trace>
  <inkml:trace contextRef="#ctx0" brushRef="#br0">9725.000 4868.000 12427,'20.000'40.000'2018,"-20.000"-20.000"-1569,0.000 0.000 1376,0.000 19.000-319,0.000 1.000-1026,21.000 0.000-640,-21.000 0.000-2050,20.000 0.000-2498</inkml:trace>
  <inkml:trace contextRef="#ctx0" brushRef="#br0">2898.000 11386.000 1569,'0.000'0.000'1602,"0.000"0.000"-706,-21.000 0.000 994,21.000 0.000 224,0.000 0.000-416,-20.000 0.000-481,20.000 0.000-160,0.000-20.000-288,0.000 20.000 31,0.000 0.000-223,0.000 0.000-321,0.000 0.000-160,0.000 0.000-64,20.000 0.000 32,-20.000 0.000 0,0.000 20.000 33,21.000-20.000-33,-21.000 0.000 96,18.000 0.000 0,22.000 0.000 32,-19.000 0.000-64,17.000 0.000-64,23.000 0.000-64,-22.000 0.000 32,1.000 0.000-32,0.000 0.000 0,19.000 0.000-32,-19.000-20.000 64,19.000 20.000 0,-18.000 0.000-32,18.000 0.000 32,0.000 0.000 0,1.000 0.000 0,-1.000 0.000 0,1.000 0.000-32,-21.000 0.000-32,22.000 0.000 0,-23.000-20.000 32,23.000 20.000 0,-2.000 0.000-32,1.000 0.000 0,-1.000 0.000 32,0.000 0.000 0,22.000 0.000 0,-22.000 0.000 0,20.000-20.000-32,20.000 20.000-32,-20.000-20.000-64,-19.000 20.000 32,19.000 0.000-96,-18.000 0.000 32,-2.000-19.000-33,20.000 19.000 65,-19.000 0.000 64,-1.000 19.000 64,0.000-19.000 0,2.000 0.000 64,-2.000-19.000-32,-19.000 19.000-32,-1.000 0.000-192,1.000 0.000 128,-20.000 0.000-64,0.000 0.000-449,-1.000 0.000 97,-19.000 19.000-225,0.000-19.000-1313,0.000 0.000-4356</inkml:trace>
  <inkml:trace contextRef="#ctx0" brushRef="#br0">9666.000 11267.000 448,'-20.000'0.000'1441,"20.000"0.000"-159,0.000 0.000 31,0.000 0.000 0,-20.000 0.000 0,20.000 0.000-64,0.000 0.000-256,0.000 0.000-32,0.000 0.000-224,0.000 0.000-257,0.000 0.000-159,20.000 0.000-129,-20.000 0.000 32,20.000 0.000-32,1.000 0.000-32,-1.000 0.000 129,18.000 0.000-97,23.000 0.000-64,-2.000-20.000-32,-19.000 20.000-64,19.000 0.000 64,0.000 0.000-160,-19.000 0.000-128,1.000 0.000-801,-3.000 20.000-865,-18.000-20.000-4356</inkml:trace>
  <inkml:trace contextRef="#ctx0" brushRef="#br0">10381.000 12539.000 5445,'-40.000'19.000'2626,"40.000"-19.000"-2498,-20.000 0.000 737,20.000 0.000 769,0.000 0.000-481,0.000 0.000-705,0.000 0.000-63,0.000 0.000 31,0.000 0.000-128,20.000 0.000 0,-20.000 0.000 97,20.000 0.000-1,0.000-19.000-256,0.000 19.000 64,0.000 0.000-95,-1.000 0.000-1,21.000 0.000-32,19.000 0.000-32,2.000 19.000-32,38.000-19.000 96,0.000 0.000 0,0.000 0.000 32,39.000 20.000 224,2.000-20.000-127,-1.000 0.000-33,-1.000 20.000-64,-18.000-20.000-96,19.000 0.000-32,-40.000 0.000-64,1.000 0.000 32,-1.000 0.000-192,-40.000-20.000-321,1.000 20.000-31,-21.000 0.000-193,-19.000 0.000-1089,0.000 0.000-2114</inkml:trace>
  <inkml:trace contextRef="#ctx0" brushRef="#br0">3691.000 13174.000 10089,'0.000'0.000'929,"0.000"0.000"-320,0.000 0.000 992,0.000 0.000 353,0.000 0.000-1153,0.000 0.000-801,0.000 0.000 64,0.000 0.000 384,19.000 0.000-128,1.000 20.000 33,0.000-20.000 95,21.000 20.000 33,-3.000 0.000-97,3.000-1.000-32,-1.000-19.000-63,-1.000 20.000-257,1.000 20.000 32,-1.000-20.000-32,1.000 0.000-32,0.000-1.000-32,-21.000 2.000-128,1.000-1.000-513,20.000-1.000-416,-40.000-19.000-481,21.000 0.000-31,-21.000 0.000-801,0.000 0.000-801,0.000 0.000-5061</inkml:trace>
  <inkml:trace contextRef="#ctx0" brushRef="#br0">4187.000 13055.000 12139,'0.000'0.000'128,"0.000"0.000"-96,0.000 20.000 1217,-20.000 0.000-320,0.000 0.000-705,0.000 19.000-160,-19.000 21.000 1,-1.000 20.000-33,1.000-21.000-64,19.000 20.000-289,-20.000-19.000-672,20.000 0.000-1857,1.000-20.000-2980</inkml:trace>
  <inkml:trace contextRef="#ctx0" brushRef="#br0">4763.000 13472.000 9160,'0.000'0.000'1089,"0.000"0.000"-608,0.000 0.000 159,0.000 0.000 353,0.000 0.000-833,0.000 0.000-256,0.000 20.000 449,0.000-20.000 95,0.000 20.000 32,0.000 0.000 97,0.000 0.000-289,0.000 20.000-96,-21.000-21.000-192,3.000 21.000-352,-2.000-20.000-288,0.000 20.000-353,-1.000-21.000-769,21.000 1.000-2018,-20.000 1.000-3234</inkml:trace>
  <inkml:trace contextRef="#ctx0" brushRef="#br0">5139.000 13253.000 10954,'0.000'0.000'-128,"0.000"0.000"-545,-18.000 0.000 705,18.000 0.000 320,-20.000 20.000-352,20.000 1.000 65,-21.000 18.000 255,21.000 0.000 0,0.000 2.000 65,0.000 18.000-97,21.000-19.000-128,-1.000-20.000-32,-2.000 0.000-32,23.000 0.000 64,-1.000 0.000 321,19.000-20.000 63,-19.000-20.000-159,-1.000 0.000-65,1.000 0.000-128,-20.000 0.000 385,19.000-20.000-65,-39.000 0.000-352,0.000 21.000-64,20.000-22.000-96,-20.000 2.000-128,-20.000 19.000-128,20.000 1.000-96,0.000-2.000-193,0.000 21.000-63,0.000 0.000 479,0.000 21.000 129,0.000 18.000 0,0.000 0.000 0,0.000 21.000-32,0.000 0.000-128,0.000 0.000-160,20.000-1.000 224,-20.000 1.000 96,21.000-1.000 0,-1.000 1.000 32,-20.000-20.000 32,20.000 0.000 64,-20.000-1.000 256,0.000 1.000 193,0.000-20.000 224,0.000 0.000 96,-40.000 0.000-193,19.000-20.000-287,-17.000 20.000-129,-23.000-20.000-256,21.000 20.000-32,-19.000-20.000-320,0.000 0.000-225,-1.000 0.000-192,1.000 20.000-448,18.000-20.000-704,3.000 19.000-2083</inkml:trace>
  <inkml:trace contextRef="#ctx0" brushRef="#br0">6232.000 10074.000 10570,'-20.000'0.000'480,"20.000"-19.000"-160,0.000 19.000 353,0.000 0.000 960,0.000 0.000-864,0.000 0.000-416,20.000-20.000-1,1.000 20.000 192,17.000 0.000 33,-18.000 0.000 31,21.000 0.000-319,18.000 0.000-161,0.000 0.000-96,1.000 0.000 0,19.000 0.000 64,-20.000 0.000-64,22.000 0.000 0,-22.000 0.000 0,-1.000 0.000-320,-17.000 0.000-481,-1.000 0.000-1089,-21.000 0.000-1857</inkml:trace>
  <inkml:trace contextRef="#ctx0" brushRef="#br0">7741.000 10055.000 6245,'-20.000'0.000'1121,"20.000"0.000"-1185,20.000 0.000 2114,19.000 0.000 96,1.000 0.000-1025,0.000 0.000-512,19.000 0.000-289,20.000 0.000 1,-18.000 19.000 287,18.000-19.000-384,0.000 0.000-352,0.000 0.000-769,-19.000 20.000-3363</inkml:trace>
  <inkml:trace contextRef="#ctx0" brushRef="#br0">12108.000 2106.000 8616,'0.000'0.000'704,"0.000"0.000"546,0.000 0.000-65,0.000 20.000-769,0.000-20.000 32,20.000 0.000-31,0.000 20.000 159,-20.000 19.000 97,19.000 1.000 64,1.000 0.000-417,-20.000 19.000-64,20.000-38.000-192,-20.000 19.000 96,0.000-21.000-160,0.000 1.000 161,0.000 0.000 31,0.000-20.000 224,0.000 0.000 353,0.000 0.000 96,0.000-20.000-609,0.000 0.000-448,0.000 1.000 32,0.000-21.000-97,0.000 0.000 97,0.000 0.000-128,0.000 20.000-128,21.000-20.000 287,-1.000 20.000-63,-2.000 1.000 0,2.000 19.000 128,1.000 0.000 160,-1.000 19.000 192,0.000 1.000-31,-20.000 20.000-161,19.000 1.000 32,1.000-22.000-160,-20.000 21.000-32,20.000-40.000 64,-20.000 19.000 32,0.000-19.000-32,20.000 0.000 224,-20.000-19.000 192,20.000 19.000-352,-20.000-21.000-192,19.000-17.000-64,-19.000 17.000 96,20.000 1.000 128,-20.000 0.000-128,20.000 20.000 192,-20.000 0.000-32,20.000 20.000 160,-20.000 0.000 65,20.000 1.000-257,-1.000 17.000 0,-19.000-17.000-96,20.000-2.000-161,0.000 2.000-127,-20.000-2.000-449,20.000 1.000-224,-20.000-20.000-256,21.000 0.000-1057,-21.000 0.000-3748</inkml:trace>
  <inkml:trace contextRef="#ctx0" brushRef="#br0">12724.000 2245.000 13004,'20.000'20.000'0,"-20.000"1.000"512,0.000-2.000 834,0.000 0.000-962,0.000 2.000-384,18.000-2.000-96,-18.000 2.000-353,21.000-2.000-383,-1.000 1.000-514,-20.000 0.000-1504,20.000-20.000-3717</inkml:trace>
  <inkml:trace contextRef="#ctx0" brushRef="#br0">12744.000 2047.000 13965,'0.000'-40.000'-385,"0.000"20.000"321,18.000 20.000-352,-18.000-20.000-3043</inkml:trace>
  <inkml:trace contextRef="#ctx0" brushRef="#br0">12962.000 2385.000 6630,'39.000'39.000'288,"-39.000"-39.000"449,20.000 20.000 1761,-20.000-20.000-512,0.000-20.000-1153,0.000 20.000-609,0.000-39.000-32,0.000 18.000-64,0.000-19.000-64,0.000 2.000-128,0.000 17.000 64,0.000-19.000 96,20.000 40.000-64,-20.000-20.000 193,21.000 40.000 255,-3.000-20.000 33,2.000 20.000-225,1.000 21.000-192,-21.000-22.000-128,20.000 21.000-352,0.000-21.000-513,-2.000 2.000-128,3.000-21.000-609,-21.000 19.000-1473,20.000-19.000-4356</inkml:trace>
  <inkml:trace contextRef="#ctx0" brushRef="#br0">13319.000 2185.000 12363,'20.000'20.000'449,"-20.000"0.000"351,20.000 0.000 962,-20.000 21.000-1153,19.000-22.000-609,-19.000 0.000-481,20.000 21.000 1,-20.000-19.000-161,20.000-2.000-128,-20.000 1.000-928,20.000-20.000-2499</inkml:trace>
  <inkml:trace contextRef="#ctx0" brushRef="#br0">13378.000 1987.000 14573,'20.000'0.000'449,"-20.000"0.000"-1666,0.000 0.000 1313,0.000 0.000-449,0.000 0.000-4131</inkml:trace>
  <inkml:trace contextRef="#ctx0" brushRef="#br0">13637.000 2265.000 8840,'0.000'21.000'96,"0.000"-2.000"737,0.000 0.000 1025,0.000 21.000-1378,0.000-19.000-416,0.000 18.000-64,0.000-19.000 32,0.000 0.000-32,0.000-20.000 96,0.000 19.000 128,20.000-19.000 929,-20.000-19.000-96,0.000-1.000-928,0.000 0.000-161,0.000-19.000-33,0.000-1.000 65,0.000 0.000-32,20.000 21.000 0,-20.000-22.000 32,0.000 21.000 64,19.000 0.000-31,-19.000 20.000 31,20.000 0.000 32,0.000 0.000 160,0.000 40.000-32,-20.000-20.000-96,20.000 20.000-64,-1.000-21.000-64,-19.000 2.000 32,0.000-2.000 32,20.000-19.000-32,-20.000 0.000 32,0.000 21.000 161,0.000-42.000 95,0.000 21.000-288,0.000 0.000-320,0.000-19.000 128,0.000-2.000 128,20.000 2.000 64,-20.000 0.000 64,0.000-2.000 32,0.000 21.000 0,0.000 0.000 0,20.000 0.000 0,-20.000 21.000 192,21.000-21.000-31,-3.000 38.000-161,-18.000-17.000-128,20.000-21.000-96,0.000 19.000-609,-20.000 2.000-352,21.000-2.000-801,-1.000-19.000-1505,-20.000 20.000-2883</inkml:trace>
  <inkml:trace contextRef="#ctx0" brushRef="#br0">13975.000 2345.000 12395,'18.000'19.000'128,"-18.000"-19.000"865,21.000 21.000 192,-21.000-21.000-992,20.000 19.000-546,0.000 1.000-672,0.000 0.000-929,-20.000 0.000-1665,19.000-20.000-2723</inkml:trace>
  <inkml:trace contextRef="#ctx0" brushRef="#br0">14054.000 2106.000 13837,'0.000'-20.000'-1858,"0.000"20.000"1249,0.000 0.000-288,20.000 0.000-7398</inkml:trace>
  <inkml:trace contextRef="#ctx0" brushRef="#br0">14153.000 2205.000 12203,'0.000'0.000'513,"0.000"0.000"-225,20.000 0.000 1441,19.000 0.000-1120,1.000-20.000-609,-1.000 20.000 32,1.000 0.000 32,1.000 0.000-128,-3.000 0.000-96,-17.000 20.000 96,-21.000 0.000-64,20.000 0.000-64,-40.000 21.000 160,20.000-3.000 32,-21.000-17.000 0,1.000-2.000 128,20.000 2.000 0,0.000-2.000-128,0.000 1.000 160,0.000 0.000-32,20.000 0.000 0,1.000-20.000-64,-1.000 0.000-160,0.000 0.000-288,0.000-20.000-705,-1.000 20.000-1826,1.000 0.000-5285</inkml:trace>
  <inkml:trace contextRef="#ctx0" brushRef="#br0">14252.000 2385.000 13036,'0.000'0.000'-32,"0.000"0.000"865,0.000 0.000 576,20.000-21.000-1153,19.000 21.000-224,2.000-19.000-128,-3.000 19.000-224,3.000 0.000-929,-21.000 0.000-3140</inkml:trace>
  <inkml:trace contextRef="#ctx0" brushRef="#br0">14609.000 2324.000 14541,'40.000'0.000'-192,"-20.000"0.000"673,0.000-19.000 1184,19.000 19.000-1345,-19.000 0.000-63,21.000-19.000-97,-23.000-2.000 96,2.000 1.000-160,-20.000 0.000 32,21.000 0.000-128,-21.000 0.000-64,-21.000 1.000-32,1.000-1.000-256,2.000 20.000-33,-23.000 0.000 161,1.000 0.000 64,21.000 20.000 96,-21.000-1.000 0,20.000 1.000 192,20.000 20.000 192,0.000 1.000 129,20.000-3.000 320,0.000-17.000-1,39.000 19.000-95,-18.000-21.000-65,17.000-19.000-319,3.000 20.000-65,-2.000-20.000-32,0.000 0.000-352,-39.000 0.000-865,20.000 0.000-2082,-40.000 0.000-7367</inkml:trace>
  <inkml:trace contextRef="#ctx0" brushRef="#br0">13021.000 2901.000 6245,'-20.000'-20.000'2947,"20.000"20.000"-2659,-20.000-20.000 1538,1.000 20.000-609,-1.000 0.000-896,0.000 0.000-225,-20.000 0.000 0,21.000 20.000-32,-1.000 0.000 32,0.000 19.000-32,20.000 1.000 160,-20.000 0.000-96,20.000-1.000 33,0.000 22.000-1,20.000-22.000 64,20.000 1.000 0,-1.000-20.000-96,1.000 0.000 32,-1.000 0.000 1,21.000-20.000 95,-21.000 0.000 288,22.000 0.000-127,-23.000-20.000-65,3.000 0.000-224,-1.000-21.000-64,-21.000 22.000-128,-19.000-20.000 64,0.000-2.000-128,0.000 2.000 32,-19.000-1.000-32,-21.000 20.000 32,-1.000-20.000-64,3.000 1.000 160,-3.000 39.000 64,-18.000-20.000-96,-1.000 20.000 0,21.000 20.000-97,-1.000-20.000 65,1.000 20.000-96,39.000-1.000 32,0.000 1.000 32,0.000 0.000 128,19.000 0.000 32,21.000 0.000 96,0.000 19.000-64,-1.000-39.000-32,1.000 20.000 0,-1.000 0.000-96,2.000-20.000-160,-21.000 0.000-352,0.000 0.000-737,-2.000 21.000-2019</inkml:trace>
  <inkml:trace contextRef="#ctx0" brushRef="#br0">13517.000 3159.000 5733,'21.000'0.000'4004,"-21.000"0.000"-4677,-21.000 0.000 1602,21.000 0.000-352,0.000 19.000-545,-20.000 2.000 32,20.000-1.000 96,0.000 0.000 64,0.000 0.000 96,0.000-1.000-96,20.000-19.000-63,1.000 20.000 127,-1.000-20.000 96,18.000 20.000 225,-17.000-20.000 63,-1.000-20.000-287,0.000 20.000-161,0.000-20.000-96,-20.000 1.000 128,0.000-1.000-127,0.000 0.000-65,-20.000 0.000-32,0.000 20.000-96,0.000-21.000 64,-21.000 21.000-32,23.000-19.000-129,-23.000 19.000-383,21.000 0.000-1378,20.000 19.000-6150</inkml:trace>
  <inkml:trace contextRef="#ctx0" brushRef="#br0">14054.000 2980.000 9769,'-20.000'-20.000'1153,"20.000"0.000"-1121,0.000 20.000 1441,-20.000 0.000-832,20.000-19.000-673,-21.000 19.000-160,3.000 19.000 64,-2.000 1.000 128,20.000 0.000 0,-21.000 0.000 0,21.000 20.000 0,0.000-1.000 0,0.000 2.000-32,21.000-2.000-129,17.000-20.000 33,3.000 2.000-64,-1.000-1.000 128,-1.000 0.000-128,21.000-20.000 96,-1.000 0.000 96,-19.000 0.000 96,-1.000 0.000 64,-19.000-20.000-64,21.000 0.000 96,-23.000-1.000-32,2.000-18.000 129,-20.000-1.000 223,0.000 20.000-95,-20.000-19.000-225,2.000-1.000-64,-23.000 20.000 64,1.000 0.000-32,-19.000 0.000 160,0.000 20.000-127,-1.000 0.000 95,1.000 0.000-128,19.000 0.000-224,19.000 20.000-32,3.000 0.000-64,18.000 0.000 96,18.000 0.000 160,3.000 0.000 0,39.000-1.000 96,-1.000 1.000-64,0.000 0.000-64,1.000-20.000 0,-21.000 21.000-32,22.000-21.000-96,-41.000 0.000-384,18.000 0.000-545,-17.000 19.000-769,-21.000-19.000-3715</inkml:trace>
  <inkml:trace contextRef="#ctx0" brushRef="#br0">14590.000 3139.000 11050,'0.000'39.000'320,"19.000"-18.000"-160,-19.000-1.000 1762,20.000 0.000-1409,-20.000 0.000-513,20.000-1.000-353,-20.000 1.000-1216,20.000-20.000-3428</inkml:trace>
  <inkml:trace contextRef="#ctx0" brushRef="#br0">17587.000 1669.000 4131,'0.000'-20.000'1794,"0.000"20.000"-769,0.000-20.000 833,-20.000 0.000-513,20.000 20.000-384,0.000 0.000-641,0.000 0.000-320,0.000 0.000 257,20.000 20.000 287,-20.000 0.000 161,0.000 20.000 63,20.000 19.000-287,-20.000 40.000-193,20.000 41.000-224,-20.000-1.000 64,0.000-20.000 1,19.000-19.000-97,-19.000-41.000 96,20.000-19.000 288,-20.000-20.000 257,0.000-1.000-289,0.000-19.000-128,20.000 0.000 129,-20.000 0.000-33,20.000-19.000-320,-20.000-1.000-320,21.000-20.000-193,-3.000 0.000-31,2.000 0.000-129,1.000 2.000 353,-1.000 17.000 192,0.000 1.000-96,0.000 0.000 256,-1.000 20.000-64,1.000 0.000 32,0.000 20.000 160,0.000 0.000 0,-20.000 1.000 96,20.000 17.000-159,-1.000 2.000-65,-19.000 0.000 0,20.000 0.000-64,-20.000-20.000 0,20.000 19.000 64,-20.000-19.000-289,20.000 0.000-479,-20.000 0.000-706,0.000 0.000-1472,0.000-20.000-5350</inkml:trace>
  <inkml:trace contextRef="#ctx0" brushRef="#br0">18421.000 2404.000 768,'0.000'0.000'1666,"0.000"0.000"-353,0.000 0.000 1538,0.000 0.000-705,0.000 0.000-609,0.000 0.000-63,0.000-19.000-129,0.000 19.000-480,0.000 0.000-257,-20.000 0.000-127,20.000 0.000-289,-20.000-21.000-192,0.000 42.000 64,20.000-21.000-128,-19.000 0.000 64,-1.000 19.000-32,0.000 1.000 32,20.000 0.000-32,0.000 0.000 32,0.000 19.000-32,20.000-19.000 32,0.000 20.000 32,-1.000-20.000 0,21.000-1.000 0,0.000 1.000-64,-1.000 1.000 64,1.000-21.000 32,-1.000 0.000 0,1.000 0.000 96,1.000-21.000 96,-21.000 1.000-63,-20.000 1.000 31,0.000-1.000-96,0.000 0.000-96,-20.000-20.000-64,-21.000 20.000 0,1.000 1.000-32,1.000-1.000 32,-1.000 0.000 0,1.000 20.000 32,-1.000 20.000-32,0.000-20.000 0,21.000 20.000 32,19.000-20.000-128,0.000 19.000 64,19.000 1.000 96,1.000-20.000 64,20.000 0.000-64,-1.000 0.000 0,21.000 20.000-32,-21.000-20.000-64,22.000 0.000-481,-41.000 0.000-768,19.000 20.000-1442,-39.000-20.000-5861</inkml:trace>
  <inkml:trace contextRef="#ctx0" brushRef="#br0">18937.000 1649.000 10249,'0.000'-40.000'545,"0.000"40.000"384,0.000 0.000-33,0.000 0.000-767,0.000 0.000-129,-20.000 20.000 32,20.000 20.000 192,-20.000-1.000 448,0.000 21.000 33,1.000 19.000 32,19.000 21.000 32,-20.000 0.000-161,0.000-1.000-320,20.000-20.000-127,20.000-39.000-226,0.000 19.000-31,-1.000-38.000-288,1.000 19.000-225,20.000-21.000-63,-19.000 1.000-257,-3.000 0.000-544,2.000-20.000-1410,0.000 20.000-3523</inkml:trace>
  <inkml:trace contextRef="#ctx0" brushRef="#br0">19136.000 2126.000 12395,'0.000'0.000'-320,"0.000"20.000"1153,20.000 0.000 832,-1.000-1.000-1088,21.000 21.000-225,0.000-20.000-192,-1.000 21.000-96,1.000-22.000-64,-1.000 0.000-288,1.000 2.000-352,1.000-21.000-321,-3.000 19.000-449,-17.000-19.000-960,-1.000 0.000-1762</inkml:trace>
  <inkml:trace contextRef="#ctx0" brushRef="#br0">19474.000 2146.000 9545,'-20.000'20.000'2082,"-21.000"-1.000"-1954,21.000 21.000 2338,-19.000-20.000-448,19.000 21.000-993,-20.000-3.000-673,20.000-17.000-288,-19.000 19.000-128,39.000-21.000-192,0.000 1.000-1121,0.000 0.000-898,0.000 0.000-3810</inkml:trace>
  <inkml:trace contextRef="#ctx0" brushRef="#br0">20545.000 1629.000 3843,'-20.000'-20.000'1538,"20.000"20.000"1152,-20.000-20.000-640,20.000 20.000-416,0.000 0.000-321,0.000 0.000-608,0.000 0.000-225,0.000 0.000 32,0.000 0.000 289,0.000 0.000-320,20.000 20.000 95,0.000 20.000-31,20.000-20.000-193,-1.000 39.000-32,1.000-19.000-31,-1.000 39.000-193,2.000 2.000 32,-1.000 18.000-96,-22.000-20.000 0,3.000 0.000 32,-21.000-19.000-64,0.000-19.000 0,-21.000-3.000 0,21.000 2.000 0,-18.000 0.000-32,-2.000-20.000-352,0.000 0.000-577,-1.000 0.000-705,1.000-1.000-1473,20.000 1.000-7943</inkml:trace>
  <inkml:trace contextRef="#ctx0" brushRef="#br0">21319.000 2146.000 1153,'0.000'20.000'11851,"0.000"-20.000"-11947,20.000 0.000 1921,0.000 0.000 65,0.000 0.000-1153,19.000 0.000-385,1.000-20.000-160,1.000 20.000-224,-3.000 0.000-192,23.000 0.000-480,-43.000 0.000-1282,23.000 0.000-1730,-41.000 0.000-6373</inkml:trace>
  <inkml:trace contextRef="#ctx0" brushRef="#br0">22412.000 2086.000 7238,'0.000'-20.000'1442,"0.000"20.000"-385,0.000 0.000 1569,0.000 0.000-1216,0.000 0.000-866,0.000 0.000-448,0.000 20.000-160,0.000 0.000 64,0.000 0.000 96,0.000 0.000-64,18.000 19.000 64,2.000-19.000 0,1.000 0.000-64,-1.000 20.000 32,0.000-19.000 1,-1.000-21.000-33,21.000 19.000 160,-20.000-19.000 64,19.000 0.000 0,-19.000 0.000 33,0.000-19.000-33,0.000-2.000-32,-20.000 1.000-32,20.000 0.000-32,-20.000 0.000-128,0.000 0.000-128,0.000 1.000-64,-20.000-1.000 0,20.000 0.000-32,0.000 20.000-97,0.000 0.000-127,-20.000 0.000-64,20.000 20.000 223,0.000 0.000 129,20.000 19.000 96,-20.000 1.000 32,20.000 20.000-64,1.000-20.000 0,-21.000 19.000 64,18.000 1.000 0,2.000-1.000 64,-20.000-19.000-32,0.000 19.000 160,0.000-19.000 385,0.000-20.000 96,-20.000 19.000 95,2.000-18.000 161,-23.000-1.000-160,21.000 0.000-193,-20.000-20.000 1,1.000 0.000-545,-21.000 0.000-96,21.000 0.000-224,-22.000 0.000-257,23.000 0.000-192,-3.000 0.000-448,2.000-20.000-512,19.000 20.000-1506,20.000 0.000-5926</inkml:trace>
  <inkml:trace contextRef="#ctx0" brushRef="#br0">17508.000 1172.000 2626,'0.000'0.000'224,"0.000"0.000"1346,0.000 0.000-257,0.000 0.000-737,0.000 0.000 1,-20.000 0.000 384,20.000 0.000 0,0.000 0.000-32,0.000 20.000-96,-20.000-20.000-257,20.000 20.000-256,0.000 0.000-192,-20.000 0.000 1,20.000-1.000 31,-19.000 21.000 160,-1.000 20.000 96,20.000-21.000-31,-20.000 21.000-1,-1.000-1.000-64,21.000 21.000-95,-20.000 0.000 63,20.000-1.000-64,0.000 0.000-96,0.000 21.000-32,0.000 0.000 129,20.000-1.000 127,-20.000 0.000-64,21.000-39.000 97,-1.000 20.000-97,-20.000-21.000-64,20.000 20.000-64,19.000-19.000-64,-19.000 0.000-32,20.000-1.000 64,-21.000-19.000-224,1.000 0.000-32,20.000-2.000-256,-20.000-17.000-257,-1.000-1.000-127,1.000 0.000-321,-20.000-20.000-1378,0.000 20.000-5476</inkml:trace>
  <inkml:trace contextRef="#ctx0" brushRef="#br0">23702.000 1212.000 992,'0.000'0.000'2179,"0.000"0.000"383,0.000 0.000-416,0.000 0.000-416,0.000 0.000-449,0.000 0.000-128,0.000 0.000-192,0.000 0.000-96,0.000 0.000-225,0.000 0.000-95,0.000 0.000-161,0.000 0.000-128,0.000-20.000-95,0.000 20.000-33,0.000 0.000 96,0.000 0.000 0,20.000 20.000 32,-20.000-20.000-64,20.000 20.000-63,-1.000-20.000-97,1.000 20.000 0,0.000-1.000-32,0.000 1.000-32,19.000 0.000 32,-19.000 21.000 0,0.000-2.000 32,20.000 0.000-32,-21.000 1.000 32,21.000 0.000-32,-20.000 20.000 32,19.000-21.000 0,-19.000 21.000-32,0.000-1.000 64,1.000 1.000-64,-1.000-1.000 32,-20.000 22.000 96,18.000-22.000-32,-18.000 1.000 96,0.000-1.000 97,0.000 1.000-33,-18.000-1.000-160,-2.000 2.000-32,-1.000 17.000 64,1.000-18.000-64,0.000-1.000 0,2.000 1.000 0,-3.000-1.000 0,1.000 1.000-64,20.000-20.000 64,-20.000 0.000-64,0.000 0.000 0,1.000-2.000 32,-1.000-17.000-320,0.000 19.000-256,20.000-20.000-417,-20.000 0.000-385,20.000-1.000-479,0.000-19.000-2307</inkml:trace>
  <inkml:trace contextRef="#ctx0" brushRef="#br0">24178.000 1132.000 10153,'0.000'-19.000'769,"0.000"19.000"1409,0.000 0.000-545,20.000-20.000-1216,-20.000 20.000-321,40.000 0.000 384,-21.000 0.000-63,21.000 0.000-257,0.000 0.000-256,-1.000 0.000 0,-19.000 20.000 32,0.000-20.000-64,0.000 19.000-33,1.000 21.000 129,-21.000-20.000 64,0.000 20.000 65,-21.000-20.000-1,21.000 19.000 192,-20.000-19.000-32,0.000 0.000-64,20.000 1.000-64,-20.000-2.000 33,20.000 1.000 63,20.000-1.000 128,0.000 1.000 0,0.000 1.000-95,19.000-21.000-225,-19.000 19.000-64,21.000-19.000-1057,-21.000 20.000-993,-2.000-20.000-2659</inkml:trace>
  <inkml:trace contextRef="#ctx0" brushRef="#br0">8972.000 7352.000 10249,'-20.000'0.000'-128,"20.000"0.000"160,-20.000 0.000 352,20.000 0.000 513,-21.000 0.000-608,21.000 0.000-257,-18.000 20.000 160,-23.000 19.000 480,21.000 1.000 65,0.000 19.000-224,-19.000 1.000 95,19.000 20.000-127,-20.000-20.000-97,40.000 19.000-128,-19.000-19.000-96,19.000-1.000-63,0.000 1.000-33,19.000 0.000-64,1.000-21.000 0,0.000 1.000-289,0.000 0.000-255,19.000-20.000-257,-19.000-1.000-544,21.000-19.000-961,-21.000 0.000-3876</inkml:trace>
  <inkml:trace contextRef="#ctx0" brushRef="#br0">8992.000 7809.000 14477,'0.000'20.000'-288,"19.000"-20.000"160,-19.000 20.000 448,20.000-1.000 0,0.000 1.000-159,20.000 0.000-65,-1.000 20.000 32,-19.000-1.000-32,20.000-18.000-32,19.000 18.000 0,-18.000-19.000-32,-3.000 20.000-224,-17.000-20.000-417,19.000 0.000-224,-22.000-20.000-512,3.000 0.000-673,-21.000 0.000-1217,20.000 0.000-2114</inkml:trace>
  <inkml:trace contextRef="#ctx0" brushRef="#br0">9407.000 7809.000 10666,'0.000'0.000'1121,"-18.000"20.000"-1346,-2.000-20.000 642,0.000 39.000 992,-21.000-19.000-704,2.000 20.000-577,-1.000 0.000-32,20.000 0.000-32,1.000 19.000-64,-1.000-19.000-96,0.000-20.000-673,20.000 0.000-1217,20.000 0.000-3235</inkml:trace>
  <inkml:trace contextRef="#ctx0" brushRef="#br0">9508.000 7411.000 768,'-20.000'-20.000'10186,"20.000"20.000"-9642,-20.000 0.000 65,20.000 0.000 96,0.000 20.000-161,0.000 0.000-95,0.000 0.000 127,-20.000 20.000-192,20.000-1.000 161,0.000 1.000 32,0.000-19.000-33,20.000 17.000-224,-20.000 3.000-192,20.000-21.000-95,-20.000 20.000-1,20.000-21.000-257,-1.000 1.000-383,1.000 0.000-289,0.000 0.000-480,0.000-20.000-609,0.000-20.000-2018</inkml:trace>
  <inkml:trace contextRef="#ctx0" brushRef="#br0">9707.000 7551.000 10153,'0.000'0.000'1474,"0.000"19.000"-2019,0.000-19.000 1858,0.000 21.000 385,0.000-2.000-1314,0.000 0.000-352,18.000 2.000 0,-18.000-1.000-256,20.000 0.000-256,-20.000 0.000-449,21.000 0.000-929,-1.000-20.000-2146</inkml:trace>
  <inkml:trace contextRef="#ctx0" brushRef="#br0">9725.000 7431.000 11947,'-18.000'0.000'2818,"18.000"0.000"-2753,0.000 0.000 31,0.000 0.000 224,0.000 0.000-576,18.000 0.000-1346,-18.000 20.000-864,20.000-20.000-4421</inkml:trace>
  <inkml:trace contextRef="#ctx0" brushRef="#br0">9825.000 7332.000 10826,'0.000'-20.000'1473,"0.000"20.000"-1697,0.000 20.000 672,0.000-20.000 1154,20.000 20.000-481,0.000 0.000-320,0.000-1.000-417,0.000 21.000-192,-20.000-20.000-64,19.000 20.000-128,1.000-1.000-64,0.000 1.000-833,-20.000 0.000-224,20.000-21.000-32,-20.000 22.000-736,0.000-21.000-2211</inkml:trace>
  <inkml:trace contextRef="#ctx0" brushRef="#br0">10104.000 8008.000 15022,'18.000'39.000'192,"-36.000"1.000"320,-3.000 0.000 1282,-19.000 0.000-1185,1.000 19.000-705,-1.000-19.000-833,20.000 0.000-673,-19.000-1.000-1633</inkml:trace>
  <inkml:trace contextRef="#ctx0" brushRef="#br0">10620.000 7829.000 11627,'0.000'-20.000'-97,"0.000"20.000"-287,-20.000 20.000 416,20.000 0.000 192,-20.000 19.000-128,20.000 1.000-64,0.000 0.000 0,0.000 20.000 0,20.000-41.000 33,0.000 21.000-1,19.000-20.000 0,-19.000-20.000 160,20.000 0.000 449,-1.000 0.000-33,1.000-20.000-127,-20.000 0.000 95,-1.000-19.000-63,1.000 19.000-1,-20.000-1.000-256,0.000-18.000-255,0.000 39.000-33,0.000-20.000-129,0.000 20.000-543,0.000 20.000 31,-20.000 0.000 513,20.000 20.000 160,0.000 19.000-32,0.000 1.000 0,20.000-1.000 32,-20.000 1.000 32,0.000 0.000-32,0.000-21.000 64,0.000 21.000 225,0.000-40.000 351,-20.000 19.000 545,20.000-18.000 33,-39.000-1.000-225,19.000-20.000-321,-20.000 0.000-448,21.000 0.000-256,-21.000-20.000-160,20.000-1.000-416,-1.000 2.000-641,3.000-1.000-737,-2.000-19.000-256,20.000-2.000-2403</inkml:trace>
  <inkml:trace contextRef="#ctx0" brushRef="#br0">11017.000 7253.000 10089,'-20.000'19.000'96,"20.000"1.000"64,0.000 0.000 1794,-21.000 40.000-416,21.000-21.000-930,0.000 21.000-223,0.000-1.000-161,0.000 2.000-64,21.000-23.000-128,-1.000 3.000 32,-20.000-21.000-32,18.000 0.000-192,2.000 0.000-321,1.000-1.000-608,-1.000-19.000-640,0.000 0.000-2852</inkml:trace>
  <inkml:trace contextRef="#ctx0" brushRef="#br0">11215.000 7510.000 8456,'0.000'41.000'3203,"0.000"-22.000"-3235,0.000 2.000 384,0.000-2.000 96,0.000 0.000-448,20.000 2.000-800,-20.000-1.000-290,19.000-20.000-863,1.000 20.000-1603</inkml:trace>
  <inkml:trace contextRef="#ctx0" brushRef="#br0">11254.000 7391.000 11274,'0.000'0.000'-352,"0.000"0.000"-6118,0.000 0.000 3811</inkml:trace>
  <inkml:trace contextRef="#ctx0" brushRef="#br0">11373.000 7372.000 8776,'20.000'39.000'1185,"1.000"-19.000"160,-1.000 0.000-32,-2.000 0.000-288,3.000 0.000-480,-1.000 19.000-353,0.000-18.000-128,-20.000 19.000 0,0.000-21.000-32,20.000 21.000-352,-20.000 0.000-1089,0.000-20.000-1570,0.000 0.000-5029</inkml:trace>
  <inkml:trace contextRef="#ctx0" brushRef="#br0">11513.000 7233.000 8584,'20.000'0.000'224,"-20.000"0.000"32,19.000 0.000 1250,1.000 20.000-353,0.000-1.000-353,0.000 21.000-351,0.000-20.000 191,19.000 20.000 65,-19.000 19.000-160,0.000 1.000-161,19.000 0.000-64,-19.000-1.000-64,0.000 1.000-31,-20.000 0.000 31,0.000 19.000-96,0.000 0.000 128,0.000 1.000-63,-20.000-1.000-65,0.000-19.000-128,1.000 19.000-192,-21.000-19.000-257,20.000 0.000-223,-19.000-21.000-129,19.000 21.000-256,-20.000-20.000-1185,20.000 0.000-4485</inkml:trace>
  <inkml:trace contextRef="#ctx0" brushRef="#br0">17071.000 1649.000 224,'20.000'0.000'1121,"-20.000"0.000"929,0.000 0.000-513,0.000 0.000-544,0.000 0.000 416,0.000 0.000 129,0.000 0.000-225,0.000 0.000-128,20.000 0.000-128,-20.000 0.000-192,0.000 0.000 0,0.000 0.000-64,20.000 0.000-33,-20.000 0.000 1,19.000 0.000-192,-19.000 0.000-257,0.000 0.000-192,20.000-20.000-64,-20.000 20.000 32,0.000 0.000-64,0.000 0.000 96,0.000 0.000 97,0.000 0.000-65,-20.000 0.000-224,20.000 20.000 128,-19.000-20.000-64,-21.000 0.000-96,20.000 20.000 96,-19.000 0.000-96,-1.000-1.000 128,-19.000 1.000-64,-2.000 0.000 32,2.000-20.000 0,-1.000 20.000-64,1.000 0.000 96,-1.000 1.000 32,1.000-2.000-96,18.000 0.000-97,23.000 2.000-31,-2.000-21.000-64,-1.000 19.000 192,21.000-19.000 64,0.000 0.000 64,21.000 21.000 128,-1.000-21.000-31,39.000 20.000-1,0.000-20.000-96,1.000 19.000 0,19.000-19.000-64,-20.000 20.000 64,2.000-20.000-32,-21.000 0.000-96,-1.000 20.000-64,-19.000-20.000 32,-20.000 0.000-192,0.000 0.000-161,0.000 0.000 193,-20.000 20.000 0,-19.000 0.000-289,-22.000 0.000 225,2.000-1.000 192,-21.000 21.000 32,21.000-20.000 64,0.000 20.000 64,19.000-1.000 32,-1.000-19.000-64,23.000 20.000-96,-2.000-19.000 0,20.000-2.000 32,20.000 0.000 128,19.000 2.000 64,1.000-2.000 0,-1.000 2.000-64,21.000-2.000 97,19.000-19.000-33,-20.000 0.000 0,22.000 0.000-96,-22.000 0.000-160,-19.000 0.000-481,-20.000 0.000-768,-1.000 0.000-2563</inkml:trace>
  <inkml:trace contextRef="#ctx0" brushRef="#br0">16634.000 2960.000 6598,'0.000'0.000'2690,"0.000"0.000"-2818,0.000 0.000 1570,0.000 0.000 255,0.000 20.000-832,0.000 0.000-96,0.000 0.000-1,0.000 0.000-223,0.000 19.000-161,0.000-19.000-192,0.000 1.000-127,0.000-2.000-130,0.000 20.000-575,0.000-39.000-417,0.000 21.000-673,20.000-21.000-1857</inkml:trace>
  <inkml:trace contextRef="#ctx0" brushRef="#br0">16634.000 2801.000 15566,'20.000'0.000'-416,"-20.000"0.000"608,20.000-19.000 1602,0.000 19.000-1474,0.000-20.000-416,19.000 20.000-64,-19.000 0.000-673,-20.000 0.000-865,20.000 20.000-2017</inkml:trace>
  <inkml:trace contextRef="#ctx0" brushRef="#br0">16694.000 2921.000 9833,'20.000'19.000'1313,"-1.000"-19.000"-1217,1.000 0.000 1570,20.000 0.000-962,-20.000 0.000-800,19.000 0.000-993,-19.000 0.000-1761,1.000-19.000-5670</inkml:trace>
  <inkml:trace contextRef="#ctx0" brushRef="#br0">16793.000 3040.000 7719,'20.000'39.000'2274,"-20.000"-39.000"-2146,19.000 0.000 1826,1.000 0.000-929,-20.000 0.000-833,20.000 0.000 0,1.000 0.000-224,-1.000 0.000-352,0.000 0.000-1378,-2.000 20.000-5509</inkml:trace>
  <inkml:trace contextRef="#ctx0" brushRef="#br0">17210.000 3000.000 12748,'0.000'20.000'576,"-20.000"0.000"-127,20.000-1.000 1536,0.000 1.000-1216,0.000 0.000-833,0.000 20.000-769,0.000-20.000-1089,0.000-1.000-2626</inkml:trace>
  <inkml:trace contextRef="#ctx0" brushRef="#br0">16595.000 1311.000 6950,'0.000'0.000'128,"0.000"0.000"257,0.000 0.000 1921,0.000 0.000-993,0.000 0.000-640,0.000 20.000-129,0.000-20.000-63,0.000 21.000-193,0.000 18.000-160,0.000-20.000-64,0.000 1.000 192,0.000 1.000-96,0.000-2.000 33,0.000-19.000-97,0.000 20.000 64,0.000-20.000 96,0.000 0.000 128,0.000 0.000-287,0.000 0.000-290,0.000-20.000 1,0.000 1.000 96,0.000-2.000 0,20.000 1.000-96,-1.000-19.000 0,-19.000-1.000 128,20.000 20.000 32,0.000 0.000 32,0.000 0.000 64,-20.000 1.000 128,20.000 19.000 96,-20.000 0.000 64,19.000 0.000-95,-19.000 19.000-97,0.000 1.000-64,0.000 20.000-160,0.000 0.000-32,0.000-20.000 96,0.000-1.000-32,0.000 1.000 0,0.000 1.000 128,0.000-21.000 32,20.000 19.000-96,-20.000-19.000-64,0.000-19.000 64,20.000 19.000-128,0.000-21.000-32,0.000-18.000-64,-1.000 19.000 31,-19.000 1.000 161,20.000-2.000 96,0.000 1.000 161,1.000 20.000 127,-21.000 0.000 129,20.000 0.000-33,-20.000 0.000-128,0.000 20.000-63,20.000 1.000-257,-20.000-2.000-32,18.000 20.000-865,-18.000-19.000-897,0.000 20.000-2338</inkml:trace>
  <inkml:trace contextRef="#ctx0" brushRef="#br0">19790.000 1510.000 832,'-19.000'0.000'1185,"19.000"0.000"513,0.000 0.000 32,0.000-20.000-417,0.000 20.000-96,0.000 0.000 321,0.000 0.000-289,0.000 0.000-288,0.000 0.000-257,0.000 0.000-159,0.000 20.000-1,0.000-20.000-95,0.000 19.000 95,-20.000 2.000 1,20.000-1.000-1,0.000 19.000 65,-20.000 1.000-257,20.000 0.000-224,0.000-1.000-32,20.000 1.000-96,-20.000-20.000-32,20.000 20.000-320,-1.000-21.000-577,1.000 2.000-288,-20.000-2.000-737,20.000-19.000-2882</inkml:trace>
  <inkml:trace contextRef="#ctx0" brushRef="#br0">19930.000 1689.000 11723,'0.000'19.000'224,"0.000"1.000"96,20.000 0.000 897,-20.000-20.000-1089,0.000 20.000-640,20.000 0.000-865,-20.000 1.000-1090,19.000-21.000-3747</inkml:trace>
  <inkml:trace contextRef="#ctx0" brushRef="#br0">20009.000 1589.000 11274,'0.000'-19.000'2018,"0.000"19.000"-4004,0.000 0.000 929,0.000 0.000-5221</inkml:trace>
  <inkml:trace contextRef="#ctx0" brushRef="#br0">20088.000 1410.000 11050,'20.000'0.000'2915,"-20.000"20.000"-3107,20.000-20.000 1313,0.000 0.000-769,0.000 21.000-256,-1.000-21.000-96,21.000 39.000 0,-20.000 0.000 64,1.000 2.000 0,-1.000 18.000-128,-2.000 1.000-96,-18.000-21.000-160,0.000 1.000-289,0.000 1.000-384,0.000-22.000-801,-18.000 0.000-2594</inkml:trace>
  <inkml:trace contextRef="#ctx0" brushRef="#br0">22928.000 1470.000 9352,'0.000'-19.000'0,"0.000"19.000"1474,-20.000 0.000 319,20.000-21.000-1440,-20.000 21.000-321,20.000 21.000 256,-20.000-21.000 193,20.000 19.000 191,-21.000 21.000 225,3.000-21.000-128,18.000 22.000-97,-20.000-2.000-287,20.000 1.000-193,20.000 0.000-96,-20.000-1.000-160,18.000 1.000-545,3.000-20.000-544,-1.000 1.000-384,0.000-2.000-1442,19.000-19.000-6342</inkml:trace>
  <inkml:trace contextRef="#ctx0" brushRef="#br0">23106.000 1629.000 11530,'0.000'20.000'97,"0.000"0.000"1248,0.000-20.000-160,0.000 20.000-1057,0.000-1.000-224,20.000 1.000-417,-20.000 0.000-576,19.000 0.000-672,-19.000 0.000-2852</inkml:trace>
  <inkml:trace contextRef="#ctx0" brushRef="#br0">23185.000 1430.000 15726,'0.000'0.000'-64,"0.000"0.000"-736,0.000 0.000 992,0.000 0.000-1121,0.000 0.000-4356</inkml:trace>
  <inkml:trace contextRef="#ctx0" brushRef="#br0">23264.000 1311.000 10954,'41.000'0.000'576,"-21.000"0.000"1506,-2.000 20.000-256,3.000-20.000-833,19.000 21.000-545,-20.000 18.000-31,-1.000-20.000-161,1.000 22.000-128,0.000 18.000-64,-20.000-19.000 32,20.000 19.000-96,-20.000-19.000-128,-20.000 0.000 32,20.000-1.000-352,0.000 1.000-193,-20.000 1.000-96,20.000-3.000-288,-20.000 2.000-1569,1.000-19.000-6374</inkml:trace>
  <inkml:trace contextRef="#ctx0" brushRef="#br1">17964.000 3079.000 5861,'0.000'0.000'192,"0.000"0.000"225,0.000 0.000 1472,0.000 20.000-255,0.000-20.000-1025,0.000 0.000-385,0.000 0.000 32,0.000 0.000 289,0.000 0.000 223,20.000 0.000-63,0.000 0.000-193,-20.000 0.000-159,20.000 0.000-97,0.000 0.000-64,-1.000 0.000-32,21.000 0.000 129,1.000 0.000-65,-3.000 0.000 0,3.000 0.000 0,18.000 21.000-96,-19.000-21.000-64,19.000 0.000-32,1.000 0.000-32,19.000 0.000 0,-20.000 19.000 0,22.000-19.000 0,-22.000 20.000-32,40.000-20.000 32,-20.000 19.000 0,40.000 2.000 32,-19.000-21.000 0,19.000 0.000 0,0.000 20.000 33,1.000-20.000-33,-2.000 0.000-32,21.000 0.000 128,1.000 0.000-64,-22.000 0.000 96,1.000 20.000-32,20.000-20.000-32,-39.000 0.000 0,-1.000 0.000-32,-20.000 0.000-64,-19.000 20.000-32,-1.000-20.000 0,-39.000 0.000-64,1.000 0.000-352,-21.000 0.000-1314,-21.000 0.000-2466</inkml:trace>
  <inkml:trace contextRef="#ctx0" brushRef="#br1">19354.000 2742.000 2594,'0.000'0.000'320,"0.000"0.000"1186,0.000 0.000 640,0.000 0.000-417,0.000 0.000-864,0.000 0.000 32,0.000 0.000 96,0.000 0.000-352,0.000 0.000-225,0.000 0.000 96,0.000 0.000 65,0.000 0.000-97,0.000 0.000-95,0.000 0.000-65,0.000 0.000-32,0.000 0.000-95,0.000 0.000-161,19.000 0.000 0,1.000 0.000 32,0.000 0.000-96,1.000 0.000 96,19.000 0.000-32,19.000 0.000-32,-19.000 0.000 0,19.000 0.000-32,0.000 0.000 0,1.000 0.000-64,-1.000 0.000 32,20.000 0.000-33,-18.000 20.000-95,18.000-20.000 160,-20.000 0.000-32,1.000 0.000 64,-1.000 0.000 32,-19.000 0.000-608,-19.000 0.000-225,-1.000 0.000-1826,-2.000 0.000-6085</inkml:trace>
  <inkml:trace contextRef="#ctx0" brushRef="#br1">22392.000 3318.000 7431,'-21.000'0.000'-32,"21.000"0.000"832,0.000 0.000 1474,0.000 0.000-992,0.000 0.000-610,0.000 0.000-191,0.000 0.000 127,21.000 0.000 257,-1.000 0.000-160,18.000 0.000-129,3.000 0.000-63,18.000 0.000-97,1.000 0.000-192,19.000 0.000-31,20.000 0.000-65,21.000 0.000-64,-1.000 0.000 0,19.000 0.000 0,-39.000 0.000-32,-20.000 20.000-128,-38.000-20.000-1185,-1.000 0.000-1026,-40.000 0.000-2305</inkml:trace>
  <inkml:trace contextRef="#ctx0" brushRef="#br1">16555.000 3596.000 4388,'0.000'0.000'704,"0.000"0.000"642,0.000 0.000 800,0.000 0.000-481,0.000 0.000-768,0.000 0.000-513,0.000 0.000-191,0.000 0.000 287,20.000 0.000 1,-20.000-19.000-161,20.000 19.000-128,-20.000 0.000 0,20.000 0.000-128,19.000 0.000-32,1.000 0.000-32,-1.000-21.000 0,21.000 21.000 32,-1.000 0.000-32,22.000 0.000 0,-2.000 0.000 32,0.000 0.000 0,0.000-20.000 0,0.000 20.000 0,2.000 0.000 32,-2.000 0.000-96,-40.000-19.000 0,21.000 19.000 0,-40.000 0.000-192,-1.000 0.000-737,-19.000 0.000-1121,0.000 0.000-2530</inkml:trace>
  <inkml:trace contextRef="#ctx0" brushRef="#br2">16933.000 974.000 2690,'0.000'0.000'160,"0.000"0.000"1218,0.000-21.000 736,0.000 21.000-1025,0.000 0.000-225,0.000 0.000 97,0.000-20.000-416,0.000 20.000-193,0.000 0.000-96,-20.000 0.000-63,20.000 0.000 255,0.000 0.000 32,0.000-19.000-63,0.000 19.000-97,-20.000 0.000 32,20.000 0.000-255,0.000 0.000 31,-21.000-20.000-64,1.000 20.000-64,0.000 0.000 0,1.000 0.000-64,-1.000 0.000 32,0.000 0.000 32,0.000 0.000 0,0.000 20.000-32,1.000-20.000-32,-1.000 19.000 32,-20.000 1.000 32,20.000 1.000-33,1.000-21.000 1,-1.000 39.000 64,-20.000-19.000 1,19.000-1.000-33,3.000 2.000 0,-2.000 19.000 32,-1.000-21.000-32,21.000 21.000 0,0.000-20.000 0,-20.000 0.000 0,20.000 20.000-32,20.000-21.000 64,-20.000 21.000-32,21.000 1.000 32,-21.000-22.000 0,20.000 20.000 0,-2.000-19.000 0,3.000 20.000 32,-1.000-20.000-32,20.000 0.000-64,-21.000-1.000 96,21.000 2.000-32,0.000-1.000 32,-1.000-20.000-32,1.000 19.000-32,-1.000-19.000 96,1.000 0.000-64,1.000 0.000 0,-3.000-19.000-32,3.000-1.000 32,-1.000-1.000 64,-1.000 2.000-32,1.000-21.000 32,-1.000 0.000-64,-19.000-19.000 96,0.000 19.000 97,0.000-20.000-193,-20.000 21.000 288,0.000-21.000-128,0.000 20.000 161,-20.000-19.000-1,0.000 19.000 288,-19.000 1.000-191,-1.000 19.000-225,0.000-1.000-192,21.000 1.000-160,-21.000 20.000-833,20.000-19.000-1153,-1.000 19.000-2690</inkml:trace>
  <inkml:trace contextRef="#ctx0" brushRef="#br2">17249.000 875.000 2914,'-19.000'0.000'1089,"19.000"0.000"1634,-20.000 0.000-929,20.000 0.000-385,0.000 0.000-384,0.000 0.000-32,0.000 0.000-385,0.000 0.000-159,0.000 0.000 31,0.000 0.000-63,20.000 0.000-129,-1.000-21.000-64,1.000 21.000-96,0.000-20.000 0,21.000 20.000-32,-3.000-19.000 1,23.000-2.000-1,-2.000 2.000-32,0.000-21.000-32,1.000 20.000-32,-1.000 0.000-32,20.000 20.000-128,-38.000-19.000-193,-1.000-2.000 65,-1.000 21.000-449,-19.000 0.000-736,-20.000 0.000-705,0.000 0.000-1922</inkml:trace>
  <inkml:trace contextRef="#ctx0" brushRef="#br2">18261.000 417.000 1761,'-18.000'0.000'2370,"18.000"0.000"-1441,0.000 0.000 1794,0.000 0.000-865,0.000 0.000-962,0.000 0.000-607,18.000 0.000-289,-18.000 0.000 0,0.000 0.000 0,0.000 0.000-96,0.000 0.000-32,0.000 0.000 96,0.000 0.000 32,0.000 0.000 0,0.000 0.000 0,0.000 0.000-33,0.000 0.000 66,0.000 0.000 63,0.000 0.000-32,0.000 0.000 128,0.000 0.000-96,0.000 0.000 0,0.000 0.000-64,0.000 0.000 64,0.000 20.000 96,0.000-20.000 65,0.000 0.000 191,0.000 0.000-96,0.000 0.000 1,0.000 0.000 63,0.000 0.000 0,-18.000 0.000-31,18.000 0.000-129,0.000 0.000-64,0.000 0.000 32,0.000 0.000 1,18.000 0.000-33,3.000 0.000-96,-1.000 0.000-128,0.000 0.000 64,0.000 0.000-32,19.000 0.000-32,1.000-20.000-32,-20.000 20.000-128,19.000 0.000-97,-19.000-19.000-351,0.000 19.000-129,1.000 0.000-192,-3.000 0.000-192,2.000 0.000-320,-20.000 0.000-1282,0.000 0.000-3267</inkml:trace>
  <inkml:trace contextRef="#ctx0" brushRef="#br2">18342.000 556.000 12619,'0.000'20.000'-384,"0.000"-20.000"576,19.000 0.000 577,-19.000 0.000-513,20.000 0.000-192,20.000 0.000-96,-1.000-20.000 0,1.000 20.000-32,1.000 0.000-128,-23.000 0.000-385,22.000 0.000-736,1.000 0.000-1345,-21.000 0.000-2147</inkml:trace>
  <inkml:trace contextRef="#ctx0" brushRef="#br2">18421.000 238.000 5252,'0.000'-20.000'5253,"20.000"1.000"-5797,-20.000 19.000 544,0.000 0.000 384,0.000 0.000-256,0.000 19.000-96,0.000 21.000 33,0.000 0.000 159,0.000 19.000-128,19.000 1.000-96,-19.000-1.000-288,0.000 1.000-161,20.000 0.000-288,-20.000-1.000 33,20.000-19.000 351,-20.000-20.000-351,20.000 0.000-1122,-20.000 0.000-1729</inkml:trace>
  <inkml:trace contextRef="#ctx0" brushRef="#br2">18500.000 199.000 9801,'20.000'-40.000'480,"-20.000"40.000"-416,0.000 19.000 1185,21.000 2.000 97,-3.000 18.000-738,-18.000 1.000-383,20.000 20.000-65,0.000 0.000 32,-20.000-1.000-96,21.000 1.000-32,-21.000-21.000-64,0.000 21.000 64,20.000-21.000-448,-20.000 1.000-673,0.000-20.000-1410,20.000 20.000-5796</inkml:trace>
  <inkml:trace contextRef="#ctx0" brushRef="#br2">18858.000 476.000 11146,'-40.000'0.000'1345,"40.000"0.000"-1473,0.000 0.000 1089,0.000 0.000 0,20.000 0.000-769,0.000 0.000-96,19.000-19.000 0,22.000 19.000 0,-3.000-20.000-160,1.000 0.000-256,2.000 20.000-865,-22.000-19.000-1121,-19.000-2.000-3684</inkml:trace>
  <inkml:trace contextRef="#ctx0" brushRef="#br2">18917.000 218.000 8295,'20.000'0.000'481,"-20.000"0.000"1345,21.000 40.000 320,-3.000-20.000-1314,-18.000 20.000-736,20.000 19.000-128,0.000-19.000-288,-20.000 19.000 0,21.000-18.000-65,-21.000 18.000-800,20.000-39.000-320,-2.000 20.000-609,3.000-21.000-3267</inkml:trace>
  <inkml:trace contextRef="#ctx0" brushRef="#br2">19274.000 556.000 8071,'20.000'20.000'-769,"-20.000"0.000"705,0.000-20.000 353,0.000 20.000-257,0.000-20.000 64,0.000 0.000 1121,0.000 20.000 737,0.000-20.000-1282,0.000-20.000-191,0.000 20.000-321,-20.000-20.000-256,20.000 0.000-96,0.000 0.000-289,0.000 0.000 65,0.000 1.000-193,0.000-1.000-31,20.000 20.000 351,0.000-21.000 225,0.000 21.000 0,19.000 0.000 32,-19.000 0.000 32,21.000 0.000-32,-1.000 0.000-64,-1.000 21.000 128,-19.000-21.000 96,20.000 0.000 385,-21.000 0.000 95,1.000 0.000-191,-20.000 0.000 768,0.000 0.000-929,0.000 0.000-288,-20.000 0.000 0,1.000 0.000 32,-1.000 20.000 0,0.000-20.000 0,0.000 19.000 0,-1.000 1.000 0,3.000 0.000-32,18.000 0.000 0,-20.000 0.000 64,40.000 0.000-64,-20.000-20.000-96,18.000 19.000-32,23.000 2.000 32,-21.000-21.000-65,0.000 0.000-127,19.000-21.000-160,-19.000 21.000-257,0.000-19.000-320,-20.000-1.000-833,20.000 0.000-2242</inkml:trace>
  <inkml:trace contextRef="#ctx0" brushRef="#br2">19691.000 517.000 2882,'0.000'0.000'449,"0.000"-20.000"-417,0.000 20.000 32,0.000 0.000 160,0.000 0.000 96,0.000 20.000 481,0.000-20.000 448,0.000 19.000-192,0.000-19.000-128,20.000 0.000-416,-20.000 20.000-417,20.000-20.000-64,-20.000 20.000-385,20.000-20.000-1248,0.000 20.000-2339</inkml:trace>
  <inkml:trace contextRef="#ctx0" brushRef="#br2">19830.000 517.000 10153,'0.000'0.000'-224,"0.000"0.000"1089,0.000 19.000 1505,0.000-19.000-1729,0.000 20.000-513,21.000 0.000-128,-21.000 20.000-160,0.000-20.000-385,20.000-1.000-640,-20.000 2.000-1762,18.000-2.000-2978</inkml:trace>
  <inkml:trace contextRef="#ctx0" brushRef="#br2">19851.000 338.000 15630,'0.000'-20.000'-1793,"0.000"20.000"928,0.000-20.000 961,0.000 20.000-2979,0.000 0.000-5253</inkml:trace>
  <inkml:trace contextRef="#ctx0" brushRef="#br2">20049.000 596.000 11466,'20.000'40.000'-224,"-20.000"-40.000"-96,0.000 19.000 2466,0.000-19.000-1441,0.000 0.000-802,0.000-19.000-415,0.000 19.000-97,0.000-20.000-159,0.000 0.000-449,0.000 0.000-225,0.000 0.000 417,0.000 0.000 801,0.000 1.000 128,19.000 19.000 384,-19.000-20.000 609,20.000 20.000 384,0.000 0.000-384,0.000 0.000-320,-20.000 0.000-161,20.000 20.000-128,-1.000-1.000-192,-19.000 21.000-128,20.000-20.000-448,-20.000 0.000-929,20.000 0.000-1218,-20.000-1.000-2722</inkml:trace>
  <inkml:trace contextRef="#ctx0" brushRef="#br2">20306.000 536.000 7110,'0.000'0.000'4869,"21.000"-19.000"-5061,-21.000 19.000 2306,0.000 0.000-1250,0.000 19.000-447,20.000-19.000-65,-20.000 20.000-64,0.000 0.000-127,0.000 0.000-161,20.000 0.000-353,-20.000 0.000-512,0.000-1.000-288,0.000 2.000-736,0.000-21.000-1731,20.000 19.000-4035</inkml:trace>
  <inkml:trace contextRef="#ctx0" brushRef="#br2">20327.000 318.000 10922,'20.000'-40.000'-1858,"-20.000"40.000"-1441,0.000-20.000 3363,0.000 20.000-3779</inkml:trace>
  <inkml:trace contextRef="#ctx0" brushRef="#br2">20466.000 616.000 6534,'0.000'39.000'2402,"0.000"-18.000"-2114,20.000-21.000 2018,-20.000 0.000-1217,0.000 0.000-1089,0.000-21.000 0,0.000 21.000-224,0.000-19.000-32,19.000-1.000-224,-19.000 0.000-33,0.000 0.000 1,0.000 0.000 319,20.000 0.000 97,-20.000 1.000 224,20.000 19.000 385,-20.000 0.000 192,20.000 0.000-129,-20.000 19.000-192,20.000 1.000-127,-1.000 0.000-161,-19.000 0.000-96,20.000 0.000-96,-20.000 0.000-801,20.000-1.000-2338</inkml:trace>
  <inkml:trace contextRef="#ctx0" brushRef="#br2">20764.000 576.000 1377,'-20.000'20.000'2562,"-1.000"0.000"-1665,1.000 0.000 1153,20.000-1.000-1217,0.000 2.000-513,0.000-2.000-32,20.000 1.000-192,1.000-20.000 97,-1.000 20.000 255,0.000-20.000 33,-2.000-20.000 479,3.000 20.000 162,-1.000-20.000-226,-20.000 1.000-127,20.000-2.000 0,-20.000 2.000-161,0.000-1.000-287,0.000 20.000-97,0.000 0.000-352,0.000 0.000-160,0.000 0.000 352,0.000 0.000 64,0.000 39.000 0,0.000 1.000-96,0.000 0.000 32,0.000 0.000-64,20.000 19.000-32,-20.000-18.000-96,19.000-2.000-64,-19.000 21.000 95,0.000-21.000 33,0.000-19.000 128,0.000 20.000 129,0.000-20.000 191,-19.000-20.000 32,-21.000 20.000 289,-1.000-20.000 96,3.000 0.000-545,-3.000 0.000-128,-18.000-20.000-160,19.000 20.000-961,-19.000-20.000-1729,19.000 20.000-6055</inkml:trace>
  <inkml:trace contextRef="#ctx0" brushRef="#br2">21537.000 556.000 7815,'-59.000'0.000'673,"39.000"0.000"-1,20.000 0.000 1346,-20.000 0.000-1249,0.000 0.000-577,20.000 0.000-256,0.000 0.000 128,20.000 0.000 224,0.000 0.000-160,0.000-20.000 33,1.000 20.000 63,-3.000-19.000-96,2.000-1.000-96,0.000-20.000 32,-20.000 20.000 0,0.000 0.000 0,-20.000 1.000-160,0.000-2.000 0,2.000 21.000 0,-3.000 0.000 128,-19.000 21.000 32,20.000-2.000-64,1.000 1.000 96,-1.000 19.000 32,20.000 2.000 128,20.000-2.000-63,-1.000 1.000-1,21.000-20.000 0,19.000 19.000-96,-19.000-18.000-64,19.000-2.000-32,2.000 1.000-192,-22.000 0.000-385,21.000-20.000-736,-40.000 0.000-1281,-1.000 0.000-2467</inkml:trace>
  <inkml:trace contextRef="#ctx0" brushRef="#br2">21776.000 536.000 8936,'0.000'-19.000'801,"20.000"19.000"-1,-1.000 0.000 1154,1.000 19.000-961,20.000 1.000-704,-20.000 0.000-193,19.000 0.000-64,2.000 0.000-257,-1.000 0.000-671,-22.000-20.000-834,23.000 19.000-1857,-21.000-19.000-3108</inkml:trace>
  <inkml:trace contextRef="#ctx0" brushRef="#br2">22114.000 536.000 11659,'-40.000'-19.000'480,"20.000"19.000"-320,-1.000 19.000 1666,3.000 1.000-865,-2.000 0.000-833,0.000 20.000-128,-1.000-20.000-192,1.000 20.000-577,20.000-1.000-224,0.000-19.000-480,20.000 20.000-1442,-20.000-40.000-2722</inkml:trace>
  <inkml:trace contextRef="#ctx0" brushRef="#br2">22292.000 536.000 9480,'-20.000'-39.000'1762,"0.000"39.000"-1826,-19.000 0.000 1089,19.000 0.000-320,0.000 0.000-609,0.000 20.000 0,20.000 19.000 0,-20.000-19.000 96,20.000 20.000-32,20.000-1.000-192,0.000-18.000-128,20.000 18.000-96,-21.000-19.000-257,21.000 0.000-415,0.000-20.000-578,-21.000 0.000-736,21.000 0.000-609,-19.000-20.000 1026,-21.000 0.000 896,20.000 0.000 769,-20.000 1.000-225,-20.000-21.000 97,20.000 20.000 704,-21.000-20.000 1058,21.000 20.000-65,-20.000 20.000-160,20.000-20.000-736,0.000 20.000 159,0.000 20.000-63,0.000-20.000-385,20.000 20.000 32,-20.000 0.000 65,21.000 20.000-161,-21.000-21.000-32,20.000 2.000-64,-2.000-2.000 256,-18.000 1.000 65,0.000 0.000 95,20.000 0.000 1,-20.000-20.000-65,21.000-20.000-224,-21.000 20.000-192,0.000-20.000 0,0.000 20.000 0,20.000-20.000-256,-20.000 1.000-96,0.000-2.000-193,0.000 21.000 33,0.000-19.000 319,20.000 19.000 161,-20.000 0.000 64,0.000 0.000 225,19.000 0.000 63,-19.000 0.000-64,0.000 0.000 0,0.000 0.000-159,20.000 19.000-65,-20.000-19.000 64,0.000 0.000 160,0.000 21.000 32,20.000-21.000-64,-20.000 0.000-224,0.000 0.000-96,0.000 0.000-384,20.000 0.000-417,-20.000 0.000-320,20.000 0.000-417,-20.000 0.000-384,0.000 0.000-1377</inkml:trace>
  <inkml:trace contextRef="#ctx0" brushRef="#br2">22768.000 596.000 9064,'0.000'0.000'865,"0.000"0.000"-577,0.000 0.000 1346,0.000 0.000-481,0.000 20.000-545,0.000 0.000-415,0.000 20.000-65,0.000-1.000-128,0.000 21.000-417,20.000-20.000-896,-20.000 20.000-288,21.000-2.000-33,-21.000-17.000 225,0.000-2.000 896,0.000-19.000 513,0.000-20.000 96,-21.000 0.000 128,21.000-20.000 65,0.000-19.000 383,-20.000-2.000-223,20.000 2.000-385,0.000-21.000-160,0.000 20.000-577,20.000-19.000-1153,-20.000 0.000 65,21.000-1.000 2113,17.000 20.000 1121,-17.000 20.000 577,19.000 20.000-640,-20.000 0.000-609,19.000 20.000-449,-19.000-20.000-160,0.000 20.000 0,-20.000 20.000-64,0.000-21.000 32,-20.000 21.000 193,0.000-20.000-97,-19.000 0.000-160,19.000 0.000-224,-20.000-20.000-769,19.000 20.000-1761,3.000-20.000-4549</inkml:trace>
  <inkml:trace contextRef="#ctx0" brushRef="#br2">23066.000 258.000 12523,'20.000'-40.000'-224,"-20.000"40.000"448,20.000 20.000 1346,-20.000 0.000-417,0.000 20.000-448,20.000 0.000-257,-20.000-1.000-128,19.000 21.000-160,-19.000 0.000-95,0.000-21.000-97,20.000 21.000-417,-20.000-20.000-544,0.000 0.000-320,20.000-1.000-897,-20.000-19.000-3363</inkml:trace>
  <inkml:trace contextRef="#ctx0" brushRef="#br2">23264.000 636.000 12523,'21.000'0.000'-320,"-21.000"0.000"1249,20.000 0.000 416,0.000 0.000-992,-2.000 0.000-225,3.000-20.000 32,-21.000 20.000-32,20.000-20.000-128,0.000 0.000-96,-20.000 20.000-417,0.000-20.000-255,0.000 20.000-97,0.000 0.000-480,0.000-20.000 127,-20.000 20.000 706,20.000 0.000 352,-20.000 0.000 160,-1.000 20.000 288,21.000 0.000 225,-18.000 0.000 63,18.000 0.000 1,0.000 0.000-161,18.000 20.000-416,3.000-40.000-96,-1.000 19.000 64,0.000-19.000 32,0.000 0.000-64,-1.000 0.000-128,21.000-19.000 31,-20.000-2.000-191,0.000 2.000-64,0.000-1.000 256,19.000 0.000 64,-19.000 0.000-1,1.000 20.000 161,-1.000-20.000-31,18.000 20.000-1,-17.000 0.000 0,-1.000 20.000 64,-20.000 0.000 192,0.000 0.000 128,0.000 0.000 385,0.000-1.000 288,0.000 2.000-224,-20.000-2.000-224,-1.000-19.000-289,-17.000 20.000-320,-3.000 0.000-577,1.000-20.000-3170</inkml:trace>
  <inkml:trace contextRef="#ctx0" brushRef="#br2">22491.000 715.000 768,'0.000'0.000'993,"0.000"0.000"609,0.000 0.000 384,0.000 20.000 224,0.000-20.000-481,0.000 0.000-864,0.000 0.000-384,0.000 0.000-289,0.000 0.000-128,0.000 0.000-64,0.000 20.000 0,-20.000-20.000 0,20.000 0.000 0,0.000 0.000 32,0.000 0.000-32,0.000 0.000 32,0.000 0.000 160,0.000 0.000 32,0.000 0.000-96,-21.000 0.000 1,21.000 0.000-97,0.000-20.000 224,0.000 0.000-96,0.000 0.000-64,21.000 20.000 32,-21.000-19.000 32,20.000-2.000-160,0.000 21.000-32,-20.000-19.000-32,19.000 19.000 0,1.000 0.000-96,0.000-20.000 96,0.000 20.000-32,-20.000 20.000 64,0.000-1.000 32,0.000 2.000 128,0.000-2.000 0,0.000 21.000-32,-20.000-20.000 32,20.000 0.000-32,0.000 20.000 0,0.000-21.000 1,0.000-19.000 95,-20.000 0.000 32,20.000 0.000 192,0.000 0.000-191,0.000 0.000-225,20.000 0.000-32,-20.000-19.000-1,0.000-2.000-63,20.000 2.000-192,-20.000-1.000-32,0.000-20.000 128,20.000 20.000-1,-20.000 1.000 97,19.000-2.000 192,-19.000 21.000 33,0.000-19.000 95,20.000 19.000 64,-20.000 0.000 64,20.000 19.000-223,-20.000 2.000-33,20.000-2.000 0,0.000 1.000-64,-20.000 0.000-32,21.000 0.000 0,-21.000 0.000-32,18.000-1.000-225,-18.000 21.000-223,0.000-20.000-193,0.000 1.000-832,0.000-2.000-2979</inkml:trace>
  <inkml:trace contextRef="#ctx0" brushRef="#br2">18441.000 914.000 9128,'0.000'0.000'-192,"0.000"0.000"1697,0.000 0.000 1,0.000 0.000-1154,0.000 0.000 97,19.000 0.000-65,1.000 0.000-64,0.000 0.000-64,0.000 0.000-159,19.000 0.000-97,1.000 0.000-97,1.000 0.000-607,-21.000 0.000-1058,19.000 0.000-4708</inkml:trace>
  <inkml:trace contextRef="#ctx0" brushRef="#br2">18500.000 318.000 992,'20.000'0.000'2146,"-20.000"0.000"161,21.000 0.000-386,-21.000 0.000-351,0.000 0.000-65,18.000 0.000-704,-18.000 0.000-416,20.000 0.000-97,-20.000 0.000-160,20.000 0.000-32,1.000 0.000-128,-1.000 0.000 64,0.000 0.000-64,-1.000 0.000-128,1.000-20.000-481,-20.000 20.000-256,20.000 0.000-288,0.000 20.000-865,-20.000-20.000-1761</inkml:trace>
  <inkml:trace contextRef="#ctx0" brushRef="#br2">18679.000 357.000 1,'0.000'-19.000'1696,"0.000"19.000"162,0.000 0.000-321,0.000 0.000-384,0.000 0.000-480,0.000 0.000-353,-19.000 0.000-31,19.000 0.000-1,-20.000 0.000 64,20.000 0.000 1,-20.000 0.000 255,-1.000 0.000-31,1.000 0.000 31,0.000 0.000-351,2.000 0.000-193,-3.000 0.000-32,1.000 0.000-32,-20.000 0.000 0,21.000 0.000 32,-1.000 19.000-32,0.000-19.000-64,20.000 20.000 32,-20.000-20.000-33,20.000 0.000-319,0.000 21.000-64,0.000-21.000-193,20.000 0.000-64,0.000 0.000-416,0.000 0.000-32,-20.000 0.000 64,19.000 0.000-32,1.000 0.000-1281</inkml:trace>
  <inkml:trace contextRef="#ctx0" brushRef="#br2">18401.000 536.000 4067,'-20.000'0.000'1025,"20.000"0.000"513,0.000 0.000 1312,0.000 0.000-1600,0.000 0.000-482,0.000 0.000-95,20.000 0.000 0,-20.000 0.000-65,20.000 0.000-287,19.000 0.000-33,1.000 0.000-224,1.000 0.000-32,-3.000 0.000 0,23.000 0.000 0,-2.000 0.000 0,-19.000 0.000-224,-1.000 0.000-64,1.000 0.000 127,-20.000 0.000-735,0.000 0.000-578,-20.000 0.000-1408</inkml:trace>
  <inkml:trace contextRef="#ctx0" brushRef="#br0">15939.000 1391.000 1761,'0.000'0.000'2467,"0.000"0.000"-97,0.000-20.000-448,0.000 20.000-609,0.000 0.000-128,0.000-19.000-224,0.000 19.000-192,0.000 0.000-65,0.000-21.000-287,0.000 21.000-129,0.000 0.000-288,0.000 0.000-96,0.000 21.000 0,0.000-21.000 288,0.000 19.000 64,0.000-19.000 32,0.000 20.000-63,20.000 19.000-65,-20.000-18.000 0,0.000 18.000-192,0.000 0.000 128,0.000 21.000-64,0.000-20.000-32,0.000 0.000 0,0.000-1.000 0,0.000 1.000 0,0.000-20.000-96,0.000 0.000-449,0.000 1.000-640,0.000-2.000-416,0.000 0.000-769,20.000-19.000-2627</inkml:trace>
  <inkml:trace contextRef="#ctx0" brushRef="#br0">15384.000 2047.000 5605,'0.000'0.000'320,"0.000"0.000"1186,-20.000 0.000 223,20.000 0.000-1120,0.000 0.000-417,0.000 0.000 192,0.000 0.000 161,20.000 0.000-161,-20.000 0.000 289,0.000 0.000 128,20.000 0.000-33,-20.000 0.000-95,19.000 0.000-193,21.000 0.000-287,-20.000 0.000-193,19.000 0.000 32,21.000 0.000-64,-21.000 0.000 32,22.000 0.000 0,-2.000 0.000 0,1.000 0.000-32,-1.000 0.000-97,0.000 0.000 1,1.000 0.000 64,-1.000 0.000-192,2.000 0.000-64,-23.000 0.000 128,3.000 0.000 31,-21.000 0.000 33,0.000 0.000 0,-20.000 0.000 128,0.000 0.000 0,0.000 0.000-128,19.000 0.000-513,-19.000-20.000-480,0.000 20.000-800,0.000 0.000-1122,0.000 0.000-2595</inkml:trace>
  <inkml:trace contextRef="#ctx0" brushRef="#br0">16000.000 2364.000 5381,'0.000'0.000'1793,"0.000"21.000"-2017,0.000-21.000 1153,0.000 19.000 480,0.000 1.000-928,0.000 0.000-257,0.000 19.000 353,0.000-19.000-97,0.000 20.000-224,-21.000-20.000-96,21.000 19.000-96,0.000-39.000 0,0.000 20.000 65,0.000-20.000 95,0.000 0.000 320,0.000 0.000 321,21.000-20.000-897,-21.000 1.000-64,0.000-21.000-32,18.000 20.000-160,2.000-20.000-129,-20.000 1.000-31,20.000 19.000 192,1.000 0.000 159,-1.000 1.000 1,0.000-2.000 64,-2.000 21.000 96,3.000 0.000 65,-21.000 0.000 159,20.000 21.000-64,-20.000-2.000 96,20.000 1.000-127,-20.000-20.000-33,0.000 40.000-32,0.000-21.000-64,0.000 1.000 0,0.000 0.000-32,0.000 0.000-32,0.000-20.000 0,0.000 0.000 0,0.000 0.000 96,20.000 0.000-32,-20.000-20.000-160,19.000 0.000-128,-19.000 20.000-161,20.000-20.000-63,0.000 20.000 32,-20.000 0.000 191,20.000-19.000 129,0.000 19.000 96,-20.000 0.000 192,19.000 0.000 193,-19.000 19.000-65,0.000 1.000 97,0.000-20.000-33,0.000 20.000-96,20.000 0.000-96,-20.000 0.000-192,0.000 0.000-192,0.000-1.000-769,0.000-19.000-1633,0.000 20.000-5125</inkml:trace>
  <inkml:trace contextRef="#ctx0" brushRef="#br0">16237.000 2066.000 1,'0.000'0.000'767,"-19.000"0.000"-126,19.000 0.000 31,0.000 20.000-191,0.000-20.000 63,-20.000 0.000 353,20.000 0.000-32,0.000 0.000-64,0.000-20.000 256,0.000 20.000 224,20.000 0.000-64,-20.000 0.000-160,0.000 0.000-96,0.000 0.000 0,0.000 20.000-160,0.000-20.000-225,0.000 0.000-351,0.000 0.000-1,19.000 0.000 128,1.000 0.000 0,0.000 0.000-159,0.000 0.000-161,19.000 0.000-32,-19.000 0.000-289,0.000-20.000-511,0.000 20.000-546,1.000 0.000-1664,-21.000 0.000-4774</inkml:trace>
  <inkml:trace contextRef="#ctx0" brushRef="#br0">15562.000 2364.000 6309,'0.000'0.000'929,"0.000"-19.000"993,-20.000 19.000 480,20.000 0.000-1184,0.000 0.000-482,0.000 0.000-159,0.000 0.000 160,0.000 0.000-225,20.000 0.000-224,-20.000 0.000-31,0.000 0.000 63,20.000 0.000-128,-20.000 0.000 0,21.000 0.000-192,-3.000-21.000 0,2.000 21.000-32,1.000 21.000-32,19.000-21.000 64,-22.000 19.000-96,3.000-19.000 0,-1.000 21.000-128,0.000-2.000-97,-20.000 1.000 97,0.000 0.000 0,-20.000 19.000 64,0.000-19.000 64,-1.000 20.000 64,3.000-20.000 64,-2.000 0.000 32,0.000-1.000-32,-1.000 1.000 64,1.000-20.000 0,20.000 0.000 0,0.000 21.000-96,0.000-21.000-128,0.000 0.000 64,20.000 0.000 416,1.000 0.000-128,19.000 0.000-127,-22.000 0.000-65,23.000 19.000-161,-21.000-19.000-639,19.000 0.000-802,-39.000 0.000-2401</inkml:trace>
  <inkml:trace contextRef="#ctx0" brushRef="#br0">15423.000 2106.000 672,'-19.000'20.000'481,"19.000"-20.000"704,-20.000 0.000 416,20.000 0.000-191,0.000 0.000-193,0.000 0.000-352,0.000-20.000 192,0.000 20.000-65,0.000 0.000-511,0.000 0.000-353,0.000 0.000-64,0.000 0.000-64,0.000 0.000 32,0.000 0.000-32,20.000 0.000 128,-20.000 0.000 64,19.000 0.000-31,1.000 0.000 127,-20.000 20.000-64,40.000-20.000-32,-1.000-20.000-96,1.000 20.000-32,1.000 0.000-32,18.000 0.000-32,-19.000 0.000 0,19.000 0.000-32,-19.000 0.000-32,19.000 20.000-32,-19.000-20.000-32,19.000 0.000 96,-18.000 0.000-128,-3.000 0.000-160,3.000 0.000 127,-1.000 0.000-95,-1.000 0.000 96,-19.000 0.000 128,0.000 0.000 0,0.000 0.000-64,-1.000 0.000 64,1.000 0.000 32,0.000 0.000 96,0.000 0.000 32,0.000 20.000 96,-20.000-20.000 96,19.000 0.000-96,1.000 0.000-95,0.000 0.000-1,0.000 0.000-32,-20.000 0.000-160,21.000 0.000-161,-21.000 0.000-800,-21.000 0.000-4772</inkml:trace>
  <inkml:trace contextRef="#ctx0" brushRef="#br0">15761.000 2166.000 4099,'-79.000'0.000'129,"38.000"0.000"1376,-18.000-20.000 385,19.000 20.000-1122,1.000 0.000-191,-1.000 0.000 32,20.000-20.000-193,0.000 20.000 257,1.000 0.000-33,19.000 0.000-448,0.000 20.000-63,0.000-20.000 95,39.000 0.000 128,1.000 0.000-96,-1.000 0.000-128,21.000 0.000 1,-1.000 0.000-1,20.000 0.000 32,-18.000 0.000 0,18.000 0.000 64,-20.000 0.000 0,22.000 0.000 1,-23.000 0.000-33,3.000 0.000-192,-22.000 0.000-64,1.000-20.000 32,-1.000 20.000-128,-19.000 0.000-97,20.000 0.000 33,-40.000 0.000 128,20.000 0.000 96,-20.000 0.000-160,0.000 0.000 32,0.000 0.000 128,0.000 0.000-224,0.000 0.000 127,0.000 0.000 97,0.000 20.000 0,0.000-20.000 97,-20.000 0.000-1,20.000 0.000 32,0.000 0.000-128,-20.000 0.000 0,0.000-20.000 32,0.000 20.000-160,-19.000 20.000 64,-1.000-20.000-193,-19.000 0.000-287,18.000 0.000 191,-17.000 0.000 33,-3.000 0.000 32,2.000 20.000 128,-1.000-20.000 160,21.000 0.000 0,-1.000 0.000-32,1.000 0.000 64,-1.000 19.000 32,-1.000-19.000 0,23.000-19.000 96,18.000 19.000 256,0.000 0.000 161,0.000 0.000-225,0.000 0.000-384,0.000 0.000-96,18.000 0.000 96,-18.000 0.000-32,20.000 0.000 32,-20.000-20.000 64,0.000 20.000-32,0.000 0.000 32,0.000 0.000 96,0.000 0.000 32,0.000 0.000-160,-20.000 0.000-160,20.000 0.000 0,-18.000 0.000 32,-3.000 0.000-160,1.000 0.000-97,-20.000 0.000 225,21.000 0.000 160,-1.000 0.000 128,20.000 0.000-192,-20.000 0.000 192,20.000-20.000-32,0.000 20.000 65,0.000 0.000 191,0.000 0.000-320,0.000 0.000-160,0.000-20.000 96,20.000 20.000-32,0.000 0.000 0,-1.000 0.000 128,1.000 20.000-32,0.000-20.000 32,21.000 0.000 32,-23.000 0.000-32,43.000-20.000-32,-2.000 20.000-32,1.000 0.000-32,-1.000 0.000 32,20.000 0.000 32,-18.000 0.000-64,18.000 20.000 64,-21.000-20.000-192,-17.000 0.000-96,18.000 0.000-65,-39.000 0.000-31,20.000 0.000 64,-20.000 0.000 96,-1.000 0.000 192,-19.000 0.000 0,0.000 0.000 64,0.000 0.000 608,0.000 0.000-127,0.000 0.000-609,0.000 0.000 64,0.000 0.000-32,0.000 0.000-32,-19.000 0.000 32,19.000 0.000 32,0.000 0.000-32,0.000 0.000 32,-20.000 0.000-193,20.000 0.000-63,-20.000 0.000 32,0.000 0.000 96,0.000 0.000 64,1.000 0.000 32,-21.000 0.000 32,-1.000 0.000-64,3.000 0.000-65,-23.000 0.000 33,23.000 0.000-160,-23.000 0.000 96,22.000 0.000 96,-1.000 20.000-32,0.000-20.000 32,1.000 0.000 64,19.000 0.000 64,0.000 0.000 128,-1.000-20.000 321,21.000 20.000 287,0.000 0.000-447,21.000 0.000-449,19.000 0.000 192,-1.000 0.000-32,21.000 0.000 0,-1.000-20.000 96,20.000 20.000 32,2.000 0.000 0,-2.000 0.000-96,-20.000 0.000 32,1.000 0.000-224,-21.000 0.000-128,-19.000 0.000 32,0.000 0.000-609,-20.000 0.000-544,0.000 0.000 256,0.000 20.000-417,0.000-20.000-415,0.000 0.000-1635</inkml:trace>
  <inkml:trace contextRef="#ctx0" brushRef="#br0">15423.000 2166.000 672,'0.000'0.000'-608,"0.000"0.000"640,0.000 0.000 544,0.000 0.000 33,0.000 0.000-257,0.000 0.000-32,0.000 0.000 257,0.000 0.000 288,0.000-20.000-321,0.000 20.000-416,0.000 0.000-32,20.000 0.000 129,-20.000 0.000 319,0.000 0.000 257,0.000-20.000-289,0.000 20.000-287,20.000 0.000-129,-20.000-20.000 96,0.000 20.000 0,0.000 0.000 0,-20.000 0.000 609,20.000 0.000-385,0.000 0.000 97,0.000 0.000 95,0.000-20.000-255,-20.000 20.000-225,20.000 0.000-64,0.000 0.000 64,0.000 20.000 353,0.000-20.000 63,0.000 0.000-192,0.000-20.000-255,20.000 20.000 127,0.000 0.000-96,0.000 0.000-96,19.000 0.000-32,-19.000 0.000 0,20.000 0.000 32,-1.000 0.000-32,22.000 0.000 0,-2.000 0.000 0,1.000 0.000 0,-1.000 0.000-32,20.000 0.000 0,-18.000 20.000 32,18.000-20.000-32,0.000 0.000-32,-19.000 0.000 32,-1.000 0.000-64,-19.000 20.000 64,-1.000-20.000-64,1.000 0.000-97,-19.000 0.000-31,-3.000 0.000 64,-18.000 0.000-192,20.000 0.000-513,-20.000 0.000 96,0.000 0.000 64,-20.000 20.000-255,20.000-20.000-802,-18.000 0.000-2050</inkml:trace>
  <inkml:trace contextRef="#ctx0" brushRef="#br3">17806.000 3457.000 7366,'0.000'-20.000'833,"0.000"20.000"224,-20.000 0.000 1474,20.000-20.000-994,0.000 20.000-576,0.000 0.000-288,0.000 0.000-385,0.000 0.000-192,0.000 0.000-224,-21.000 20.000 32,21.000-20.000 64,0.000 20.000 0,0.000 20.000 96,0.000-20.000-32,0.000 19.000-32,0.000 1.000 64,21.000 0.000-32,-1.000-21.000 64,0.000 22.000 32,19.000-22.000-32,1.000 1.000 64,19.000 0.000 97,21.000-20.000-65,20.000 0.000-160,-21.000 0.000 32,0.000 0.000-192,-20.000-20.000-449,21.000 20.000-320,-21.000-20.000-576,0.000 20.000-737,2.000-19.000-1121,-21.000 19.000-1218,-1.000-20.000 1444</inkml:trace>
  <inkml:trace contextRef="#ctx0" brushRef="#br3">18798.000 3676.000 160,'20.000'0.000'768,"0.000"0.000"-63,-20.000 20.000-289,0.000-20.000 385,0.000 19.000 128,20.000-19.000-256,-20.000 20.000 95,0.000-20.000-287,19.000 20.000-417,-19.000-20.000-96,0.000 20.000-449,20.000 0.000-1184,-20.000 0.000 31,0.000-20.000 225</inkml:trace>
  <inkml:trace contextRef="#ctx0" brushRef="#br3">18877.000 3894.000 864,'0.000'20.000'385,"0.000"-20.000"287,0.000 0.000 385,0.000 0.000-608,0.000 0.000-449,0.000 0.000 0,0.000 20.000-160,0.000-20.000 128,0.000 0.000-97,0.000 0.000 129,0.000 20.000-64,20.000-20.000 160,-20.000 20.000-63,0.000-20.000 63,0.000 20.000 224,0.000-1.000-160,0.000 1.000-128,0.000 1.000-32,0.000-2.000 32,0.000-19.000 0,-20.000 20.000 64,20.000-20.000-192,0.000 20.000 128,0.000-20.000-128,0.000 0.000-224,0.000 0.000 416,0.000 0.000-96,0.000-20.000 96,0.000 20.000 192,0.000-20.000 129,0.000 1.000-129,0.000 19.000 96,0.000-21.000 257,0.000 21.000-449,0.000-20.000-160,0.000 20.000 0,0.000-19.000 96,0.000 19.000-160,0.000-20.000-32,0.000 20.000 64,20.000-20.000 96,-20.000 0.000-32,20.000 20.000 32,-20.000 0.000 33,20.000-20.000-97,-20.000 20.000-64,0.000 0.000-97,21.000 0.000-351,-21.000 0.000-129,18.000 0.000 353,2.000 0.000 160,0.000-20.000-160,1.000 20.000 160,-1.000 0.000 64,19.000 0.000 0,-19.000 0.000 64,0.000 0.000-192,0.000 0.000-513,-1.000 0.000-833</inkml:trace>
  <inkml:trace contextRef="#ctx0" brushRef="#br3">19533.000 3894.000 544,'59.000'0.000'416,"-19.000"0.000"225,0.000 0.000 384,-21.000 20.000-705,21.000-20.000 161,0.000 0.000 352,-1.000 0.000-577,2.000 0.000-192,17.000-20.000 0,3.000 20.000 128,-2.000 0.000-32,0.000 0.000-192,-19.000 0.000 0,0.000 0.000 352,-1.000 0.000 449,-19.000 0.000-256,21.000 0.000 736,-21.000 0.000-96,19.000 0.000-609,-19.000 0.000-223,20.000 0.000 127,-21.000 0.000 1,21.000 0.000 287,0.000 0.000 257,-1.000 0.000-224,1.000-19.000-289,-1.000 19.000 97,-19.000 0.000-129,0.000-21.000-95,0.000 21.000 287,-20.000-19.000-31,0.000 19.000-417,0.000-20.000-352,-20.000 0.000-256,20.000 20.000-353,-20.000-20.000-769,0.000 20.000-2946</inkml:trace>
  <inkml:trace contextRef="#ctx0" brushRef="#br3">18500.000 3715.000 864,'0.000'-19.000'1890,"-20.000"19.000"-192,20.000 0.000 1152,0.000 0.000-672,0.000 0.000-768,0.000 0.000-161,0.000 0.000 64,0.000 0.000-320,0.000 0.000-192,0.000 0.000-128,0.000 0.000-1,20.000 0.000 1,0.000 0.000-129,1.000 0.000-287,17.000 0.000 31,3.000 0.000-288,-1.000-20.000 0,-1.000 20.000 0,1.000 0.000-96,-20.000 0.000 32,19.000 0.000 96,-19.000 0.000-224,20.000 20.000 128,-21.000-20.000 31,1.000 19.000 33,-20.000 1.000-96,0.000-20.000 96,20.000 20.000-32,-20.000 0.000 64,0.000 0.000 64,-20.000 20.000-96,20.000-21.000 97,0.000 21.000-97,0.000-20.000-32,-20.000 0.000 0,20.000 20.000 64,0.000-20.000-32,0.000-1.000 32,0.000 1.000-64,0.000 1.000 64,-19.000-2.000-32,19.000-19.000 96,0.000 0.000-96,0.000 20.000 128,0.000-20.000-32,0.000 0.000 64,0.000 0.000 0,0.000 0.000-64,0.000-20.000-64,0.000 20.000-128,19.000-19.000 0,-19.000-2.000 64,0.000 1.000-64,0.000 20.000 32,0.000-19.000 64,20.000-1.000-32,-20.000 20.000 32,20.000-20.000-32,0.000 20.000 64,1.000-20.000-32,-3.000 20.000 32,22.000 0.000-64,-19.000 0.000 96,17.000 0.000-96,3.000 0.000 64,-21.000 0.000-32,19.000 0.000-64,-19.000 0.000 64,20.000 0.000 32,-20.000 0.000 32,19.000 0.000 32,-19.000 0.000-96,20.000 0.000 32,-1.000 0.000 32,2.000 20.000 0,-21.000-20.000-64,18.000 0.000-64,3.000 0.000 64,18.000 0.000 32,-19.000 20.000-128,19.000-20.000 128,1.000 0.000-64,-1.000 0.000 64,2.000 0.000-64,-2.000 0.000 96,0.000 0.000-64,1.000 0.000-160,-21.000 0.000 96,21.000 0.000-96,-21.000-20.000-64,21.000 20.000-129,-19.000 0.000 193,-2.000 0.000 96,1.000-20.000 32,-1.000 20.000 0,1.000 0.000 32,0.000 0.000 0,-1.000 0.000-96,1.000 0.000 0,-1.000 0.000 0,1.000 0.000 32,-20.000 20.000 64,19.000-20.000 32,-19.000 0.000 64,1.000 0.000 64,-1.000-20.000 96,0.000 20.000 225,-2.000 0.000-1,3.000-20.000 1,19.000 0.000-129,-40.000 1.000 32,20.000-21.000-224,-1.000 20.000-64,-19.000-20.000-160,0.000 20.000 96,-19.000 0.000-160,-1.000 0.000-128,0.000 1.000-320,0.000-1.000-738,-1.000 20.000-383,3.000 0.000-417,-2.000 0.000-2627</inkml:trace>
  <inkml:trace contextRef="#ctx0" brushRef="#br3">17686.000 4411.000 6309,'20.000'0.000'1314,"-20.000"0.000"-1571,0.000 20.000 514,21.000 0.000 319,-21.000 19.000 1,0.000 1.000 63,0.000 39.000 225,-21.000 1.000 288,1.000-1.000-64,0.000 2.000-160,0.000-2.000-673,20.000-20.000-95,0.000-19.000-225,0.000-40.000 192,0.000 20.000 32,0.000-20.000 416,0.000 0.000 545,0.000-20.000-544,20.000 0.000-545,0.000-19.000-32,0.000-1.000-256,1.000 0.000-353,-3.000 20.000 513,23.000 1.000-128,-21.000-1.000 128,0.000 20.000-32,0.000 0.000 0,-1.000 20.000 160,1.000-1.000 224,0.000 21.000 128,-20.000 0.000-192,20.000-1.000-31,-20.000 1.000-290,20.000 0.000 65,-20.000 0.000-384,0.000-21.000-257,19.000 2.000-608,-19.000-2.000-1474,0.000 1.000-4612</inkml:trace>
  <inkml:trace contextRef="#ctx0" brushRef="#br3">18361.000 5027.000 9993,'0.000'-40.000'1281,"0.000"40.000"-256,0.000-19.000 801,-19.000 19.000-929,-1.000 0.000-673,20.000 0.000-448,-20.000 0.000 0,-21.000 19.000 95,23.000 1.000 33,-22.000 20.000 96,19.000 0.000-32,1.000-1.000 64,20.000 1.000-32,0.000 1.000 0,20.000 18.000-32,1.000-19.000 0,19.000-20.000 0,-1.000 19.000-128,1.000-39.000 192,-1.000 19.000 64,21.000-19.000 192,-21.000 0.000-31,1.000-19.000-65,-20.000-1.000-128,19.000 1.000 32,-19.000-22.000 0,-20.000 22.000-32,0.000-21.000-128,-20.000 0.000-160,2.000 1.000 64,-23.000-1.000-32,-18.000 20.000 63,19.000 0.000 161,-19.000 20.000 161,-1.000-20.000-65,21.000 20.000-32,19.000 20.000-64,0.000 0.000-128,20.000 0.000 128,20.000-1.000 128,0.000 21.000 128,19.000-20.000-64,21.000 1.000-127,-21.000 18.000-97,21.000-19.000-97,-21.000-20.000-95,1.000 19.000-416,-19.000-19.000-1058,-3.000 0.000-3363</inkml:trace>
  <inkml:trace contextRef="#ctx0" brushRef="#br3">18917.000 4510.000 6053,'0.000'-20.000'1602,"0.000"20.000"512,0.000 0.000 160,0.000 0.000-1185,0.000 0.000-833,-20.000 0.000-192,20.000 20.000 0,-20.000 0.000 257,1.000 0.000 255,-1.000 39.000 161,0.000-19.000 32,0.000 40.000-129,0.000-20.000-223,20.000 19.000-225,-19.000-19.000-96,19.000-1.000 0,0.000 1.000-192,19.000-20.000 64,1.000-1.000-96,0.000 1.000-353,20.000 1.000-352,-21.000-22.000-95,21.000 1.000-546,-20.000 0.000-1248,19.000-20.000-4677</inkml:trace>
  <inkml:trace contextRef="#ctx0" brushRef="#br3">19096.000 4868.000 10217,'-21.000'-19.000'1313,"21.000"19.000"-288,0.000 0.000 865,0.000 0.000-993,21.000 19.000-801,-21.000-19.000 545,40.000 20.000 31,-20.000 20.000 1,-1.000-20.000-161,21.000 0.000-63,0.000 19.000-449,-1.000-19.000 32,1.000 0.000 32,-20.000 0.000-160,19.000 20.000-353,-19.000-40.000-223,1.000 19.000-513,-1.000-19.000-225,0.000 21.000-896,-20.000-21.000-2146</inkml:trace>
  <inkml:trace contextRef="#ctx0" brushRef="#br3">19373.000 4808.000 7142,'0.000'0.000'1217,"0.000"0.000"513,0.000 0.000 993,0.000 0.000-1506,0.000 21.000-865,-19.000-21.000 129,-1.000 39.000 383,0.000-19.000-63,0.000 20.000-416,0.000 0.000-193,-19.000-1.000-256,39.000-19.000 32,-20.000 20.000 0,20.000-20.000-193,0.000 0.000-319,0.000-1.000-161,0.000 2.000-256,0.000-2.000-961,20.000-19.000-2530</inkml:trace>
  <inkml:trace contextRef="#ctx0" brushRef="#br3">19533.000 4550.000 10634,'0.000'0.000'1505,"0.000"0.000"-1473,-20.000 0.000 1313,20.000 0.000-160,0.000 0.000-992,-21.000 20.000 223,21.000 19.000 385,0.000 1.000-129,-18.000 0.000-383,18.000 0.000-161,0.000-1.000-128,18.000 1.000-64,3.000 1.000-577,-21.000-22.000-224,20.000 1.000-128,20.000 0.000-576,-21.000-20.000-2147,1.000 0.000-4547</inkml:trace>
  <inkml:trace contextRef="#ctx0" brushRef="#br3">19691.000 4729.000 9673,'0.000'20.000'288,"0.000"-1.000"1281,0.000 2.000-31,0.000-2.000-1250,20.000 2.000-608,-20.000-1.000-993,20.000-1.000-1090,-20.000-19.000-2882</inkml:trace>
  <inkml:trace contextRef="#ctx0" brushRef="#br3">19771.000 4590.000 11274,'0.000'0.000'353,"0.000"-20.000"-1,0.000 20.000 609,0.000 0.000-1506,0.000 20.000-1921,0.000-20.000-3748</inkml:trace>
  <inkml:trace contextRef="#ctx0" brushRef="#br3">19871.000 4649.000 6309,'18.000'0.000'3236,"-18.000"20.000"-2244,20.000-20.000 1603,-20.000 20.000-1250,21.000-20.000-448,-1.000 19.000-96,0.000 2.000-321,-1.000-1.000-352,-19.000 20.000 97,0.000-21.000-97,20.000 2.000-96,-40.000 18.000-32,20.000-19.000-289,0.000 0.000-447,-19.000 0.000-577,19.000 0.000-1154,-20.000-20.000-4387</inkml:trace>
  <inkml:trace contextRef="#ctx0" brushRef="#br3">20049.000 4471.000 12363,'20.000'19.000'-224,"-1.000"1.000"1569,1.000 20.000 289,0.000 19.000-577,20.000-19.000-673,-21.000 19.000-256,1.000 22.000-64,0.000-21.000 0,0.000 19.000 0,-20.000-20.000-64,0.000 1.000-192,0.000 0.000 128,0.000-20.000-160,-20.000 20.000 32,0.000-41.000-128,0.000 21.000-353,1.000-21.000-640,-21.000 2.000-2179</inkml:trace>
  <inkml:trace contextRef="#ctx0" brushRef="#br3">20685.000 4888.000 9577,'-21.000'0.000'1153,"21.000"0.000"256,0.000-20.000 897,0.000 20.000-448,0.000 0.000-1121,21.000 20.000 63,-3.000-20.000 129,23.000 0.000-384,-1.000 0.000-481,-22.000 20.000-192,23.000-20.000-1121,-21.000 0.000-1987,0.000 0.000-4163</inkml:trace>
  <inkml:trace contextRef="#ctx0" brushRef="#br3">20664.000 5027.000 13100,'0.000'40.000'1377,"21.000"-20.000"-1089,-3.000-20.000 1186,23.000 20.000-353,-1.000-20.000-897,-1.000 0.000-1153,1.000 0.000-1537,-1.000-20.000-3876</inkml:trace>
  <inkml:trace contextRef="#ctx0" brushRef="#br3">21499.000 4630.000 6245,'-21.000'-21.000'5990,"1.000"2.000"-5926,0.000 19.000 545,0.000 0.000 63,1.000 0.000-544,-1.000 19.000-224,-20.000 2.000 96,20.000 38.000-32,-19.000-19.000 64,19.000 20.000 0,20.000 0.000 129,0.000-1.000 95,0.000 1.000-160,0.000-1.000-32,20.000-19.000-192,19.000 0.000 96,21.000 0.000 64,-1.000-21.000 64,2.000-19.000 224,-3.000 0.000 129,-17.000 0.000-33,18.000-19.000-64,-19.000-2.000-159,-1.000 2.000 95,-19.000-21.000 0,-20.000 0.000-96,0.000 0.000-96,0.000-19.000-448,-40.000-1.000 192,1.000 0.000-513,-22.000 1.000 225,-18.000 18.000 320,0.000 22.000 160,20.000 19.000-32,-1.000 0.000-32,21.000 19.000-32,-1.000 22.000 32,40.000-22.000 0,20.000 21.000 96,0.000 1.000 160,39.000 18.000 0,0.000-39.000-160,1.000 20.000-160,19.000-21.000-513,-20.000 1.000-1889,2.000 0.000-6727</inkml:trace>
  <inkml:trace contextRef="#ctx0" brushRef="#br3">22033.000 5047.000 10537,'21.000'0.000'-1185,"-42.000"20.000"1378,21.000 0.000 511,-18.000 0.000-512,-2.000-1.000-160,20.000 21.000-32,0.000-20.000 0,0.000 1.000 64,20.000-2.000-31,-2.000 1.000 31,23.000-20.000 32,-21.000 0.000 256,19.000 0.000 193,-19.000-20.000 319,0.000 1.000 353,-20.000-2.000-256,0.000 1.000-64,0.000 1.000-480,-20.000-2.000-193,-19.000 2.000-192,-1.000 19.000-64,-1.000-20.000-96,3.000 20.000-705,18.000 0.000-1697,-1.000 0.000-6343</inkml:trace>
  <inkml:trace contextRef="#ctx0" brushRef="#br3">22491.000 5007.000 12716,'20.000'0.000'32,"-1.000"0.000"961,21.000 0.000 928,0.000 0.000-639,-1.000 0.000-802,21.000 0.000-384,-21.000 0.000-256,1.000 0.000-737,1.000 0.000-704,-23.000 0.000-2051,-18.000 0.000-6469</inkml:trace>
  <inkml:trace contextRef="#ctx0" brushRef="#br3">22709.000 4849.000 8423,'21.000'19.000'1378,"-21.000"1.000"-449,18.000 20.000 1089,-18.000 0.000-225,0.000-1.000-800,0.000-19.000-897,0.000 20.000-64,0.000 0.000-128,0.000 0.000-801,0.000-1.000-1665,0.000-18.000-4709</inkml:trace>
  <inkml:trace contextRef="#ctx0" brushRef="#br3">23325.000 4908.000 7238,'0.000'0.000'2435,"0.000"-20.000"-1378,0.000 20.000 897,-20.000 0.000-1282,0.000 0.000-640,-1.000 0.000-64,1.000 20.000-32,2.000 20.000 64,-3.000-20.000 0,21.000 19.000 192,-20.000 1.000-64,40.000 0.000 161,1.000-1.000 31,-3.000-18.000-160,23.000 18.000-64,-1.000-18.000-160,-1.000-2.000 32,-19.000 1.000 96,20.000-20.000 32,-1.000 0.000 321,1.000 0.000-1,0.000 0.000 161,-1.000-20.000 63,2.000 1.000-63,-21.000-22.000-129,-20.000 1.000-192,0.000 1.000-159,0.000-1.000-130,-41.000 0.000-351,1.000-19.000 512,-19.000 19.000-288,-20.000 0.000 64,-2.000 1.000 96,23.000 39.000 64,-1.000 0.000-192,38.000 39.000 0,21.000-19.000 96,0.000 20.000 96,21.000 0.000 128,38.000-1.000-96,-19.000-19.000 0,19.000 0.000 64,-19.000 0.000-128,-1.000-20.000 32,21.000 20.000-128,-21.000 0.000-416,22.000-20.000-1154,-23.000 0.000-1601,3.000 19.000-5061</inkml:trace>
  <inkml:trace contextRef="#ctx0" brushRef="#br3">23940.000 5126.000 11498,'39.000'21.000'769,"-39.000"-2.000"-417,0.000-19.000 1506,20.000 20.000-192,-20.000 1.000-1122,0.000-2.000-480,0.000 1.000-32,0.000 0.000-64,20.000-1.000-544,-20.000 2.000-801,0.000-1.000-1730,0.000-20.000-7207</inkml:trace>
  <inkml:trace contextRef="#ctx0" brushRef="#br3">24098.000 5027.000 16783,'0.000'0.000'-576,"0.000"0.000"928,0.000 20.000 897,21.000-20.000-672,-21.000 20.000-481,38.000 0.000 32,-17.000 0.000 0,-1.000-1.000-96,20.000 21.000-64,-1.000-20.000-801,1.000 20.000-896,-20.000-20.000-770,-1.000 0.000-2946</inkml:trace>
  <inkml:trace contextRef="#ctx0" brushRef="#br3">24376.000 5007.000 13164,'-20.000'0.000'-128,"20.000"0.000"544,-19.000 20.000 1858,19.000 0.000-640,-20.000 0.000-1122,0.000 20.000-95,0.000-21.000-129,0.000 21.000-224,1.000 1.000-192,-1.000-2.000-577,20.000 0.000-1024,-20.000-18.000-257,20.000 18.000-1377,0.000-19.000-4357</inkml:trace>
  <inkml:trace contextRef="#ctx0" brushRef="#br3">24536.000 4570.000 12908,'-20.000'0.000'192,"20.000"20.000"-352,0.000-20.000 896,-21.000 19.000 353,21.000 2.000-416,-20.000 18.000-192,20.000 0.000 63,-18.000 21.000-128,18.000-20.000-223,0.000 20.000-193,18.000-20.000-609,2.000 0.000-672,1.000-1.000-353,-1.000-19.000-1248,0.000 0.000-3941</inkml:trace>
  <inkml:trace contextRef="#ctx0" brushRef="#br3">24635.000 4768.000 4772,'0.000'40.000'5894,"0.000"-19.000"-5638,0.000-1.000 513,20.000-1.000-289,-20.000 1.000-768,0.000 0.000-1122,19.000 0.000-287,1.000 0.000-1346</inkml:trace>
  <inkml:trace contextRef="#ctx0" brushRef="#br3">24694.000 4729.000 13869,'0.000'-40.000'224,"0.000"40.000"-448,0.000-20.000 224,-20.000 20.000-961,20.000 0.000-5221</inkml:trace>
  <inkml:trace contextRef="#ctx0" brushRef="#br3">24833.000 4630.000 10473,'59.000'0.000'801,"-39.000"19.000"1858,1.000-19.000-353,17.000 20.000-352,-18.000 19.000-993,1.000 2.000-513,-1.000-1.000-224,-20.000 0.000-192,0.000-1.000-96,0.000 21.000-1249,-20.000-20.000-1922,-1.000 19.000-1954</inkml:trace>
  <inkml:trace contextRef="#ctx0" brushRef="#br3">14054.000 1550.000 1633,'20.000'0.000'1217,"-20.000"0.000"897,0.000 0.000-32,0.000 0.000-1057,-20.000 0.000-512,20.000 0.000-33,-20.000 20.000-64,20.000-20.000 65,-20.000 0.000-1,-1.000 0.000 33,3.000 0.000-1,-2.000 0.000-191,-21.000 0.000-65,21.000 0.000-128,-19.000 0.000-96,-1.000 19.000-32,1.000-19.000 0,-21.000 0.000 0,1.000-19.000 0,-22.000 19.000 96,2.000 0.000-96,-20.000 0.000 0,0.000 19.000 64,0.000-19.000-64,-21.000 0.000-64,2.000 0.000 64,19.000 0.000-64,-2.000 0.000 32,2.000 20.000 0,20.000-20.000 32,0.000 20.000-32,0.000-20.000 32,0.000 0.000 64,18.000 20.000-64,3.000-20.000 0,-3.000 0.000 96,22.000 0.000 0,-1.000 0.000-96,20.000 0.000-96,1.000 20.000 0,-1.000-20.000-64,20.000 0.000 64,0.000 0.000 64,0.000 20.000 0,0.000-20.000 64,0.000 19.000 0,0.000 1.000-32,20.000 0.000 0,-20.000 0.000 0,0.000 0.000 0,19.000 20.000 0,-19.000 0.000 0,0.000 0.000 0,20.000 39.000 0,-20.000-19.000 0,20.000 19.000 64,-20.000 20.000-96,0.000-19.000 32,0.000 0.000-128,0.000-1.000 0,0.000 0.000 128,0.000 0.000 0,20.000 1.000 32,-20.000 0.000-32,0.000-21.000 96,0.000 21.000-160,20.000-21.000 192,-20.000 1.000-96,0.000-1.000-32,0.000 1.000 32,0.000 0.000 32,-20.000-20.000 160,20.000-1.000 128,0.000 1.000-31,0.000 0.000-161,0.000-20.000-96,0.000-1.000 0,0.000 21.000 96,0.000-20.000 128,0.000 0.000-191,20.000-20.000 95,-20.000 20.000-64,0.000-20.000-32,0.000 19.000 0,0.000-19.000-32,19.000 0.000-32,-19.000 0.000-32,0.000 0.000 64,0.000 0.000-32,0.000 0.000 128,0.000 0.000 33,20.000 0.000-65,-20.000 0.000-32,20.000 0.000 96,-20.000 0.000-96,21.000 0.000-32,-1.000 0.000 0,-2.000 0.000-32,2.000 0.000 0,1.000 0.000-32,-1.000 0.000 32,19.000 0.000 32,1.000-19.000-64,-20.000 19.000 0,19.000-20.000 0,1.000 20.000 0,0.000 0.000-32,-1.000-20.000-32,1.000 20.000-160,-1.000 0.000-96,1.000-20.000 63,-19.000 20.000-63,17.000 0.000 192,3.000 0.000 32,-1.000 0.000 0,-1.000 0.000 96,1.000 0.000-32,0.000 0.000-64,-1.000 0.000 0,1.000 0.000 0,-1.000 0.000 160,2.000 0.000-160,17.000 0.000-97,3.000 0.000-223,-2.000 0.000-225,1.000 0.000-320,-1.000-20.000 321,0.000 20.000 480,2.000 0.000-257,-23.000 0.000 161,23.000 0.000 224,-2.000 0.000 64,1.000 0.000 160,-1.000 0.000 321,2.000 0.000 352,-3.000 0.000-641,1.000 0.000-128,2.000 0.000-96,-2.000 0.000-32,20.000 20.000-128,-19.000-20.000-353,19.000 0.000-480,-20.000 20.000 609,-18.000-20.000 352,19.000 0.000 0,-1.000 0.000 0,0.000 0.000 96,1.000 0.000 64,19.000 0.000 160,-20.000 0.000 513,22.000 0.000-545,-42.000 0.000-256,21.000 0.000 96,-21.000 0.000-512,-19.000-20.000-961,0.000 20.000-1186,0.000 0.000-1921</inkml:trace>
  <inkml:trace contextRef="#ctx0" brushRef="#br3">14093.000 1669.000 3010,'-19.000'20.000'161,"19.000"-20.000"63,0.000 0.000 1762,-20.000 0.000-129,20.000 0.000-768,0.000 0.000-832,0.000-20.000 415,20.000 20.000 129,-20.000 0.000-160,19.000 0.000 95,1.000 0.000-31,20.000 0.000-160,-20.000 0.000-161,19.000 0.000-224,21.000 0.000-96,-1.000 0.000-32,0.000 0.000-32,22.000 0.000-32,-22.000-20.000-64,20.000 0.000-160,1.000 20.000 160,-41.000-20.000 96,22.000 20.000-32,-43.000 0.000-32,23.000 0.000 0,-21.000 0.000 31,0.000 0.000-31,-20.000 0.000 32,0.000 0.000 0,19.000 0.000-64,-19.000 0.000-64,0.000 0.000-32,0.000 0.000 64,0.000 0.000 32,0.000 0.000-32,20.000 0.000 128,-20.000 0.000-32,20.000 20.000 64,-20.000-20.000 0,20.000 0.000 64,0.000 0.000-96,-1.000 0.000 64,1.000 0.000 0,0.000 0.000-64,0.000 0.000-32,0.000 0.000 32,-1.000 0.000-64,1.000 0.000 32,0.000 0.000-96,-20.000 0.000 96,20.000 0.000-32,-20.000 0.000 31,21.000 0.000 1,-21.000 0.000 0,0.000 20.000 32,0.000-20.000-32,0.000 20.000 64,0.000-20.000-32,18.000 20.000-32,-18.000-1.000 64,0.000 1.000 0,0.000 20.000 0,0.000 1.000 1,20.000-3.000 63,-20.000 23.000 128,0.000-2.000-32,0.000 21.000 128,0.000-1.000-31,0.000 0.000-33,0.000 2.000-64,0.000-3.000-32,0.000 2.000-128,20.000-1.000-32,-20.000 0.000 0,0.000 1.000-96,0.000 20.000-224,0.000-1.000-257,21.000-20.000 161,-21.000 1.000 384,0.000 0.000 32,0.000-22.000 128,0.000 3.000 0,0.000-2.000-64,0.000-19.000-64,0.000 0.000-160,0.000-20.000 0,0.000 19.000-64,0.000-19.000-33,0.000 0.000-127,0.000 0.000 192,0.000-20.000 96,0.000 20.000 32,0.000-20.000-64,0.000 19.000-1,0.000-19.000-191,0.000 0.000 192,0.000 0.000 128,0.000 0.000 32,20.000 0.000 192,-20.000 0.000 705,0.000 0.000 160,0.000 0.000-448,0.000 0.000-289,-20.000 0.000 0,20.000 0.000-191,0.000 0.000-97,0.000 20.000 0,-21.000-20.000-32,1.000 0.000-32,-18.000 0.000 0,-3.000 0.000-96,1.000 0.000 32,-19.000 0.000 64,19.000 0.000 96,-19.000 21.000-64,19.000-21.000-96,1.000 0.000-289,-22.000 19.000-2337,43.000-19.000-8135</inkml:trace>
  <inkml:trace contextRef="#ctx0" brushRef="#br3">13558.000 3974.000 6470,'0.000'0.000'576,"0.000"0.000"962,0.000-20.000 448,0.000 20.000-833,0.000 0.000-609,0.000 0.000-352,0.000 20.000 0,0.000-20.000 449,18.000 39.000 224,-18.000-19.000-96,0.000 40.000-225,0.000-21.000-31,0.000 41.000-225,0.000-20.000-128,-18.000 20.000-128,18.000-21.000 0,18.000 20.000-64,-18.000-39.000-32,0.000 20.000-224,20.000-41.000-129,-20.000 21.000-223,0.000-20.000-641,21.000-20.000-1666,-21.000 0.000-5349</inkml:trace>
  <inkml:trace contextRef="#ctx0" brushRef="#br3">13319.000 4291.000 12043,'-40.000'0.000'576,"40.000"0.000"-479,-19.000 0.000 479,19.000 0.000 97,19.000 0.000 95,-19.000 0.000-447,20.000 0.000-33,0.000-19.000 289,0.000 19.000-1,0.000-20.000-320,-1.000-20.000-31,21.000 20.000-97,-20.000-19.000-96,1.000 18.000-32,17.000-18.000 32,-18.000 19.000-96,1.000 1.000 32,17.000-22.000-64,-18.000 22.000 32,-20.000 19.000-65,21.000-20.000 33,-1.000 20.000-32,0.000 0.000 32,0.000 0.000 192,-20.000 20.000-64,19.000-1.000-64,1.000 1.000-32,20.000 20.000-897,-20.000 0.000-640,19.000 0.000-1346,-19.000-21.000-3619</inkml:trace>
  <inkml:trace contextRef="#ctx0" brushRef="#br3">15820.000 5266.000 2434,'0.000'0.000'288,"0.000"0.000"1762,0.000 0.000-641,0.000 0.000-576,0.000 0.000 32,0.000 0.000-385,0.000 0.000 65,0.000 0.000 288,0.000 0.000-33,0.000 0.000-223,0.000 0.000-64,0.000 0.000-193,20.000 19.000-160,-20.000 2.000-128,0.000-1.000 0,20.000-1.000 32,-20.000 1.000 64,0.000 20.000-64,20.000-20.000 64,-20.000 19.000-32,0.000 1.000 65,0.000 0.000 31,0.000-20.000 64,0.000 19.000 64,0.000-19.000-127,0.000 0.000 95,0.000 0.000 32,0.000-20.000-160,0.000 21.000 64,0.000-21.000-31,0.000 0.000-33,0.000 19.000-64,0.000-19.000 96,20.000 0.000-64,-20.000 0.000 64,19.000 0.000 65,1.000 20.000-1,0.000-20.000 96,21.000 0.000-192,-3.000 19.000-96,23.000-19.000 0,-23.000 0.000-31,23.000 0.000 31,-2.000 20.000-32,-19.000-20.000 0,19.000 0.000 0,2.000 0.000 64,18.000 0.000-96,-20.000 0.000 64,20.000 0.000-32,-19.000 0.000-32,19.000 0.000 0,0.000 0.000 32,-18.000 0.000-32,18.000 0.000 0,0.000 0.000 0,-19.000 0.000 0,19.000 0.000 32,0.000 0.000-32,0.000 0.000 32,1.000 0.000-32,0.000 0.000 0,19.000 0.000 0,-20.000 0.000 0,1.000 0.000-32,-1.000 0.000-32,1.000 0.000 0,-1.000 0.000 32,0.000 21.000 0,0.000-21.000-32,21.000 0.000-64,-40.000 0.000 96,19.000 20.000 64,0.000-20.000 0,0.000 0.000-32,21.000 0.000 32,-20.000 0.000 32,-1.000 0.000-32,0.000 0.000 32,0.000 0.000-64,0.000 0.000-32,2.000 0.000 0,-2.000 0.000 32,0.000 0.000 0,20.000 0.000-128,1.000 0.000 128,19.000 0.000-32,-20.000 0.000 0,21.000 0.000 32,-1.000 19.000 32,-1.000-19.000 0,1.000 0.000-32,-20.000 20.000 0,1.000-20.000 0,19.000 0.000 0,-20.000 19.000 0,21.000-19.000 0,-1.000 0.000-32,0.000 21.000 32,1.000-21.000 32,-2.000 0.000-32,1.000 0.000 32,0.000 20.000 0,-20.000-20.000-32,21.000 0.000 32,-21.000 19.000-32,20.000-19.000-32,1.000 0.000 0,-2.000 0.000 0,1.000 20.000 0,0.000-20.000-33,-19.000 0.000-31,19.000 0.000 64,0.000 20.000-32,1.000-20.000-32,-2.000 0.000 96,1.000 0.000 0,0.000 20.000 0,-19.000-20.000 32,-1.000 0.000-32,-20.000 0.000 32,-19.000 20.000-64,19.000-20.000-32,21.000 0.000-192,-1.000 0.000 64,20.000 20.000 128,-20.000-20.000 64,21.000 0.000 32,-21.000 0.000 0,0.000 0.000 64,0.000 0.000 0,-19.000 0.000-128,19.000 0.000 32,-20.000 0.000-32,0.000 19.000 32,2.000-19.000 0,-2.000 0.000 32,-21.000 0.000 32,-17.000 0.000 0,-2.000 0.000 0,1.000 0.000 0,-20.000 0.000 0,0.000 0.000-64,-20.000 0.000-64,19.000 0.000-32,-19.000 0.000 32,20.000 0.000-32,-20.000 0.000 64,20.000 0.000 64,0.000 0.000 0,0.000 20.000 64,-20.000-20.000 96,0.000 0.000 161,0.000 0.000 31,0.000 0.000-64,21.000 0.000 129,-21.000-20.000-193,0.000 20.000-96,18.000 0.000-128,-18.000-19.000 0,0.000-1.000-128,20.000 0.000-961,-20.000 0.000-256,-20.000 0.000 64,20.000-19.000-2307</inkml:trace>
  <inkml:trace contextRef="#ctx0" brushRef="#br3">21438.000 5584.000 4708,'-20.000'0.000'6854,"20.000"0.000"-6309,0.000 0.000 160,0.000 0.000 256,20.000-20.000-257,20.000 20.000-319,-19.000 0.000-97,37.000 0.000 96,-17.000 0.000 225,18.000 0.000-1,0.000 0.000-383,1.000 0.000-193,-1.000 0.000-64,1.000 0.000-225,-21.000 0.000-543,22.000 0.000-289,-23.000 0.000-769,-17.000 0.000-2050</inkml:trace>
  <inkml:trace contextRef="#ctx0" brushRef="#br3">23285.000 5703.000 10634,'40.000'0.000'192,"-22.000"0.000"-64,23.000 0.000 1089,-21.000 0.000 0,0.000 0.000-736,39.000 0.000-289,1.000 0.000-64,-1.000 0.000 64,20.000 0.000-32,1.000 20.000-416,0.000-20.000-1410,-41.000 0.000-2626</inkml:trace>
  <inkml:trace contextRef="#ctx0" brushRef="#br0">12783.000 6736.000 6694,'0.000'0.000'1121,"0.000"0.000"-480,0.000 0.000 512,0.000 0.000 192,0.000 0.000-192,0.000 0.000-512,0.000 0.000-481,0.000 0.000-64,-21.000 0.000-96,21.000 0.000 0,0.000 0.000 128,21.000 0.000 256,-21.000 0.000-31,0.000 0.000 95,20.000 0.000 97,0.000 0.000-97,-20.000-19.000-160,20.000 19.000-128,0.000 0.000-96,19.000 0.000-96,-19.000 0.000 0,20.000 0.000 0,-1.000 0.000 32,1.000 0.000 0,-1.000 0.000 0,2.000 0.000 0,17.000 0.000 32,3.000 0.000 0,18.000 0.000 0,-20.000 0.000-96,22.000 0.000 32,-2.000 0.000 32,20.000 0.000 32,-20.000-21.000-64,20.000 21.000 64,20.000 0.000-32,-19.000 0.000 0,19.000 0.000 0,-20.000 0.000 0,21.000 0.000 0,-1.000 0.000 0,19.000 0.000 0,2.000 0.000 0,-2.000 0.000 0,1.000 0.000 0,-20.000 0.000-64,21.000 0.000 64,-2.000 0.000 32,22.000 0.000-32,-22.000 0.000 0,1.000 0.000 0,-1.000 0.000 32,22.000 0.000 32,-21.000 0.000-64,19.000 0.000 33,-18.000 0.000-1,18.000 21.000 0,2.000-21.000-32,-2.000 0.000 0,20.000 0.000 32,-18.000 0.000-32,-2.000 0.000-32,0.000 0.000 32,22.000 19.000 32,-22.000-19.000-32,20.000 0.000 0,-18.000 0.000 32,-2.000 0.000-32,2.000 0.000 0,-2.000 20.000 0,2.000-20.000 64,-2.000 0.000-128,20.000 0.000 128,-18.000 0.000-128,-2.000 0.000 128,20.000 0.000-64,-18.000 0.000 0,18.000 0.000 64,-18.000 0.000 0,-22.000 0.000 160,22.000 0.000-96,18.000 0.000-32,-20.000 0.000-96,2.000 0.000-32,-2.000 0.000 32,-19.000 0.000-32,20.000 0.000 0,0.000 0.000 0,-1.000 20.000 32,2.000-20.000-32,-22.000 0.000 64,2.000 0.000-32,-2.000 0.000 32,-19.000 0.000-32,20.000 20.000 32,1.000-20.000 0,-2.000 0.000 32,-19.000 20.000 0,1.000-20.000-32,-41.000 0.000 0,0.000 0.000 0,-19.000 20.000-32,40.000-20.000-32,-21.000 0.000 32,40.000 0.000-32,-20.000 0.000-32,-20.000 0.000-192,20.000 0.000-288,-40.000-20.000-257,22.000 20.000-929,-42.000 0.000-4292</inkml:trace>
  <inkml:trace contextRef="#ctx0" brushRef="#br0">13894.000 7690.000 2081,'-18.000'0.000'2275,"18.000"0.000"-450,0.000 0.000 450,-21.000 0.000-1,21.000 0.000-288,0.000 0.000-513,0.000 0.000-224,0.000 0.000-192,0.000 0.000-384,0.000 0.000-289,0.000 0.000-352,21.000 0.000 192,17.000 0.000 33,3.000 0.000-65,18.000 0.000-128,20.000 0.000-32,1.000 0.000 64,-1.000-20.000-128,0.000 20.000 160,-20.000 0.000-192,22.000 0.000-96,-22.000 0.000 64,-19.000-20.000-257,-1.000 20.000-159,-19.000 0.000-641,0.000 0.000-417,0.000 0.000-1152,-20.000 0.000-3908</inkml:trace>
  <inkml:trace contextRef="#ctx0" brushRef="#br0">14331.000 7730.000 7206,'0.000'19.000'32,"0.000"1.000"64,0.000-20.000 801,21.000 40.000 288,-21.000 0.000-416,20.000-1.000-320,-20.000 1.000-129,0.000 19.000 32,18.000 1.000 193,-18.000 20.000-33,0.000-21.000 129,0.000 1.000-33,0.000-20.000 65,0.000 19.000 0,0.000-18.000-129,-18.000-2.000 289,-2.000-19.000 64,-1.000 20.000-225,1.000-40.000-127,-19.000 20.000-161,-1.000-20.000-127,0.000 19.000-225,1.000-19.000 0,-1.000 0.000-225,1.000 0.000-864,19.000 0.000-640,-20.000 0.000-321,40.000 0.000-1922</inkml:trace>
  <inkml:trace contextRef="#ctx0" brushRef="#br0">14868.000 7849.000 4035,'0.000'-20.000'3203,"0.000"20.000"-1345,0.000 0.000-224,0.000 0.000-641,-20.000 0.000-513,20.000 20.000-64,-21.000-1.000-95,21.000 1.000 351,-20.000 20.000 1,2.000 19.000 0,18.000-18.000-1,0.000 18.000-31,-20.000 1.000-321,20.000 0.000-160,0.000-1.000 97,0.000 1.000-129,0.000-21.000-32,20.000 1.000-128,-2.000 0.000 0,2.000 0.000-192,1.000-20.000-609,-1.000-1.000-448,0.000-19.000-1026,-1.000 0.000-3330</inkml:trace>
  <inkml:trace contextRef="#ctx0" brushRef="#br0">15224.000 7968.000 11530,'0.000'-40.000'1282,"0.000"40.000"-1314,-20.000-20.000 640,20.000 20.000 129,-18.000 0.000-609,18.000 0.000-288,-21.000 20.000 96,1.000 0.000 0,0.000 19.000 64,-19.000 2.000 0,39.000 18.000 0,-20.000 1.000 64,0.000 0.000-64,20.000-1.000 0,0.000 1.000 32,20.000 0.000-64,19.000-1.000 96,21.000-19.000-32,-21.000-20.000 64,22.000-1.000 32,-2.000 1.000 192,1.000-20.000 225,-1.000-20.000 31,1.000 1.000-191,-1.000-1.000-97,-18.000-20.000-64,-23.000 0.000-32,2.000 0.000 1,-20.000 1.000-33,0.000-21.000-64,-20.000 20.000-64,-19.000-19.000-96,-1.000 19.000-32,-19.000-20.000-64,-1.000 40.000-97,1.000 1.000 129,-20.000-1.000 32,18.000 20.000 0,23.000 20.000 0,-23.000 19.000 32,41.000-19.000 0,1.000 20.000-64,19.000 0.000 192,39.000 0.000-32,1.000-1.000 32,-1.000-19.000 64,22.000 20.000-96,-2.000-40.000 64,1.000 20.000-64,-21.000-1.000 0,21.000-19.000-128,-40.000 0.000-673,19.000 0.000-1184,-39.000 0.000-2468</inkml:trace>
  <inkml:trace contextRef="#ctx0" brushRef="#br0">15840.000 8445.000 7783,'0.000'-20.000'480,"0.000"20.000"802,-20.000 0.000 735,20.000 20.000-1152,-19.000-1.000-448,-1.000 2.000-225,20.000-1.000 64,-20.000 19.000-96,40.000-19.000-64,-20.000 0.000-32,20.000 0.000 0,19.000-1.000 33,1.000-19.000 223,-1.000 21.000 128,1.000-21.000 33,1.000-21.000-129,-3.000 2.000 193,-18.000-1.000-129,1.000-20.000 32,-21.000 20.000 1,-21.000 1.000 31,1.000-1.000 33,-18.000-1.000-609,-3.000 2.000 32,1.000 19.000-129,1.000 0.000-800,-1.000 0.000-736,20.000 19.000-994,-19.000-19.000-6149</inkml:trace>
  <inkml:trace contextRef="#ctx0" brushRef="#br0">16496.000 8485.000 7879,'0.000'0.000'3427,"-21.000"20.000"-3491,21.000-1.000 609,-20.000 1.000 191,0.000 0.000-543,2.000 20.000-1,-3.000 0.000-128,1.000-21.000-64,0.000 21.000-256,0.000-20.000-737,1.000 0.000-1378,-1.000 0.000-4932</inkml:trace>
  <inkml:trace contextRef="#ctx0" brushRef="#br0">16694.000 8028.000 15534,'-20.000'-41.000'-192,"0.000"41.000"192,20.000 0.000 192,-39.000 0.000-32,19.000 0.000-256,0.000 41.000 0,0.000-2.000 0,-1.000 21.000 96,21.000-1.000-64,0.000 1.000-224,21.000 0.000-33,-1.000-1.000 225,20.000 1.000 0,19.000-40.000 64,-19.000 20.000 96,-1.000-40.000 161,21.000 20.000 223,-1.000-20.000 225,-18.000-20.000-65,-3.000-1.000-31,3.000 2.000-33,-21.000-21.000-31,0.000 0.000-161,-20.000 1.000-96,-20.000-21.000-288,-20.000 20.000 0,1.000-19.000-96,-22.000 19.000-256,2.000 0.000 224,-21.000 20.000-33,21.000 20.000 65,0.000 20.000 64,19.000 0.000-32,20.000 20.000 32,20.000-1.000-32,20.000-18.000 64,0.000 18.000 64,39.000-19.000-32,1.000 20.000-64,-1.000-20.000-673,0.000-1.000-800,2.000 1.000-1762,-21.000 1.000-6631</inkml:trace>
  <inkml:trace contextRef="#ctx0" brushRef="#br0">17091.000 8386.000 14798,'20.000'19.000'64,"-20.000"-19.000"1665,20.000 20.000-95,-20.000 19.000-1154,19.000-18.000-416,1.000-1.000-64,-20.000-1.000-256,20.000 1.000 32,0.000 0.000-513,-20.000-20.000-512,20.000 20.000-609,-20.000-20.000-1921,19.000 0.000-4870</inkml:trace>
  <inkml:trace contextRef="#ctx0" brushRef="#br0">17150.000 7868.000 9577,'0.000'0.000'3363,"20.000"0.000"-3363,0.000 0.000 1249,0.000 20.000 609,19.000 0.000-673,1.000 20.000-705,1.000 20.000-63,-23.000-1.000-129,23.000 1.000 385,-21.000 20.000-97,0.000-1.000-448,-1.000 0.000 32,-19.000 1.000-31,20.000-20.000-33,-20.000-1.000-32,-20.000 0.000-96,1.000-19.000-289,19.000-19.000-351,-20.000 18.000-545,0.000-19.000-1410,-1.000-20.000-5413</inkml:trace>
  <inkml:trace contextRef="#ctx0" brushRef="#br0">17905.000 8147.000 14349,'0.000'0.000'449,"0.000"0.000"287,0.000 0.000 1346,20.000 0.000-961,0.000 0.000-672,19.000 0.000-353,1.000 0.000 64,-1.000 0.000-160,1.000 0.000-32,1.000 0.000-160,-23.000 0.000-577,2.000 0.000-1281,-20.000 20.000-1185,0.000-20.000-6342</inkml:trace>
  <inkml:trace contextRef="#ctx0" brushRef="#br0">17964.000 8286.000 12299,'-19.000'40.000'1986,"38.000"-40.000"-1634,21.000 19.000 1570,0.000-19.000-192,-1.000 0.000-993,22.000-19.000-705,-23.000 19.000-481,3.000 0.000-704,-21.000 0.000-1730,19.000 0.000-8872</inkml:trace>
  <inkml:trace contextRef="#ctx0" brushRef="#br0">18937.000 7591.000 10570,'-20.000'-21.000'-97,"20.000"21.000"161,0.000 0.000 1538,0.000-19.000-129,0.000 19.000-832,0.000 19.000-225,0.000 2.000 353,0.000-2.000 160,0.000 21.000-128,0.000 0.000-449,20.000 0.000-320,-20.000 19.000 0,0.000-19.000-32,0.000-1.000-224,21.000 21.000-545,-21.000-20.000-384,0.000-21.000-352,18.000 22.000-834,-18.000-22.000-3522</inkml:trace>
  <inkml:trace contextRef="#ctx0" brushRef="#br0">18640.000 8147.000 13644,'-41.000'0.000'1410,"62.000"0.000"-1602,-1.000 0.000 864,0.000-20.000 513,39.000 20.000-832,20.000-20.000-257,0.000 20.000-64,20.000-20.000 128,0.000 20.000 96,1.000 0.000-160,-1.000-20.000 0,-39.000 20.000-160,-1.000 0.000-320,-18.000 0.000-481,-21.000 20.000-288,-20.000-20.000-801,0.000 0.000-1217,-20.000 0.000-4740</inkml:trace>
  <inkml:trace contextRef="#ctx0" brushRef="#br0">18798.000 8464.000 6502,'0.000'-19.000'1345,"-20.000"19.000"1121,20.000 0.000-224,-19.000 0.000-416,19.000-20.000-417,-20.000 20.000-223,20.000 0.000-418,0.000 0.000-127,0.000 0.000-257,0.000 0.000-192,20.000 0.000-95,-20.000 0.000-97,19.000 0.000 32,1.000 0.000-193,0.000 20.000 258,0.000-20.000-162,0.000 19.000 33,-1.000-19.000-32,-19.000 21.000 32,0.000-1.000 0,0.000-1.000-96,0.000 1.000 224,0.000 0.000-96,-19.000 0.000 64,-1.000 0.000-32,20.000-1.000-32,-20.000 2.000 32,20.000-21.000 0,-20.000 19.000 97,20.000-19.000-129,0.000 21.000-32,0.000-21.000 160,20.000 0.000-64,0.000 0.000 160,0.000 19.000-160,19.000-19.000-32,-19.000 0.000-64,0.000 0.000-160,1.000 0.000-449,-3.000 0.000-736,2.000 0.000-673,-20.000 0.000-192,0.000 0.000-1506,0.000 0.000-5156</inkml:trace>
  <inkml:trace contextRef="#ctx0" brushRef="#br0">19136.000 8524.000 5124,'0.000'0.000'609,"0.000"0.000"2049,0.000 0.000 225,0.000 0.000-1409,0.000 0.000-514,20.000 0.000-159,-20.000 20.000-320,0.000 0.000-289,0.000 0.000-128,-20.000 19.000 96,20.000-18.000-128,0.000-2.000 0,0.000 2.000 32,0.000-2.000-32,0.000-19.000 64,0.000 0.000 0,0.000 0.000 257,0.000 0.000-257,0.000-19.000 0,0.000-2.000-64,0.000 2.000 0,0.000-2.000 0,0.000-18.000-96,20.000 19.000 0,-1.000 0.000 32,1.000 0.000 0,0.000 1.000 0,0.000 19.000 0,0.000-20.000 32,-1.000 20.000 64,1.000 0.000 128,0.000 20.000 96,-20.000-20.000-96,0.000 39.000-95,20.000-19.000-33,-20.000 0.000-32,-20.000 19.000-32,20.000-18.000 0,0.000-2.000 0,0.000 2.000 0,0.000-21.000 32,0.000 0.000 0,0.000 0.000 96,0.000 0.000-96,20.000-21.000-64,0.000 2.000 0,-1.000-2.000 32,-19.000 2.000-64,20.000-1.000 64,0.000 0.000 0,1.000 20.000 32,-21.000 0.000 96,20.000 0.000 160,-20.000 0.000 321,20.000 20.000-193,-20.000 0.000-96,0.000-1.000-127,18.000 2.000-161,-18.000-2.000-64,21.000 21.000-64,-21.000-20.000-321,0.000 0.000-352,0.000 0.000-352,0.000-20.000-608,0.000 20.000-866,0.000-20.000-3971</inkml:trace>
  <inkml:trace contextRef="#ctx0" brushRef="#br0">20446.000 7749.000 5445,'40.000'-19.000'1249,"-21.000"19.000"1249,-19.000 0.000 353,20.000-20.000-929,0.000 20.000-321,-20.000 0.000-352,0.000 0.000-416,0.000 0.000-384,-20.000 0.000-417,-19.000 0.000 64,-21.000 20.000-32,1.000-1.000-192,-2.000 1.000 0,2.000 0.000-161,-20.000 0.000 97,39.000 0.000 96,-19.000 0.000 0,19.000-1.000-32,20.000 1.000 64,20.000 0.000-64,0.000 0.000 128,40.000 0.000 0,-20.000 0.000 32,39.000-1.000 64,-19.000-19.000-96,19.000 21.000 0,2.000-21.000 32,-2.000 0.000-32,-19.000 0.000-32,-1.000 0.000-160,-19.000 0.000-481,-20.000 20.000-384,0.000-20.000 609,-40.000 19.000 319,1.000 21.000 1,-1.000-20.000 256,-19.000 20.000 65,18.000-1.000 95,1.000-18.000 64,21.000-2.000-128,19.000 1.000-31,19.000 0.000 191,21.000-20.000-64,1.000 0.000-160,18.000 0.000-128,1.000 0.000-256,-1.000 0.000-320,20.000 0.000-609,-39.000 0.000-2018,-1.000 0.000-8424</inkml:trace>
  <inkml:trace contextRef="#ctx0" brushRef="#br0">20247.000 8505.000 10409,'0.000'19.000'577,"0.000"21.000"-353,-20.000-20.000 961,20.000 0.000-96,20.000 20.000-768,-20.000-21.000-257,21.000 21.000-225,-21.000-20.000-447,20.000-20.000-385,-2.000 20.000-961,-18.000-20.000-3331</inkml:trace>
  <inkml:trace contextRef="#ctx0" brushRef="#br0">20227.000 8386.000 7783,'-20.000'0.000'7239,"20.000"0.000"-8296,20.000 0.000 1057,0.000 0.000 448,-20.000 0.000-704,21.000 0.000-1666,17.000 0.000-3235</inkml:trace>
  <inkml:trace contextRef="#ctx0" brushRef="#br0">20367.000 8544.000 10473,'20.000'0.000'1378,"-20.000"0.000"-1570,39.000 0.000 832,-19.000 0.000 193,0.000 0.000-673,19.000 0.000-480,-19.000 0.000-1954,0.000 0.000-3043</inkml:trace>
  <inkml:trace contextRef="#ctx0" brushRef="#br0">20387.000 8644.000 8904,'0.000'40.000'2466,"0.000"-21.000"-2530,19.000-19.000 545,1.000 20.000 1184,20.000-20.000-928,-1.000 0.000-641,1.000 0.000-608,0.000 0.000-1474,-21.000-20.000-4837</inkml:trace>
  <inkml:trace contextRef="#ctx0" brushRef="#br0">20823.000 8584.000 8872,'0.000'0.000'7239,"0.000"20.000"-7528,0.000-20.000 546,0.000 19.000 1088,20.000 21.000-897,-20.000-19.000-384,0.000 18.000-352,20.000-19.000-641,-20.000 0.000-928,20.000 0.000-1058,-1.000-20.000-3844</inkml:trace>
  <inkml:trace contextRef="#ctx0" brushRef="#br0">20187.000 7332.000 2754,'20.000'0.000'192,"-20.000"0.000"673,0.000 0.000 1153,0.000 0.000-513,0.000 0.000-640,0.000 0.000 288,0.000 0.000-160,0.000 20.000-224,0.000 0.000-192,0.000-1.000-257,0.000 1.000-224,0.000 0.000-96,0.000 20.000-64,0.000-20.000-64,0.000-1.000 64,0.000 1.000 96,0.000-20.000 0,0.000 0.000 128,0.000 0.000 320,0.000-20.000-191,0.000 1.000-33,20.000-21.000 32,-20.000 20.000 0,20.000-20.000-191,1.000 21.000-129,-1.000-1.000-1,-2.000 0.000 1,3.000 0.000 32,-1.000 20.000-32,-20.000 20.000 96,20.000-20.000-96,-20.000 20.000 64,0.000 0.000-64,0.000-1.000 32,0.000 1.000-32,0.000 0.000 0,0.000-20.000 32,20.000 0.000 96,-20.000 0.000-31,19.000 0.000-33,-19.000-20.000-64,20.000 20.000-33,0.000-20.000 65,0.000 1.000-32,0.000 19.000 32,-1.000 19.000 32,-19.000-19.000 417,20.000 40.000 63,0.000-20.000-159,-20.000 20.000-161,20.000-21.000-96,-20.000 1.000-320,20.000 20.000-1250,-1.000-40.000-3362</inkml:trace>
  <inkml:trace contextRef="#ctx0" brushRef="#br0">21181.000 7591.000 9256,'20.000'0.000'1089,"-20.000"0.000"-864,19.000 0.000 864,-19.000 0.000 32,0.000 19.000-449,0.000 21.000-287,-19.000 0.000 223,19.000 19.000 65,0.000 21.000-33,-20.000-1.000-63,20.000 0.000-225,0.000 1.000-256,0.000 0.000 0,20.000-1.000-96,-1.000-19.000-64,1.000-1.000-224,20.000 1.000-320,-1.000-20.000-449,1.000-21.000-513,0.000 2.000-1217,19.000-21.000-4163</inkml:trace>
  <inkml:trace contextRef="#ctx0" brushRef="#br0">21557.000 7650.000 12972,'21.000'80.000'32,"-1.000"-21.000"-32,-2.000 1.000 384,3.000 19.000 129,-21.000 1.000-321,0.000-1.000-160,0.000-19.000-64,0.000 19.000 96,0.000-19.000 32,20.000-20.000 32,-20.000-21.000-32,0.000 1.000 0,0.000-20.000 193,0.000 0.000 31,0.000-39.000-256,0.000 19.000 32,0.000-20.000-128,20.000 0.000-256,-20.000 0.000 64,39.000 21.000 159,-19.000-1.000 1,0.000 20.000 64,0.000 0.000 129,0.000 20.000 127,-1.000-1.000 64,-19.000 21.000 193,0.000 0.000-65,20.000-20.000-352,-20.000 20.000-160,20.000-1.000-609,-20.000-18.000-1152,20.000 18.000-2307</inkml:trace>
  <inkml:trace contextRef="#ctx0" brushRef="#br0">22074.000 8226.000 14285,'-20.000'0.000'448,"-1.000"20.000"-992,3.000 0.000 736,-2.000 0.000 0,20.000 0.000-96,20.000 19.000-96,-2.000-19.000-128,3.000 20.000 256,19.000-20.000-160,-20.000 0.000-96,19.000-20.000 96,1.000 19.000 96,-20.000-38.000 64,19.000 19.000 1,-39.000-20.000 191,0.000 0.000-96,0.000-20.000 96,0.000 1.000-160,-39.000 19.000-192,-1.000-20.000-160,0.000 20.000 32,1.000 0.000 160,-1.000 20.000 0,1.000 0.000 128,19.000 20.000 96,20.000 0.000-95,0.000 0.000 319,20.000 0.000 129,19.000 0.000-193,1.000-1.000-288,19.000 1.000-64,-19.000 1.000-224,19.000-21.000-321,-19.000 19.000-1248,-20.000-19.000-1635,19.000 0.000-5732</inkml:trace>
  <inkml:trace contextRef="#ctx0" brushRef="#br0">22491.000 7690.000 12908,'0.000'0.000'384,"0.000"-20.000"-832,-20.000 40.000 896,20.000-20.000 417,-21.000 40.000-481,1.000-1.000 129,2.000 21.000 288,18.000 19.000 223,0.000 0.000-351,0.000 1.000-481,0.000 0.000-96,0.000-20.000-32,18.000-1.000-256,23.000-19.000-288,-21.000-20.000-545,19.000-1.000-224,-19.000 1.000-417,0.000-20.000-2081</inkml:trace>
  <inkml:trace contextRef="#ctx0" brushRef="#br0">22590.000 8067.000 10345,'0.000'-20.000'801,"20.000"40.000"96,-20.000-20.000 1537,19.000 40.000-960,-19.000-20.000-353,20.000 20.000-705,20.000-21.000-288,-20.000 2.000-64,1.000 18.000-384,17.000-19.000-929,-18.000 0.000-897,1.000-20.000-1762</inkml:trace>
  <inkml:trace contextRef="#ctx0" brushRef="#br0">22768.000 8067.000 14573,'-38.000'20.000'-160,"17.000"0.000"993,1.000 0.000 1441,0.000 20.000-1313,-20.000 0.000-929,21.000-1.000-64,-1.000 1.000-641,20.000-20.000-640,0.000 0.000-705,20.000-1.000-1089,-1.000-19.000-5157</inkml:trace>
  <inkml:trace contextRef="#ctx0" brushRef="#br0">22829.000 7670.000 15118,'-20.000'20.000'480,"20.000"-20.000"-832,-21.000 20.000 1249,21.000 19.000 1057,0.000 1.000-961,0.000 0.000-609,0.000-1.000-256,0.000 1.000-96,21.000 0.000-96,-1.000-1.000-833,-2.000 2.000-993,23.000-22.000-256,-21.000 1.000-704,0.000-20.000-3012</inkml:trace>
  <inkml:trace contextRef="#ctx0" brushRef="#br0">23007.000 7789.000 12235,'0.000'0.000'1217,"-20.000"20.000"-896,20.000 0.000 1825,0.000 0.000-897,0.000-1.000-1153,0.000 1.000-384,20.000 0.000-641,0.000 0.000-1025,-20.000 0.000-1505</inkml:trace>
  <inkml:trace contextRef="#ctx0" brushRef="#br0">23027.000 7789.000 12748,'-20.000'-20.000'1313,"20.000"20.000"-929,0.000-20.000 1666,0.000 20.000-1089,0.000 0.000-1602,0.000 0.000-1216,20.000 0.000-97,-1.000 0.000-2947</inkml:trace>
  <inkml:trace contextRef="#ctx0" brushRef="#br0">23086.000 7650.000 11146,'0.000'0.000'224,"0.000"0.000"1698,20.000 0.000-32,0.000 0.000-705,-1.000 20.000-416,1.000 0.000-545,20.000 20.000-128,-19.000-1.000 32,-3.000 1.000 0,-18.000 0.000-96,20.000-1.000 32,-20.000 1.000 0,0.000 0.000-96,0.000 0.000-96,-20.000-20.000-128,20.000-1.000-513,-18.000 1.000-864,18.000-20.000-2051</inkml:trace>
  <inkml:trace contextRef="#ctx0" brushRef="#br0">23404.000 7670.000 11723,'20.000'-20.000'448,"-20.000"20.000"-256,0.000 0.000 1153,19.000 0.000-416,1.000 0.000-128,-20.000 20.000-64,40.000 20.000 64,-20.000-1.000-33,19.000 21.000 65,-19.000-1.000-545,0.000 21.000-127,1.000 0.000-97,-1.000-1.000 32,-20.000-19.000-96,-20.000-1.000 32,-1.000 1.000-32,1.000-1.000-160,0.000-39.000-225,1.000 20.000-640,-1.000-20.000-993,0.000 0.000-2658</inkml:trace>
  <inkml:trace contextRef="#ctx0" brushRef="#br0">23801.000 8127.000 15855,'40.000'0.000'-33,"-40.000"0.000"-63,39.000 0.000 577,-19.000 0.000-385,0.000 0.000-609,19.000 0.000-2593,-19.000 0.000-5607</inkml:trace>
  <inkml:trace contextRef="#ctx0" brushRef="#br0">24198.000 8107.000 6854,'0.000'0.000'3427,"0.000"0.000"-3587,-20.000 20.000 1089,20.000-20.000 160,-21.000 20.000-801,21.000 19.000-288,0.000-18.000-128,0.000 18.000-32,21.000 1.000-128,-1.000-20.000 224,0.000 0.000 64,19.000-20.000 64,-19.000 0.000 32,20.000 0.000 224,-20.000 0.000 321,-1.000-20.000 127,1.000-20.000-479,-20.000 20.000-65,20.000 0.000-32,-20.000 1.000-128,0.000-2.000-64,0.000 21.000-64,0.000 0.000 0,0.000 0.000 64,0.000 21.000 0,0.000-2.000 0,0.000 21.000 32,0.000 20.000-32,0.000-21.000 32,0.000 21.000 32,0.000-21.000-32,0.000 21.000-32,-20.000-20.000 0,20.000 0.000 353,-20.000 0.000 351,1.000-21.000 193,-1.000 2.000-192,-20.000-21.000-385,1.000 0.000-256,19.000 0.000-96,-20.000-21.000-384,1.000 2.000-737,-2.000-2.000-1090,1.000 2.000-2241</inkml:trace>
  <inkml:trace contextRef="#ctx0" brushRef="#br0">24277.000 7591.000 10826,'0.000'-21.000'929,"0.000"21.000"-1122,0.000 0.000 1443,0.000 0.000 31,0.000 0.000-448,0.000 0.000 31,0.000 21.000 33,0.000 17.000 160,0.000-17.000-416,0.000 19.000-321,0.000 19.000-192,0.000-19.000-96,20.000 0.000-32,-20.000-1.000-320,20.000 1.000-577,0.000-20.000-288,-1.000 0.000-993,1.000 0.000-2947</inkml:trace>
  <inkml:trace contextRef="#ctx0" brushRef="#br0">24475.000 7730.000 12619,'0.000'19.000'321,"20.000"1.000"1056,-20.000 0.000-32,21.000 0.000-704,-21.000 0.000-577,20.000 0.000-128,-20.000-1.000-256,20.000 1.000-898,-20.000 0.000-1280,18.000-20.000-5221</inkml:trace>
  <inkml:trace contextRef="#ctx0" brushRef="#br0">24536.000 7670.000 12395,'0.000'-20.000'-897,"0.000"20.000"641,0.000 0.000 737,0.000-21.000-802,0.000 21.000-3138</inkml:trace>
  <inkml:trace contextRef="#ctx0" brushRef="#br0">24615.000 7610.000 32,'20.000'0.000'9641,"0.000"0.000"-9097,-20.000 19.000 1250,19.000 2.000-321,1.000-1.000-800,0.000 0.000-385,0.000 20.000-192,0.000-1.000 0,-20.000 1.000-32,19.000 0.000-224,-19.000-1.000-480,0.000-19.000-545,-19.000 20.000-1250,19.000-20.000-5380</inkml:trace>
  <inkml:trace contextRef="#ctx0" brushRef="#br0">24854.000 7530.000 11755,'18.000'-20.000'288,"2.000"20.000"-288,-20.000 20.000 1089,41.000 1.000 64,-21.000-2.000-544,18.000 21.000-321,-17.000 0.000 0,19.000 20.000 289,-1.000-1.000-97,-19.000 21.000-224,20.000-1.000-160,-21.000 1.000-160,1.000-1.000 0,-20.000 1.000-96,0.000-21.000-256,0.000 1.000-33,0.000-1.000 321,-20.000 1.000-256,1.000-20.000-641,-1.000 0.000-673,0.000-20.000-1921</inkml:trace>
  <inkml:trace contextRef="#ctx0" brushRef="#br0">25052.000 7411.000 9384,'39.000'-20.000'96,"-39.000"1.000"1474,20.000 19.000 672,-20.000-20.000-1057,20.000 20.000-224,0.000 0.000-320,-20.000 0.000-289,39.000 20.000-288,-19.000-20.000-64,0.000 19.000 0,0.000 1.000-128,19.000 0.000-128,-19.000 0.000 32,-20.000 0.000 63,20.000 0.000 225,-20.000-20.000 1,0.000 19.000 159,-20.000 1.000 192,20.000-20.000-32,0.000 21.000 65,0.000-2.000-129,20.000-19.000 65,1.000 0.000-129,-1.000 21.000-256,19.000-21.000-160,1.000 19.000-513,-1.000-19.000-800,1.000 19.000-1058,-20.000-19.000-6629</inkml:trace>
  <inkml:trace contextRef="#ctx0" brushRef="#br0">25271.000 7471.000 352,'-21.000'0.000'1345,"21.000"0.000"289,0.000 0.000 159,0.000 0.000-319,0.000 0.000-513,0.000-20.000-225,0.000 20.000-159,0.000 0.000-97,-20.000 0.000-127,0.000 0.000 95,20.000 0.000 289,-20.000 0.000-97,20.000 0.000 33,0.000 0.000 64,0.000 0.000-65,0.000 0.000 65,0.000 0.000-64,0.000 0.000-33,0.000 0.000 1,-20.000 0.000-289,20.000 0.000-31,0.000 0.000 159,-19.000 0.000-96,19.000 0.000-63,0.000 0.000-65,0.000 0.000 0,0.000 0.000-64,0.000 0.000-31,0.000 0.000-129,0.000 0.000 128,19.000 0.000-32,-19.000 0.000-32,20.000 0.000-160,0.000 0.000 32,0.000 0.000-32,0.000 0.000-128,1.000 0.000-33,-3.000 20.000-95,2.000-20.000 160,0.000 20.000 96,1.000-20.000-128,-1.000 19.000 32,-20.000-19.000 31,18.000 20.000 97,-18.000 1.000-160,0.000-21.000 96,0.000 19.000 96,0.000 2.000 0,-18.000-21.000 32,-2.000 19.000-32,-1.000-19.000 32,-19.000 19.000-32,22.000-19.000 32,-3.000 21.000 0,-19.000-21.000-64,40.000 0.000 32,-20.000 0.000 0,20.000 20.000 0,-20.000-20.000 32,20.000 0.000 32,0.000 0.000 32,0.000 0.000 0,0.000 0.000-128,20.000 0.000 96,-20.000 0.000-64,20.000 20.000 0,0.000-20.000 0,-20.000 0.000-32,20.000 0.000 97,19.000 0.000-33,-19.000 0.000-97,0.000 0.000 65,1.000 0.000 0,-1.000 0.000 0,-2.000 20.000-96,3.000-20.000-32,-1.000 0.000-64,0.000 0.000-288,0.000 0.000-65,-1.000 20.000 33,1.000-20.000-417,0.000 0.000-513,-20.000 0.000-736,0.000 0.000-3459</inkml:trace>
  <inkml:trace contextRef="#ctx0" brushRef="#br0">15305.000 9895.000 1921,'19.000'60.000'10378,"-19.000"-20.000"-12204,0.000 20.000 1378,20.000 0.000 1089,-20.000 18.000-1,0.000-18.000-512,0.000 0.000-96,0.000-1.000 32,20.000-38.000 33,-20.000-2.000 223,20.000-19.000 288,-20.000-19.000-319,20.000-2.000-193,-20.000-18.000-32,0.000-1.000 0,0.000-19.000 96,0.000 18.000 224,0.000-18.000-320,0.000 19.000-128,19.000 1.000-96,1.000-1.000 96,-20.000 40.000 192,20.000 0.000 32,0.000 0.000 65,0.000 40.000-1,-20.000-1.000-128,19.000 1.000 0,-19.000 19.000-32,0.000-18.000 32,20.000-22.000-128,-20.000 1.000 160,20.000 0.000 64,-20.000-20.000 289,20.000-20.000 128,-20.000 0.000-417,21.000 1.000-128,-3.000-22.000 32,-18.000 22.000-96,20.000-21.000 64,1.000 21.000 96,-21.000 19.000 64,0.000 0.000-256,20.000 0.000 96,-20.000 19.000 353,0.000 21.000-225,0.000 0.000-32,0.000-1.000-96,0.000 1.000-128,20.000 0.000-32,-20.000-20.000-192,18.000-1.000-97,3.000 2.000-191,-1.000-21.000-513,0.000 0.000-929,0.000 0.000-4100</inkml:trace>
  <inkml:trace contextRef="#ctx0" brushRef="#br0">15900.000 10193.000 13292,'0.000'41.000'1089,"0.000"-22.000"-993,0.000 1.000 385,19.000 0.000-289,-19.000 0.000-384,20.000 0.000-1090,0.000 0.000-800,-20.000-1.000-32,20.000-19.000-1505</inkml:trace>
  <inkml:trace contextRef="#ctx0" brushRef="#br0">15919.000 10055.000 8167,'-19.000'-80.000'-384,"19.000"40.000"-2979</inkml:trace>
  <inkml:trace contextRef="#ctx0" brushRef="#br0">16158.000 10353.000 7879,'40.000'19.000'1730,"-40.000"-19.000"-834,20.000-19.000 802,-1.000-21.000-865,1.000 20.000-481,0.000-20.000-256,-20.000 1.000-96,20.000-1.000-96,-20.000 20.000-32,0.000 0.000 128,0.000 1.000 32,0.000 19.000 64,0.000 19.000 641,0.000 1.000 288,20.000 19.000-353,-20.000 2.000-287,0.000-22.000-193,19.000 21.000-192,-19.000 0.000-577,20.000-20.000-768,0.000-1.000-481,0.000 2.000-3523</inkml:trace>
  <inkml:trace contextRef="#ctx0" brushRef="#br0">16555.000 10154.000 14445,'0.000'39.000'417,"0.000"-18.000"-33,20.000-1.000 1346,-20.000 19.000-962,0.000-19.000-608,20.000 0.000-192,-20.000 20.000-160,0.000-21.000-256,20.000 2.000-1026,-20.000-2.000-2145</inkml:trace>
  <inkml:trace contextRef="#ctx0" brushRef="#br0">16793.000 10174.000 13388,'20.000'0.000'1185,"-20.000"0.000"-1537,0.000 0.000 384,0.000 19.000 256,-20.000 22.000-160,20.000-2.000-128,0.000 1.000 32,0.000-20.000 0,0.000 19.000 0,0.000 1.000 1,0.000-20.000 31,0.000-20.000 32,20.000 0.000 192,-20.000 0.000 96,0.000-20.000-95,19.000 1.000-225,1.000-21.000 128,-20.000 20.000 96,20.000-20.000-64,1.000 0.000-224,-1.000 21.000-128,-20.000-1.000 64,20.000-1.000-64,-20.000 21.000 0,18.000 0.000 0,-18.000 21.000 64,0.000-1.000 96,0.000-1.000 0,21.000 1.000 64,-21.000 0.000-96,0.000 0.000 0,0.000-20.000 0,0.000 20.000 192,20.000-20.000 96,-20.000-20.000 33,20.000 20.000-129,0.000-20.000-64,-1.000 0.000-128,-19.000 0.000-32,20.000 1.000 64,0.000 19.000 0,-20.000-20.000-32,20.000 20.000-32,-20.000 0.000 64,0.000 0.000 256,20.000 0.000 289,-20.000 20.000-225,0.000-1.000-224,0.000 1.000 0,0.000 0.000-96,0.000 0.000-96,0.000 0.000-64,19.000 0.000-448,-19.000-20.000-257,20.000 19.000-256,0.000-19.000-737,0.000 0.000-1473,0.000 0.000-6118</inkml:trace>
  <inkml:trace contextRef="#ctx0" brushRef="#br0">17289.000 10253.000 11594,'0.000'0.000'2179,"0.000"20.000"-2083,0.000 0.000 608,0.000 0.000 353,21.000 0.000-640,-1.000 0.000-642,-2.000-1.000-1216,2.000 2.000-641,-20.000-21.000-1858</inkml:trace>
  <inkml:trace contextRef="#ctx0" brushRef="#br0">17289.000 10015.000 7783,'0.000'-40.000'-224,"21.000"40.000"-2659,-1.000 0.000 1890,-20.000 0.000-737</inkml:trace>
  <inkml:trace contextRef="#ctx0" brushRef="#br0">17468.000 10154.000 13869,'20.000'0.000'32,"20.000"0.000"832,-1.000-20.000 1283,1.000 20.000-1219,-1.000 0.000-703,1.000 0.000-161,1.000 0.000-257,-23.000 20.000 129,-18.000 19.000 64,0.000 2.000 0,-18.000-2.000-32,-3.000 1.000 128,21.000-20.000 1,-20.000 0.000-33,20.000-1.000 128,0.000 2.000 0,0.000-21.000-128,20.000 0.000-192,1.000 0.000-833,17.000 0.000-1249,-17.000 0.000-1666</inkml:trace>
  <inkml:trace contextRef="#ctx0" brushRef="#br0">17885.000 10273.000 12139,'20.000'0.000'1794,"-20.000"20.000"-897,20.000-20.000 1441,0.000 0.000-737,-1.000 0.000-832,21.000 0.000-545,0.000-20.000 129,19.000 0.000-1,-18.000 20.000-128,-23.000-19.000-128,2.000-1.000-352,-20.000-1.000 0,0.000 2.000-321,-20.000 19.000-352,-19.000 0.000 481,-1.000 0.000 192,1.000 0.000 127,-21.000 19.000 33,21.000 2.000 257,19.000-1.000 127,0.000 19.000 160,20.000-19.000 1,20.000 20.000-1,19.000-20.000-64,21.000-1.000-63,-1.000 2.000-129,2.000-2.000-288,-2.000-19.000-128,-1.000 0.000-257,-17.000 0.000-416,-21.000-19.000-768,0.000 19.000-3300</inkml:trace>
  <inkml:trace contextRef="#ctx0" brushRef="#br0">15880.000 10949.000 9256,'-20.000'-20.000'3748,"0.000"0.000"-3940,0.000 20.000-321,1.000 0.000 513,-21.000 20.000 64,20.000 0.000-128,-19.000 19.000 64,19.000 1.000 0,20.000 20.000 320,0.000 0.000 289,0.000-1.000-321,20.000-19.000-96,19.000 0.000-127,1.000-1.000-65,19.000-19.000 128,20.000 0.000 256,2.000-20.000 321,-23.000 0.000 192,21.000-20.000-257,-18.000 0.000-95,-2.000-19.000-161,-39.000-1.000-128,0.000 0.000-32,-20.000 1.000 193,-20.000-1.000-161,0.000-19.000-256,-19.000 18.000-192,-21.000 1.000 64,1.000 1.000-96,-2.000 19.000-1,2.000 20.000 65,-1.000 0.000 32,21.000 20.000-32,-1.000 19.000 128,20.000 1.000 32,1.000 1.000 128,38.000-2.000 64,1.000 1.000 161,20.000 0.000-225,-1.000-21.000 96,21.000 1.000-32,-1.000 0.000-96,22.000-20.000-672,-22.000 20.000-1314,0.000-20.000-2819</inkml:trace>
  <inkml:trace contextRef="#ctx0" brushRef="#br0">16496.000 11227.000 12011,'0.000'20.000'96,"0.000"0.000"-801,-21.000 0.000 994,21.000 19.000 319,21.000-19.000-352,-21.000 20.000-256,20.000-20.000 32,19.000-1.000 289,1.000-19.000 223,-1.000 0.000 65,-19.000 0.000 31,20.000-19.000 129,-20.000-1.000 96,-20.000 0.000-64,19.000 0.000-1,-38.000 0.000-63,19.000 0.000 0,-40.000 1.000-321,20.000-1.000-288,-19.000 0.000-192,-1.000 20.000-96,-1.000 0.000-897,23.000 0.000-1281,-2.000 20.000-2210</inkml:trace>
  <inkml:trace contextRef="#ctx0" brushRef="#br0">17091.000 11386.000 2306,'0.000'0.000'9353,"-20.000"0.000"-8296,20.000 0.000 576,-20.000 0.000-256,20.000 20.000-800,-19.000-1.000-417,-1.000 2.000-128,20.000-2.000-64,-20.000 2.000 0,0.000-2.000-64,20.000 2.000-320,0.000-2.000-641,-21.000 1.000-801,21.000-20.000-1666,0.000 0.000-5700</inkml:trace>
  <inkml:trace contextRef="#ctx0" brushRef="#br0">17468.000 10988.000 15118,'0.000'-39.000'1025,"0.000"19.000"-993,-20.000 20.000 769,1.000 0.000-161,-1.000 0.000-448,0.000 40.000-256,-1.000 0.000 32,1.000-1.000 32,20.000 21.000 0,0.000-20.000 0,0.000 19.000-32,20.000-19.000-32,1.000 0.000 0,19.000-21.000 0,19.000 1.000 64,-19.000 0.000 32,19.000-20.000 32,0.000 0.000 64,-19.000-20.000 64,1.000 0.000 65,-23.000 1.000-33,2.000-21.000 128,1.000 0.000 97,-21.000 21.000-193,-21.000-21.000-160,-17.000-20.000-128,-3.000 20.000-32,1.000 1.000-128,-19.000 18.000 128,0.000 21.000 32,19.000 0.000 32,-19.000 0.000 32,39.000 21.000 96,0.000-2.000-192,20.000 1.000 64,0.000 20.000 96,20.000-20.000-64,0.000 0.000 128,19.000 0.000-96,1.000 20.000-32,-1.000-40.000-32,1.000 19.000-512,19.000-19.000-898,-19.000 20.000-1633,1.000-20.000-2498</inkml:trace>
  <inkml:trace contextRef="#ctx0" brushRef="#br0">17885.000 11227.000 12908,'20.000'0.000'1761,"-20.000"20.000"-1761,0.000-20.000 961,20.000 20.000 769,-20.000 0.000-1186,20.000-1.000-512,-20.000 1.000 33,19.000 20.000-354,-19.000-20.000-928,20.000 0.000-897,0.000-1.000-1633,-20.000-19.000-6759</inkml:trace>
  <inkml:trace contextRef="#ctx0" brushRef="#br0">19075.000 9955.000 12203,'-38.000'-39.000'993,"38.000"18.000"-801,0.000 21.000 1153,20.000-19.000 513,-2.000 19.000-801,23.000 0.000-512,18.000-20.000-193,21.000 20.000 161,-1.000 0.000-385,0.000-20.000 32,0.000 20.000-160,-18.000-20.000-64,-2.000 20.000-257,1.000 0.000-832,-21.000-20.000-448,-19.000 20.000-930,-20.000 0.000-2369</inkml:trace>
  <inkml:trace contextRef="#ctx0" brushRef="#br0">19434.000 9916.000 11755,'-21.000'79.000'288,"21.000"-39.000"-192,21.000 19.000-128,19.000 1.000 128,-22.000 0.000-32,23.000-21.000-32,-1.000 21.000 96,19.000-20.000 64,-39.000 19.000 385,19.000-19.000-65,-39.000 0.000 129,0.000 0.000 192,0.000-21.000 96,-19.000 1.000 128,-21.000-20.000-96,-19.000 0.000-225,-22.000 21.000-255,23.000-21.000-289,-22.000 0.000-192,0.000 0.000-32,21.000 0.000-256,19.000 0.000-609,1.000 0.000-993,19.000 0.000-1281,20.000 0.000-6630</inkml:trace>
  <inkml:trace contextRef="#ctx0" brushRef="#br0">20327.000 9876.000 13132,'0.000'-40.000'609,"-21.000"40.000"-385,21.000-20.000 673,-18.000 20.000-225,-2.000 20.000-480,20.000 0.000-128,-21.000 0.000 193,1.000 39.000 287,0.000 1.000 161,0.000 19.000-161,1.000 1.000-127,-1.000 0.000-97,0.000-1.000 64,20.000 1.000-287,0.000-21.000-1,20.000 0.000-32,0.000-19.000-160,19.000 1.000-353,1.000-2.000-672,1.000-19.000-993,-2.000-20.000-2146</inkml:trace>
  <inkml:trace contextRef="#ctx0" brushRef="#br0">20723.000 10174.000 16495,'0.000'-59.000'769,"0.000"18.000"-1025,0.000 41.000 288,0.000-19.000 32,-20.000 19.000-96,2.000 39.000-96,-3.000 1.000-33,1.000 0.000 161,20.000 20.000 0,0.000-1.000-32,0.000 1.000 32,20.000-1.000 0,19.000-19.000 0,2.000 0.000 0,17.000-21.000 32,3.000 2.000 97,-2.000-21.000 31,20.000 0.000 128,-19.000-21.000-32,-1.000-18.000 64,2.000-1.000 65,-22.000 1.000-65,-19.000-1.000 97,-20.000 0.000-33,0.000-20.000-256,-20.000 0.000-192,-39.000 1.000-96,0.000 19.000-160,-2.000 1.000 31,-18.000 19.000 225,0.000 20.000-64,-2.000 0.000 64,23.000 20.000 64,-1.000-1.000 96,38.000 22.000 0,1.000-2.000 32,20.000 0.000 161,20.000 2.000 95,19.000-22.000-128,22.000 21.000-224,-2.000-20.000 96,20.000 0.000-32,-19.000-20.000-96,-1.000 20.000-96,2.000-20.000-192,-3.000 0.000-833,-37.000 0.000-961,-1.000 0.000-1601,0.000 0.000-8265</inkml:trace>
  <inkml:trace contextRef="#ctx0" brushRef="#br0">21499.000 10393.000 8456,'-21.000'0.000'256,"1.000"0.000"1698,20.000 19.000-1,-20.000-19.000-1248,20.000 0.000-385,0.000 20.000-191,-20.000 0.000-33,20.000 0.000-64,0.000 0.000 32,20.000-1.000-64,0.000 2.000 64,0.000-2.000-64,1.000-19.000 0,-3.000 0.000 64,22.000 0.000-32,-19.000 0.000 64,17.000-19.000 96,-17.000 19.000 449,-21.000-21.000 192,20.000-18.000-129,-20.000 19.000-191,-20.000 0.000-1,-1.000 0.000 129,3.000 20.000-513,-2.000-19.000-32,-21.000 19.000-320,21.000 0.000-961,20.000 0.000-1506,-18.000 19.000-2466</inkml:trace>
  <inkml:trace contextRef="#ctx0" brushRef="#br0">21875.000 10492.000 13708,'20.000'40.000'1922,"-20.000"-21.000"-1794,-20.000 1.000 1538,0.000 20.000-353,0.000 0.000-1089,0.000 0.000-288,1.000-20.000-608,-1.000 19.000-674,0.000-19.000-1568,0.000-20.000-5606</inkml:trace>
  <inkml:trace contextRef="#ctx0" brushRef="#br0">22430.000 10115.000 13452,'0.000'-60.000'0,"0.000"40.000"-256,-18.000 0.000 865,18.000 20.000 159,-20.000-20.000-383,-21.000 20.000-385,2.000 20.000 0,-1.000 20.000 96,20.000-1.000 0,-19.000 21.000 96,-1.000 0.000 32,40.000-1.000-160,0.000 1.000-64,0.000 0.000 0,40.000-1.000 96,-1.000-19.000 0,40.000 0.000 65,2.000-21.000 351,-2.000 1.000 129,0.000 1.000 31,-20.000-42.000-319,21.000 1.000-225,-21.000 1.000 32,-18.000-21.000 160,-21.000 0.000 65,-2.000 0.000-97,-36.000-19.000-192,-2.000-1.000-128,-21.000 1.000 32,-18.000-1.000-224,-1.000 20.000 32,1.000 0.000-1,-1.000 1.000 129,-20.000 39.000 0,1.000 0.000 128,20.000 19.000 32,19.000 22.000 1,40.000-22.000-162,-20.000 21.000 33,40.000 0.000 257,20.000-20.000-33,-1.000 19.000 96,22.000-19.000-192,-2.000 20.000 64,0.000-20.000 0,1.000-20.000-127,-1.000 19.000-66,-19.000 2.000-575,-20.000-21.000-1186,19.000 0.000-1121,-19.000 19.000-4387</inkml:trace>
  <inkml:trace contextRef="#ctx0" brushRef="#br0">23185.000 10393.000 14285,'-20.000'39.000'769,"20.000"1.000"-673,0.000-1.000 1281,0.000 1.000-96,0.000 1.000-1153,0.000-22.000-256,0.000 21.000-192,20.000-21.000-545,0.000 2.000-1185,1.000-21.000-2050</inkml:trace>
  <inkml:trace contextRef="#ctx0" brushRef="#br0">23226.000 9935.000 16815,'38.000'20.000'-512,"-17.000"-20.000"800,37.000 40.000 1442,-17.000-20.000-321,-1.000 20.000-928,-21.000-1.000-289,21.000 1.000 96,0.000 0.000 321,-20.000 20.000-321,19.000 19.000-64,-19.000 1.000-64,1.000-21.000-160,-21.000 21.000 0,0.000-20.000-352,-21.000-1.000-609,1.000-19.000-1569,0.000-1.000-3076</inkml:trace>
  <inkml:trace contextRef="#ctx0" brushRef="#br0">19175.000 11048.000 8744,'-19.000'21.000'512,"19.000"-21.000"-191,0.000 19.000 1344,-20.000 1.000-256,20.000 0.000-832,0.000 20.000-129,0.000-20.000-31,0.000 19.000-225,20.000-19.000 0,-1.000 20.000 0,21.000-21.000-63,0.000 21.000 31,-1.000-20.000 32,21.000 0.000-128,-1.000 0.000 32,2.000-20.000-64,18.000 0.000 0,0.000 0.000-32,20.000 0.000-64,0.000-20.000-64,1.000 20.000 96,-1.000-20.000 32,20.000 0.000-32,-20.000 20.000 64,1.000 0.000 0,-1.000 0.000 32,0.000 0.000-64,0.000 0.000 96,-20.000 0.000-96,0.000 20.000 0,2.000-20.000 0,-22.000 20.000 0,-19.000 0.000 0,-21.000-1.000 0,21.000 2.000 192,-40.000-2.000 193,20.000 2.000 95,-20.000-2.000 0,-20.000 2.000-95,0.000-2.000-129,20.000 1.000-160,-20.000 0.000 0,20.000-20.000 32,0.000 0.000-32,0.000 0.000 193,0.000 0.000-193,20.000-20.000-128,0.000 0.000 32,21.000 1.000-64,-21.000-2.000-32,-2.000 2.000 64,2.000 19.000-32,1.000-21.000 96,19.000 21.000-161,-21.000 0.000 129,21.000 0.000-64,0.000-19.000-96,19.000 19.000 32,-19.000 0.000-192,19.000 0.000 128,0.000 0.000-97,22.000 0.000-159,-22.000 0.000 160,0.000 19.000 63,21.000-19.000-447,-1.000 21.000 191,0.000-21.000 257,21.000 19.000 224,19.000-19.000-192,0.000 21.000 128,1.000-21.000 64,-2.000 19.000 961,21.000-19.000-897,1.000 0.000 288,-2.000 0.000 1634,1.000 0.000-1025,-20.000 0.000-897,-39.000 0.000 0,-22.000 0.000 32,-17.000-19.000-64,-1.000 19.000-160,-21.000-21.000 0,21.000 2.000 0,-20.000-2.000 128,20.000 2.000 32,-21.000-21.000-32,1.000 0.000 96,-20.000-20.000-96,0.000 21.000-128,-20.000-1.000-353,-19.000 1.000-992,-21.000-1.000-2499</inkml:trace>
  <inkml:trace contextRef="#ctx0" brushRef="#br0">19413.000 12022.000 11466,'0.000'-40.000'481,"0.000"19.000"-321,0.000 21.000-320,-20.000 21.000 384,-19.000-1.000-32,19.000 0.000 161,-20.000 39.000 31,20.000 1.000 32,1.000-1.000-31,-1.000 21.000-33,0.000-21.000-288,20.000 1.000-96,20.000-21.000-224,-20.000-18.000-97,39.000-1.000 193,1.000-20.000 160,19.000 20.000 32,22.000-20.000 0,-2.000 0.000-32,0.000-20.000 32,0.000-21.000-128,1.000 2.000-160,-41.000 0.000-96,-19.000 18.000-545,-20.000 1.000-64,-20.000 20.000 448,0.000 0.000 449,-19.000 20.000 161,19.000 1.000-1,0.000 18.000 160,0.000-19.000-32,20.000-1.000-128,0.000-19.000 32,0.000 21.000-32,20.000-1.000-32,0.000 0.000 97,20.000-20.000 255,19.000 19.000 64,0.000-19.000-127,-18.000-19.000 63,-1.000-1.000-64,-1.000 0.000 321,-19.000-1.000 160,0.000-18.000 0,-40.000 0.000-289,0.000 18.000-320,-19.000-18.000-256,-1.000 19.000 32,19.000 20.000-160,-17.000 0.000-993,18.000 0.000-1185,20.000 0.000-2531</inkml:trace>
  <inkml:trace contextRef="#ctx0" brushRef="#br0">20387.000 12240.000 13004,'-60.000'0.000'544,"21.000"20.000"-351,-22.000-20.000 1024,21.000 20.000-577,1.000 0.000-576,19.000-1.000-96,0.000 22.000 32,20.000-22.000 0,20.000 1.000 0,0.000 19.000-32,19.000-39.000-32,1.000 21.000 64,1.000-1.000 32,-3.000-20.000 0,3.000 20.000 0,-1.000-20.000-32,-1.000 19.000 128,-39.000-19.000 225,0.000 0.000-417,-20.000 0.000-128,-19.000 21.000-289,-1.000-21.000-352,1.000 0.000-320,-22.000 19.000-865,21.000-19.000-2274</inkml:trace>
  <inkml:trace contextRef="#ctx0" brushRef="#br0">20426.000 12319.000 1793,'40.000'0.000'12524,"-20.000"0.000"-12364,-1.000 0.000 1410,1.000 0.000 736,20.000 0.000-865,-1.000 0.000-672,21.000 0.000-289,-21.000 0.000-351,22.000 0.000-194,-23.000 0.000-287,3.000 0.000-1057,-1.000 0.000-961,-21.000 0.000-513,1.000-19.000-1057,-20.000 19.000-1921</inkml:trace>
  <inkml:trace contextRef="#ctx0" brushRef="#br0">20703.000 12101.000 8744,'-18.000'20.000'1826,"18.000"0.000"-898,0.000 0.000 1218,18.000 19.000-160,-18.000 1.000-416,20.000 20.000-193,1.000 0.000-448,-1.000-1.000-577,-20.000-19.000-320,20.000 0.000-192,-20.000-21.000-384,0.000 21.000-802,0.000-20.000-1152,18.000 20.000-3812</inkml:trace>
  <inkml:trace contextRef="#ctx0" brushRef="#br0">21637.000 12081.000 10153,'20.000'-19.000'609,"0.000"-21.000"31,-20.000 0.000 1282,-20.000 19.000-897,20.000-17.000-544,-20.000 17.000-97,-1.000 2.000-256,3.000 19.000-224,-2.000 0.000 64,-21.000 19.000 32,3.000 2.000 32,-3.000-2.000-64,21.000 21.000 160,0.000 0.000-256,1.000 19.000 224,19.000 1.000-32,0.000 19.000 0,0.000-19.000-64,0.000 20.000 0,19.000-41.000 0,1.000 0.000-96,0.000 2.000-96,0.000-21.000-577,1.000-1.000-480,-21.000 21.000-321,18.000-20.000 353,-18.000 0.000 385,0.000 0.000 191,-18.000-20.000 385,-3.000 0.000 256,1.000 0.000 416,-20.000-20.000 385,1.000 0.000 320,-1.000 0.000 160,20.000-20.000 0,1.000 21.000 257,-1.000-1.000-737,20.000 0.000-673,39.000-1.000 64,21.000 21.000-96,-1.000-19.000-128,2.000 19.000 0,-23.000 0.000-192,23.000 0.000-129,-22.000 0.000 33,21.000 0.000-32,-21.000-20.000-129,1.000 20.000 65,-1.000 0.000 160,-19.000-20.000 224,-20.000 20.000 64,0.000-19.000 256,-20.000 19.000 256,20.000 0.000-223,0.000 0.000-289,-19.000 0.000-64,19.000 19.000 32,0.000-19.000 32,0.000 20.000-64,19.000 0.000-32,-19.000-1.000 96,0.000 2.000-96,20.000 19.000 128,0.000-21.000-64,0.000 2.000 0,-20.000-2.000-32,20.000 1.000 96,1.000 0.000 96,-21.000-20.000-32,18.000 0.000-32,-18.000-20.000 0,20.000 20.000 128,-20.000-20.000 33,21.000-20.000-289,-21.000 21.000 64,20.000-1.000-96,-20.000 0.000 31,0.000 20.000-159,20.000-21.000-128,-20.000 21.000 160,18.000 21.000 128,-18.000-21.000 32,21.000 20.000 0,-21.000 0.000 0,0.000-1.000 32,0.000 2.000 0,0.000-2.000 32,20.000 1.000 256,-20.000-20.000 161,20.000 0.000-161,0.000 0.000 64,-20.000 0.000-31,19.000-20.000-1,1.000 1.000 0,0.000-2.000 1,0.000 2.000-193,0.000 19.000-192,-1.000-20.000 64,1.000 0.000 32,-20.000 20.000 0,20.000 0.000 0,-20.000 20.000-96,0.000 0.000-96,0.000-1.000-385,0.000 2.000-640,20.000-2.000-352,-20.000 1.000 96,20.000-20.000-834,19.000 20.000-1248,-19.000 0.000-2499</inkml:trace>
  <inkml:trace contextRef="#ctx0" brushRef="#br0">22590.000 12539.000 3459,'0.000'-40.000'5925,"0.000"20.000"-4259,0.000 20.000 352,0.000-20.000-737,-20.000 20.000-384,0.000 0.000 160,0.000 0.000-288,-19.000 20.000-353,19.000 0.000-288,20.000-1.000-160,-21.000 2.000-32,42.000-2.000-288,-1.000 1.000-65,0.000 0.000-95,19.000-20.000 95,-19.000 20.000 97,20.000-20.000 64,-21.000 0.000 320,-19.000-20.000 32,20.000 20.000 0,-20.000-20.000 128,0.000 0.000 1,-20.000 1.000 31,20.000-2.000 160,0.000 2.000-63,0.000 19.000-65,0.000-20.000-96,0.000 0.000-128,20.000 20.000-64,0.000 0.000 32,0.000-21.000-32,21.000 21.000 0,-3.000 0.000-96,3.000 0.000-96,-3.000 0.000-705,-17.000-19.000-256,19.000 19.000-545,-40.000 0.000-1313,0.000-20.000-2562</inkml:trace>
  <inkml:trace contextRef="#ctx0" brushRef="#br0">22768.000 12181.000 11114,'0.000'39.000'993,"0.000"1.000"-128,0.000 0.000 1409,0.000 20.000 0,0.000-21.000-929,0.000-19.000-896,0.000 20.000-257,0.000-20.000-224,0.000 19.000-96,0.000-18.000-545,20.000 18.000-768,-20.000 1.000-961,21.000-20.000-1378,-21.000-1.000-6598</inkml:trace>
  <inkml:trace contextRef="#ctx0" brushRef="#br0">23007.000 12399.000 11210,'20.000'0.000'3043,"-1.000"20.000"-3011,-19.000-1.000 128,0.000 2.000 1698,20.000 19.000-1282,-20.000-21.000-960,0.000 21.000-1089,20.000-20.000-1602,0.000 0.000-3972</inkml:trace>
  <inkml:trace contextRef="#ctx0" brushRef="#br0">23145.000 12300.000 14093,'-19.000'-40.000'160,"19.000"40.000"-1505,0.000 0.000 704,0.000 0.000-64,19.000 20.000-7815</inkml:trace>
  <inkml:trace contextRef="#ctx0" brushRef="#br0">23443.000 12438.000 10826,'0.000'21.000'416,"-19.000"-21.000"-448,19.000-21.000 1441,0.000 21.000 161,0.000 0.000-929,0.000-19.000-545,0.000 19.000 32,-20.000 0.000 224,20.000 0.000-32,0.000 19.000-320,-20.000 2.000 0,20.000-1.000 64,0.000 19.000-32,0.000-18.000 33,0.000-2.000 95,20.000 1.000 160,0.000 0.000 192,-1.000-20.000-159,1.000 20.000-33,0.000-20.000-32,0.000 0.000 161,0.000-20.000 223,0.000 0.000-159,-20.000 0.000-33,19.000 1.000-159,-19.000-21.000-33,-19.000 20.000-192,-1.000-21.000-96,0.000 22.000-224,-20.000-1.000-545,40.000 0.000-1601,-20.000 20.000-1282,20.000 0.000-5925</inkml:trace>
  <inkml:trace contextRef="#ctx0" brushRef="#br0">23781.000 12459.000 13196,'0.000'40.000'641,"0.000"-21.000"-609,0.000 21.000 64,-20.000-20.000 128,1.000 0.000-192,19.000 0.000 32,0.000 0.000 128,0.000-1.000 577,19.000-19.000-160,-19.000 0.000-225,20.000 0.000-128,0.000-19.000-64,-20.000-1.000 97,40.000 0.000 95,-21.000-20.000-96,1.000 0.000 33,0.000 21.000-161,20.000-21.000 192,-1.000 19.000 0,-19.000 2.000 161,0.000 19.000 256,1.000 0.000-97,-3.000 19.000-159,2.000 2.000-33,0.000 19.000-288,-20.000 0.000-64,21.000-1.000-192,-21.000 1.000-352,0.000 19.000-1186,20.000-19.000-1793,-20.000-20.000-5253</inkml:trace>
  <inkml:trace contextRef="#ctx0" brushRef="#br0">13835.000 12856.000 4548,'-20.000'-60.000'704,"20.000"40.000"610,0.000-19.000 640,0.000 19.000 192,0.000 0.000-673,-20.000 0.000-64,1.000 20.000-608,-1.000-20.000-320,0.000 20.000-97,-20.000-19.000-224,1.000 19.000-160,-22.000 19.000-64,23.000 1.000-160,-23.000 0.000 128,23.000 20.000 64,-3.000-1.000-64,21.000 2.000 96,20.000-2.000 64,0.000 0.000 192,20.000 22.000 64,21.000-22.000-160,-3.000 1.000-96,23.000 0.000-32,18.000 0.000 32,-20.000-1.000-64,21.000 1.000 33,-21.000 0.000-1,-18.000-21.000-64,-3.000 1.000 128,-18.000 1.000 320,-20.000-2.000-32,0.000 1.000-191,-40.000 0.000-193,1.000-20.000-513,-21.000 19.000-672,21.000-19.000 32,-21.000 0.000-321,21.000 0.000-1536,-1.000 21.000-6055</inkml:trace>
  <inkml:trace contextRef="#ctx0" brushRef="#br0">14352.000 13115.000 12940,'38.000'-40.000'128,"-38.000"40.000"-64,-18.000 0.000 545,-23.000 0.000-225,1.000 20.000-224,-19.000 0.000 32,19.000 19.000 96,-19.000 1.000-63,19.000 19.000 127,21.000 1.000-224,19.000-1.000-64,0.000-18.000 0,19.000-1.000 64,21.000-21.000-64,0.000 1.000 65,19.000-20.000-1,0.000-20.000-64,2.000 1.000 64,-23.000-21.000 32,23.000-1.000 32,-41.000 2.000-96,0.000 0.000-32,-20.000-21.000-64,0.000 20.000 32,0.000 0.000-32,-20.000 20.000 129,0.000 1.000-65,0.000 19.000-128,20.000 19.000 384,-21.000 1.000-32,1.000 20.000 0,20.000 19.000 289,0.000 1.000-257,-18.000 20.000-352,18.000-20.000 32,18.000 19.000 0,-18.000-19.000-64,20.000-21.000-256,1.000 1.000 128,-1.000 0.000-65,0.000-21.000-63,0.000 1.000-641,-20.000 1.000-1153,19.000-21.000-256,-19.000-21.000-2755</inkml:trace>
  <inkml:trace contextRef="#ctx0" brushRef="#br0">14689.000 13095.000 15822,'19.000'39.000'-128,"-19.000"-19.000"128,0.000 0.000 641,0.000 20.000 960,0.000-1.000-1504,0.000 2.000 255,0.000-2.000-320,0.000 0.000 0,0.000 21.000 0,20.000-20.000-352,-20.000-20.000-257,41.000 0.000 161,-21.000 0.000-65,-2.000-20.000-95,2.000-20.000 127,1.000 0.000 321,-1.000 0.000 128,0.000-20.000 32,-1.000-20.000-32,-19.000 21.000 0,0.000 0.000 353,0.000-2.000 415,0.000 41.000-223,0.000-19.000-257,0.000 19.000 0,0.000 19.000-63,0.000 22.000 127,0.000-2.000 32,20.000 0.000-224,-20.000-18.000-128,0.000 18.000 97,20.000 1.000-193,0.000-20.000-289,0.000 20.000-576,19.000-40.000 97,-19.000 20.000-738,0.000-20.000-960,0.000 0.000-1923</inkml:trace>
  <inkml:trace contextRef="#ctx0" brushRef="#br0">15265.000 13294.000 9929,'20.000'-21.000'865,"-20.000"1.000"-353,0.000 20.000 1026,-20.000 20.000-449,-1.000 1.000-545,1.000 18.000-159,0.000-19.000 63,2.000 20.000-160,18.000-1.000-256,0.000-18.000 0,0.000 18.000 0,18.000-19.000 0,2.000 0.000-128,0.000-20.000-320,21.000 0.000 192,-21.000 0.000 64,-1.000 0.000 95,21.000-20.000 33,-20.000 0.000 0,-20.000 0.000 0,20.000 1.000 32,-20.000 19.000 0,0.000-21.000 0,0.000 21.000 0,0.000 0.000 0,0.000 21.000 32,0.000-2.000 0,0.000-19.000-32,0.000 20.000-64,0.000 0.000 96,0.000-20.000 32,0.000 20.000 161,0.000-20.000 127,0.000-20.000-128,0.000 20.000 65,0.000-20.000 63,0.000-19.000-128,19.000-1.000 32,-19.000 20.000-192,0.000-20.000 225,0.000 0.000 31,20.000 0.000 0,0.000 20.000-64,-20.000 1.000-63,20.000 19.000-33,0.000 0.000 64,-1.000 0.000-224,1.000 0.000-32,-20.000 19.000-833,20.000-19.000-1377,0.000 20.000-1666</inkml:trace>
  <inkml:trace contextRef="#ctx0" brushRef="#br0">15801.000 13393.000 13901,'-40.000'20.000'32,"20.000"-20.000"-192,20.000 0.000 1409,0.000 0.000-545,0.000 0.000-383,20.000 0.000-321,0.000 0.000 0,0.000 0.000 64,-1.000 0.000 32,1.000-20.000 64,0.000 20.000 64,0.000-21.000-32,-20.000 2.000-63,0.000 19.000-258,0.000-20.000-63,-20.000 0.000-64,0.000 20.000-160,0.000 0.000 223,1.000 0.000 193,-21.000 20.000-32,20.000 0.000-32,20.000-1.000 64,-21.000 2.000 96,21.000 18.000-64,0.000-18.000-64,21.000-2.000-96,19.000 1.000 64,-20.000 0.000-96,19.000-20.000-96,21.000 0.000-353,-21.000 0.000 193,22.000-20.000 96,-23.000 20.000 320,3.000-20.000 0,-1.000 1.000 128,-22.000-2.000-64,3.000 21.000 160,-21.000-19.000-32,0.000 19.000-96,-21.000 0.000 192,3.000 19.000 97,-2.000 2.000-1,-21.000-2.000 1,21.000 1.000-161,20.000 0.000-160,-20.000 0.000-64,20.000 20.000 96,20.000-20.000-128,0.000-20.000 0,21.000 19.000 224,18.000-38.000-32,-19.000 19.000 32,19.000-20.000 129,1.000-20.000 95,-21.000 20.000 545,1.000-20.000 96,-1.000 0.000-705,-19.000-20.000-159,-20.000 21.000-97,0.000-41.000-96,0.000 21.000-225,-38.000-20.000-223,17.000-1.000-385,-19.000 1.000 513,1.000-1.000 128,19.000 0.000-353,-20.000 41.000 289,1.000 39.000 320,19.000 0.000 160,0.000 39.000 417,0.000 21.000 128,-1.000 20.000-193,21.000 19.000-127,0.000 0.000-97,0.000-19.000-32,21.000 19.000-192,19.000-19.000 0,-1.000-20.000-64,1.000-1.000 1,19.000-19.000-130,-19.000 0.000-127,19.000-1.000-128,-19.000-19.000-609,19.000 0.000-1601,-18.000-20.000-3812</inkml:trace>
  <inkml:trace contextRef="#ctx0" brushRef="#br0">17348.000 13372.000 14701,'-18.000'41.000'449,"18.000"-41.000"-1154,0.000 19.000 737,0.000-19.000 481,18.000 0.000 127,2.000-19.000-191,1.000 19.000-225,-1.000-20.000 96,0.000 20.000 225,19.000-21.000-193,-39.000 2.000-256,20.000-1.000-160,-20.000 0.000-512,-20.000 1.000-481,20.000-2.000 288,-39.000 21.000 384,19.000-20.000 33,-21.000 20.000 288,21.000 20.000 192,2.000 1.000 64,-2.000-2.000 97,-1.000 21.000-65,21.000-21.000 0,21.000 22.000-64,-1.000-1.000 0,18.000-21.000 97,3.000 1.000-33,18.000 0.000 32,-19.000 0.000-32,19.000-20.000 65,1.000 0.000-225,-21.000 0.000-32,1.000-20.000-96,-19.000 0.000 32,-3.000 0.000-161,-18.000 1.000-127,0.000 19.000-224,0.000-21.000 159,0.000 2.000 33,0.000 19.000 96,0.000 0.000 192,0.000 0.000 64,0.000 19.000-64,0.000 2.000 31,20.000 18.000 33,-20.000-19.000 0,0.000 0.000 33,21.000-20.000 95,-21.000 20.000 288,20.000-20.000 97,-20.000 0.000-161,20.000 0.000-256,-20.000-20.000 0,0.000 0.000 96,0.000 0.000-32,0.000 0.000-128,-20.000-20.000-96,20.000 21.000-32,0.000-22.000 64,20.000 22.000-64,0.000-1.000 32,-1.000 0.000 64,1.000 1.000 0,0.000 19.000-32,0.000 0.000 32,0.000 0.000 0,-1.000 0.000-64,1.000 0.000 32,20.000 19.000 0,-20.000-19.000-32,-20.000 20.000 32,19.000 0.000 32,-19.000 20.000-32,20.000-20.000 32,-20.000 20.000-96,0.000-1.000 0,0.000-19.000 64,0.000 20.000 64,0.000-20.000 64,0.000-20.000 0,0.000 20.000 128,20.000-20.000-96,-20.000-20.000 32,0.000 0.000-64,20.000 0.000 32,-20.000-20.000-63,0.000 1.000 31,0.000-1.000-32,21.000-1.000-64,-21.000 22.000-32,18.000-21.000 0,2.000 21.000 0,1.000 19.000 32,-1.000-21.000 0,0.000 21.000-32,-2.000 0.000 32,3.000 21.000 0,-1.000-2.000 0,0.000-19.000 0,-20.000 20.000 32,20.000-20.000 0,-1.000 0.000-64,1.000 20.000 64,-20.000-20.000 0,0.000 0.000-96,0.000 0.000 64,0.000 0.000 64,0.000 19.000-64,0.000-19.000-64,-20.000 21.000 32,20.000-1.000 32,0.000-1.000 0,0.000 2.000-32,0.000 18.000-33,0.000-19.000 65,20.000 0.000 65,0.000-20.000-33,20.000 0.000 160,-21.000 0.000 0,21.000 0.000 96,1.000-20.000 289,-23.000 0.000-65,22.000 0.000 1,-40.000-20.000-1,0.000 21.000-127,0.000-22.000-97,-20.000 22.000-320,0.000-1.000 0,-19.000 20.000 32,-1.000 0.000-321,20.000 0.000-671,-19.000 0.000-578,39.000 20.000-384,-20.000-1.000-384,40.000 2.000-1794,0.000-21.000-3940</inkml:trace>
  <inkml:trace contextRef="#ctx0" brushRef="#br0">18679.000 13472.000 10313,'20.000'40.000'1314,"-20.000"-20.000"-450,0.000 0.000 1539,-20.000 0.000-706,20.000-20.000-448,0.000 0.000-256,0.000 0.000-320,0.000-20.000-289,0.000 0.000-256,0.000 0.000 1,20.000-20.000 159,0.000 0.000-160,0.000 1.000 160,0.000-1.000-192,-1.000 0.000 97,1.000 21.000-65,0.000-2.000 192,0.000 1.000 96,19.000 20.000-159,-19.000 20.000-193,0.000-20.000-64,0.000 21.000-96,19.000-21.000-545,-19.000 19.000-1377,0.000 1.000-2306,1.000 0.000-9161</inkml:trace>
  <inkml:trace contextRef="#ctx0" brushRef="#br0">19871.000 13214.000 10794,'38.000'-20.000'833,"-17.000"-20.000"-737,-21.000 20.000 1345,20.000 1.000-256,-20.000-21.000-192,0.000 20.000-160,0.000-20.000-449,-20.000 1.000-160,-1.000 19.000 65,1.000 0.000-1,2.000 0.000-224,-23.000 20.000-32,1.000 0.000 0,1.000 20.000 32,-1.000 20.000-96,20.000-1.000 96,1.000 21.000-96,-1.000 19.000 32,20.000-19.000 0,0.000-1.000-32,20.000 1.000-32,19.000 0.000-64,-19.000-21.000-32,20.000 1.000-129,-21.000 0.000 1,1.000-20.000 160,0.000-20.000 0,-20.000 20.000-320,0.000-20.000-193,-20.000-20.000 449,-19.000 20.000 64,19.000-20.000 128,-20.000 0.000 0,1.000 0.000 320,-1.000 1.000 192,20.000-2.000-127,0.000 21.000-33,20.000-19.000-96,20.000 19.000-31,20.000-20.000-225,-1.000 20.000 0,21.000-21.000 0,-1.000 21.000 0,20.000-19.000-32,2.000 19.000-321,-2.000 0.000-319,-20.000 0.000 223,-19.000 0.000 225,-1.000 0.000-64,-19.000 0.000-1,-20.000 0.000 289,0.000 0.000 64,-20.000 0.000 33,1.000 19.000-65,-1.000 2.000 160,0.000-1.000 96,20.000-1.000-96,-20.000 2.000-96,20.000-2.000-32,20.000 1.000-32,0.000 20.000 32,0.000-20.000 193,-1.000-20.000 159,1.000 20.000 33,0.000-20.000-129,0.000 0.000 0,-20.000-20.000-64,21.000 0.000 65,-21.000 0.000-193,0.000 0.000-64,0.000 0.000-32,0.000-20.000-32,0.000 21.000-96,0.000 19.000 64,20.000-20.000 0,-20.000 20.000 64,18.000 0.000 64,-18.000 20.000 96,21.000-1.000-192,-1.000 2.000 96,-20.000-2.000-128,20.000 1.000-32,0.000 0.000-64,-1.000 0.000-160,1.000 0.000-641,0.000 0.000-993,-20.000 0.000-1281,20.000-20.000-7015</inkml:trace>
  <inkml:trace contextRef="#ctx0" brushRef="#br0">20624.000 13453.000 832,'20.000'-21.000'11948,"0.000"2.000"-11436,-20.000 19.000 97,0.000 0.000 159,-20.000 0.000-479,0.000 0.000-65,0.000 19.000-64,20.000 2.000 64,-19.000 18.000-160,-1.000 1.000-32,20.000-20.000-64,20.000 20.000 0,-1.000-21.000-128,1.000 1.000-64,0.000-20.000 32,21.000 0.000-449,-3.000 0.000-128,3.000 0.000 129,-3.000-20.000-770,-17.000 1.000 257,-1.000-1.000 609,0.000 0.000 256,-20.000 0.000 224,-20.000 0.000 992,20.000 0.000 610,-20.000 0.000-321,-1.000 1.000-160,3.000 19.000-128,18.000 0.000-128,0.000 0.000-1,0.000 0.000-63,18.000 0.000-545,3.000 0.000-64,19.000 0.000-32,19.000 0.000-63,-19.000 0.000 191,19.000 0.000-288,2.000-21.000-929,-23.000 21.000-833,-18.000 0.000-800,1.000-19.000-4133</inkml:trace>
  <inkml:trace contextRef="#ctx0" brushRef="#br0">20982.000 13154.000 14189,'19.000'40.000'480,"-19.000"0.000"930,0.000 20.000 1472,0.000-21.000-1088,0.000 21.000-1217,0.000 0.000-513,0.000-1.000-128,0.000-19.000-705,20.000 19.000-416,-20.000-39.000-929,20.000 20.000-1025,-20.000-40.000-4548</inkml:trace>
  <inkml:trace contextRef="#ctx0" brushRef="#br0">21319.000 13313.000 17360,'0.000'59.000'0,"0.000"-18.000"32,0.000-1.000 1666,-19.000-21.000-994,19.000 21.000-864,0.000 0.000-1025,19.000-20.000-224,-19.000 0.000-1538,20.000-1.000-4004</inkml:trace>
  <inkml:trace contextRef="#ctx0" brushRef="#br0">21201.000 13194.000 11627,'-20.000'20.000'-10506</inkml:trace>
  <inkml:trace contextRef="#ctx0" brushRef="#br0">21578.000 13432.000 10922,'-21.000'0.000'512,"21.000"0.000"-63,-20.000 0.000 1537,20.000 0.000-737,0.000 0.000-801,0.000 21.000-95,0.000-21.000-129,-20.000 19.000-128,20.000 1.000 0,0.000 0.000 32,0.000 20.000-96,0.000-20.000 64,0.000 0.000 0,20.000-1.000 225,0.000 1.000 223,1.000-20.000-160,17.000 0.000-95,3.000 0.000-65,-1.000-20.000 64,-21.000 20.000 33,21.000-39.000-1,-40.000 19.000-32,20.000 0.000-64,-20.000 0.000 65,-20.000-20.000-450,0.000 21.000 33,0.000 19.000-320,-19.000-21.000-865,19.000 21.000-1186,0.000 0.000-1024,-1.000 0.000-4741</inkml:trace>
  <inkml:trace contextRef="#ctx0" brushRef="#br0">21916.000 13453.000 4644,'38.000'39.000'10057,"-38.000"1.000"-9800,0.000-20.000-1,0.000 0.000 1185,0.000 0.000-800,0.000-20.000-417,-20.000 19.000 225,20.000 1.000 351,0.000-20.000-127,0.000 0.000-417,0.000-20.000-64,0.000 20.000 97,0.000-19.000-193,20.000-21.000-64,1.000 20.000 32,-1.000-20.000 32,0.000 1.000-224,-2.000 18.000 160,23.000 2.000 320,-21.000-1.000 32,0.000 20.000-159,-1.000 0.000 31,1.000 20.000-160,0.000-1.000-32,-20.000 21.000-128,0.000-20.000-352,20.000 0.000-545,-20.000 20.000-481,0.000-20.000-672,0.000 0.000-1185,0.000-20.000-6726</inkml:trace>
  <inkml:trace contextRef="#ctx0" brushRef="#br0">21319.000 13234.000 9961,'0.000'0.000'769,"20.000"-20.000"1088,-20.000 20.000 706,0.000 0.000-705,0.000-20.000-737,0.000 20.000-545,0.000 0.000-191,0.000 0.000-97,-20.000 20.000-32,20.000-20.000-160,-19.000 0.000-32,19.000 20.000-64,0.000-20.000 96,0.000 19.000 0,0.000-19.000 1,0.000 0.000 63,0.000 0.000-64,0.000 0.000 0,19.000 0.000-32,-19.000 0.000 0,20.000-19.000 96,-20.000 19.000 160,0.000-20.000 161,0.000 20.000-417,0.000-20.000-160,0.000 20.000 0,0.000 0.000-64,-20.000 0.000-577,20.000 0.000-1185,-19.000 0.000-1569,19.000 20.000-9065</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09:09"/>
    </inkml:context>
    <inkml:brush xml:id="br0">
      <inkml:brushProperty name="width" value="0.05292" units="cm"/>
      <inkml:brushProperty name="height" value="0.05292" units="cm"/>
      <inkml:brushProperty name="color" value="#00ff00"/>
    </inkml:brush>
  </inkml:definitions>
  <inkml:trace contextRef="#ctx0" brushRef="#br0">1685.000 2543.000 3651,'0.000'0.000'192,"0.000"0.000"96,0.000 0.000 994,0.000 0.000 447,0.000 0.000-480,0.000 0.000-448,0.000 0.000-192,0.000 0.000 31,0.000 0.000-127,0.000 0.000-161,20.000 0.000-31,-20.000 0.000-65,21.000 0.000-32,-21.000 0.000-64,20.000 0.000 32,18.000-20.000-96,3.000 20.000-32,-1.000 0.000 1,39.000 0.000-1,20.000 0.000 0,21.000 0.000-32,18.000 20.000 96,21.000-20.000 0,-21.000 0.000 64,-18.000 0.000 64,-1.000 0.000 97,-20.000 0.000-1,21.000 0.000-160,-21.000 0.000-96,0.000-20.000 32,-40.000 20.000-128,22.000 0.000-32,-43.000 0.000-160,3.000 0.000-480,-21.000 0.000-610,-20.000 20.000-1152,0.000-20.000-2499</inkml:trace>
  <inkml:trace contextRef="#ctx0" brushRef="#br0">2440.000 10253.000 1249,'-20.000'0.000'3619,"20.000"20.000"-3138,0.000-20.000 736,-20.000 0.000 480,20.000 0.000-223,0.000 0.000-513,0.000 0.000-417,0.000 0.000-159,0.000 0.000 63,0.000 0.000-288,0.000 0.000 0,0.000 0.000-128,0.000 0.000 64,20.000 0.000 65,-20.000 0.000-33,20.000 0.000 64,21.000 0.000 192,-23.000 0.000-128,22.000 0.000-127,1.000 0.000-33,-2.000 0.000 0,1.000 0.000 32,-20.000 0.000-160,19.000 0.000 32,1.000 0.000-32,-1.000 0.000-128,-19.000 0.000-97,0.000 0.000-127,-20.000 0.000-32,20.000 0.000-193,-20.000 0.000-128,0.000 0.000-288,0.000 0.000-320,0.000 0.000 128,0.000 0.000-2659</inkml:trace>
  <inkml:trace contextRef="#ctx0" brushRef="#br0">2758.000 10214.000 1921,'0.000'-21.000'1474,"0.000"21.000"-417,0.000 0.000-801,0.000 0.000 417,20.000 0.000 191,-20.000 0.000-575,19.000 0.000-193,-19.000 0.000 192,20.000 21.000 160,0.000-21.000-255,0.000 20.000-33,21.000-20.000-96,-23.000 19.000-64,22.000-19.000 32,-19.000 20.000-32,17.000-20.000 0,-17.000 20.000-32,-21.000-20.000-128,20.000 20.000 160,-40.000-20.000 448,-1.000 20.000 65,3.000 0.000-65,-23.000-1.000-96,21.000 2.000-416,0.000-2.000-1793,2.000 1.000-3332</inkml:trace>
  <inkml:trace contextRef="#ctx0" brushRef="#br0">2539.000 11287.000 10217,'-20.000'0.000'673,"20.000"0.000"-97,-20.000 0.000 545,20.000 0.000 193,-18.000-20.000-1,18.000 20.000-737,0.000 0.000-511,0.000 0.000 31,0.000 0.000 32,18.000 20.000 128,2.000-20.000-160,0.000 0.000-32,21.000 0.000 128,-2.000 0.000 0,1.000 0.000-95,-1.000 0.000-65,1.000 0.000 32,0.000 0.000 32,-1.000 0.000-96,-19.000 0.000 32,20.000 0.000-96,-19.000 0.000-289,-3.000 0.000-704,2.000 0.000-384,-20.000 0.000 160,20.000 0.000-193,-20.000 0.000-383,0.000 0.000-770,0.000 0.000-576</inkml:trace>
  <inkml:trace contextRef="#ctx0" brushRef="#br0">2778.000 11128.000 8776,'0.000'0.000'1697,"0.000"0.000"-2017,0.000 0.000 224,19.000 0.000 673,1.000 0.000 63,0.000 0.000-287,0.000 0.000-257,0.000 20.000 32,19.000-20.000-32,-19.000 20.000 32,21.000 0.000-96,-3.000-1.000 32,-17.000 1.000-32,19.000-20.000-32,-20.000 20.000 32,-20.000 0.000 0,19.000-20.000 0,-19.000 20.000 192,0.000-20.000 289,-19.000 19.000 224,-1.000 1.000-225,0.000 0.000-320,-21.000 20.000-224,3.000-20.000 32,-3.000 20.000-1313,3.000-21.000-2563</inkml:trace>
  <inkml:trace contextRef="#ctx0" brushRef="#br0">1527.000 5921.000 2402,'0.000'0.000'1121,"0.000"0.000"-929,20.000 0.000 1217,-20.000 0.000 801,0.000 0.000-864,0.000 0.000-1058,0.000 0.000 64,0.000 0.000 161,0.000 0.000 63,0.000 0.000-223,0.000 0.000 63,0.000 0.000-32,0.000 0.000 97,0.000 0.000-65,0.000 0.000-95,20.000 0.000-33,-20.000 0.000-128,19.000 0.000 0,1.000 0.000-32,-20.000 0.000 0,20.000 0.000-96,0.000 0.000 65,1.000 0.000-33,-21.000 0.000 0,38.000 0.000 96,-17.000 20.000-32,-1.000-20.000-32,18.000 0.000 64,-17.000 0.000-96,19.000 0.000 64,-1.000 0.000-64,1.000 0.000 0,-20.000 0.000 1,19.000-20.000-1,1.000 20.000 0,1.000 0.000-64,-21.000 0.000 0,39.000 0.000 32,-19.000 0.000 0,-1.000 0.000 0,1.000-19.000-32,-1.000 19.000 0,1.000 0.000 32,0.000 0.000 32,-1.000 0.000-64,1.000 0.000 32,-1.000 0.000-32,1.000 0.000 0,1.000-20.000 32,-2.000 20.000-64,1.000 0.000 64,-1.000 0.000-32,1.000 0.000 0,0.000 0.000 0,-21.000 0.000-32,21.000 0.000 64,-20.000 0.000-32,21.000 0.000 0,-23.000 0.000 0,22.000 0.000 0,1.000 0.000 32,-23.000 0.000-32,23.000 0.000 0,-1.000 0.000-32,-1.000 0.000 32,-19.000 0.000 32,20.000 0.000-32,-1.000 0.000 64,-19.000-21.000-64,20.000 21.000 32,-1.000 0.000-32,2.000 0.000 0,-3.000 0.000 0,3.000 0.000 0,-1.000 0.000 0,-1.000 0.000 0,-19.000 0.000 0,20.000 0.000 0,-1.000 0.000 0,1.000 0.000 0,-1.000 0.000 0,1.000 0.000 32,-20.000 0.000-32,21.000 0.000 32,-23.000 0.000-32,23.000 0.000 0,-1.000 0.000 0,-1.000 0.000 32,1.000 0.000 32,-1.000 0.000 32,1.000 0.000 32,0.000 0.000-32,-21.000 0.000-31,21.000 0.000-33,1.000 0.000-64,-3.000 0.000 32,-17.000 0.000-32,19.000 0.000-1,-1.000 0.000 33,1.000 0.000 0,-1.000 0.000 0,1.000 0.000-32,0.000 0.000-32,19.000 0.000 32,-18.000 0.000 0,-3.000 0.000 0,23.000 0.000 32,-23.000 0.000-32,3.000 0.000 32,18.000 0.000 32,-19.000 0.000 32,19.000 0.000-32,-19.000 0.000 0,19.000 0.000 32,-19.000 0.000-31,19.000 0.000-1,-18.000 0.000 32,18.000 0.000-32,-19.000-19.000 32,19.000 19.000-64,-19.000 0.000 64,21.000 0.000 64,-2.000 0.000 64,-19.000 0.000-32,19.000 0.000 32,-19.000 0.000 1,19.000 0.000-65,0.000 0.000-64,-19.000 0.000-32,19.000 19.000-32,2.000-19.000 64,-23.000 0.000-96,23.000 0.000 64,-2.000 0.000-32,1.000 0.000 32,-1.000 0.000 32,2.000 0.000-32,-23.000 0.000 0,23.000 0.000-64,-2.000 0.000 96,0.000-19.000-64,-19.000 19.000 32,0.000 0.000-64,-1.000 0.000 32,1.000 0.000 0,19.000 0.000-32,-19.000 0.000 0,-1.000 0.000 32,2.000 0.000-32,-1.000 19.000 32,-1.000-19.000 0,1.000 0.000 0,-1.000 0.000 64,1.000 0.000-96,0.000 0.000 32,-20.000 0.000-32,19.000 0.000 64,2.000 21.000-64,-3.000-21.000 0,-18.000 0.000 32,21.000 0.000-32,-21.000 20.000 32,19.000-20.000 0,-19.000 0.000 32,20.000 0.000 0,-21.000 0.000-64,21.000 0.000-32,-20.000 0.000 0,19.000 0.000 32,1.000 0.000 32,1.000 0.000 0,-3.000 0.000-64,-18.000 0.000 32,21.000-20.000-96,-23.000 20.000-1,23.000 0.000-127,-21.000 0.000-64,0.000 0.000-32,-1.000 0.000 63,1.000 20.000 193,0.000-20.000 64,20.000 0.000 64,-20.000 0.000 32,-1.000 0.000 0,1.000 0.000 96,20.000 0.000 97,-19.000 0.000-161,17.000 0.000 32,3.000 0.000-64,18.000 0.000-416,1.000-20.000-1186,-21.000 20.000 1282,-19.000 0.000 448,0.000 0.000-224,-20.000 0.000-737,20.000-21.000-800,-20.000 21.000-2659</inkml:trace>
  <inkml:trace contextRef="#ctx0" brushRef="#br0">3671.000 4153.000 4260,'20.000'39.000'96,"-20.000"1.000"865,0.000 0.000 1088,19.000 19.000-255,-19.000 21.000-609,0.000-20.000-64,0.000 19.000-224,0.000 1.000-96,0.000-21.000-192,0.000-19.000-193,0.000-1.000-160,0.000 1.000-160,0.000-40.000 32,0.000 0.000 65,0.000 0.000 255,0.000 0.000-128,20.000-19.000-576,-20.000-21.000-160,20.000-20.000-97,0.000 20.000 161,1.000 0.000-129,-21.000 1.000 97,20.000 19.000 192,-2.000 20.000 96,2.000 0.000 160,1.000 0.000 160,-1.000 20.000 96,0.000 0.000-95,-1.000 20.000-129,-19.000 19.000-64,20.000-19.000-64,0.000-1.000-225,-20.000 22.000-223,20.000-22.000-33,-20.000-19.000-576,0.000 0.000-1281,20.000 0.000-3459</inkml:trace>
  <inkml:trace contextRef="#ctx0" brushRef="#br0">4167.000 4291.000 10890,'0.000'-39.000'64,"0.000"19.000"-128,0.000 20.000 480,0.000 0.000 193,-20.000 20.000-417,20.000 0.000-128,0.000 20.000 705,0.000 0.000 576,0.000 19.000-480,0.000 20.000-289,0.000-19.000-351,0.000-1.000-129,20.000 1.000-96,0.000-21.000 0,1.000 2.000-64,-3.000-22.000 0,2.000 2.000-33,1.000-2.000-479,-1.000 2.000-481,0.000-21.000-1025,-2.000 0.000-3043</inkml:trace>
  <inkml:trace contextRef="#ctx0" brushRef="#br0">4386.000 4471.000 13708,'0.000'19.000'545,"20.000"-19.000"-1090,-20.000 20.000 802,19.000 0.000 928,-19.000 0.000-448,20.000 0.000-577,20.000 0.000-224,-20.000 20.000 128,-1.000-21.000-417,21.000 1.000-191,-20.000-20.000-673,1.000 20.000-673,-1.000-20.000-1794</inkml:trace>
  <inkml:trace contextRef="#ctx0" brushRef="#br0">4584.000 4471.000 11659,'-40.000'39.000'-161,"1.000"-19.000"386,19.000 20.000 1536,-20.000 20.000-576,1.000-41.000-1089,19.000 21.000-192,0.000-21.000-256,20.000 2.000-705,20.000-1.000-961,0.000-20.000-1569</inkml:trace>
  <inkml:trace contextRef="#ctx0" brushRef="#br0">4625.000 4192.000 12299,'18.000'40.000'160,"2.000"-20.000"-96,1.000 19.000 32,-1.000 1.000 353,0.000 0.000 95,-2.000 20.000-480,3.000-1.000-64,-1.000 1.000 97,-20.000-1.000-33,0.000-19.000-32,20.000 19.000-96,-20.000-38.000-33,0.000 18.000-127,-20.000-18.000-544,20.000-21.000-1058,0.000 0.000-1986</inkml:trace>
  <inkml:trace contextRef="#ctx0" brushRef="#br0">5001.000 4490.000 11723,'0.000'0.000'864,"0.000"0.000"-223,0.000 0.000 1057,21.000 0.000 255,-3.000-19.000-1120,2.000 19.000-512,21.000 0.000-33,-3.000-20.000-192,-17.000 20.000-128,19.000 0.000-160,-20.000 0.000-609,-1.000-20.000-1249,1.000 20.000-1633,-20.000 0.000-4966</inkml:trace>
  <inkml:trace contextRef="#ctx0" brushRef="#br0">5060.000 4570.000 4964,'0.000'20.000'4292,"20.000"-20.000"-3811,-20.000 0.000 1216,41.000 19.000 642,-23.000-19.000-802,23.000-19.000-992,-1.000 19.000-225,-21.000-20.000-288,1.000 20.000-481,0.000 0.000-2113,-20.000 0.000-10314</inkml:trace>
  <inkml:trace contextRef="#ctx0" brushRef="#br0">5617.000 4172.000 10249,'20.000'0.000'481,"-20.000"0.000"-674,0.000 0.000 1,0.000 0.000 545,19.000 20.000 479,-19.000 20.000-63,20.000 0.000-64,0.000 19.000 64,-20.000 21.000-65,0.000-20.000-287,20.000 19.000-161,-20.000-20.000-224,0.000-19.000-32,20.000 0.000 0,-20.000 0.000-320,19.000-20.000-609,-19.000-1.000-385,20.000 2.000-1632,-20.000-21.000-4229</inkml:trace>
  <inkml:trace contextRef="#ctx0" brushRef="#br0">5973.000 4490.000 13324,'0.000'0.000'449,"0.000"0.000"-834,0.000 20.000 513,0.000-20.000 0,0.000 20.000-544,0.000 0.000-1538,21.000-20.000-832,-21.000 20.000-2019</inkml:trace>
  <inkml:trace contextRef="#ctx0" brushRef="#br0">6113.000 4272.000 10698,'0.000'0.000'2018,"20.000"0.000"-2211,-20.000-20.000 257,0.000 20.000 609,19.000-20.000-289,1.000 0.000-448,0.000 0.000 32,-20.000 20.000 32,20.000 0.000 0,-20.000 0.000-64,0.000 0.000-128,0.000 0.000-96,-20.000 0.000 224,0.000 20.000-160,0.000 0.000 127,-19.000 0.000 33,19.000 19.000-96,20.000-18.000-32,-20.000-2.000 160,20.000 21.000 64,20.000-20.000 64,0.000 20.000 64,19.000-20.000-32,-19.000 0.000 33,40.000-1.000-65,-21.000 1.000-32,1.000 0.000-32,-19.000 0.000 32,-1.000-20.000-96,-2.000 20.000 32,-18.000-20.000 320,-18.000 20.000 577,18.000-1.000-256,-41.000-19.000-225,21.000 21.000-224,-18.000-21.000-128,-3.000 19.000-64,21.000-19.000-192,0.000 0.000-673,20.000 0.000-1441,0.000 0.000-4356</inkml:trace>
  <inkml:trace contextRef="#ctx0" brushRef="#br0">6629.000 4431.000 10153,'0.000'20.000'1634,"0.000"-20.000"-1314,0.000 0.000 1185,0.000 0.000-63,20.000 0.000-641,-1.000-20.000-353,21.000 20.000-160,-20.000 0.000 0,19.000 0.000-159,2.000-20.000-129,-1.000 20.000-32,-22.000 0.000-257,3.000 0.000-479,-1.000-20.000-482,0.000 20.000-575,-20.000 0.000-610,0.000 0.000-3074</inkml:trace>
  <inkml:trace contextRef="#ctx0" brushRef="#br0">6767.000 4272.000 6694,'0.000'0.000'2562,"0.000"19.000"-2530,0.000 2.000 1986,0.000-2.000 64,0.000 21.000-993,0.000-20.000-704,20.000 20.000-193,-20.000 0.000-96,0.000-1.000-96,21.000-19.000-385,-21.000 20.000-1536,20.000-20.000-4998</inkml:trace>
  <inkml:trace contextRef="#ctx0" brushRef="#br0">7383.000 4192.000 6630,'-19.000'-20.000'704,"19.000"20.000"930,0.000 0.000 512,-20.000-19.000-1409,20.000 19.000-545,-20.000 0.000-224,0.000 19.000 64,20.000-19.000-32,-21.000 40.000 0,3.000-20.000 32,18.000 20.000 32,0.000 0.000-96,0.000 0.000 96,18.000-1.000 0,3.000 1.000 0,-1.000-20.000 0,20.000 19.000-64,-1.000-19.000 0,1.000-20.000 64,-1.000 0.000 289,1.000 0.000 447,1.000-20.000 97,-23.000 20.000-128,22.000-39.000-128,-19.000 19.000-225,-21.000-20.000-96,0.000 1.000 33,-21.000-1.000 31,1.000 19.000-192,0.000-18.000-160,-19.000 19.000 96,-21.000 0.000-128,21.000 0.000-96,-1.000 20.000-929,20.000 20.000-2306,-19.000-20.000-6150</inkml:trace>
  <inkml:trace contextRef="#ctx0" brushRef="#br0">7840.000 4331.000 9384,'0.000'0.000'1250,"0.000"0.000"-482,0.000 0.000 930,0.000 0.000-225,0.000 0.000-1120,0.000 0.000-578,0.000 21.000 1,0.000-21.000-288,0.000 0.000-737,0.000 0.000-2595</inkml:trace>
  <inkml:trace contextRef="#ctx0" brushRef="#br0">8018.000 4291.000 12619,'0.000'0.000'481,"0.000"0.000"-129,0.000 0.000 577,0.000 21.000-192,21.000-21.000-417,-1.000 19.000-224,18.000-19.000 0,-17.000 21.000 0,19.000-2.000-96,-1.000 1.000-32,-19.000-20.000-224,20.000 20.000-352,-20.000-20.000-321,-1.000 20.000-417,1.000-20.000-1024,0.000 0.000-1377,-20.000 0.000-2595</inkml:trace>
  <inkml:trace contextRef="#ctx0" brushRef="#br0">8296.000 4232.000 10794,'-19.000'20.000'256,"-1.000"0.000"-96,-20.000-1.000 2114,20.000 2.000-544,1.000 19.000-1218,-21.000-21.000-512,20.000 21.000-96,-1.000 0.000-640,21.000-1.000-1635,0.000 1.000-5860</inkml:trace>
  <inkml:trace contextRef="#ctx0" brushRef="#br0">1667.000 5921.000 448,'-21.000'0.000'1922,"21.000"0.000"-289,0.000 0.000-640,-20.000 0.000-224,20.000 0.000 384,0.000 0.000-256,0.000 0.000-353,-20.000 0.000 129,20.000 0.000 128,0.000 0.000-161,0.000-19.000-223,0.000 19.000-161,-20.000 0.000 128,20.000 0.000 97,0.000 0.000-193,0.000 0.000-160,-19.000 0.000 64,19.000 0.000 129,-20.000 0.000-161,20.000 0.000-96,0.000 0.000-32,-20.000 0.000-32,20.000 0.000-64,0.000 0.000 32,0.000 0.000 160,0.000 0.000 128,20.000 0.000-64,-20.000 0.000-95,20.000 0.000 31,-1.000 0.000 64,1.000 0.000 0,20.000 0.000-32,-1.000 19.000-64,2.000-19.000 0,-1.000 0.000-64,-1.000 0.000-32,21.000-19.000 0,-1.000 19.000-32,-19.000 0.000 32,19.000 0.000-128,-18.000 0.000-96,-3.000 0.000-128,3.000 0.000-1,-21.000 0.000-31,0.000 0.000 32,-2.000 0.000 159,-18.000 0.000-159,0.000 0.000-96,0.000 0.000-225,0.000 0.000-576,-18.000 0.000-449,18.000 0.000-1409</inkml:trace>
  <inkml:trace contextRef="#ctx0" brushRef="#br0">1527.000 5882.000 128,'-40.000'0.000'1697,"40.000"0.000"641,0.000 0.000-768,-19.000 0.000-257,19.000 0.000-128,19.000 0.000-224,-19.000 0.000 64,20.000 0.000-256,-20.000 0.000-128,0.000-21.000-225,20.000 21.000-160,-20.000 0.000-96,20.000 0.000 32,0.000 0.000-63,19.000 0.000-97,1.000 0.000 0,-1.000 0.000 64,22.000 0.000-96,-2.000 0.000 64,20.000 0.000-32,1.000 0.000 32,20.000 0.000-64,-1.000 0.000 32,-20.000 0.000-192,-20.000 0.000-673,-19.000 0.000-1057,-20.000 0.000-2498</inkml:trace>
  <inkml:trace contextRef="#ctx0" brushRef="#br0">10738.000 10293.000 13164,'-19.000'0.000'-32,"19.000"0.000"128,0.000 0.000 961,0.000 0.000-96,19.000 0.000-641,1.000 0.000 225,20.000 0.000-97,19.000 0.000-128,-19.000 0.000-127,19.000 0.000-1,-18.000 0.000-160,-3.000 0.000-160,3.000 0.000-417,-1.000-20.000-448,-1.000 20.000-128,-19.000 0.000-480,0.000 0.000-481,0.000 0.000-1153,-20.000-20.000-3075</inkml:trace>
  <inkml:trace contextRef="#ctx0" brushRef="#br0">11055.000 10154.000 8936,'-20.000'20.000'0,"40.000"-20.000"96,-20.000 0.000 1313,41.000 0.000-416,-21.000 0.000-384,19.000 0.000-129,21.000 19.000-31,-21.000 2.000-97,1.000-21.000-288,-20.000 20.000 256,1.000-1.000 33,-3.000 1.000-225,-18.000 20.000 96,-18.000-20.000 193,-3.000 0.000-33,1.000-1.000-64,-20.000 2.000-224,1.000-2.000-192,-1.000 1.000-769,0.000 0.000-1153,21.000 0.000-2370</inkml:trace>
  <inkml:trace contextRef="#ctx0" brushRef="#br0">10738.000 11366.000 11723,'0.000'0.000'896,"20.000"0.000"-896,0.000 0.000 1122,20.000 0.000-33,-1.000 0.000-577,1.000 0.000-160,19.000 0.000-320,2.000 0.000 32,-2.000 0.000 1,-19.000 0.000-98,19.000 0.000-415,-39.000 0.000-257,20.000 0.000-576,-21.000 0.000-545,1.000-20.000-480,-20.000 20.000-1986</inkml:trace>
  <inkml:trace contextRef="#ctx0" brushRef="#br0">11076.000 11227.000 4131,'40.000'0.000'865,"-21.000"0.000"801,21.000 20.000-353,0.000-20.000 192,-1.000 20.000 257,1.000-20.000-1153,1.000 20.000-353,-23.000-20.000 224,2.000 19.000-63,0.000 1.000-161,-20.000 0.000 0,-20.000 20.000 1,0.000-20.000 127,-19.000 20.000-192,-1.000 0.000-160,1.000-21.000-224,-1.000 21.000-705,-20.000-20.000-1697,21.000 20.000-8103</inkml:trace>
  <inkml:trace contextRef="#ctx0" brushRef="#br0">9865.000 8266.000 640,'0.000'0.000'513,"0.000"0.000"544,0.000 0.000 1185,0.000 0.000-224,0.000 0.000-641,0.000 0.000-352,0.000 0.000 128,0.000 0.000 64,0.000 0.000-352,0.000 0.000-353,0.000 0.000-63,0.000 0.000-129,0.000 0.000-64,0.000 0.000-95,0.000 0.000-33,0.000 0.000-96,0.000 0.000 96,0.000 0.000-32,0.000 0.000 0,0.000 0.000 0,20.000 0.000 0,-20.000-20.000 96,20.000 20.000-160,-1.000 0.000 0,1.000-20.000-32,0.000 20.000 0,-20.000 0.000-32,20.000-19.000 32,0.000 19.000-32,-1.000 0.000 32,1.000 0.000 0,-20.000-21.000 32,20.000 21.000 32,0.000 0.000-64,1.000 0.000 0,-3.000-19.000 0,-18.000 19.000 33,20.000 0.000-33,0.000 0.000 0,1.000-20.000 0,-1.000 20.000 0,-2.000 0.000 64,3.000-20.000-32,-1.000 20.000 32,0.000 0.000-32,19.000-20.000-32,-19.000 20.000 32,0.000-20.000-64,0.000 20.000 32,0.000 0.000-32,0.000-20.000 0,-1.000 20.000 0,1.000 0.000 64,0.000-20.000-32,0.000 20.000 32,1.000-19.000-32,-3.000 19.000 0,-18.000 0.000 0,20.000-20.000 32,1.000 20.000 0,-1.000 0.000-32,0.000-21.000 0,-2.000 21.000-32,3.000-19.000 32,-1.000 19.000 32,0.000 0.000-32,0.000-20.000 0,-1.000 20.000-32,1.000 0.000 64,0.000-20.000-32,0.000 20.000-32,19.000-20.000 64,-19.000 20.000-32,0.000 0.000 0,0.000-20.000 0,19.000 20.000-64,-19.000-20.000 160,0.000 20.000-64,1.000-19.000-64,-1.000 19.000 64,18.000-20.000 0,-17.000 20.000-64,-1.000-20.000 0,0.000 20.000 32,19.000-20.000-32,-19.000 20.000 0,0.000-20.000 32,20.000 20.000-32,-1.000-20.000 0,-19.000 20.000 0,0.000 0.000 32,1.000-19.000-32,17.000 19.000 64,-18.000-20.000-32,1.000 20.000 32,-1.000-20.000-32,-2.000 20.000 0,3.000-20.000-32,-1.000 20.000 32,0.000 0.000 0,0.000-20.000 0,19.000 20.000-32,-19.000 0.000 32,0.000-21.000-32,0.000 21.000 64,-1.000-19.000-32,21.000 19.000 0,-20.000-19.000 32,0.000 19.000-32,-1.000 0.000 0,1.000-21.000-32,20.000 21.000 32,-19.000-19.000 0,-3.000 19.000 0,2.000-21.000 0,1.000 21.000 0,-1.000-20.000-32,18.000 20.000 32,-17.000 0.000 0,-1.000-19.000 32,0.000 19.000-32,0.000-20.000-32,19.000 20.000 0,-19.000-20.000 96,20.000 20.000-64,-20.000-20.000-64,19.000 20.000 128,-19.000-20.000-64,1.000 20.000 32,-1.000-20.000-32,18.000 20.000 0,-17.000 0.000 0,-1.000-19.000 0,0.000 19.000 0,-1.000-20.000 0,21.000 20.000-32,-20.000-20.000 96,19.000 0.000-64,-19.000 20.000 64,20.000-20.000 0,-20.000 20.000 32,19.000-20.000-96,-19.000 1.000 32,0.000 19.000-32,1.000 0.000 0,-3.000-20.000 0,2.000 20.000 0,0.000-20.000 32,21.000 20.000-32,-23.000-20.000 0,3.000 20.000 0,-1.000-20.000 0,0.000 1.000 0,0.000 19.000 0,19.000-21.000-64,-19.000 2.000 64,0.000 19.000-32,20.000-21.000 0,-21.000 21.000 32,1.000-19.000 0,20.000-1.000-32,-19.000 0.000-64,17.000 20.000 0,-17.000-20.000-1,19.000 0.000 65,-1.000 0.000 0,1.000 1.000 32,-20.000-1.000 0,19.000 0.000 0,-19.000 0.000 0,20.000 20.000 32,-21.000-20.000 0,21.000 0.000-32,1.000 1.000 0,-23.000-1.000 0,2.000 0.000 0,21.000 20.000 0,-21.000-20.000 0,-2.000 20.000-32,23.000-20.000 64,-21.000 0.000-64,0.000 20.000 64,19.000-19.000-32,-19.000-2.000 0,20.000 21.000 0,-20.000-19.000 0,-1.000-2.000 33,21.000 2.000-1,-20.000 0.000 0,19.000 19.000-32,-19.000-21.000 32,21.000 1.000 32,-21.000 0.000-32,19.000 0.000 0,1.000 0.000 32,-20.000 20.000 32,19.000-19.000-64,1.000-1.000 128,-20.000 0.000 0,19.000 0.000-32,1.000 0.000 97,-20.000 0.000 31,19.000 1.000-32,-19.000 19.000-128,21.000-20.000 32,-23.000-1.000-64,2.000 21.000-64,1.000-19.000 0,19.000-1.000 0,-20.000 20.000 0,-1.000-20.000 0,21.000 1.000 0,-20.000 19.000 0,19.000-21.000-32,1.000 1.000 64,-20.000 1.000-64,19.000-2.000 64,-19.000 21.000 0,21.000-19.000-32,-21.000-1.000 32,-2.000 20.000-64,2.000-20.000 64,1.000 0.000 0,19.000 20.000-32,-21.000-20.000 193,21.000 0.000-161,-20.000 0.000 64,19.000 1.000-96,1.000-1.000 64,19.000 0.000-32,-19.000 20.000 0,1.000-20.000 32,-3.000 0.000 32,3.000 0.000 0,-1.000 1.000 64,-1.000-1.000 160,1.000-1.000-127,-1.000 2.000-97,1.000-1.000 0,0.000-19.000-128,-1.000 18.000 96,22.000 1.000-32,-23.000-19.000-32,23.000 20.000 96,-22.000-2.000 32,21.000-19.000 0,-1.000 20.000 32,-19.000 1.000 1,19.000-1.000 63,-18.000-20.000-64,17.000 20.000-64,-17.000 0.000-32,18.000 0.000-32,-19.000-19.000-96,-1.000 19.000 160,1.000-1.000-160,-20.000 21.000-64,0.000-19.000-288,-20.000 19.000-1122,0.000 0.000-2466,-40.000 0.000-7366</inkml:trace>
  <inkml:trace contextRef="#ctx0" brushRef="#br0">14232.000 6577.000 9256,'-20.000'0.000'1314,"20.000"-20.000"-354,-20.000 20.000 482,20.000-20.000-161,-19.000 20.000-576,19.000 0.000-609,-20.000-20.000-192,0.000 20.000 0,0.000 20.000-1,20.000-20.000-127,-20.000 20.000 128,1.000-20.000 32,19.000 20.000-32,-20.000 0.000 64,40.000 1.000 32,-20.000-2.000 32,19.000 0.000 96,1.000-19.000 128,20.000 0.000 33,-1.000 0.000 95,-19.000 0.000 0,20.000 0.000 97,-20.000-19.000-1,-1.000 0.000-127,1.000-2.000-65,-20.000 1.000-128,0.000-20.000-96,-20.000 20.000-32,1.000 1.000 0,-21.000-21.000-96,20.000 20.000-64,-19.000 20.000 0,-1.000-20.000-32,0.000 20.000-193,1.000 20.000 193,19.000-20.000 32,0.000 20.000-64,20.000 20.000 96,0.000-21.000 96,20.000 1.000 32,0.000 0.000 64,0.000 20.000-32,19.000-40.000 32,1.000 21.000-32,-20.000-2.000-32,-1.000-19.000 96,1.000 0.000 32,-20.000 0.000 129,20.000 0.000 255,-20.000 0.000-95,0.000-19.000-289,0.000-2.000-96,0.000 1.000-64,0.000-20.000 32,0.000 20.000-160,-20.000 1.000 0,0.000-1.000-64,1.000 0.000-97,-1.000 20.000-31,0.000 0.000 96,-20.000 0.000 0,40.000 20.000-1,-19.000 19.000 129,19.000-19.000 64,19.000 0.000-32,1.000 20.000 32,0.000-19.000 64,20.000-2.000 0,-21.000-19.000 32,1.000 0.000 32,0.000 19.000 161,0.000-19.000 127,0.000-19.000 128,-20.000 0.000-95,0.000 19.000-161,0.000-21.000 0,-20.000-19.000-64,0.000 20.000-95,-20.000 0.000-97,21.000 1.000 0,-1.000-1.000-32,0.000 20.000-289,0.000 0.000 225,0.000 20.000-192,20.000-20.000 64,0.000 19.000 96,0.000 1.000 95,20.000 0.000 66,0.000 0.000-1,0.000 0.000-32,0.000 1.000 32,-1.000-21.000-129,1.000 0.000 258,-20.000 19.000-161,0.000-19.000 64,0.000 0.000 64,0.000 0.000-64,0.000 0.000-128,0.000 0.000-1025,0.000-19.000-1922,-20.000 19.000-8072</inkml:trace>
  <inkml:trace contextRef="#ctx0" brushRef="#br0">14252.000 6557.000 4067,'20.000'-20.000'1826,"-20.000"20.000"-673,0.000 0.000 545,0.000 0.000-385,0.000 0.000-736,-20.000 0.000-385,20.000 0.000-288,0.000 0.000-769,0.000 0.000-2498</inkml:trace>
  <inkml:trace contextRef="#ctx0" brushRef="#br0">11831.000 3775.000 11274,'0.000'0.000'-128,"0.000"0.000"-481,0.000 20.000 866,0.000 20.000 191,18.000 19.000-256,2.000 21.000-96,-20.000 19.000 33,21.000 0.000-1,-21.000 1.000 320,0.000 19.000-64,0.000-39.000-95,0.000-1.000 351,0.000-39.000-127,0.000-21.000-385,0.000-19.000 96,0.000 0.000 833,0.000-19.000-705,20.000-21.000-287,0.000 0.000-130,-20.000 1.000-95,18.000-21.000 96,3.000 40.000 0,-1.000-19.000-64,20.000 18.000 64,-1.000 21.000-32,-19.000 0.000-96,0.000 0.000 64,0.000 40.000 96,0.000-20.000 96,-1.000 20.000-32,1.000 0.000-32,-20.000-1.000-32,20.000 1.000-64,-20.000-20.000-257,21.000 19.000-383,-21.000-18.000-610,0.000-2.000-1953</inkml:trace>
  <inkml:trace contextRef="#ctx0" brushRef="#br0">12465.000 3914.000 14157,'-39.000'-20.000'-224,"19.000"20.000"64,0.000 20.000 320,0.000 20.000 64,1.000 19.000-64,-1.000 1.000 0,0.000 20.000 161,-1.000-21.000 31,21.000 20.000-160,21.000 1.000-128,-1.000-20.000 32,0.000-20.000-64,19.000 19.000-256,-19.000-39.000-32,0.000 0.000 96,0.000 0.000-193,-1.000-1.000 65,21.000-19.000-321,-20.000-19.000-832,-20.000 19.000-2082,20.000-40.000-4389</inkml:trace>
  <inkml:trace contextRef="#ctx0" brushRef="#br0">12525.000 4212.000 14093,'20.000'40.000'128,"-1.000"-20.000"288,21.000 20.000 1250,1.000-21.000-513,-3.000 21.000-544,3.000-20.000-289,18.000 0.000-256,-19.000 0.000-32,0.000 0.000-192,-1.000 0.000-225,1.000-1.000-896,-1.000-19.000-897,-19.000 0.000-705,0.000 0.000-2850</inkml:trace>
  <inkml:trace contextRef="#ctx0" brushRef="#br0">12962.000 4192.000 12780,'-20.000'0.000'320,"0.000"0.000"-384,0.000 20.000 769,0.000 20.000-97,-19.000-1.000-224,19.000 1.000-255,-20.000 20.000-65,19.000-20.000-128,3.000 19.000-289,-2.000-19.000-608,20.000-20.000-288,20.000 0.000-801,-20.000-20.000-2082</inkml:trace>
  <inkml:trace contextRef="#ctx0" brushRef="#br0">12942.000 3994.000 12107,'39.000'-40.000'-64,"-19.000"20.000"544,20.000 0.000 1474,-19.000 20.000-1281,-3.000 20.000 32,2.000 20.000-65,1.000 19.000-320,-1.000 1.000-63,0.000 19.000-65,-20.000 1.000-128,0.000-1.000-641,-20.000-19.000-736,0.000 20.000-929,-1.000-21.000-1730</inkml:trace>
  <inkml:trace contextRef="#ctx0" brushRef="#br0">12286.000 4789.000 9064,'-20.000'0.000'192,"20.000"0.000"385,0.000 0.000 512,-18.000 0.000-705,18.000 0.000-320,0.000 0.000-128,-20.000 0.000 128,20.000 0.000-64,0.000 0.000 32,-21.000 19.000 128,21.000-19.000 225,-20.000 21.000-33,0.000-1.000 65,20.000-1.000-97,0.000 1.000-224,0.000 20.000 64,0.000-20.000-64,0.000 0.000-96,20.000-1.000 320,0.000 21.000-352,21.000-40.000 97,-23.000 20.000 63,23.000 0.000-64,-1.000-20.000-32,-21.000 0.000-32,21.000 0.000 128,-20.000 0.000-32,0.000-20.000 64,-1.000 20.000 64,1.000-20.000 1,-20.000 0.000-1,0.000 0.000-32,0.000 1.000-64,0.000-1.000-224,-20.000-20.000 480,-19.000 20.000-384,19.000 0.000 0,0.000 1.000-96,-19.000 19.000 0,19.000-20.000 0,-21.000 20.000-64,3.000 0.000 0,18.000 0.000-97,-21.000 20.000 65,21.000-1.000 96,1.000-19.000-96,19.000 20.000 64,0.000 0.000 64,19.000 0.000 32,1.000-20.000 64,0.000 20.000 160,21.000-20.000-256,-23.000 20.000 512,43.000-20.000-448,-22.000 19.000 0,1.000-19.000-128,0.000 0.000-352,-1.000 0.000-481,-19.000 0.000-1409,0.000 0.000-4677</inkml:trace>
  <inkml:trace contextRef="#ctx0" brushRef="#br0">12347.000 4928.000 5252,'0.000'-20.000'1442,"0.000"0.000"-1410,19.000 20.000 1537,-19.000-20.000 257,0.000 20.000-224,20.000-19.000-161,-20.000 19.000 64,0.000 0.000-127,0.000 0.000-353,-20.000 0.000-833,20.000 0.000-480,-19.000 19.000-1,-21.000 1.000 65,19.000 0.000 0,-17.000 0.000 128,-3.000 0.000 128,21.000 0.000-288,-19.000-1.000 576,19.000-19.000-448,0.000 20.000 64,0.000-20.000-32,20.000 20.000 0,0.000-20.000-1,20.000 0.000 97,0.000 0.000-128,0.000 0.000-32,19.000-20.000 128,22.000 20.000 0,-23.000-20.000-32,3.000 20.000-64,-2.000-19.000 32,1.000-1.000-64,-20.000 20.000 448,0.000 0.000-512,-20.000 0.000 544,0.000 0.000-416,-20.000 0.000 576,0.000 20.000-768,-20.000-1.000 576,-19.000 21.000-384,0.000-20.000 96,-2.000 0.000 0,22.000 20.000 96,-1.000-40.000 129,40.000 19.000-193,0.000-19.000 32,20.000 0.000 32,39.000 0.000-32,-18.000-19.000 0,38.000-1.000-64,-20.000 0.000-32,1.000 0.000-96,-1.000 0.000-64,1.000 20.000 95,-21.000-20.000 1,-19.000 0.000 192,0.000 20.000 1,-20.000 0.000 191,0.000 0.000 256,-40.000 0.000-640,1.000 20.000-32,-1.000 0.000 160,-19.000 0.000 0,19.000 0.000 64,0.000 20.000 32,21.000-21.000 1,-1.000-19.000-161,20.000 0.000-129,20.000 0.000 225,-1.000 0.000 0,21.000 0.000-160,19.000-19.000-64,-19.000-1.000 32,0.000 0.000 160,-1.000 0.000 0,1.000 0.000 32,-19.000 0.000 64,-21.000 0.000 97,0.000 20.000 63,0.000 0.000 160,-21.000-19.000-544,-19.000 19.000-64,-19.000 19.000 32,-1.000-19.000 64,1.000 20.000 96,0.000 0.000-32,-2.000-20.000-32,3.000 0.000 32,17.000 0.000-96,21.000 0.000 96,1.000 0.000-224,19.000-20.000-321,0.000 0.000 65,0.000 1.000 191,19.000-1.000-127,21.000-20.000 544,-19.000 20.000-160,-1.000 0.000 64,-2.000 20.000 96,2.000-19.000 160,-20.000 19.000 289,0.000 0.000-321,-20.000 19.000-160,2.000 1.000-64,-23.000 20.000 0,1.000-20.000 129,21.000 19.000-322,-1.000-19.000 97,0.000-20.000 96,20.000 20.000-64,20.000-20.000 64,0.000 0.000 0,-1.000-20.000 0,42.000 20.000 0,-23.000-20.000 32,3.000-19.000 1,-1.000 19.000-258,-21.000 0.000 578,1.000 20.000-417,0.000 0.000 0,-20.000 0.000 96,-20.000 0.000-224,0.000 20.000-353,1.000 0.000-384,-1.000 0.000-768,0.000 19.000-6887</inkml:trace>
  <inkml:trace contextRef="#ctx0" brushRef="#br0">13558.000 4172.000 12203,'-20.000'0.000'609,"-1.000"0.000"960,21.000 0.000 449,0.000 0.000-705,0.000 0.000-896,0.000 0.000-481,21.000 0.000 512,-1.000 0.000 129,18.000 0.000-353,3.000 0.000-192,-1.000 0.000-64,-1.000 0.000-321,-19.000 0.000-1056,20.000 0.000-1602,-21.000 0.000-2754</inkml:trace>
  <inkml:trace contextRef="#ctx0" brushRef="#br0">13637.000 4331.000 13612,'20.000'40.000'257,"0.000"-40.000"191,-1.000 0.000 1282,21.000 20.000-865,-20.000-20.000-833,19.000 0.000-1218,1.000-20.000-1856,-20.000 20.000-7112</inkml:trace>
  <inkml:trace contextRef="#ctx0" brushRef="#br0">14471.000 3914.000 8039,'-20.000'0.000'2531,"20.000"20.000"-2499,-20.000-20.000 416,-1.000 20.000 193,1.000 0.000-257,2.000 19.000-256,-2.000 2.000-64,-1.000 18.000 288,21.000-19.000 129,0.000 19.000-65,0.000 1.000-159,0.000-20.000-129,41.000 0.000 0,-23.000-1.000 32,23.000-19.000 128,19.000-20.000 449,-21.000 0.000 96,21.000-20.000 32,-1.000-19.000-257,0.000-1.000 1,-19.000 0.000-321,-19.000 0.000 64,-21.000 0.000 289,0.000 1.000-289,-41.000-1.000-128,2.000 0.000-31,-1.000 21.000 383,-19.000-2.000-512,-1.000 1.000-96,21.000 20.000-32,-1.000 0.000-384,20.000 20.000-609,20.000-20.000-1249,0.000 21.000-1090,40.000-2.000-4099</inkml:trace>
  <inkml:trace contextRef="#ctx0" brushRef="#br0">15046.000 4232.000 16655,'0.000'40.000'417,"0.000"-40.000"-417,0.000 19.000 1793,0.000-19.000-928,0.000 0.000-961,0.000 0.000-32,0.000 0.000-417,20.000 0.000-63,-20.000 21.000-385,20.000-21.000-641,-1.000 0.000-928,21.000-21.000-3364</inkml:trace>
  <inkml:trace contextRef="#ctx0" brushRef="#br0">15364.000 4033.000 13196,'20.000'0.000'320,"-20.000"-20.000"-224,20.000 1.000 1442,-1.000-1.000-801,1.000 0.000-417,0.000 0.000-288,0.000 20.000 224,-20.000 0.000 128,0.000 0.000-223,0.000 0.000-289,-20.000 0.000-289,0.000 0.000 161,-19.000 20.000-32,19.000 0.000-97,-20.000 0.000 161,20.000 19.000 32,1.000-18.000-96,19.000-2.000-129,0.000 1.000 225,0.000 0.000-96,19.000-1.000 31,1.000 2.000 33,20.000 18.000-160,-1.000-19.000-32,1.000 0.000 351,0.000 0.000-95,-21.000 0.000 96,1.000-1.000-32,-20.000 2.000 416,0.000-21.000 737,-20.000 19.000 0,-19.000 2.000 32,-1.000-21.000-256,-19.000 19.000-480,-1.000-19.000-193,21.000 20.000-160,-2.000-20.000-353,21.000 0.000-1024,0.000 0.000-833,20.000-20.000-2050</inkml:trace>
  <inkml:trace contextRef="#ctx0" brushRef="#br0">15702.000 4172.000 14509,'0.000'0.000'32,"0.000"0.000"-96,0.000 0.000 1538,18.000 20.000-770,3.000 0.000-383,19.000-20.000-97,-1.000 20.000-64,1.000 0.000-224,0.000-20.000-256,-1.000 0.000-353,1.000 20.000-288,-1.000-20.000-608,1.000 0.000-513,-19.000 0.000-1378,-1.000 0.000-2369</inkml:trace>
  <inkml:trace contextRef="#ctx0" brushRef="#br0">16000.000 4093.000 9769,'-41.000'60.000'0,"1.000"-21.000"1313,1.000 21.000 865,19.000 0.000-1121,-20.000-20.000-705,21.000 19.000-352,-21.000-19.000-192,40.000-1.000-737,-20.000 1.000-1185,20.000 0.000-3139</inkml:trace>
  <inkml:trace contextRef="#ctx0" brushRef="#br0">18798.000 10372.000 13516,'20.000'0.000'385,"0.000"0.000"-513,0.000 0.000 224,19.000 0.000 128,22.000 0.000 64,-3.000 0.000-288,1.000 0.000-192,2.000-19.000-481,-2.000 19.000-31,-19.000 0.000-610,-20.000 0.000-1793,-1.000 0.000-4292</inkml:trace>
  <inkml:trace contextRef="#ctx0" brushRef="#br0">19075.000 10193.000 11210,'61.000'-19.000'0,"-22.000"19.000"160,21.000 19.000 513,-21.000-19.000 224,21.000 21.000-257,-21.000-1.000-191,1.000-1.000-225,-19.000 1.000 96,-1.000 0.000 65,-20.000 0.000-1,0.000 0.000-96,-20.000 19.000-31,-1.000-18.000-97,-19.000-2.000-96,1.000 1.000-64,-21.000 0.000-289,21.000 20.000-832,-21.000-21.000-1633,21.000 2.000-6663</inkml:trace>
  <inkml:trace contextRef="#ctx0" brushRef="#br0">18838.000 11267.000 13132,'0.000'0.000'1057,"0.000"0.000"96,20.000 0.000 577,-1.000 0.000-513,41.000 20.000-384,-21.000-20.000-417,42.000 0.000-192,-2.000 0.000-192,0.000 0.000-32,-20.000 19.000-160,1.000-19.000-320,-21.000 0.000-962,1.000-19.000-1505,-19.000 19.000-1857</inkml:trace>
  <inkml:trace contextRef="#ctx0" brushRef="#br0">19255.000 11088.000 12587,'-20.000'0.000'321,"20.000"0.000"-321,0.000 0.000 608,39.000 0.000 289,-19.000 20.000-416,20.000 0.000-385,19.000 0.000 160,-18.000 0.000 417,-1.000 0.000 287,-22.000 19.000-799,3.000 1.000-97,-21.000-1.000-32,-21.000 1.000-160,3.000 20.000-385,-22.000-20.000-320,-21.000 19.000 129,2.000 1.000-449,0.000-20.000-1858,19.000 19.000-6022</inkml:trace>
  <inkml:trace contextRef="#ctx0" brushRef="#br0">22629.000 5027.000 1633,'0.000'0.000'1666,"0.000"0.000"480,0.000-20.000 128,0.000 20.000-1121,0.000 0.000-256,20.000 0.000 160,-20.000-20.000-96,0.000 20.000-32,0.000 0.000 63,0.000 0.000-31,0.000 0.000 32,0.000 0.000-416,0.000 0.000-321,0.000 0.000-160,0.000 0.000-96,0.000 0.000-160,0.000 0.000-481,0.000 0.000-608,0.000 0.000-769,0.000 0.000-2530</inkml:trace>
  <inkml:trace contextRef="#ctx0" brushRef="#br0">18123.000 6836.000 576,'0.000'-20.000'-448</inkml:trace>
  <inkml:trace contextRef="#ctx0" brushRef="#br0">18243.000 6776.000 128,'18.000'0.000'320,"-18.000"0.000"-96,0.000 0.000-160,0.000 0.000-128,0.000 0.000-32,0.000 0.000 384,0.000-20.000 962,0.000 20.000 703,0.000 0.000 354,0.000 0.000-418,0.000 0.000-672,0.000 0.000-224,0.000 0.000-160,0.000 0.000 0,0.000 0.000-353,0.000 0.000-127,0.000 0.000 31,0.000 0.000-64,0.000 0.000-159,21.000 0.000-33,-21.000 0.000-32,20.000 0.000-32,-20.000 0.000 0,20.000 0.000 32,0.000-20.000 32,-1.000 20.000 0,1.000 0.000 96,0.000-19.000-31,0.000-2.000-1,0.000 21.000 0,-1.000-19.000-64,1.000 19.000-64,0.000-21.000-64,0.000 21.000 0,19.000-19.000 32,-19.000 19.000-32,0.000-19.000 0,1.000 19.000 32,-1.000 0.000 0,0.000-21.000 0,-1.000 21.000 0,-19.000-20.000 0,20.000 20.000 64,0.000 0.000-31,0.000-20.000-33,0.000 20.000-32,-1.000 0.000 0,-19.000-20.000 0,20.000 20.000 0,0.000 0.000 0,0.000-20.000 32,0.000 20.000-32,-1.000 0.000 0,1.000-19.000 32,0.000 19.000-32,0.000-20.000 64,19.000 20.000-64,-19.000 0.000 0,21.000-20.000-64,-21.000 20.000 64,19.000-20.000 0,-19.000 20.000-32,0.000-20.000 32,0.000 20.000 32,-1.000 0.000-32,1.000-20.000 64,20.000 20.000-64,-40.000-19.000-64,39.000 19.000 128,-19.000 0.000 0,0.000-20.000-64,0.000 20.000 32,19.000-21.000-32,-19.000 21.000 0,0.000-19.000-32,1.000 19.000 32,19.000-20.000 0,-22.000 20.000 0,23.000-20.000 32,-21.000 20.000 32,19.000-19.000-32,1.000-2.000 32,0.000 1.000-32,-21.000 1.000 32,21.000 19.000-64,0.000-21.000 0,-1.000 2.000 0,2.000-1.000 0,-3.000 0.000 0,3.000 0.000 0,-1.000 0.000-32,-1.000 20.000 64,1.000-20.000-32,-1.000 0.000 0,-19.000 20.000 0,0.000-19.000 0,20.000-1.000 0,-1.000 20.000 0,-19.000-20.000 0,21.000 0.000 0,-3.000 20.000 0,3.000-20.000 32,-1.000 0.000-32,-1.000 1.000 32,1.000-1.000 32,19.000 20.000-32,-19.000-21.000-32,-1.000 2.000-32,1.000-1.000 32,1.000 1.000 0,-3.000 19.000 0,3.000-20.000 0,-3.000-1.000 32,3.000 1.000 0,-21.000 20.000-32,19.000-19.000 0,1.000-1.000 0,0.000 1.000 0,19.000-2.000 0,-18.000 21.000 0,-3.000-20.000 32,3.000 0.000 0,-1.000 0.000 0,-1.000 1.000 64,1.000-1.000-96,-1.000 20.000 32,1.000-20.000-32,0.000 0.000 0,-1.000 0.000 0,1.000 0.000 64,19.000 0.000 1,-18.000 1.000 31,-21.000-1.000 0,19.000 20.000 96,-19.000-20.000-64,20.000-1.000-128,-21.000 21.000 64,1.000-19.000-96,20.000-1.000 32,-20.000 20.000 0,19.000-19.000 32,1.000-1.000-32,1.000-1.000 96,-3.000 21.000 96,3.000-19.000 65,-3.000-1.000-65,23.000 0.000-96,-41.000 1.000 0,19.000-2.000 32,1.000 21.000 32,-20.000-20.000-128,19.000 1.000-32,-19.000 19.000 32,20.000-21.000 0,-21.000 21.000-64,21.000 0.000 0,-19.000-19.000 128,-1.000 19.000-96,18.000-20.000 0,-17.000 20.000 32,19.000-20.000 32,-21.000 20.000 33,1.000-20.000-97,0.000 20.000 96,0.000-20.000-96,0.000 20.000 32,-1.000 0.000-64,1.000-20.000 64,0.000 20.000-96,0.000 0.000 64,0.000-20.000 128,19.000 20.000-160,-19.000-19.000-32,21.000 19.000 128,-3.000-20.000-96,3.000 20.000 32,-1.000-20.000 0,19.000 0.000 384,-19.000 0.000-160,19.000 0.000 161,-19.000 20.000-65,19.000-19.000-160,-18.000-1.000-64,18.000-20.000 32,-19.000 19.000-128,-1.000 21.000-32,1.000-19.000 96,-1.000-1.000-64,1.000-1.000 32,0.000 21.000-64,-1.000-19.000 32,1.000-1.000 0,1.000 0.000-96,-3.000 20.000-192,-17.000-19.000-160,19.000 19.000-97,-21.000 0.000-32,1.000-21.000-95,0.000 21.000 223,-20.000 0.000-608,0.000 0.000-832,0.000-19.000-770,0.000 19.000-6181</inkml:trace>
  <inkml:trace contextRef="#ctx0" brushRef="#br0">22809.000 5067.000 9352,'0.000'-20.000'193,"0.000"20.000"1792,0.000 0.000 386,0.000 0.000-1250,-21.000-20.000-417,21.000 20.000-223,0.000 0.000-385,-20.000 0.000-256,20.000 0.000 64,-20.000 0.000-129,2.000 0.000 129,-3.000 20.000 0,1.000-20.000 0,20.000 20.000 64,0.000-20.000-128,0.000 20.000 32,0.000-20.000-32,0.000 20.000 0,0.000-20.000-1,0.000 0.000 193,20.000 19.000-32,1.000-19.000 97,-3.000-19.000 63,2.000 19.000 32,-20.000-20.000 64,20.000 20.000 193,-20.000-20.000 31,0.000 20.000 193,-20.000-20.000-193,20.000 0.000-384,-38.000 20.000-128,17.000-20.000 32,-19.000 20.000-64,20.000 0.000-64,-19.000 0.000 64,39.000 20.000-32,-20.000-20.000-96,20.000 20.000-1,0.000 0.000 97,0.000 0.000 96,20.000 0.000 0,-1.000-20.000-32,1.000 19.000 193,20.000-19.000-129,-20.000 0.000 0,19.000 0.000 192,-19.000 0.000 64,0.000 0.000 193,1.000-19.000 31,-21.000-1.000-32,-21.000 0.000-95,21.000 0.000-161,-40.000 20.000-96,22.000-20.000-160,-23.000 0.000-64,1.000 20.000-32,20.000 0.000 0,1.000 0.000-449,-1.000 0.000-31,20.000 0.000-65,0.000 20.000 0,0.000-20.000 97,20.000 20.000 352,-1.000-20.000 63,21.000 0.000 161,-20.000 0.000 33,0.000 0.000 31,1.000 0.000 0,-21.000 0.000 352,18.000-20.000 513,-36.000 20.000-417,18.000 0.000-63,-21.000-20.000-289,1.000 20.000 64,0.000-20.000-320,-20.000 20.000 32,21.000 20.000-64,19.000-20.000-96,-20.000 20.000 64,20.000-20.000-225,0.000 20.000-352,20.000 0.000-287,-1.000 0.000-642,1.000-20.000-2562</inkml:trace>
  <inkml:trace contextRef="#ctx0" brushRef="#br0">22669.000 5007.000 8648,'0.000'0.000'1441,"-20.000"0.000"-480,20.000 0.000 1569,-20.000 0.000-1825,20.000 0.000-737,0.000 20.000-128,-19.000-20.000-321,19.000 20.000-704,0.000 0.000-2018</inkml:trace>
  <inkml:trace contextRef="#ctx0" brushRef="#br0">23860.000 4669.000 960,'0.000'0.000'-128,"0.000"0.000"160,-19.000 0.000-256</inkml:trace>
  <inkml:trace contextRef="#ctx0" brushRef="#br0">23821.000 4689.000 1345,'-20.000'0.000'1826,"20.000"0.000"-129,-20.000 0.000 289,20.000 0.000-865,0.000 0.000-769,-20.000 0.000-63,20.000 0.000-129,0.000 0.000 288,0.000 0.000-192,0.000 0.000 225,0.000 0.000 95,0.000 0.000 353,0.000 0.000 96,0.000 0.000 0,0.000 0.000-352,0.000 0.000-353,20.000 0.000-128,0.000-20.000-192,0.000 20.000-32,39.000-20.000 32,1.000 1.000 0,-1.000-2.000 193,20.000-18.000 95,21.000 19.000 192,-21.000 0.000-320,1.000-20.000-192,-1.000 40.000-480,-20.000-19.000-385,-18.000-1.000-512,-21.000 20.000-961,0.000 0.000-994</inkml:trace>
  <inkml:trace contextRef="#ctx0" brushRef="#br0">22967.000 3378.000 416,'-20.000'-80.000'4997,"1.000"60.000"-1826,19.000 20.000-2018,0.000 20.000-1089,0.000 0.000 897,0.000 40.000 32,0.000-1.000-449,19.000 21.000-224,-19.000-1.000 65,20.000 1.000-97,-20.000-1.000 32,-20.000 1.000-159,20.000-21.000 415,0.000-19.000 33,0.000 0.000 63,0.000-20.000 33,0.000-20.000 96,0.000 0.000 448,0.000 0.000-288,20.000-40.000-961,-20.000 20.000 64,20.000-39.000-128,0.000 19.000-224,0.000 0.000-129,-1.000 0.000 97,21.000 20.000 128,-20.000 0.000 128,0.000 1.000 0,19.000 19.000 96,-39.000 0.000 0,20.000 19.000 96,-20.000 21.000 32,0.000 0.000-32,20.000-20.000-96,-20.000 19.000-160,0.000 1.000-321,0.000 0.000-768,21.000 0.000-929,-21.000-20.000-1185,18.000-1.000-6150</inkml:trace>
  <inkml:trace contextRef="#ctx0" brushRef="#br0">23503.000 3854.000 12203,'0.000'0.000'577,"0.000"0.000"-65,0.000-19.000 1346,-20.000 19.000-1186,20.000 0.000-896,0.000 0.000-320,-20.000 0.000 448,0.000 19.000 0,1.000 2.000 96,19.000 18.000 0,-20.000 1.000 0,20.000 0.000 0,0.000-1.000-32,0.000 1.000 32,20.000-20.000-97,-1.000 0.000 194,1.000-1.000 127,20.000 2.000 224,-20.000-21.000 1,19.000 0.000-65,1.000 0.000-32,1.000-21.000-160,-23.000 2.000 97,2.000-1.000 63,1.000-19.000 97,-21.000 18.000-1,0.000-18.000-128,-21.000 19.000-288,21.000-20.000-128,-38.000 20.000-128,-3.000 0.000 32,1.000 20.000-32,1.000 0.000-161,19.000 0.000 225,-20.000 20.000-96,20.000-20.000 32,20.000 20.000-1,0.000 0.000 193,0.000 0.000 96,20.000 0.000 161,0.000-1.000-97,20.000-19.000-128,-1.000 20.000-160,1.000-20.000-97,1.000 0.000-607,-3.000 0.000-1635,3.000 0.000-1409</inkml:trace>
  <inkml:trace contextRef="#ctx0" brushRef="#br0">23999.000 3457.000 9416,'0.000'-59.000'-128,"0.000"39.000"705,0.000-20.000 1345,-20.000 20.000-801,20.000 20.000-737,-20.000 0.000-384,1.000 0.000 577,19.000 20.000 416,-20.000 20.000-65,0.000-1.000-223,20.000 1.000-192,-20.000 20.000-193,20.000 0.000-128,0.000 18.000-96,0.000-37.000-96,20.000 18.000 0,0.000 1.000-96,0.000-21.000-256,19.000-18.000-33,-19.000-2.000-255,21.000 1.000-481,-23.000 0.000-705,2.000-20.000-1025,21.000 0.000-896,-21.000 0.000-1122</inkml:trace>
  <inkml:trace contextRef="#ctx0" brushRef="#br0">24139.000 3696.000 11050,'0.000'-41.000'1153,"0.000"22.000"-256,0.000 19.000 544,0.000 0.000-95,18.000 19.000-834,3.000 2.000-160,19.000-1.000-127,-20.000 19.000-129,19.000-19.000 64,1.000 0.000-160,-1.000 20.000-353,1.000-20.000-287,0.000-1.000-737,-19.000-19.000-737,-3.000 21.000-1570,-18.000-21.000-2818</inkml:trace>
  <inkml:trace contextRef="#ctx0" brushRef="#br0">24475.000 3596.000 13612,'0.000'-19.000'96,"0.000"19.000"1538,-18.000 0.000-353,-3.000 0.000-960,1.000 0.000-97,0.000 19.000 160,-20.000 21.000-224,1.000-21.000 32,-1.000 22.000-224,20.000 18.000-544,-19.000-19.000-737,19.000 0.000-705,20.000 0.000-192,0.000-1.000-673,0.000-19.000-2338</inkml:trace>
  <inkml:trace contextRef="#ctx0" brushRef="#br0">24516.000 3378.000 14509,'20.000'-20.000'-480,"-20.000"20.000"1184,20.000 0.000 770,19.000 0.000-673,-19.000 0.000-449,20.000 20.000-160,-1.000 0.000 128,1.000 19.000 1,-20.000 1.000-33,19.000 19.000-64,-19.000 1.000-64,0.000-1.000 33,-20.000 1.000-33,21.000 20.000-64,-42.000-40.000 32,21.000 19.000-224,-40.000-19.000-289,20.000 20.000-159,-19.000-41.000-385,-1.000 22.000-1121,1.000-22.000-2146</inkml:trace>
  <inkml:trace contextRef="#ctx0" brushRef="#br0">23027.000 5842.000 7975,'0.000'0.000'-416,"0.000"0.000"63,0.000 19.000 706,0.000 22.000 672,0.000-2.000-385,0.000 1.000 1,0.000 19.000 224,0.000 21.000 128,0.000 19.000-193,-20.000-19.000-319,0.000 0.000-449,20.000-1.000 160,0.000-39.000-32,0.000-21.000-32,0.000-19.000 289,0.000 0.000 992,0.000 0.000-320,0.000-19.000-865,0.000-21.000-288,0.000-20.000-128,0.000 21.000 32,20.000-1.000-192,0.000 0.000-289,-20.000 21.000 160,19.000-2.000 385,1.000 21.000 0,20.000-20.000-32,-20.000 40.000 320,19.000 1.000-64,-19.000-2.000 161,0.000 21.000-1,-20.000 0.000-32,21.000-1.000-160,-21.000 1.000-96,18.000 0.000-160,-18.000-1.000-160,20.000 1.000-417,-20.000-20.000-544,21.000 0.000-737,-21.000 1.000-1217,0.000-21.000-4707</inkml:trace>
  <inkml:trace contextRef="#ctx0" brushRef="#br0">23582.000 6040.000 13196,'0.000'-39.000'-192,"0.000"39.000"0,-20.000-20.000 608,20.000 20.000 641,0.000 0.000-865,0.000 0.000-512,-19.000 0.000 288,19.000 20.000 256,0.000 19.000 0,0.000 1.000 225,-20.000 20.000-161,20.000 0.000-160,0.000 0.000-128,20.000-21.000 0,-20.000 21.000-64,19.000-21.000-192,1.000-19.000-289,0.000 0.000-159,1.000 0.000-706,-1.000 0.000-832,-2.000-20.000-3331</inkml:trace>
  <inkml:trace contextRef="#ctx0" brushRef="#br0">23702.000 6279.000 10473,'0.000'-40.000'1314,"0.000"40.000"-1442,0.000 0.000 608,20.000 0.000 577,-20.000 0.000-480,20.000 21.000-193,19.000-2.000-384,-19.000 1.000 0,20.000 0.000-256,-1.000 20.000-65,1.000-20.000-479,-1.000-1.000-353,-19.000 1.000-225,0.000 0.000-351,0.000-20.000-962,1.000 0.000-864</inkml:trace>
  <inkml:trace contextRef="#ctx0" brushRef="#br0">24040.000 6239.000 8520,'-21.000'21.000'352,"1.000"-2.000"1474,-20.000 1.000-1,21.000 0.000-1152,-21.000 20.000-481,20.000-20.000-64,-19.000 19.000-256,19.000 1.000-256,0.000 0.000-673,20.000-1.000-1281,0.000-19.000-673</inkml:trace>
  <inkml:trace contextRef="#ctx0" brushRef="#br0">24119.000 5961.000 12139,'38.000'-20.000'-577,"-17.000"20.000"577,-1.000 0.000 673,20.000 20.000 704,-21.000 20.000-127,1.000-1.000-1058,0.000 21.000-64,0.000 0.000 64,-20.000-1.000-64,20.000 1.000-96,-20.000-1.000-32,0.000 21.000-64,0.000-40.000-256,-20.000 19.000-865,20.000-19.000-993,-20.000 0.000-4292</inkml:trace>
  <inkml:trace contextRef="#ctx0" brushRef="#br0">23027.000 6915.000 8295,'-20.000'0.000'641,"20.000"-20.000"672,0.000 20.000 705,0.000 0.000-384,0.000 0.000-898,0.000 0.000-415,20.000 0.000 287,19.000 20.000 385,1.000-20.000-384,39.000 0.000-289,21.000 20.000 225,-21.000-20.000-225,20.000 0.000-256,-19.000 0.000 0,0.000 0.000-128,39.000 0.000-224,-1.000 0.000-673,1.000 0.000 96,0.000 0.000-96,1.000 0.000-1858,-41.000 0.000-2305</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3:4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2580.000 3676.000 5028,'-20.000'0.000'737,"-1.000"0.000"160,21.000 0.000-32,0.000 0.000 352,0.000 0.000 64,0.000 0.000-736,21.000 0.000-65,-1.000 0.000 193,-2.000 20.000-225,3.000-20.000-160,-1.000 0.000-128,20.000 0.000 33,-1.000 0.000-33,1.000 19.000-32,-1.000-19.000-32,21.000 0.000 0,-1.000 0.000 64,22.000 0.000 0,18.000 0.000-31,19.000 0.000-1,1.000-19.000-96,1.000 19.000 32,19.000 0.000 0,-1.000-20.000 96,2.000 20.000 0,18.000 0.000 32,1.000 0.000 257,20.000 0.000-1,-21.000-21.000 65,22.000 21.000-193,-2.000 0.000-224,-20.000 0.000-64,22.000 0.000 64,-22.000 0.000 0,20.000 0.000-32,2.000 0.000 64,-1.000 0.000 1,19.000 0.000 31,-20.000 0.000-96,21.000-19.000 64,-40.000 19.000-32,0.000 0.000 0,-20.000 19.000 0,-20.000-19.000-96,-1.000 21.000-64,2.000-21.000 32,-21.000 20.000 32,0.000-20.000 64,-20.000 19.000-32,2.000-19.000 0,-2.000 20.000-32,-20.000-20.000 0,-19.000 0.000-32,-20.000 0.000-64,19.000 0.000-416,-39.000 0.000-577,20.000 0.000-641,-20.000 0.000-1441,-20.000 0.000-6310</inkml:trace>
  <inkml:trace contextRef="#ctx0" brushRef="#br0">2738.000 6656.000 6854,'0.000'21.000'224,"0.000"-42.000"-128,0.000 21.000 1570,20.000 0.000 480,0.000 0.000-1345,-1.000 0.000-481,21.000 0.000-32,0.000 0.000-32,19.000 0.000 97,20.000 0.000-1,21.000 0.000-96,39.000 0.000-192,1.000 21.000-32,-2.000-21.000 1,1.000 0.000-1,19.000 0.000 64,-18.000 0.000 96,-1.000 0.000 32,-21.000 0.000-160,-19.000 0.000-64,-38.000 0.000-32,-2.000 0.000-96,-19.000 0.000-897,-20.000 0.000-1441,-20.000 0.000-3364</inkml:trace>
  <inkml:trace contextRef="#ctx0" brushRef="#br1">7166.000 4431.000 5925,'0.000'0.000'2082,"0.000"0.000"-1121,0.000 0.000-224,-20.000-20.000 512,20.000 20.000 32,0.000 0.000-576,0.000 0.000-513,0.000 0.000-128,0.000 20.000 352,20.000-20.000 161,-20.000 20.000-225,0.000 19.000 65,18.000-19.000 63,-18.000 40.000 65,0.000-21.000 127,0.000 41.000-127,20.000-1.000-193,-20.000 21.000 129,0.000 19.000-193,0.000-19.000 0,0.000 39.000-64,0.000-20.000 33,0.000 20.000 31,0.000 0.000-32,0.000 0.000 32,0.000 1.000 1,0.000-21.000 95,0.000-20.000 321,0.000 20.000-385,0.000-20.000-64,0.000 21.000-160,0.000-21.000 257,0.000 21.000-289,0.000-21.000 0,0.000 20.000 64,0.000 0.000-64,21.000-19.000-128,-1.000-1.000 96,-20.000-40.000-64,20.000-19.000 128,-20.000-20.000-96,0.000 0.000-288,0.000-20.000-513,0.000 0.000-128,18.000 0.000-897,-18.000-40.000-1569,0.000 0.000-5317</inkml:trace>
  <inkml:trace contextRef="#ctx0" brushRef="#br1">6966.000 4729.000 2754,'-19.000'20.000'5317,"19.000"-20.000"-5125,-20.000 0.000 641,20.000 0.000 1505,0.000 19.000-96,-20.000-19.000-960,20.000 0.000-514,0.000 0.000 321,0.000-19.000 65,20.000-1.000-578,0.000-20.000-448,19.000 0.000 32,1.000-19.000 97,0.000-1.000-321,-1.000 1.000 192,-19.000 19.000-32,1.000 0.000-128,-1.000 20.000-64,-2.000 1.000 64,-18.000 19.000-193,20.000 0.000 33,1.000 19.000 96,-1.000 1.000 64,18.000 20.000 96,-17.000-20.000-160,-1.000 19.000 128,20.000 1.000-512,-21.000 0.000-449,21.000-20.000-481,-20.000 20.000-704,19.000-21.000-3523</inkml:trace>
  <inkml:trace contextRef="#ctx0" brushRef="#br1">6787.000 6994.000 12395,'0.000'0.000'1153,"0.000"0.000"-1025,0.000 0.000 161,0.000 0.000 800,0.000 0.000-160,0.000 0.000-833,0.000 0.000-64,41.000 0.000 576,-3.000 0.000-191,23.000 20.000-33,18.000-20.000 32,0.000 20.000 33,40.000-20.000-65,1.000 20.000-288,19.000-20.000 97,-1.000 0.000-193,22.000 20.000 96,18.000-20.000-32,21.000 0.000-32,-21.000 0.000 0,0.000 0.000-64,22.000 0.000 0,-21.000-20.000 0,-21.000 20.000 160,-19.000 0.000-96,-19.000 0.000-32,-21.000 0.000-32,0.000 0.000-32,-40.000 20.000-64,1.000-20.000-97,-21.000 0.000-191,2.000 0.000 96,-3.000 19.000 95,3.000-19.000-127,-21.000 0.000-256,0.000 0.000-1,-1.000 0.000-128,-19.000 0.000-416,20.000 0.000-608,-20.000-19.000-866,0.000 19.000-3395</inkml:trace>
  <inkml:trace contextRef="#ctx0" brushRef="#br1">9666.000 6895.000 13708,'21.000'0.000'-672,"-1.000"0.000"768,18.000 0.000 384,3.000 0.000 385,-2.000 20.000-288,1.000-20.000-225,0.000 20.000-32,19.000 0.000 513,-19.000 19.000 32,-21.000-19.000-449,21.000 0.000-223,-20.000-20.000 63,-20.000 20.000-224,0.000 0.000 160,-20.000-1.000 0,-20.000 2.000-64,1.000-2.000 0,-21.000-19.000-192,-19.000 21.000 193,40.000-2.000-482,-22.000-19.000-351,23.000 20.000-514,-3.000 0.000-639,1.000 0.000-450,1.000-20.000-3586</inkml:trace>
  <inkml:trace contextRef="#ctx0" brushRef="#br1">6787.000 6478.000 5509,'0.000'20.000'4196,"0.000"-20.000"-4356,0.000 0.000 256,0.000 0.000 1409,0.000 0.000 0,0.000 0.000-800,0.000 0.000-288,0.000-20.000 287,0.000 20.000-191,0.000 0.000-161,0.000 0.000-256,21.000 0.000 0,-1.000 0.000-32,0.000-20.000 0,19.000 20.000 0,1.000-20.000 32,19.000-20.000-31,1.000 1.000-65,19.000-1.000-32,21.000 0.000 64,19.000-20.000 0,0.000-19.000 96,19.000 19.000 352,2.000-19.000 161,-1.000-1.000-129,20.000 1.000 1,-1.000-1.000-129,-19.000 2.000-96,19.000-3.000-31,-18.000 2.000-225,20.000 0.000 32,-43.000-1.000 0,23.000 21.000 32,-21.000-1.000 32,1.000 0.000 0,-21.000 21.000 96,20.000-1.000 1,-40.000 0.000-33,21.000 0.000-96,-1.000 20.000 32,-40.000-19.000-32,1.000 19.000-288,-21.000 0.000 608,-19.000 0.000-448,0.000 20.000-288,-20.000 0.000-1121,-20.000 0.000-1602,-39.000 0.000-1089</inkml:trace>
  <inkml:trace contextRef="#ctx0" brushRef="#br1">9786.000 5306.000 12940,'0.000'0.000'32,"0.000"20.000"-64,0.000-1.000 897,0.000 1.000 288,0.000 20.000-865,0.000 19.000-288,20.000-19.000 256,-20.000 0.000 609,0.000 19.000-577,0.000-39.000-192,19.000 20.000 32,-19.000-19.000-95,0.000-21.000 31,20.000 0.000 128,-20.000 0.000 128,20.000-21.000-224,-20.000 1.000-128,20.000-20.000-256,-20.000 1.000 64,20.000-1.000-129,-20.000 0.000 225,19.000 20.000-64,-19.000 20.000 32,20.000 0.000 96,0.000 0.000 224,-20.000 20.000 128,20.000 0.000 33,0.000 20.000 223,-1.000-20.000-448,-19.000 19.000-128,20.000-19.000 32,-20.000 20.000-128,20.000-19.000-288,-20.000 18.000-577,20.000-20.000-289,-20.000 1.000-607,21.000-20.000-1859</inkml:trace>
  <inkml:trace contextRef="#ctx0" brushRef="#br1">10302.000 5266.000 1281,'-20.000'-20.000'13773,"20.000"0.000"-13645,0.000 20.000 256,-20.000 20.000 865,20.000 0.000-352,-20.000 20.000-576,20.000-1.000-1,0.000 21.000-192,0.000-1.000 0,0.000-19.000-128,20.000 0.000-32,0.000 0.000-160,19.000-1.000-160,-19.000-19.000-449,20.000 0.000-64,-20.000-20.000-608,0.000 0.000-1026,-1.000-20.000-1120,1.000 0.000-3364</inkml:trace>
  <inkml:trace contextRef="#ctx0" brushRef="#br1">10440.000 5445.000 12459,'0.000'19.000'641,"0.000"-19.000"704,20.000 20.000 513,0.000 0.000-160,0.000 0.000-1282,19.000 0.000-320,2.000 0.000-128,-21.000 0.000-288,18.000-20.000-737,3.000 19.000-929,-1.000-19.000-1634,-21.000 0.000-6629</inkml:trace>
  <inkml:trace contextRef="#ctx0" brushRef="#br1">10738.000 5425.000 12748,'-19.000'20.000'2306,"-1.000"-1.000"-2434,0.000 1.000 832,0.000 0.000 1282,-1.000 0.000-1313,3.000 20.000-673,-2.000-20.000-449,0.000-1.000-351,20.000 21.000-257,0.000-40.000-833,0.000 20.000-1057,0.000-20.000-2434</inkml:trace>
  <inkml:trace contextRef="#ctx0" brushRef="#br1">10837.000 5107.000 14445,'40.000'19.000'609,"-40.000"2.000"-33,40.000 18.000 1154,-21.000 1.000 0,1.000 0.000-545,0.000 0.000-801,1.000 19.000-256,-1.000 1.000 32,-20.000-1.000 33,0.000 1.000-354,-20.000-1.000-543,-1.000 1.000-545,1.000 0.000-1570,-19.000-21.000-2274</inkml:trace>
  <inkml:trace contextRef="#ctx0" brushRef="#br1">1428.000 9240.000 13292,'-20.000'0.000'256,"0.000"0.000"-256,20.000 0.000 385,0.000 0.000 640,20.000 0.000 0,0.000 0.000-417,0.000 0.000-320,19.000 0.000-159,21.000 0.000-65,-1.000 0.000 0,2.000 0.000-32,18.000 0.000-224,-20.000 0.000-577,20.000 0.000-320,-39.000 0.000-673,19.000-20.000-1409,-39.000 0.000-4484</inkml:trace>
  <inkml:trace contextRef="#ctx0" brushRef="#br1">1884.000 9061.000 11723,'-59.000'20.000'832,"39.000"-20.000"-1120,-1.000 19.000 320,21.000-19.000 929,0.000 21.000 64,21.000-21.000-192,19.000 19.000-321,-1.000 1.000-31,1.000 0.000-97,19.000-20.000-192,1.000 20.000-192,-19.000 20.000-96,-3.000-20.000-192,-17.000 19.000-64,-21.000 1.000 127,-21.000-20.000 161,1.000 19.000 32,2.000-19.000-256,-2.000 1.000-32,-1.000-2.000-321,1.000 1.000-1473,-20.000 0.000-6854</inkml:trace>
  <inkml:trace contextRef="#ctx0" brushRef="#br1">2499.000 12459.000 12299,'-18.000'20.000'1922,"18.000"0.000"-1089,0.000-20.000-289,0.000 0.000 161,0.000-20.000-64,0.000 0.000-417,18.000-1.000-32,22.000 2.000-32,19.000-21.000 160,2.000 0.000 33,38.000-19.000-129,0.000-1.000-160,0.000 21.000-64,-19.000-1.000-448,-20.000 0.000-834,-21.000 1.000-768,1.000 19.000-1633,-1.000 0.000-5862</inkml:trace>
  <inkml:trace contextRef="#ctx0" brushRef="#br1">3015.000 11942.000 11402,'-79.000'19.000'1217,"79.000"-19.000"-1152,0.000 0.000 511,0.000 0.000 673,0.000 0.000-800,41.000-19.000-353,-3.000 19.000 32,43.000-19.000-128,-2.000-2.000-64,20.000 2.000 160,-20.000-1.000 0,0.000 20.000-32,1.000 0.000 96,-40.000 0.000 32,0.000 0.000-320,-21.000 20.000 160,-38.000-1.000 257,19.000 2.000-33,-40.000 17.000-384,0.000 23.000-385,1.000-2.000-159,-2.000 1.000-802,3.000-20.000-1505,-3.000 19.000-4932</inkml:trace>
  <inkml:trace contextRef="#ctx0" brushRef="#br1">18520.000 3378.000 416,'-20.000'0.000'833,"20.000"0.000"1024,0.000 0.000 706,-20.000 0.000-673,20.000 0.000-417,0.000 0.000-288,0.000 0.000-160,0.000 0.000-160,0.000 0.000-192,20.000 0.000-129,0.000 0.000-95,19.000 0.000-97,22.000 0.000-96,-2.000 0.000-192,21.000 0.000 0,-1.000 0.000-32,41.000 0.000-32,-3.000 0.000 32,3.000 0.000 64,-1.000 0.000-64,1.000 0.000-32,-21.000 0.000-160,-20.000 0.000-769,-19.000 20.000-384,-1.000-20.000-929,-19.000 0.000-3684</inkml:trace>
  <inkml:trace contextRef="#ctx0" brushRef="#br0">17727.000 3815.000 10570,'0.000'-20.000'448,"-21.000"0.000"449,21.000 0.000 800,-20.000 20.000-928,20.000-20.000-288,-20.000 0.000-321,-19.000 20.000-224,-1.000 20.000 0,0.000-20.000 32,1.000 40.000 32,-1.000 0.000 0,1.000-1.000 96,19.000 21.000-64,-21.000 0.000 96,41.000 20.000-32,0.000-21.000-64,21.000 0.000 128,-1.000 1.000-64,39.000-20.000 32,1.000 0.000 64,-1.000-21.000 97,20.000-19.000-33,20.000 0.000-64,-18.000-19.000 0,-2.000-21.000 33,0.000 0.000-225,0.000-20.000 64,-39.000 20.000 64,-1.000-19.000-128,-39.000-1.000-128,-18.000 1.000-33,-3.000-1.000 65,-39.000 1.000 225,1.000 39.000-97,-20.000-20.000 64,0.000 40.000 224,-2.000-20.000-256,2.000 40.000-32,20.000 0.000-32,-1.000 0.000 0,21.000 19.000-96,19.000 1.000-64,40.000 0.000 128,-1.000-20.000 128,21.000 20.000 96,19.000-1.000-96,22.000-18.000-32,-22.000-2.000 0,1.000 1.000-32,-1.000 0.000-384,-19.000-20.000-833,-1.000 0.000-801,1.000 0.000-2146</inkml:trace>
  <inkml:trace contextRef="#ctx0" brushRef="#br0">18480.000 4272.000 10473,'0.000'0.000'0,"0.000"0.000"1121,-20.000 0.000 289,20.000-20.000-930,-19.000 20.000-480,-1.000 20.000-192,0.000-1.000 192,0.000 21.000 32,0.000-19.000 32,20.000 18.000 32,0.000 1.000-64,0.000-20.000 64,20.000 0.000 33,0.000-1.000 95,20.000 1.000 384,-1.000-20.000 65,-19.000 0.000-129,21.000 0.000-63,-3.000-20.000-1,3.000 1.000 33,-21.000-21.000-161,-20.000 20.000 97,0.000-20.000-161,0.000 21.000 192,-20.000-2.000-448,-1.000 2.000-128,1.000-2.000-96,-18.000 2.000-128,17.000 19.000-577,1.000 0.000-544,20.000-20.000-417,-20.000 20.000-1377,40.000 0.000-4485</inkml:trace>
  <inkml:trace contextRef="#ctx0" brushRef="#br0">18996.000 4054.000 11178,'-20.000'0.000'4356,"20.000"0.000"-4228,0.000 0.000 1634,0.000 0.000-353,20.000 0.000-672,21.000 0.000-224,-3.000 0.000-385,23.000 0.000-32,-22.000 0.000-160,1.000 0.000-96,0.000 0.000-673,-1.000 0.000-897,-19.000 0.000-832,0.000 19.000-1346,-20.000-19.000-5573</inkml:trace>
  <inkml:trace contextRef="#ctx0" brushRef="#br0">19075.000 4172.000 448,'-38.000'40.000'11211,"38.000"-40.000"-11436,0.000 20.000 1282,20.000-20.000 929,19.000 20.000-673,1.000-20.000-512,19.000 0.000-320,-19.000 0.000-289,19.000 0.000-352,-19.000 0.000-1218,-1.000 0.000-1729,-19.000-20.000-5765</inkml:trace>
  <inkml:trace contextRef="#ctx0" brushRef="#br0">19930.000 4013.000 10986,'0.000'-19.000'-32,"-21.000"19.000"-865,1.000-20.000 1474,2.000 20.000-481,-2.000 20.000-192,-21.000-1.000 96,21.000 1.000 0,1.000 20.000 320,19.000 0.000 32,0.000 0.000-96,0.000-1.000-31,0.000 21.000-65,39.000-21.000-64,2.000 1.000-192,-3.000-19.000 160,23.000-2.000 96,-2.000 1.000 481,20.000-20.000 31,-19.000-20.000-63,-1.000 1.000 63,-19.000-2.000 97,1.000-19.000-96,-23.000 1.000 96,3.000-1.000-129,-21.000 0.000-512,-21.000-19.000-256,-17.000 19.000 64,-3.000 0.000 64,-18.000 20.000-32,-1.000-19.000-32,1.000 39.000-32,-1.000-20.000-641,1.000 20.000-2178,-20.000 0.000-6630</inkml:trace>
  <inkml:trace contextRef="#ctx0" brushRef="#br0">14827.000 6359.000 5317,'-20.000'0.000'3651,"20.000"0.000"-2786,0.000 0.000 1153,-18.000 0.000-289,18.000 0.000-255,0.000 0.000-321,0.000 0.000-416,0.000 0.000-417,18.000 0.000 64,2.000 0.000 385,41.000 0.000-225,18.000-21.000-351,0.000 21.000-193,20.000-19.000 0,0.000 19.000 128,1.000-20.000-224,-21.000 20.000-32,20.000 0.000-161,-39.000 0.000-640,-1.000 0.000-1441,-18.000 20.000-2114</inkml:trace>
  <inkml:trace contextRef="#ctx0" brushRef="#br0">20207.000 9578.000 1761,'-20.000'0.000'1217,"20.000"0.000"-512,-19.000 0.000 1057,-1.000 0.000 159,0.000 0.000-223,20.000 0.000-128,-20.000 0.000-289,20.000 0.000-128,0.000 0.000-96,-20.000-20.000-96,20.000 20.000-96,0.000 0.000-225,0.000 0.000-448,0.000 0.000-224,0.000 20.000 257,20.000-20.000 63,20.000 0.000-64,19.000 20.000-32,2.000-20.000-160,38.000 19.000 96,0.000-19.000-128,39.000 21.000 0,22.000-21.000 0,18.000 19.000-128,0.000-19.000 32,41.000 0.000 0,-1.000 20.000 96,-19.000-20.000-32,-1.000 0.000 0,-38.000 20.000-352,-22.000-20.000 63,-39.000 0.000-159,-38.000 20.000-641,-23.000-20.000-160,-17.000 20.000-673,-1.000-20.000-1954</inkml:trace>
  <inkml:trace contextRef="#ctx0" brushRef="#br0">21517.000 9995.000 1409,'0.000'-20.000'4420,"-18.000"20.000"-3491,18.000-20.000 929,0.000 20.000-225,0.000 0.000-223,0.000-20.000-353,0.000 20.000-321,0.000 0.000-95,0.000 0.000-161,0.000 0.000-95,0.000 20.000 287,18.000-20.000 129,-18.000 40.000-128,0.000-20.000-225,20.000 20.000 33,21.000 20.000-193,-21.000-21.000 64,19.000 21.000-224,21.000-1.000 0,-21.000-19.000 33,40.000 19.000-161,-19.000-19.000 32,19.000 0.000 0,-18.000 0.000 64,-2.000-21.000-96,-19.000 2.000-160,-21.000-2.000-257,1.000 1.000-416,-20.000-20.000-768,0.000 0.000-481,-20.000-20.000-3395</inkml:trace>
  <inkml:trace contextRef="#ctx0" brushRef="#br0">22570.000 11108.000 6470,'0.000'-39.000'832,"0.000"18.000"450,0.000 1.000 1152,0.000 1.000-512,0.000-2.000-577,-20.000 2.000-384,0.000 19.000-449,1.000 0.000-351,-1.000 0.000-161,-21.000 0.000-32,3.000 19.000 0,-23.000 2.000 64,22.000 39.000-97,-21.000-21.000 65,21.000 21.000 0,19.000-1.000 33,0.000 1.000-33,40.000-1.000 64,0.000-19.000 0,19.000 20.000-64,21.000-41.000 128,-1.000 21.000-64,20.000-19.000 0,-18.000-21.000 0,18.000 0.000 32,-20.000 0.000 0,22.000-21.000-64,-23.000-19.000 0,-17.000 0.000-32,-2.000-19.000 0,-39.000 19.000 0,0.000-19.000 0,0.000-1.000-96,-39.000 21.000 0,-22.000-21.000 32,2.000 21.000 64,-1.000-2.000 0,-19.000 22.000 96,20.000 19.000 0,-2.000 0.000 96,23.000 19.000-96,-3.000 1.000 0,41.000 1.000 1,0.000 18.000 31,21.000 1.000 32,17.000 0.000-64,3.000-1.000 0,-1.000 1.000 0,19.000-20.000-128,-19.000-1.000 96,19.000 1.000-32,-19.000 0.000-96,-1.000 0.000-32,1.000-20.000-481,-19.000 0.000-672,-1.000 0.000-865,-2.000 0.000-2466</inkml:trace>
  <inkml:trace contextRef="#ctx0" brushRef="#br0">23185.000 11505.000 7559,'0.000'0.000'5541,"0.000"0.000"-5637,0.000 21.000 640,-20.000-2.000 1314,20.000 1.000-929,0.000 0.000-385,-20.000 0.000 1,20.000 20.000-225,0.000-1.000-192,0.000-19.000-128,0.000 0.000-160,0.000 0.000-673,0.000 0.000-960,0.000-1.000-1602</inkml:trace>
  <inkml:trace contextRef="#ctx0" brushRef="#br0">23483.000 11346.000 10698,'0.000'-20.000'448,"-20.000"20.000"449,20.000 0.000 929,0.000 0.000-65,-20.000-20.000-512,20.000 20.000-608,0.000 20.000 128,20.000-20.000 0,0.000 20.000-321,0.000 0.000-128,20.000 20.000-256,19.000 0.000-32,-18.000-21.000 0,18.000 21.000-192,-19.000 0.000-64,19.000-20.000-288,-19.000 0.000-97,-1.000 0.000-352,1.000 0.000-705,-20.000-20.000-512,-1.000 0.000-1633,-19.000 0.000-4293</inkml:trace>
  <inkml:trace contextRef="#ctx0" brushRef="#br0">23920.000 11247.000 9769,'-20.000'-20.000'224,"20.000"20.000"1345,0.000 0.000 161,-20.000 0.000-737,0.000 0.000-192,1.000 20.000 384,-21.000 0.000-64,0.000 19.000-352,1.000 1.000-289,-2.000 0.000-352,21.000-1.000-128,-18.000 1.000-128,17.000 0.000-128,1.000 0.000-193,20.000-20.000-31,-20.000 0.000-417,20.000 0.000-512,20.000 0.000-1282,-20.000-20.000-4996</inkml:trace>
  <inkml:trace contextRef="#ctx0" brushRef="#br0">24198.000 10889.000 11402,'20.000'-40.000'801,"-20.000"21.000"-833,-20.000 19.000 480,20.000-20.000 898,0.000 0.000-161,-20.000 20.000-641,-1.000 0.000 129,21.000 20.000 32,-18.000 0.000-65,-2.000 19.000-31,-1.000 1.000-513,21.000 20.000 64,-20.000-20.000-128,20.000 20.000 32,0.000-21.000 0,20.000 1.000-64,1.000 0.000-448,-1.000-21.000-481,-2.000 1.000-865,3.000 0.000-1377,-1.000-20.000-6854</inkml:trace>
  <inkml:trace contextRef="#ctx0" brushRef="#br0">24356.000 11009.000 13837,'0.000'39.000'128,"-19.000"-18.000"-32,19.000-2.000 256,0.000 1.000 129,0.000-20.000-417,0.000 20.000-385,0.000 20.000-511,0.000-20.000-802,19.000-20.000-3299</inkml:trace>
  <inkml:trace contextRef="#ctx0" brushRef="#br0">24457.000 10969.000 14381,'-21.000'-20.000'577,"1.000"0.000"-481,20.000 20.000 96,-20.000-20.000-96,20.000 20.000-320,-20.000 0.000-1698,20.000 0.000-1697</inkml:trace>
  <inkml:trace contextRef="#ctx0" brushRef="#br0">24574.000 10730.000 12555,'0.000'-19.000'641,"0.000"19.000"-673,0.000 0.000 961,21.000-20.000 800,-21.000 20.000-575,20.000 20.000-674,0.000-1.000-32,19.000 21.000-127,-19.000 0.000-161,0.000 19.000-96,0.000 1.000-32,-20.000-1.000 64,20.000 1.000-160,-20.000 0.000-96,0.000 0.000-64,-20.000-21.000-929,0.000 1.000-1186,0.000 0.000-4259</inkml:trace>
  <inkml:trace contextRef="#ctx0" brushRef="#br0">16058.000 12618.000 2626,'-20.000'20.000'6278,"20.000"-20.000"-6022,0.000 0.000 641,0.000 0.000 929,20.000-20.000-481,1.000 20.000-768,19.000-20.000-65,-22.000 20.000-64,23.000 0.000-159,-1.000 0.000-97,19.000 20.000-224,-19.000-20.000 32,-1.000 0.000-160,22.000 20.000-705,-23.000-1.000-1025,3.000-19.000-2498</inkml:trace>
  <inkml:trace contextRef="#ctx0" brushRef="#br0">18541.000 12141.000 8103,'-41.000'0.000'513,"41.000"0.000"95,0.000 0.000 225,0.000 0.000 512,0.000 0.000-224,20.000-20.000-640,1.000 20.000-129,17.000 0.000 33,23.000 0.000-65,18.000 0.000-96,0.000 20.000-64,40.000-20.000 64,1.000 20.000-160,18.000-20.000 1,21.000 0.000-1,-1.000 0.000-32,2.000 0.000 32,18.000 0.000 0,-19.000 0.000-32,0.000 0.000-32,-19.000 0.000 32,-41.000-20.000-64,-40.000 40.000-833,-19.000-20.000-2146,-21.000 0.000-160,-19.000 20.000-4420</inkml:trace>
  <inkml:trace contextRef="#ctx0" brushRef="#br1">19274.000 4868.000 1249,'0.000'-19.000'1345,"0.000"19.000"705,0.000 0.000 64,0.000-20.000-513,0.000 20.000-415,0.000 0.000-258,0.000 0.000 1,0.000-21.000-32,0.000 21.000 0,0.000 0.000-320,0.000 0.000-257,20.000 0.000-288,-20.000 21.000-64,0.000-21.000 96,0.000 0.000 64,0.000 20.000-64,0.000-1.000 0,20.000 1.000 32,-20.000 0.000 128,0.000 0.000 1,0.000 20.000-33,0.000-1.000 64,0.000 21.000-320,20.000-1.000 64,-20.000 1.000 32,0.000 20.000 32,-20.000 19.000-32,20.000-19.000 32,0.000 19.000 0,0.000 20.000 0,0.000 1.000 64,0.000-1.000-63,0.000 0.000-1,20.000 0.000 0,-20.000-20.000-64,0.000 0.000 96,0.000-19.000-32,0.000 19.000 0,0.000-19.000 224,-20.000 19.000 353,20.000-19.000-65,-20.000-1.000-287,0.000 1.000-225,20.000 19.000 0,0.000-19.000 128,0.000 19.000-224,0.000-20.000 0,-19.000-19.000-96,19.000-1.000 160,0.000-19.000-64,0.000 0.000 64,0.000-1.000-64,0.000-18.000-161,19.000-2.000-255,-19.000 2.000-481,0.000-21.000-704,0.000 0.000-1346,0.000 0.000-5285</inkml:trace>
  <inkml:trace contextRef="#ctx0" brushRef="#br1">19016.000 5147.000 7975,'-20.000'0.000'609,"0.000"0.000"736,20.000 0.000-128,0.000 0.000-160,0.000 0.000-64,0.000-21.000-32,20.000 21.000-449,0.000-19.000-223,1.000-1.000-33,17.000 0.000-96,3.000 0.000-64,-1.000-20.000 0,-1.000 1.000-32,1.000-1.000-64,-1.000 0.000-192,-19.000 1.000 609,0.000-2.000-321,0.000 22.000 0,-20.000 19.000-32,0.000-21.000 32,20.000 21.000-256,-20.000 21.000-353,0.000-21.000 481,0.000 19.000 192,19.000 22.000-64,1.000-2.000-32,-20.000 1.000-64,20.000-20.000-32,21.000 19.000-320,-21.000 1.000-1217,-2.000-20.000-2307</inkml:trace>
  <inkml:trace contextRef="#ctx0" brushRef="#br1">18976.000 7193.000 4163,'-39.000'0.000'3844,"39.000"-20.000"-2755,-20.000 20.000 545,0.000 0.000 63,0.000 0.000-95,20.000 0.000-257,-19.000 0.000-224,19.000-19.000-224,0.000 19.000-192,0.000 0.000-257,19.000 0.000-416,-19.000 0.000 64,20.000 19.000-32,20.000-19.000 0,19.000 0.000 0,2.000 0.000-32,18.000 0.000 129,0.000 0.000-161,20.000 0.000 0,0.000 0.000 32,41.000 0.000-32,-2.000 0.000-32,42.000 0.000 64,-22.000 0.000-161,40.000 0.000-63,-19.000 0.000 0,0.000 0.000 224,20.000 20.000-128,-1.000-20.000 32,-19.000 0.000 0,-21.000 20.000-32,1.000 0.000 0,0.000-20.000 96,0.000 20.000-64,-1.000-20.000 32,-18.000 19.000 64,-2.000-19.000-32,-19.000 20.000 96,-20.000-20.000 0,1.000 0.000-96,-40.000 0.000 0,-1.000 0.000-64,-19.000 0.000-32,-1.000-20.000-545,-19.000 20.000-480,0.000 0.000-64,-20.000-19.000-801,-20.000 19.000-3043</inkml:trace>
  <inkml:trace contextRef="#ctx0" brushRef="#br1">22530.000 7034.000 10537,'0.000'0.000'-768,"0.000"0.000"640,20.000 0.000 1153,0.000 0.000-385,0.000 0.000-416,19.000 20.000-127,1.000 0.000 287,21.000 20.000 545,-23.000-21.000 96,23.000 2.000-705,-22.000-2.000-224,1.000 1.000-32,-1.000 0.000 64,-19.000-20.000-32,-20.000 20.000-64,0.000-20.000 129,0.000 20.000 191,-39.000-1.000 128,-21.000-19.000-287,1.000 20.000-33,-2.000 0.000-64,2.000 0.000-32,-1.000 0.000-64,21.000 19.000 0,-1.000-19.000-288,1.000 20.000-930,-1.000-20.000-1312,-1.000 0.000-4453</inkml:trace>
  <inkml:trace contextRef="#ctx0" brushRef="#br1">18620.000 7610.000 4836,'0.000'0.000'32,"0.000"0.000"192,0.000 0.000 1154,0.000 0.000-65,0.000 0.000-224,20.000 0.000-288,-20.000 0.000 96,0.000 0.000-97,0.000 0.000-127,0.000 0.000-32,0.000-19.000-161,0.000 19.000-192,20.000 0.000-160,-20.000 0.000-32,19.000-21.000-31,1.000 21.000 95,0.000-19.000-32,-20.000 19.000 32,40.000-21.000-32,-21.000 1.000 0,1.000 1.000 64,0.000-1.000-64,20.000 0.000-31,-21.000-20.000 31,21.000 20.000 32,1.000 1.000-64,-3.000-21.000 96,3.000 20.000-64,18.000 0.000 32,-19.000-19.000 33,19.000-1.000-1,-19.000 20.000 96,19.000-19.000 32,-19.000 18.000-160,19.000-19.000-63,-18.000 21.000 127,-1.000-21.000 0,19.000 20.000-128,-19.000-20.000 256,19.000 21.000-191,-19.000-21.000 31,19.000 20.000-160,-19.000-20.000 96,19.000 21.000-192,-18.000-21.000 32,-3.000 20.000 32,23.000 0.000 64,-22.000-19.000-128,21.000 18.000 64,-1.000 2.000 32,-19.000-21.000 0,19.000 21.000-64,2.000-22.000 64,-2.000 1.000-32,0.000 20.000 32,1.000-19.000-96,-1.000-1.000 128,20.000 0.000-64,2.000 1.000 32,-22.000-1.000 64,20.000 0.000 160,20.000-20.000-160,-20.000 20.000 65,22.000-19.000-129,-22.000-1.000 128,0.000 21.000-32,0.000-21.000 96,20.000 20.000 0,0.000 1.000 32,-20.000-1.000-31,2.000 1.000-1,-2.000-22.000-128,0.000 22.000 64,-18.000-1.000-96,18.000 0.000 0,-20.000 1.000 0,-19.000 19.000-32,-1.000-20.000 32,1.000 20.000-64,-40.000 0.000 0,20.000 20.000-32,-20.000-20.000-320,-20.000 20.000-417,0.000 0.000-1120,0.000 0.000-1218,-19.000 0.000-3876</inkml:trace>
  <inkml:trace contextRef="#ctx0" brushRef="#br1">22511.000 5007.000 8776,'19.000'-39.000'192,"-19.000"39.000"1313,0.000-20.000 449,0.000 20.000-833,0.000 0.000-1153,20.000 20.000-160,-20.000-1.000 480,0.000 21.000-159,0.000 20.000 255,0.000 19.000-128,-20.000 21.000-96,20.000-1.000-64,-19.000 0.000 0,-1.000-19.000-64,20.000-21.000 97,0.000-19.000-65,0.000-20.000 128,0.000 1.000 288,0.000-21.000 33,0.000 0.000 256,0.000 0.000-481,20.000-41.000-224,-1.000 21.000-64,1.000-19.000-64,0.000-1.000-32,20.000 0.000-129,-1.000 0.000-63,-19.000 21.000 128,20.000 19.000 0,-19.000 0.000 64,-3.000 0.000 32,-18.000 19.000 160,20.000 1.000 64,-20.000 0.000-96,20.000 20.000 0,-20.000 0.000-160,0.000-1.000-448,0.000 1.000-353,21.000 0.000-577,-21.000-20.000-1344,20.000-1.000-3492</inkml:trace>
  <inkml:trace contextRef="#ctx0" brushRef="#br1">23185.000 5107.000 13580,'0.000'0.000'32,"-20.000"0.000"-32,0.000 0.000 705,1.000 19.000 288,-1.000 21.000-448,-20.000 1.000-33,20.000 18.000 0,-19.000 1.000-287,19.000 19.000-193,20.000-20.000 0,20.000 1.000-32,-20.000 0.000-513,39.000-21.000-159,-19.000-19.000 95,20.000 0.000-352,-1.000 1.000-352,-19.000-21.000-1153,0.000 0.000-3268</inkml:trace>
  <inkml:trace contextRef="#ctx0" brushRef="#br1">23285.000 5425.000 13260,'0.000'0.000'-320,"20.000"0.000"832,-20.000 0.000 1282,0.000 20.000-353,0.000-1.000-416,20.000 1.000-96,-2.000 0.000-512,3.000 0.000-225,-1.000 20.000-96,0.000-1.000-416,19.000 1.000-1090,1.000 1.000-480,0.000-22.000-160,-1.000 1.000-2274</inkml:trace>
  <inkml:trace contextRef="#ctx0" brushRef="#br1">23602.000 5524.000 13388,'-20.000'-20.000'-384,"0.000"20.000"352,1.000 20.000 640,-21.000-20.000 161,0.000 40.000-545,1.000-20.000-128,-21.000 39.000-96,21.000 1.000-320,-1.000-21.000-897,19.000 2.000-705,42.000-21.000-2338</inkml:trace>
  <inkml:trace contextRef="#ctx0" brushRef="#br1">23661.000 5126.000 15470,'41.000'-19.000'-672,"-21.000"19.000"928,0.000 19.000 1345,-1.000 2.000-127,21.000-2.000-513,0.000 22.000-609,-1.000 18.000 0,1.000-19.000 1,-20.000 38.000-129,-1.000-17.000-32,1.000-2.000-96,-20.000 21.000 0,0.000-21.000-96,0.000 1.000-96,0.000-1.000-513,0.000-18.000-383,-20.000-2.000-866,1.000 1.000-961,-1.000-20.000-2754</inkml:trace>
  <inkml:trace contextRef="#ctx0" brushRef="#br1">19393.000 7114.000 4964,'0.000'-21.000'5349,"0.000"2.000"-4132,-20.000 19.000 929,1.000-20.000-480,19.000 20.000-513,-20.000 0.000-640,-20.000 0.000-449,20.000 20.000-32,1.000-1.000-64,-21.000 21.000 64,20.000-19.000-64,0.000 18.000 0,20.000 1.000-32,-19.000-20.000 32,19.000 19.000 0,19.000-19.000-1,1.000-20.000 66,0.000 20.000-1,20.000-20.000 64,-21.000 0.000 0,21.000-20.000 32,-20.000 0.000-64,0.000 0.000 64,-1.000 1.000-32,1.000-21.000 0,-20.000 20.000-64,0.000 0.000 96,-20.000 1.000 0,-19.000-2.000-63,-1.000 21.000-33,1.000 0.000-32,-1.000 0.000 0,0.000 0.000-97,1.000 21.000 97,19.000-2.000-128,0.000-19.000 32,20.000 20.000-32,0.000 0.000 128,20.000 0.000 0,20.000 0.000 32,-1.000-20.000 64,1.000 0.000 128,-1.000 19.000-288,1.000-19.000 128,0.000-19.000-31,-21.000 19.000 63,1.000-20.000 96,0.000 20.000-64,-20.000-20.000 0,0.000 0.000-32,-20.000-19.000-64,0.000 18.000-64,-19.000 2.000-32,-1.000-2.000 0,1.000 21.000 0,-1.000 0.000 32,0.000 0.000-64,21.000 0.000 32,-1.000 21.000-64,0.000-21.000-33,20.000 19.000 129,0.000 2.000 32,20.000-2.000 0,19.000 1.000 32,1.000-20.000-64,0.000 20.000 64,-1.000-20.000-32,1.000 0.000 33,-20.000 0.000-1,-1.000 0.000 64,1.000 0.000 32,-20.000-20.000 32,0.000 0.000 0,0.000 1.000-32,-20.000-21.000-256,1.000 19.000 224,-21.000 2.000-96,0.000-1.000 96,1.000 0.000 96,19.000 20.000-288,-20.000 0.000 0,21.000 0.000-32,-1.000 20.000 64,0.000 0.000 0,20.000-1.000 0,0.000 21.000 96,20.000-19.000 0,19.000-2.000-128,1.000 1.000 0,0.000 0.000 32,-1.000-20.000 64,1.000 0.000 0,-1.000 0.000 160,-19.000 0.000-160,-20.000-20.000 192,0.000 0.000 32,0.000 1.000 33,-20.000-2.000-97,1.000 2.000 160,-1.000-2.000-64,-20.000 2.000 0,20.000 19.000-223,1.000 0.000-130,19.000 0.000-703,-20.000 0.000-578,20.000 19.000-896,20.000 21.000-2466</inkml:trace>
  <inkml:trace contextRef="#ctx0" brushRef="#br1">19393.000 7610.000 10634,'0.000'0.000'544,"0.000"0.000"-576,0.000 0.000 480,0.000 19.000 994,0.000-19.000-609,20.000 0.000-449,1.000 21.000-192,-1.000-1.000 321,18.000 20.000 159,3.000-20.000-191,-1.000 19.000-129,-1.000 1.000-96,21.000-20.000-31,-21.000 19.000-193,1.000-19.000-32,-1.000 0.000 0,1.000 0.000-385,-19.000-20.000-159,-1.000 20.000-385,-20.000-20.000-801,0.000 0.000-1921</inkml:trace>
  <inkml:trace contextRef="#ctx0" brushRef="#br1">19393.000 7888.000 10634,'-20.000'20.000'1473,"1.000"0.000"-1537,19.000-20.000 96,0.000 0.000 1698,0.000 0.000 95,19.000-20.000-1280,-19.000 0.000-385,0.000 0.000 160,20.000 1.000 193,-20.000-21.000-161,20.000 0.000-256,-20.000 1.000 0,0.000-1.000 32,0.000 0.000-96,0.000 19.000 32,21.000 2.000-160,-21.000 0.000 192,0.000 19.000-320,0.000 0.000 32,20.000 0.000 160,0.000 0.000 0,-2.000 19.000 0,23.000 0.000-32,-21.000-19.000 32,0.000 21.000-128,19.000-1.000-289,-19.000-20.000-800,0.000 20.000-1730,0.000 0.000-9480</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5:06"/>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definitions>
  <inkml:trace contextRef="#ctx0" brushRef="#br0">4524.000 933.000 8456,'-19.000'0.000'256,"-1.000"0.000"256,20.000 0.000 1378,0.000 0.000-96,-20.000 0.000-641,20.000 0.000-320,0.000 0.000-97,0.000 0.000-95,0.000 0.000-353,0.000 0.000-128,0.000 0.000 161,20.000 0.000-97,0.000 0.000-128,19.000 0.000 32,1.000 0.000-64,1.000 0.000-64,-3.000 0.000 64,3.000 0.000-224,18.000-19.000 320,-19.000 19.000-352,-1.000 0.000-481,1.000 0.000-480,-20.000 0.000-416,0.000 0.000-257,-20.000 0.000-416,19.000 0.000-288,-19.000 0.000-3652</inkml:trace>
  <inkml:trace contextRef="#ctx0" brushRef="#br0">4803.000 854.000 4228,'-20.000'0.000'4964,"0.000"0.000"-4579,20.000 0.000 672,0.000 0.000-385,0.000 0.000 97,20.000 0.000-609,0.000 0.000-32,0.000 0.000 32,19.000 0.000-96,1.000 0.000-128,-1.000 0.000 64,1.000 0.000 32,-20.000 21.000-32,1.000-21.000 0,-3.000 19.000 32,2.000 1.000 0,-20.000-1.000 257,0.000 1.000 351,0.000 1.000 1,-20.000-1.000-193,2.000-1.000-287,-23.000 1.000-161,21.000-1.000-321,-19.000 2.000-1793,-1.000-21.000-4997</inkml:trace>
  <inkml:trace contextRef="#ctx0" brushRef="#br0">17269.000 914.000 6726,'-39.000'19.000'1185,"19.000"1.000"-640,-20.000-20.000 2017,20.000 0.000-896,1.000 0.000-706,19.000 21.000-191,-20.000-21.000 32,20.000 0.000 96,0.000 0.000-321,20.000 0.000 97,-1.000 0.000-417,1.000 0.000-64,20.000-21.000-96,-1.000 21.000-96,1.000 0.000-192,1.000 0.000 128,18.000 0.000-256,-19.000 0.000-321,-1.000 0.000-224,1.000 0.000-192,-20.000-20.000-160,19.000 20.000-608,-39.000 0.000-1090,20.000 0.000-1537</inkml:trace>
  <inkml:trace contextRef="#ctx0" brushRef="#br0">17429.000 875.000 960,'-61.000'-21.000'2915,"41.000"21.000"-1313,20.000 0.000 832,0.000 0.000-1377,0.000 0.000 128,20.000 0.000-384,1.000-20.000-161,-1.000 20.000-31,19.000 0.000-193,1.000 0.000-127,0.000 0.000-65,-1.000 20.000-128,21.000-20.000-32,-21.000 0.000-64,22.000 0.000 0,-23.000 21.000-32,-17.000-21.000-32,19.000 19.000 0,-40.000 1.000 0,20.000-1.000 64,-20.000 1.000 32,-20.000 1.000 0,0.000-1.000 224,0.000-1.000 161,-1.000-19.000 95,1.000 20.000-160,2.000-1.000-256,-23.000-19.000-63,21.000 21.000-450,0.000-21.000-1377,20.000 20.000-3330</inkml:trace>
  <inkml:trace contextRef="#ctx0" brushRef="#br0">5498.000 1589.000 1633,'-21.000'0.000'64,"21.000"0.000"32,-20.000 0.000 545,20.000-19.000 352,0.000 19.000 192,0.000 0.000 320,-18.000 0.000-288,18.000 0.000-63,0.000 0.000 31,-21.000 0.000-288,21.000 0.000-289,0.000 0.000-224,0.000 0.000 1,0.000 0.000-161,0.000 0.000-32,0.000 0.000 32,0.000 0.000 97,0.000 0.000-33,21.000 0.000-192,-3.000 0.000 0,23.000 0.000 32,-21.000 0.000 64,39.000 19.000-159,1.000-19.000-1,-1.000 0.000 32,20.000 0.000-64,20.000 20.000 0,0.000-20.000 0,21.000 0.000-32,-1.000 0.000 0,21.000 0.000-33,-22.000 0.000 33,-19.000-20.000-96,0.000 20.000-128,0.000 0.000 192,-38.000-19.000-64,-2.000 19.000-288,-19.000 0.000-513,-1.000 0.000-1346,-19.000 0.000-4163</inkml:trace>
  <inkml:trace contextRef="#ctx0" brushRef="#br0">4346.000 2622.000 256,'-21.000'0.000'608,"21.000"0.000"353,0.000 0.000 513,0.000 0.000-353,0.000 0.000-481,0.000 0.000 129,0.000 0.000 96,0.000 0.000-128,0.000 0.000-225,0.000 0.000 1,0.000 0.000-1,0.000 0.000-192,0.000 0.000-256,0.000 0.000 64,0.000 0.000-31,0.000 0.000 127,0.000 0.000 256,21.000 0.000 65,-1.000 0.000 31,0.000 0.000-191,0.000 0.000-193,19.000 0.000-128,1.000 0.000-96,-1.000 0.000-1153,1.000 0.000-3908</inkml:trace>
  <inkml:trace contextRef="#ctx0" brushRef="#br0">7324.000 2622.000 1601,'0.000'0.000'577,"0.000"0.000"512,-20.000 0.000 544,20.000 0.000 321,0.000 0.000-128,0.000 0.000-673,-21.000 0.000-160,21.000 0.000 224,0.000 0.000-288,0.000 0.000-193,-18.000 0.000-95,18.000 0.000-160,0.000 0.000-1,0.000 0.000-160,0.000 0.000-63,0.000 0.000-1,0.000 0.000-96,18.000 0.000-96,-18.000 0.000 64,21.000 0.000-32,19.000-20.000-64,-1.000 20.000 0,21.000 0.000 0,-21.000 0.000-32,21.000-19.000 0,-1.000 19.000 0,20.000 0.000 0,-18.000 0.000 0,18.000 0.000 0,0.000-20.000 0,2.000 20.000 0,18.000 0.000-32,0.000-20.000 0,0.000 20.000 32,0.000 0.000-32,1.000-20.000 32,-21.000 20.000-96,0.000 0.000 0,-19.000 20.000 0,19.000-20.000 0,-20.000 0.000-64,20.000 0.000 160,-18.000 0.000 0,18.000 0.000 0,0.000 0.000-64,20.000 0.000 160,-20.000 0.000-96,2.000 0.000 32,-2.000-20.000-32,0.000 20.000 0,0.000 0.000 0,2.000 0.000 0,-22.000 0.000 0,20.000-20.000 0,0.000 20.000 0,1.000 0.000 0,-1.000 0.000 32,0.000 0.000 0,-20.000 0.000-32,2.000 0.000 0,-22.000-20.000 0,21.000 20.000-32,-20.000 0.000 0,-1.000 0.000-32,1.000 0.000 0,-19.000 0.000 32,17.000 0.000-64,-17.000 0.000-97,-1.000 0.000-511,-20.000 0.000-353,0.000 0.000-385,0.000 0.000-576,0.000 0.000-800,-20.000 0.000-4804</inkml:trace>
  <inkml:trace contextRef="#ctx0" brushRef="#br0">7601.000 2820.000 960,'0.000'0.000'4485,"0.000"0.000"-4485,0.000 0.000 832,0.000 0.000 1250,0.000 0.000-704,0.000 0.000-1058,0.000 0.000-256,20.000 0.000 320,-20.000-19.000-159,21.000 19.000-1,-1.000 0.000-128,-2.000 0.000 32,-18.000 0.000-64,41.000 0.000 64,-1.000-19.000-128,-1.000 19.000 32,21.000 0.000 0,-1.000 0.000-32,2.000 0.000 0,18.000-20.000 32,0.000 20.000-64,0.000 0.000 32,0.000 0.000 0,20.000 0.000 0,-18.000-20.000 0,18.000 20.000 0,-20.000 0.000 0,20.000 0.000-32,0.000 0.000 32,1.000 0.000 32,-1.000 0.000-32,0.000-21.000 0,20.000 21.000 64,-19.000 0.000-32,-1.000 0.000 0,-20.000 0.000 0,0.000 0.000 1,2.000 0.000-33,-2.000 0.000-65,0.000 0.000-31,-20.000 0.000-320,21.000 0.000 0,-21.000 0.000 352,-18.000 0.000-193,-3.000 0.000-351,-18.000 0.000-513,1.000 0.000-993,-1.000 0.000-3203</inkml:trace>
  <inkml:trace contextRef="#ctx0" brushRef="#br0">18261.000 1570.000 768,'0.000'0.000'641,"-18.000"-20.000"320,18.000 20.000 96,0.000 0.000 32,0.000 0.000 96,0.000 0.000 320,0.000 0.000 161,0.000 0.000-513,0.000 0.000-192,0.000 0.000-160,0.000 0.000-161,0.000 0.000 33,0.000 0.000-321,0.000 0.000-192,0.000 0.000-31,0.000 0.000-33,18.000 0.000 32,3.000 0.000-64,19.000 0.000-64,19.000 0.000 0,1.000 0.000 32,-1.000-21.000-32,20.000 21.000 32,21.000 0.000 96,-1.000 0.000 192,20.000 0.000 1,0.000 0.000-97,21.000-19.000 32,-2.000 19.000 0,2.000 0.000-64,-1.000 0.000-31,-1.000-20.000-129,-19.000 20.000-96,-19.000 0.000-33,-1.000 0.000-415,-40.000 0.000-385,-19.000 0.000-1249,-20.000 0.000-3908</inkml:trace>
  <inkml:trace contextRef="#ctx0" brushRef="#br0">18858.000 2583.000 1569,'0.000'0.000'1826,"0.000"0.000"224,0.000 0.000-417,0.000 0.000-320,0.000 0.000-352,0.000 0.000-224,0.000 0.000-64,0.000 0.000-129,0.000 0.000 97,0.000 0.000 96,0.000 0.000-129,0.000 0.000-127,0.000 0.000-129,0.000 0.000-128,0.000 0.000-192,19.000 0.000-32,1.000 0.000 0,0.000 0.000 0,21.000-20.000 0,-3.000 20.000-64,-18.000 0.000 64,21.000 0.000 0,-2.000-20.000 0,1.000 20.000 0,19.000 0.000 32,-19.000 0.000-64,19.000 0.000 64,1.000 0.000-64,-1.000 0.000 32,2.000 0.000-32,-2.000 0.000-32,0.000 0.000-64,-19.000 0.000 0,19.000 0.000-32,1.000 0.000 63,-1.000 0.000 65,-18.000 0.000-32,17.000 0.000 64,22.000 0.000-64,-20.000 0.000 32,19.000 0.000 32,-20.000 0.000 0,22.000 0.000 0,-2.000 0.000 0,-20.000 0.000 0,21.000 20.000 32,-1.000-20.000-64,-20.000 0.000 32,20.000 0.000 0,20.000 0.000-32,-18.000 0.000-64,18.000 0.000 96,1.000 0.000 0,-1.000 0.000 0,0.000 0.000 0,-20.000 0.000 0,0.000 0.000 0,0.000 20.000-32,-18.000-20.000 32,18.000 0.000-160,-20.000 0.000-128,1.000 0.000 96,-1.000 0.000-33,22.000 0.000-31,-2.000 0.000 128,-20.000 19.000 128,1.000-19.000 0,-1.000 0.000-160,-39.000 20.000-737,0.000-20.000-897,-1.000 0.000-224,-19.000 0.000-1153</inkml:trace>
  <inkml:trace contextRef="#ctx0" brushRef="#br0">21776.000 2782.000 6438,'0.000'0.000'544,"20.000"0.000"1826,-20.000 0.000 289,0.000 0.000-1538,0.000 0.000-545,19.000 0.000 97,-19.000 0.000-128,40.000 0.000-225,-20.000 0.000-224,21.000 0.000-32,18.000 0.000-96,-19.000 0.000 0,-1.000 0.000-96,21.000 0.000-32,-41.000 19.000-417,21.000-19.000-416,-20.000 0.000-192,0.000 0.000-352,-1.000 0.000-1666,-19.000 0.000-3299</inkml:trace>
  <inkml:trace contextRef="#ctx0" brushRef="#br0">10183.000 7292.000 6918,'0.000'0.000'384,"0.000"20.000"-448,-21.000-20.000 160,21.000 0.000 769,0.000 0.000 545,0.000 0.000-193,0.000 0.000-673,0.000 0.000-159,0.000 0.000 255,0.000 0.000-127,21.000 0.000-225,-1.000 0.000-96,-2.000 0.000 32,3.000 0.000 65,19.000 0.000-1,-1.000 0.000-160,21.000 0.000 32,19.000 0.000-160,-18.000-20.000 160,18.000 20.000-160,20.000 0.000-64,-20.000 20.000 128,20.000-20.000-64,0.000 0.000-64,1.000 20.000 64,19.000-20.000 0,-20.000 0.000 64,0.000 0.000-32,1.000 0.000-32,-21.000 0.000 0,-19.000 0.000-128,-1.000 0.000-64,0.000 0.000-224,-39.000 0.000-417,20.000 20.000-544,-40.000-20.000-994,21.000 0.000-3010</inkml:trace>
  <inkml:trace contextRef="#ctx0" brushRef="#br0">10559.000 4312.000 3363,'0.000'0.000'1185,"0.000"0.000"96,0.000 0.000 801,0.000 0.000-160,0.000 0.000-545,0.000 0.000-1089,21.000 0.000 161,-1.000 0.000 223,18.000 0.000-191,23.000-21.000-1,-2.000 21.000-159,20.000 0.000-1,1.000 0.000-96,20.000 0.000 0,-1.000 0.000-128,0.000-19.000 97,0.000 19.000-161,1.000 0.000 32,-1.000 0.000-96,-20.000 0.000-64,0.000 0.000-161,-19.000 0.000 1,-21.000 0.000-288,1.000 0.000-609,-40.000 0.000-1250,0.000 0.000-2177</inkml:trace>
  <inkml:trace contextRef="#ctx0" brushRef="#br0">10936.000 4471.000 768,'0.000'0.000'2851,"0.000"0.000"-2851,0.000 0.000 673,0.000 0.000 1537,0.000 0.000-737,0.000 0.000-800,0.000 0.000-33,0.000 0.000 97,0.000 19.000-257,0.000-19.000-95,20.000 20.000-97,-20.000 20.000-160,0.000-20.000 0,-20.000 19.000 0,20.000 1.000-63,0.000 0.000-65,-19.000 0.000 0,19.000-1.000 32,-20.000 1.000 32,0.000 1.000-32,-20.000-22.000-32,21.000 21.000-32,-1.000-20.000 96,-20.000 20.000 0,1.000-21.000 64,-21.000-19.000-160,1.000 20.000 128,-2.000 0.000-96,2.000-20.000 64,-20.000 0.000-32,-1.000 0.000-64,-20.000 0.000 96,21.000 0.000-96,-20.000-20.000 128,0.000 0.000-192,0.000 1.000 96,-1.000-1.000 160,21.000 0.000 257,-20.000 0.000-417,40.000 0.000 544,-1.000 20.000-192,40.000 0.000-288,-19.000 0.000-64,19.000-20.000 32,0.000 20.000 33,20.000 0.000-1,0.000 0.000 32,0.000 0.000 0,0.000-19.000-64,0.000 19.000-64,0.000 0.000-32,0.000 0.000-32,0.000 0.000 32,20.000 0.000-129,-20.000 0.000-319,0.000 0.000-161,0.000 0.000-672,0.000 0.000-1826,-20.000 19.000-3908</inkml:trace>
  <inkml:trace contextRef="#ctx0" brushRef="#br0">9269.000 5047.000 9673,'-20.000'20.000'576,"20.000"-20.000"-95,0.000-20.000 319,-20.000 20.000 97,20.000-20.000-608,0.000 0.000-1,-20.000-19.000-128,20.000 19.000 64,0.000-20.000 64,-19.000 0.000 417,19.000 1.000-545,-20.000 18.000 129,20.000-19.000-1,0.000 21.000 128,0.000-1.000-224,0.000-1.000 1,20.000 2.000-129,-20.000 19.000-64,19.000-20.000 0,21.000 20.000-32,-20.000 20.000 32,19.000-20.000 0,-19.000 19.000 32,41.000 2.000 32,-22.000-1.000-128,1.000-1.000 128,19.000-19.000-32,-19.000 0.000-192,0.000 0.000-673,-21.000 0.000-1505,1.000 0.000-8361</inkml:trace>
  <inkml:trace contextRef="#ctx0" brushRef="#br1">6253.000 10234.000 5060,'18.000'0.000'160,"-18.000"0.000"-31,0.000-20.000 1856,0.000 20.000-255,0.000 0.000-865,0.000 0.000-32,0.000 0.000-1,-18.000-21.000-127,18.000 21.000-224,0.000 0.000-161,0.000 0.000 64,0.000 0.000 1,-21.000 0.000 31,21.000-19.000-128,0.000 19.000 1,-20.000 0.000-97,0.000 0.000 0,0.000-20.000-96,0.000 20.000-64,1.000 0.000-32,-21.000 0.000 0,20.000 20.000 0,-19.000-1.000-32,-1.000 2.000 32,-1.000-1.000-96,23.000-1.000 64,-23.000 1.000 64,21.000 0.000-64,-19.000 0.000 32,19.000 0.000-64,0.000 0.000 64,0.000 20.000-32,0.000-21.000 0,20.000 21.000 64,0.000 0.000-64,0.000 0.000 0,0.000-1.000 32,0.000 1.000 32,20.000 0.000-64,0.000 0.000 32,20.000-1.000 0,-21.000-19.000-32,21.000 20.000-32,1.000-20.000 96,-3.000 0.000-32,23.000-1.000-32,-22.000 1.000 128,21.000-20.000-32,-21.000 0.000-32,21.000 0.000 64,-21.000-20.000 0,22.000 1.000 0,-23.000-1.000 0,3.000 0.000-32,-1.000 0.000 64,-21.000 0.000 65,21.000 0.000-129,-20.000-19.000 160,0.000-1.000 64,-20.000 0.000 96,0.000 0.000-31,0.000 1.000 127,0.000-1.000 97,-40.000 0.000-481,0.000-19.000-32,1.000 19.000 64,-22.000-20.000 96,2.000 20.000-64,1.000 21.000-224,-3.000-22.000 32,2.000 22.000-160,-1.000 19.000-609,1.000 0.000-640,18.000 19.000-673,3.000 2.000-4036</inkml:trace>
  <inkml:trace contextRef="#ctx0" brushRef="#br1">10203.000 7372.000 1697,'0.000'-20.000'1345,"0.000"20.000"-544,0.000 0.000 961,0.000 0.000-257,0.000 0.000-320,0.000 0.000-416,0.000 0.000-224,0.000 0.000 95,0.000 0.000 65,0.000 0.000-129,-20.000 0.000-63,20.000 0.000-33,0.000 0.000-63,0.000 0.000-1,0.000 0.000 33,0.000 0.000 31,0.000 0.000-96,0.000 0.000 1,0.000 0.000-65,0.000-20.000 0,0.000 20.000-63,0.000 0.000-33,0.000 0.000-96,0.000 0.000-96,0.000 0.000 96,0.000 20.000 64,20.000-20.000-32,-2.000 0.000-31,3.000 0.000-65,-1.000 0.000 0,20.000 0.000 0,-1.000 0.000-32,1.000 0.000-32,0.000 0.000 32,19.000 0.000 32,20.000 0.000-64,-18.000 0.000 0,-2.000 0.000 0,20.000 0.000-32,-19.000 20.000-32,19.000-20.000 64,0.000 0.000-32,0.000 0.000 32,1.000 0.000 32,0.000 19.000-128,-1.000-19.000 32,-20.000 0.000-65,2.000 0.000 129,-2.000 0.000 0,1.000 0.000-64,-21.000 0.000 64,1.000 0.000-32,-1.000 0.000 32,1.000 0.000 0,-20.000 0.000 0,0.000 0.000 0,-1.000 0.000-64,-19.000 0.000 32,20.000 0.000-32,-20.000 0.000-160,0.000 0.000-256,0.000 0.000-193,0.000 0.000-256,0.000 0.000-1185,-20.000 0.000-1762,20.000 0.000-3555</inkml:trace>
  <inkml:trace contextRef="#ctx0" brushRef="#br1">673.000 11028.000 1505,'0.000'0.000'1666,"0.000"0.000"159,-19.000 0.000 481,19.000 0.000-320,0.000 0.000-544,-20.000 0.000-161,20.000 0.000-64,0.000-19.000-96,-20.000 19.000-128,20.000 0.000-352,0.000 0.000-513,0.000 0.000-288,0.000 0.000 128,0.000 0.000 256,20.000 0.000-64,0.000 19.000-64,-1.000-19.000 0,21.000 0.000 0,19.000 0.000-64,2.000 0.000 32,-3.000-19.000 0,3.000 19.000-32,18.000 0.000-32,-40.000-21.000-32,21.000 2.000-288,-21.000 19.000-192,1.000-20.000-417,-20.000 20.000-1121,1.000 0.000-705,-21.000 0.000-1601</inkml:trace>
  <inkml:trace contextRef="#ctx0" brushRef="#br1">1031.000 11048.000 8263,'-20.000'0.000'353,"20.000"0.000"-706,0.000 0.000 417,0.000 0.000 417,0.000 21.000-129,0.000-2.000 129,0.000-19.000 95,0.000 40.000-127,20.000-20.000-65,-20.000 20.000 64,20.000-1.000-95,-1.000 1.000-97,1.000-1.000-128,0.000 1.000 64,0.000 0.000-32,0.000-1.000 353,-20.000 1.000 128,0.000-19.000 383,0.000-2.000-31,-20.000 2.000-288,0.000-21.000-224,0.000 19.000 31,-19.000-19.000-288,-1.000 20.000-160,0.000-20.000-64,1.000 0.000-128,-22.000 0.000-416,23.000 0.000-706,-3.000 0.000-735,2.000 0.000-1379,19.000 0.000-6117</inkml:trace>
  <inkml:trace contextRef="#ctx0" brushRef="#br1">1468.000 11088.000 6566,'19.000'-19.000'736,"-19.000"19.000"-800,0.000 0.000 2050,0.000-21.000-576,0.000 21.000-610,0.000 0.000-607,-19.000 0.000-161,19.000 0.000 192,-20.000 21.000 32,20.000-21.000 64,-20.000 19.000 33,20.000 1.000-65,-20.000 20.000 160,20.000 0.000-31,-20.000-1.000-33,20.000 1.000-64,0.000 19.000-95,0.000-19.000-33,0.000 0.000-128,0.000 0.000 32,20.000 0.000-32,-20.000-21.000 0,20.000 21.000 0,0.000-20.000-64,-20.000-20.000-288,20.000 20.000-545,-1.000-20.000-1121,1.000 0.000-3363</inkml:trace>
  <inkml:trace contextRef="#ctx0" brushRef="#br1">1944.000 11148.000 8872,'-20.000'0.000'1313,"20.000"0.000"-1345,-20.000 0.000 1025,20.000 0.000 32,0.000 0.000-737,-20.000 0.000-320,20.000 0.000 64,-19.000 20.000 32,-1.000 0.000-64,0.000-1.000 0,0.000 21.000 0,-1.000-20.000 0,3.000 19.000 0,18.000-19.000 96,0.000 20.000 1,0.000 0.000-33,0.000-21.000 64,18.000 21.000-32,23.000-19.000 32,-21.000-2.000 96,19.000-19.000 161,1.000 0.000 63,-20.000 0.000-128,19.000 0.000 129,-19.000 0.000 31,20.000 0.000-63,-19.000-19.000-1,-1.000-2.000-96,-2.000-19.000-32,2.000 21.000-31,-20.000-1.000-33,0.000-20.000-64,0.000 20.000-128,-20.000 0.000 256,20.000 1.000 1,-18.000 19.000-33,18.000-20.000-32,-20.000 20.000-128,20.000-20.000-224,-41.000 20.000-64,21.000 0.000 32,-19.000 0.000 96,-1.000 0.000-257,0.000 0.000-63,1.000 20.000 32,-1.000 0.000 127,1.000-20.000 33,19.000 19.000 96,20.000 1.000 0,-20.000 0.000 96,20.000 0.000 96,20.000 0.000 64,0.000 0.000 257,19.000-20.000-65,1.000 19.000-256,-1.000-19.000-64,1.000 0.000 32,0.000 0.000-32,-1.000 0.000-64,-19.000 0.000-256,0.000 21.000-513,1.000-21.000-736,-21.000 0.000-1314,0.000 0.000-4260</inkml:trace>
  <inkml:trace contextRef="#ctx0" brushRef="#br1">2301.000 11366.000 9865,'0.000'0.000'-192,"0.000"0.000"352,0.000 20.000 2402,0.000-20.000-1345,0.000 20.000-960,0.000-1.000 255,0.000-19.000-63,0.000 21.000-321,0.000-2.000-128,0.000 2.000-64,20.000-2.000-417,-20.000-19.000-640,0.000 21.000-544,20.000-21.000-994,-20.000 0.000-2754</inkml:trace>
  <inkml:trace contextRef="#ctx0" brushRef="#br1">2420.000 11048.000 4996,'-20.000'-20.000'6054,"20.000"20.000"-6054,0.000-19.000 480,20.000 19.000 1602,0.000 0.000-896,21.000 19.000-418,-23.000-19.000-95,22.000 20.000 64,1.000 20.000-257,-2.000-20.000-96,-19.000 20.000-127,20.000 0.000-33,-21.000-1.000-96,1.000 1.000 96,0.000 19.000-32,-20.000-19.000 33,0.000 19.000-225,0.000 2.000 64,0.000-21.000-128,-20.000-1.000-385,-19.000 1.000-159,19.000 0.000-674,0.000-21.000-1376,-21.000 21.000-4933</inkml:trace>
  <inkml:trace contextRef="#ctx0" brushRef="#br1">1448.000 10174.000 9288,'-20.000'-20.000'-64,"0.000"20.000"256,20.000-20.000 1186,-20.000 20.000 255,20.000 0.000-768,-19.000 0.000-416,19.000 0.000-1,0.000-19.000 128,0.000 19.000-223,0.000 0.000-161,0.000 19.000 192,0.000-19.000 33,0.000 20.000-33,0.000-20.000-128,19.000 39.000 129,1.000-18.000-193,0.000 18.000-64,0.000 1.000-64,19.000-20.000 32,-19.000 39.000-64,20.000-38.000 0,-20.000 18.000 0,19.000 1.000-96,-19.000-1.000 32,0.000-18.000-128,19.000-2.000-417,-19.000 1.000-383,-20.000 1.000-418,21.000-2.000-1216,-21.000-19.000-2979</inkml:trace>
  <inkml:trace contextRef="#ctx0" brushRef="#br1">1487.000 10472.000 8872,'-19.000'39.000'2819,"19.000"-39.000"-2755,19.000 21.000 32,1.000-2.000 128,20.000 1.000 705,-20.000-20.000-353,19.000 21.000-480,1.000-2.000-31,-1.000-19.000-33,22.000 20.000 64,-23.000-20.000-96,3.000 20.000 0,-21.000-1.000 64,0.000-19.000 96,-1.000 0.000 32,-19.000 21.000 0,20.000-21.000 385,-20.000 0.000 416,0.000-21.000-705,0.000 2.000-224,20.000-1.000-64,-20.000-19.000 0,0.000-2.000-96,20.000 1.000-385,-20.000-19.000-479,0.000 19.000-33,0.000 0.000-1217,0.000 21.000-5478</inkml:trace>
  <inkml:trace contextRef="#ctx0" brushRef="#br1">495.000 9398.000 7815,'-39.000'-19.000'160,"-2.000"19.000"481,1.000-20.000 1152,20.000 0.000-479,1.000 20.000-610,-1.000-20.000-319,-20.000 20.000-225,20.000 0.000-128,1.000 20.000 0,-1.000 0.000 64,0.000 0.000-64,0.000 19.000-96,0.000-18.000 96,20.000 18.000 0,0.000 21.000 0,20.000-20.000 32,0.000-1.000-32,20.000 1.000 160,-1.000 0.000 32,21.000-20.000 97,-21.000 0.000 191,22.000-20.000 193,-2.000 0.000 160,-19.000-20.000-225,-1.000 0.000-287,1.000 0.000-65,0.000-19.000-160,-21.000 18.000 0,-19.000-18.000-160,0.000-1.000-96,-19.000 0.000-64,-21.000 0.000-32,0.000 21.000 31,1.000-2.000 33,-1.000 1.000 32,-19.000 1.000 32,-2.000 19.000 0,22.000 19.000-32,-21.000-19.000-32,40.000 20.000 128,1.000 1.000 192,19.000-2.000 64,19.000 1.000 32,21.000 19.000-96,0.000-18.000-63,19.000-1.000-33,2.000 0.000-64,-2.000-20.000-321,0.000 20.000-768,-19.000-20.000-1313,0.000 0.000-3972</inkml:trace>
  <inkml:trace contextRef="#ctx0" brushRef="#br1">871.000 9558.000 13676,'0.000'20.000'-96,"0.000"0.000"224,0.000-1.000 833,0.000 2.000-288,0.000-2.000-609,0.000 1.000-64,0.000 0.000-32,20.000 0.000-288,-20.000 0.000-769,21.000-20.000-1089,-21.000 20.000-3011</inkml:trace>
  <inkml:trace contextRef="#ctx0" brushRef="#br1">932.000 9398.000 12619,'-20.000'0.000'961,"20.000"0.000"-1313,0.000 0.000 1569,20.000 0.000 417,0.000 0.000-1122,-1.000 0.000-576,1.000 0.000-160,0.000 0.000-769,0.000 0.000-929,0.000 0.000-1825,-1.000 0.000-5893</inkml:trace>
  <inkml:trace contextRef="#ctx0" brushRef="#br1">1031.000 9458.000 12043,'-20.000'40.000'737,"0.000"-21.000"-866,20.000-19.000 578,20.000 21.000 416,-20.000-21.000-97,20.000 0.000-543,0.000 20.000-482,19.000-20.000-703,-19.000 0.000-834,0.000 0.000-3908</inkml:trace>
  <inkml:trace contextRef="#ctx0" brushRef="#br1">1209.000 9180.000 12555,'-20.000'0.000'737,"20.000"0.000"-961,0.000 20.000 1409,20.000 0.000 673,-20.000 0.000-1057,0.000 19.000-641,0.000 1.000-96,0.000 0.000-32,20.000 19.000-897,-20.000 21.000-1153,21.000-20.000-2114</inkml:trace>
  <inkml:trace contextRef="#ctx0" brushRef="#br1">10262.000 7411.000 1505,'0.000'-20.000'1601,"0.000"20.000"-287,0.000 0.000-129,0.000 0.000-224,0.000 0.000 32,0.000 0.000 32,-20.000 0.000-417,20.000 0.000-31,0.000 0.000 191,0.000 0.000-127,-21.000 0.000 160,21.000 0.000-64,0.000 0.000-225,0.000 0.000-64,21.000 0.000 33,-21.000 0.000-193,20.000 0.000 32,20.000 0.000-127,19.000 0.000-97,1.000 0.000-64,19.000-19.000 32,1.000 19.000-64,39.000 0.000 96,-20.000 0.000 96,20.000 0.000 0,-1.000 0.000-96,-18.000 0.000 0,19.000 0.000-96,0.000 19.000 0,-19.000-19.000 0,-1.000 20.000 0,0.000-20.000 65,-20.000 0.000-33,2.000 0.000 32,-22.000 0.000 64,-19.000 0.000-128,-22.000 0.000-32,3.000 0.000-64,-21.000 0.000-513,0.000 0.000-224,0.000 0.000-224,-21.000 20.000-1697,3.000-20.000-5382</inkml:trace>
  <inkml:trace contextRef="#ctx0" brushRef="#br1">3195.000 11227.000 10537,'0.000'0.000'1186,"-20.000"-20.000"-161,20.000 20.000 1185,0.000 0.000-417,0.000 0.000-159,0.000 0.000-385,0.000 0.000-576,0.000 0.000-129,0.000 0.000-320,0.000 0.000-127,20.000 0.000 95,-1.000 20.000-64,1.000-20.000-32,20.000 0.000 96,-1.000 0.000-64,1.000 20.000-64,1.000-20.000-64,-3.000 0.000-32,3.000 0.000-576,-2.000 0.000-738,-19.000 0.000-832,-20.000 0.000-768,20.000 20.000-1667</inkml:trace>
  <inkml:trace contextRef="#ctx0" brushRef="#br1">3234.000 11386.000 10057,'40.000'0.000'416,"-1.000"0.000"1250,1.000 0.000 352,1.000 0.000-769,-3.000 0.000-1025,-17.000 0.000-384,19.000 0.000-769,-21.000 0.000-1185,1.000 0.000-3971</inkml:trace>
  <inkml:trace contextRef="#ctx0" brushRef="#br1">4167.000 10770.000 11594,'0.000'-20.000'673,"0.000"20.000"-513,0.000 0.000 1250,0.000 0.000 95,0.000 20.000-1217,0.000 0.000 609,0.000 0.000-224,-20.000 19.000-321,20.000 1.000-96,0.000 20.000-128,0.000-21.000-95,0.000 21.000-33,0.000-20.000-33,20.000 0.000-351,-20.000-20.000-769,20.000 20.000-320,-20.000-21.000-737,0.000 1.000-2083</inkml:trace>
  <inkml:trace contextRef="#ctx0" brushRef="#br1">3949.000 11287.000 13228,'-20.000'0.000'128,"20.000"0.000"-352,0.000 0.000 1281,0.000 0.000 224,20.000 0.000-480,20.000 0.000-128,-1.000 0.000-65,41.000 0.000-320,-21.000 0.000 97,41.000 0.000-129,-21.000 0.000-160,0.000 0.000-96,1.000 0.000 64,-1.000 0.000-192,-20.000-20.000-32,-18.000 20.000-609,-1.000 0.000-512,-1.000 0.000-257,-39.000 0.000-928,0.000 0.000-2947</inkml:trace>
  <inkml:trace contextRef="#ctx0" brushRef="#br1">4068.000 11486.000 12844,'-20.000'19.000'832,"20.000"-19.000"-1504,0.000 0.000 1601,0.000 0.000 768,0.000 0.000-1344,20.000 0.000-161,0.000 0.000-64,19.000 0.000-128,-19.000 0.000-32,0.000 0.000 32,0.000 21.000 0,1.000-21.000-96,-3.000 19.000 128,-18.000 1.000-64,-18.000 20.000 160,-3.000-20.000-128,1.000 0.000 0,0.000 19.000 64,0.000-19.000-32,1.000-20.000-32,19.000 20.000-64,0.000 0.000 0,0.000-20.000 0,0.000 0.000 160,19.000 0.000 32,21.000 0.000-416,1.000 0.000-993,-23.000 0.000-1378,23.000-20.000-2402</inkml:trace>
  <inkml:trace contextRef="#ctx0" brushRef="#br1">4485.000 11545.000 12780,'-20.000'40.000'352,"20.000"0.000"-96,0.000-20.000 1218,0.000 19.000-449,0.000-19.000-769,0.000 20.000-192,0.000-20.000 32,0.000-1.000-96,20.000-19.000 0,-20.000 0.000-160,20.000 0.000 96,-20.000-19.000-32,19.000-1.000-65,1.000 0.000 33,-20.000-20.000 96,20.000 1.000 0,-20.000 19.000-160,20.000-20.000 192,1.000 20.000-64,-21.000 20.000 96,20.000 0.000 192,-20.000 0.000 33,18.000 20.000 63,-18.000-20.000-64,0.000 40.000-64,20.000-20.000-64,-20.000-1.000-160,0.000 1.000 64,21.000 0.000-32,-21.000-20.000 0,20.000 0.000 32,-20.000 0.000 32,20.000 0.000-160,-20.000-20.000-96,18.000 20.000-192,-18.000-20.000 64,21.000 1.000 63,-1.000 19.000 161,0.000 0.000 128,-20.000 0.000 321,20.000 19.000 223,-20.000-19.000-127,19.000 20.000-193,-19.000 0.000 64,20.000 0.000-224,-20.000 0.000-64,20.000 0.000-384,-20.000-1.000-961,0.000 1.000-1538,0.000-20.000-7046</inkml:trace>
  <inkml:trace contextRef="#ctx0" brushRef="#br1">5894.000 11128.000 13388,'-40.000'-20.000'577,"1.000"20.000"-673,-21.000 0.000 96,1.000 20.000 160,0.000-20.000 192,-22.000 20.000-256,23.000-20.000 0,-22.000 0.000 96,20.000 20.000 193,21.000-20.000-193,-1.000 0.000-128,0.000 20.000-96,40.000-20.000-128,0.000 19.000 128,20.000-19.000 256,40.000 20.000 0,-1.000-20.000-32,2.000 20.000-31,18.000-20.000-33,0.000 20.000-32,-20.000-20.000-64,1.000 0.000-32,-21.000 20.000-64,-19.000-20.000-128,-20.000 19.000-33,-20.000-19.000 193,1.000 20.000-352,-41.000 0.000 160,1.000 20.000 224,-2.000-20.000 32,-18.000 20.000-32,20.000-21.000 64,-1.000 2.000 224,40.000-2.000-96,1.000 2.000-96,38.000-21.000 385,21.000 19.000 352,21.000-19.000-417,18.000 0.000-192,0.000 0.000-160,0.000 0.000-32,0.000 0.000-128,-19.000 0.000-608,-1.000 0.000-610,-18.000 0.000-543,-3.000 20.000-1923</inkml:trace>
  <inkml:trace contextRef="#ctx0" brushRef="#br1">5338.000 11863.000 13612,'0.000'39.000'-32,"0.000"-18.000"-1185,0.000-2.000 641,0.000 0.000 736,0.000 2.000-320,20.000-1.000-1538,0.000-20.000-2370,0.000 20.000-1697</inkml:trace>
  <inkml:trace contextRef="#ctx0" brushRef="#br1">5378.000 11704.000 13100,'0.000'0.000'2018,"20.000"0.000"-2755,0.000-20.000 801,1.000 20.000-32,-3.000 0.000-384,2.000 0.000-2371,1.000 20.000-6117</inkml:trace>
  <inkml:trace contextRef="#ctx0" brushRef="#br1">5556.000 11783.000 14733,'0.000'0.000'833,"0.000"0.000"-1666,0.000 0.000 1762,21.000 0.000 481,-1.000 0.000-1026,20.000-19.000-480,-21.000 19.000-641,21.000 0.000-672,-20.000 0.000-2018</inkml:trace>
  <inkml:trace contextRef="#ctx0" brushRef="#br1">5577.000 11902.000 11787,'-21.000'21.000'512,"42.000"-21.000"-672,-1.000 0.000 1313,0.000 0.000 256,19.000 0.000-1056,1.000 0.000-577,0.000-21.000-1378,-1.000 21.000-2338</inkml:trace>
  <inkml:trace contextRef="#ctx0" brushRef="#br1">6014.000 11803.000 14894,'0.000'20.000'800,"0.000"0.000"-864,0.000 0.000 2018,0.000-20.000-192,0.000 39.000-1378,0.000-18.000-640,0.000-2.000-833,20.000 0.000-673,-20.000 2.000-1793,19.000-21.000-6631</inkml:trace>
  <inkml:trace contextRef="#ctx0" brushRef="#br1">5299.000 10830.000 10057,'20.000'-20.000'513,"-20.000"20.000"-546,0.000 0.000 1443,0.000 20.000-33,0.000-1.000-928,0.000 1.000-129,0.000 20.000 32,0.000 0.000-96,0.000-20.000-192,0.000 20.000 33,0.000-40.000-33,0.000 19.000-32,0.000-19.000 32,0.000 0.000 160,19.000 0.000 224,-19.000-19.000-416,20.000-2.000-128,-20.000-18.000 0,20.000 19.000-96,0.000-20.000-481,0.000 20.000 225,1.000 0.000 288,-21.000 20.000 0,18.000 0.000 32,-18.000 0.000 128,20.000 20.000 256,-20.000 0.000-96,0.000 20.000-64,0.000-20.000-96,21.000 0.000 0,-1.000-1.000 0,-20.000-19.000 96,20.000 0.000 32,-2.000 0.000 225,-18.000 0.000-65,21.000-19.000-192,-1.000-1.000 64,0.000 0.000-32,-20.000 0.000 64,20.000 20.000-160,-1.000-20.000 193,-19.000 20.000 255,20.000 20.000 97,-20.000 0.000-225,0.000 0.000-224,20.000 0.000-32,-20.000 20.000-192,0.000-21.000-1217,20.000 1.000-1634,-20.000-20.000-8680</inkml:trace>
  <inkml:trace contextRef="#ctx0" brushRef="#br1">6649.000 11069.000 12684,'-20.000'-21.000'1057,"0.000"21.000"-1090,0.000 0.000 130,0.000 0.000 351,1.000 0.000-128,-1.000 40.000-128,0.000 0.000 289,0.000 20.000 320,20.000-1.000 64,-20.000 20.000-225,20.000-19.000-576,0.000 19.000 32,20.000-18.000 32,-20.000-2.000-160,40.000-19.000 32,-20.000 19.000-96,-1.000-39.000-352,21.000 20.000-769,-20.000-20.000-801,19.000-20.000-2050</inkml:trace>
  <inkml:trace contextRef="#ctx0" brushRef="#br1">6947.000 11128.000 12107,'0.000'0.000'1762,"0.000"40.000"-2883,-20.000-20.000 992,20.000 19.000 706,-20.000 21.000 64,20.000-1.000-385,0.000 1.000-192,0.000-1.000 0,0.000 2.000-64,0.000-2.000-32,20.000-39.000 0,-20.000 0.000 32,0.000 0.000 32,20.000-20.000 64,-20.000 0.000 64,0.000-20.000-96,19.000 0.000-32,1.000-20.000-32,-20.000 1.000 96,20.000 18.000-96,-20.000-19.000 0,20.000 21.000 32,0.000 19.000 0,-20.000 0.000 129,20.000 0.000 319,-1.000 19.000 449,-19.000 2.000-32,20.000-2.000-225,-20.000 21.000-287,0.000-20.000-321,20.000 20.000-32,-20.000 0.000-801,21.000-21.000-1217,-21.000 21.000-1121,20.000-40.000-4644</inkml:trace>
  <inkml:trace contextRef="#ctx0" brushRef="#br1">7344.000 11486.000 14125,'-40.000'0.000'1954,"19.000"0.000"-2211,3.000 19.000 706,-2.000 2.000 608,0.000-2.000-673,20.000 21.000-224,0.000 0.000-224,20.000-1.000 96,18.000 1.000-288,3.000-20.000 0,-1.000 0.000 64,-1.000 0.000 32,21.000-20.000-97,-21.000 0.000 33,-19.000-20.000 96,21.000 0.000 64,-23.000 0.000 160,-18.000-20.000 96,0.000 1.000-32,0.000-1.000-256,-18.000 0.000-256,-23.000 21.000-513,1.000-2.000 385,1.000 2.000 544,-21.000 19.000 96,21.000 0.000 96,19.000 19.000 128,0.000 2.000-287,-1.000-2.000 95,42.000 1.000 256,-1.000 0.000 97,0.000 0.000-33,19.000 0.000-192,1.000-20.000-127,0.000 20.000-1,-1.000-20.000-32,1.000 0.000-160,-1.000 0.000-96,-19.000-20.000-128,-20.000 20.000-801,20.000 0.000-1217,-40.000 0.000-2531</inkml:trace>
  <inkml:trace contextRef="#ctx0" brushRef="#br1">7899.000 10988.000 10986,'0.000'-19.000'1057,"0.000"19.000"-801,0.000 0.000 1538,0.000 0.000-673,-19.000 19.000-801,-1.000 2.000-128,0.000 39.000 449,0.000-1.000 224,0.000 1.000-289,0.000-1.000-127,20.000 0.000-321,0.000 1.000 0,0.000-1.000-64,20.000 2.000-64,0.000-21.000-128,0.000-1.000-224,20.000-19.000-513,-21.000 0.000-545,21.000 0.000-832,-20.000 0.000-3331</inkml:trace>
  <inkml:trace contextRef="#ctx0" brushRef="#br1">8059.000 11306.000 14381,'0.000'20.000'929,"0.000"0.000"-993,20.000 0.000 673,-2.000 0.000 1120,23.000 19.000-640,-21.000-18.000-801,19.000 19.000-288,1.000-21.000-64,0.000 21.000-416,-1.000-20.000-1058,1.000 0.000-1280,-20.000-20.000-2083</inkml:trace>
  <inkml:trace contextRef="#ctx0" brushRef="#br1">8356.000 11326.000 12940,'-60.000'20.000'640,"41.000"0.000"-768,-21.000 0.000 384,0.000 19.000 834,1.000-18.000-642,-1.000 19.000-384,19.000 0.000-256,3.000-21.000-385,18.000 21.000-256,0.000-20.000-832,0.000-20.000-1570,18.000 0.000-3107</inkml:trace>
  <inkml:trace contextRef="#ctx0" brushRef="#br1">8435.000 10969.000 14381,'0.000'19.000'961,"-20.000"2.000"-1345,20.000-2.000 640,-20.000 22.000 1506,20.000-2.000-769,-19.000-19.000-833,19.000 20.000 32,19.000-1.000-160,1.000 1.000-32,0.000 0.000-320,1.000-21.000-769,-1.000 1.000-545,18.000 0.000-320,-17.000-20.000-1057,-1.000 0.000-3299</inkml:trace>
  <inkml:trace contextRef="#ctx0" brushRef="#br1">8614.000 11148.000 11370,'-20.000'20.000'1185,"20.000"0.000"-1185,0.000-1.000 1153,0.000 1.000-96,0.000 0.000-1057,0.000 0.000-288,0.000 0.000-673,20.000-1.000-416,0.000 1.000-737,0.000 0.000-2723</inkml:trace>
  <inkml:trace contextRef="#ctx0" brushRef="#br1">8654.000 11069.000 11210,'0.000'-41.000'1922,"-20.000"41.000"-1666,20.000 0.000 833,0.000 0.000-608,0.000 0.000-1314,0.000 0.000-3267</inkml:trace>
  <inkml:trace contextRef="#ctx0" brushRef="#br1">8794.000 11009.000 15855,'18.000'0.000'-353,"2.000"0.000"1250,0.000 19.000 1505,-20.000-19.000-1217,21.000 20.000-800,-1.000 20.000-481,-2.000 0.000 96,-18.000 0.000 96,0.000-20.000-224,21.000 19.000-577,-21.000-19.000 32,0.000 0.000-480,-21.000 0.000-737,21.000-1.000-1793</inkml:trace>
  <inkml:trace contextRef="#ctx0" brushRef="#br1">9031.000 10830.000 16047,'0.000'0.000'929,"20.000"19.000"-1186,0.000 1.000 1474,0.000 20.000 353,19.000 0.000-353,-19.000 39.000-833,20.000-19.000-255,-21.000 20.000-1,1.000-1.000 0,-20.000 0.000-128,20.000 1.000-96,-20.000 0.000-449,-20.000-21.000 161,20.000 1.000 192,-20.000-20.000-1218,1.000 19.000-95,-21.000-39.000 128,20.000 0.000-2019,0.000 0.000-4323</inkml:trace>
  <inkml:trace contextRef="#ctx0" brushRef="#br1">9508.000 11465.000 10473,'19.000'21.000'7143,"1.000"-21.000"-7815,0.000 0.000 607,0.000-21.000 514,19.000 21.000-129,-19.000 0.000-448,21.000-19.000-641,-21.000 19.000-1184,18.000 0.000-2596</inkml:trace>
  <inkml:trace contextRef="#ctx0" brushRef="#br1">10004.000 11366.000 15406,'0.000'0.000'-416,"-20.000"0.000"-417,20.000 20.000 1185,-20.000 19.000 33,20.000 1.000-353,0.000 0.000-64,0.000 0.000 64,20.000 0.000-128,0.000 0.000-257,19.000-20.000 65,1.000-1.000 32,-19.000-19.000 224,17.000 0.000 32,3.000 0.000 0,-21.000-19.000 64,-2.000-1.000 64,3.000-20.000 128,-21.000 20.000-64,20.000 0.000-32,-20.000 1.000-96,0.000-2.000-64,0.000 21.000-96,-20.000 0.000-256,20.000 0.000 224,0.000 21.000 32,0.000 18.000 96,0.000 1.000-64,0.000 19.000 96,20.000 1.000 0,-20.000-1.000-32,20.000 1.000-32,-20.000-20.000 32,0.000 0.000 0,-20.000-2.000 64,0.000-17.000 576,-1.000-21.000 129,-17.000 0.000 288,17.000 0.000-192,-19.000 0.000-641,-19.000-21.000-352,19.000 2.000-256,1.000-21.000-737,-1.000 1.000-737,20.000-21.000-1761,1.000 1.000-6695</inkml:trace>
  <inkml:trace contextRef="#ctx0" brushRef="#br1">10321.000 10830.000 7366,'-39.000'79.000'5221,"19.000"-39.000"-4996,0.000 20.000 543,20.000-21.000 1474,0.000 21.000-928,20.000-20.000-962,0.000 0.000-288,19.000-1.000 0,-19.000 1.000-288,20.000-20.000-737,-20.000-1.000-769,19.000-19.000-864,-19.000 0.000-3812</inkml:trace>
  <inkml:trace contextRef="#ctx0" brushRef="#br1">10580.000 11009.000 10570,'-21.000'39.000'3811,"21.000"1.000"-3715,0.000 0.000 96,0.000-20.000 673,0.000 20.000-512,21.000-21.000-642,-21.000 1.000-768,20.000-20.000 32,0.000 20.000-1345,-20.000-20.000-5926</inkml:trace>
  <inkml:trace contextRef="#ctx0" brushRef="#br1">10600.000 10929.000 15118,'-20.000'-20.000'96,"20.000"20.000"-352,0.000 0.000 320,0.000 0.000-609,20.000 0.000-3234,-20.000 0.000-6918</inkml:trace>
  <inkml:trace contextRef="#ctx0" brushRef="#br1">10699.000 10849.000 12716,'20.000'40.000'224,"-1.000"-20.000"865,1.000 0.000 1761,0.000 20.000-671,0.000 0.000-1571,0.000-1.000-384,-1.000 21.000-160,1.000-20.000-32,-20.000 0.000-320,0.000-1.000-833,0.000-19.000-769,-20.000 20.000-384,1.000-21.000-1185,-1.000-19.000-6246</inkml:trace>
  <inkml:trace contextRef="#ctx0" brushRef="#br1">10917.000 10869.000 12299,'0.000'-20.000'320,"0.000"20.000"-512,19.000 0.000 1153,1.000 20.000 609,0.000 0.000-545,1.000 20.000-32,-1.000 0.000-161,18.000 39.000-191,3.000-19.000-64,-21.000 20.000-353,-1.000-21.000-96,1.000 20.000-32,0.000 1.000-160,-20.000-21.000-160,0.000 2.000 128,-20.000-2.000 32,0.000-19.000-161,1.000-1.000 193,-1.000-19.000-32,0.000 0.000-96,-1.000 0.000-481,1.000-20.000-1184,20.000 0.000-2627</inkml:trace>
  <inkml:trace contextRef="#ctx0" brushRef="#br1">11254.000 10790.000 13580,'40.000'-20.000'705,"-40.000"0.000"-801,20.000 20.000 1473,1.000 0.000 737,-3.000 0.000-1281,2.000 0.000-481,0.000 0.000-256,1.000 20.000-31,-1.000 0.000-130,-2.000 0.000 65,-18.000 19.000-96,0.000-19.000 96,0.000 20.000 96,-18.000 0.000-96,-2.000-20.000 129,20.000-1.000 31,-21.000 2.000 224,21.000-21.000 0,0.000 0.000-159,0.000 0.000 31,21.000 19.000 32,-1.000-19.000-128,-2.000 0.000 33,43.000 0.000-514,-22.000-19.000-191,-19.000 19.000-962,20.000 0.000-1793,-20.000 19.000-2338</inkml:trace>
  <inkml:trace contextRef="#ctx0" brushRef="#br1">3115.000 12936.000 10762,'0.000'0.000'1377,"0.000"0.000"-704,0.000 0.000 1409,0.000 0.000-97,0.000 0.000-831,0.000 0.000-386,20.000 0.000-127,0.000 0.000-161,0.000 0.000-287,19.000 0.000-225,1.000 0.000-321,-20.000 0.000-1344,19.000 0.000-1699,1.000 0.000-3618</inkml:trace>
  <inkml:trace contextRef="#ctx0" brushRef="#br1">3214.000 13035.000 13580,'-39.000'60.000'673,"39.000"-40.000"-609,0.000-1.000 1826,20.000-19.000-193,19.000 0.000-1056,1.000 0.000-737,19.000 0.000-1474,-18.000-19.000-1184,17.000 19.000-5286</inkml:trace>
  <inkml:trace contextRef="#ctx0" brushRef="#br1">4267.000 12419.000 10922,'0.000'-20.000'1377,"0.000"0.000"-1249,0.000 20.000 673,0.000 20.000 1121,0.000 0.000-897,-21.000-1.000-865,21.000 22.000-96,0.000-21.000-64,0.000 20.000 0,0.000 19.000-416,0.000-19.000-353,21.000-1.000 0,-21.000 1.000-672,20.000 0.000-929,0.000-1.000-2627</inkml:trace>
  <inkml:trace contextRef="#ctx0" brushRef="#br1">4088.000 12876.000 10698,'-79.000'19.000'3075,"59.000"2.000"-3075,0.000-21.000 672,20.000 0.000 994,20.000 0.000-289,0.000-21.000-961,19.000 21.000-191,21.000 0.000 31,19.000-19.000 32,21.000 19.000-128,-1.000-20.000-128,20.000 20.000 0,-19.000-19.000-64,-1.000 19.000-416,-20.000 0.000-385,0.000 0.000-384,-39.000 19.000-1057,-1.000-19.000-2467</inkml:trace>
  <inkml:trace contextRef="#ctx0" brushRef="#br1">4068.000 13134.000 11627,'-20.000'40.000'1729,"0.000"-40.000"-1953,20.000 0.000 704,20.000 20.000 385,0.000-20.000-128,0.000 0.000-641,19.000 20.000-32,1.000-20.000-64,1.000 20.000-32,-23.000-1.000 32,2.000 22.000-96,1.000-22.000 256,-21.000 21.000-32,-21.000 0.000 257,1.000-1.000 672,2.000 1.000-321,-23.000-20.000-159,21.000 0.000-161,20.000 0.000-256,-20.000 0.000-64,20.000 0.000-96,20.000-20.000-928,20.000 0.000-482,-1.000-20.000-1056,2.000 20.000-1538,-1.000-20.000-5797</inkml:trace>
  <inkml:trace contextRef="#ctx0" brushRef="#br1">4485.000 13273.000 10409,'0.000'0.000'2307,"0.000"21.000"-2275,-20.000-2.000 608,20.000 1.000 962,0.000 19.000-705,0.000 2.000-801,20.000-1.000 64,-20.000-21.000-64,0.000 21.000-32,0.000-20.000 32,0.000-20.000 64,20.000 20.000 96,-20.000-20.000-31,0.000-20.000-193,0.000 0.000 0,19.000 0.000 0,-19.000 0.000-96,20.000-20.000 0,-20.000 1.000-129,20.000 18.000 129,-20.000-18.000 0,20.000 19.000 64,1.000 20.000-32,-1.000 0.000 32,-2.000 20.000-64,-18.000-20.000 0,0.000 20.000 64,20.000-1.000-32,-20.000 22.000 0,0.000-41.000 64,0.000 19.000 64,21.000-19.000 96,-21.000 0.000-96,20.000 0.000-63,0.000 0.000-33,-20.000-19.000 0,18.000-1.000 0,3.000-1.000 160,-21.000 21.000 192,20.000 0.000-96,0.000 0.000 97,-20.000 0.000 31,20.000 21.000 0,-1.000-1.000-224,1.000-1.000-31,0.000 2.000-129,-20.000-2.000 96,20.000 1.000-481,-20.000 0.000-896,20.000 0.000-1409,-20.000-20.000-4421</inkml:trace>
  <inkml:trace contextRef="#ctx0" brushRef="#br1">6053.000 12638.000 12491,'40.000'-40.000'609,"-20.000"20.000"384,-20.000 0.000 512,0.000 20.000-1056,-20.000 0.000-417,0.000 0.000-32,-19.000 0.000-96,-1.000 20.000 160,-19.000 0.000-64,18.000-20.000 0,-18.000 20.000 0,19.000 0.000 0,0.000-1.000 0,-19.000 21.000 0,39.000-20.000-96,0.000 0.000 0,1.000 0.000 63,19.000-1.000 130,19.000 1.000 95,1.000-20.000-96,20.000 0.000 32,19.000 21.000 64,-19.000-21.000-128,-1.000 20.000-128,1.000-20.000-64,-19.000 19.000 128,-21.000 1.000 96,0.000-1.000 96,-21.000 2.000 0,1.000-1.000 289,0.000 0.000-1,1.000 0.000-127,-1.000-1.000-65,0.000 1.000-160,0.000-20.000 64,20.000 20.000 225,0.000 0.000-129,40.000 0.000-64,-20.000 0.000-160,19.000-20.000 64,22.000 20.000-64,-23.000-20.000-224,3.000 0.000-929,-2.000 19.000-1537,1.000-19.000-2563</inkml:trace>
  <inkml:trace contextRef="#ctx0" brushRef="#br1">5795.000 13472.000 12716,'-20.000'20.000'256,"20.000"0.000"-288,-20.000 0.000 704,20.000 0.000 289,0.000 0.000-480,-19.000 19.000-385,19.000 1.000-96,0.000-20.000 0,0.000 20.000-128,0.000-1.000-481,0.000-18.000-800,0.000-21.000-2307</inkml:trace>
  <inkml:trace contextRef="#ctx0" brushRef="#br1">5775.000 13393.000 14285,'-20.000'0.000'1345,"20.000"0.000"-1793,0.000 0.000 448,0.000 0.000 64,20.000 0.000-192,-20.000 0.000-1378,20.000 20.000-1793,0.000-20.000-5861</inkml:trace>
  <inkml:trace contextRef="#ctx0" brushRef="#br1">5874.000 13453.000 7943,'0.000'19.000'4676,"0.000"1.000"-4676,20.000-20.000 353,1.000 0.000 864,-1.000 0.000-929,-2.000 0.000-896,2.000 0.000-2083,21.000 0.000-5989</inkml:trace>
  <inkml:trace contextRef="#ctx0" brushRef="#br1">5915.000 13592.000 13132,'-21.000'39.000'-32,"42.000"-19.000"128,-1.000-20.000 1185,-2.000 20.000-384,2.000-20.000-865,21.000 0.000-1569,-2.000 0.000-3652</inkml:trace>
  <inkml:trace contextRef="#ctx0" brushRef="#br1">6291.000 13552.000 15150,'0.000'20.000'288,"0.000"-20.000"-320,0.000 20.000 1089,0.000-1.000-256,0.000 1.000-801,0.000 0.000-641,0.000 0.000-672,0.000 0.000-673,0.000 0.000-1665,0.000 19.000-6021</inkml:trace>
  <inkml:trace contextRef="#ctx0" brushRef="#br1">5696.000 12319.000 5124,'0.000'20.000'4837,"0.000"-20.000"-4965,20.000 21.000 128,-20.000-21.000 160,20.000 19.000 0,-20.000-19.000-64,0.000 20.000 0,0.000-20.000 289,0.000 20.000 127,0.000-20.000-288,0.000 19.000 225,0.000-19.000 223,0.000 0.000-575,0.000 0.000 63,0.000-19.000 352,0.000-1.000-320,0.000-19.000-160,19.000 18.000-64,-19.000-18.000 96,20.000 19.000 0,0.000 0.000-32,0.000 20.000 129,-20.000 0.000 63,20.000 0.000-128,-20.000 20.000 64,0.000 0.000-96,19.000-20.000-64,-19.000 19.000 32,0.000-19.000 0,0.000 0.000 0,0.000 20.000 128,0.000-20.000 33,20.000 0.000-129,-20.000 0.000-32,20.000-20.000-96,1.000 1.000-161,-1.000 19.000 33,-2.000-20.000 160,23.000 20.000 32,-41.000 0.000 0,20.000 0.000 192,0.000 0.000 385,-20.000 20.000 352,0.000-1.000-545,0.000 1.000-160,0.000 1.000-96,0.000-2.000-128,19.000 1.000-448,-19.000 0.000-2018,20.000-1.000-5190</inkml:trace>
  <inkml:trace contextRef="#ctx0" brushRef="#br1">6749.000 12319.000 11530,'-41.000'0.000'64,"41.000"20.000"-224,-20.000 1.000 256,0.000-2.000 417,20.000 21.000-97,-19.000 0.000 321,-1.000 19.000 160,0.000 21.000 160,0.000 19.000-96,0.000-20.000-257,1.000 21.000-287,19.000 0.000-289,0.000-1.000-128,19.000-40.000-481,1.000 21.000-511,0.000-41.000-322,20.000 21.000-1216,-21.000-40.000-4549</inkml:trace>
  <inkml:trace contextRef="#ctx0" brushRef="#br1">7225.000 12717.000 12043,'20.000'-40.000'865,"-20.000"20.000"-673,-20.000 1.000 1249,-1.000-1.000-1217,1.000 20.000-256,2.000 0.000-32,-23.000 0.000 32,1.000 20.000-64,1.000 19.000 192,19.000 1.000 65,0.000 19.000-33,0.000 2.000-64,20.000-3.000 0,0.000 3.000 32,0.000-2.000 128,40.000-19.000 0,0.000 0.000-64,-1.000-1.000 225,40.000-19.000 255,-18.000-20.000-63,18.000 0.000-289,-20.000-20.000-128,1.000 1.000-64,-21.000-21.000 97,1.000 0.000-161,-40.000-19.000 0,0.000 19.000 32,0.000-20.000-192,-40.000 21.000-257,1.000-2.000 129,-1.000 2.000 0,-19.000-1.000 96,-2.000 40.000 64,23.000 0.000 64,-3.000 0.000 128,3.000 20.000-32,18.000 0.000 96,20.000 19.000 64,0.000 2.000-64,0.000-2.000-64,38.000 1.000 32,-18.000-20.000-96,41.000 20.000-96,-22.000-21.000-320,21.000 1.000-1185,-21.000-20.000-1346,1.000 0.000-6054</inkml:trace>
  <inkml:trace contextRef="#ctx0" brushRef="#br1">7780.000 13015.000 10954,'-19.000'40.000'1057,"19.000"-20.000"-417,0.000 0.000 1250,-20.000 0.000-320,20.000-1.000-994,0.000 1.000-544,0.000 0.000 0,0.000 0.000-192,20.000 0.000-288,-20.000-20.000-513,0.000 20.000-865,19.000-1.000-3555</inkml:trace>
  <inkml:trace contextRef="#ctx0" brushRef="#br1">8118.000 12796.000 14701,'-39.000'-39.000'545,"19.000"39.000"-737,20.000 0.000 896,-20.000 0.000 289,20.000 19.000-576,20.000 1.000-257,0.000 21.000-128,-2.000-2.000-32,23.000 1.000-192,-21.000 0.000-161,19.000-1.000-255,21.000 1.000-193,-21.000-20.000-512,1.000 20.000-1314,-20.000-20.000-4163</inkml:trace>
  <inkml:trace contextRef="#ctx0" brushRef="#br1">8296.000 12796.000 11627,'0.000'0.000'512,"-19.000"0.000"-448,19.000 0.000 1634,-20.000 21.000 31,-20.000-1.000-1088,20.000 19.000-513,-19.000-20.000 64,-1.000 22.000 0,19.000-1.000-288,3.000-21.000-224,-2.000 1.000-1121,20.000 20.000-1186,0.000-20.000-3363</inkml:trace>
  <inkml:trace contextRef="#ctx0" brushRef="#br1">8535.000 12438.000 10345,'0.000'-19.000'3716,"-21.000"19.000"-4004,21.000 0.000 384,-20.000 0.000 1377,2.000 0.000-480,-2.000 40.000-416,20.000-20.000-353,-21.000 19.000-64,21.000 1.000-128,0.000 20.000-96,21.000-21.000-801,-1.000 1.000-320,-2.000 0.000-192,23.000-20.000-513,-21.000-1.000-2274</inkml:trace>
  <inkml:trace contextRef="#ctx0" brushRef="#br1">8674.000 12618.000 11146,'0.000'-40.000'1249,"0.000"40.000"-1345,-20.000 0.000 1025,20.000 0.000 0,0.000 20.000-705,0.000 0.000-320,0.000 0.000-801,0.000 19.000-1345,20.000-19.000-3139</inkml:trace>
  <inkml:trace contextRef="#ctx0" brushRef="#br1">8773.000 12618.000 12203,'-40.000'-60.000'897,"20.000"41.000"-385,1.000-2.000 449,-1.000 21.000-865,20.000-19.000-2081,0.000 19.000-4390</inkml:trace>
  <inkml:trace contextRef="#ctx0" brushRef="#br1">8832.000 12419.000 13965,'-38.000'-20.000'128,"38.000"20.000"-705,0.000-20.000 2019,0.000 20.000-481,0.000 0.000-545,18.000 20.000 289,2.000 0.000 127,21.000-1.000 97,-21.000 22.000-672,19.000-2.000-257,-19.000 1.000 64,0.000 20.000-32,0.000-21.000-96,-20.000 1.000-353,0.000-20.000-992,0.000 20.000-1186,-20.000-21.000-3843</inkml:trace>
  <inkml:trace contextRef="#ctx0" brushRef="#br1">9190.000 12876.000 17840,'-20.000'0.000'1186,"0.000"0.000"-1539,20.000 0.000 257,0.000 0.000 288,0.000 0.000-128,20.000 0.000-480,0.000 0.000-641,19.000 19.000 288,22.000-19.000-384,-2.000 0.000-1505,-1.000 0.000-4837</inkml:trace>
  <inkml:trace contextRef="#ctx0" brushRef="#br1">9786.000 12737.000 15054,'-20.000'0.000'-96,"20.000"20.000"0,-21.000-1.000 192,1.000 22.000-96,20.000-2.000-96,0.000 0.000-353,0.000 2.000 65,20.000-1.000 320,1.000-1.000 32,-1.000 1.000 32,19.000-20.000 32,1.000 0.000 96,-20.000-20.000-64,0.000 0.000 32,-1.000 0.000 0,1.000-40.000 0,0.000 20.000 32,-20.000 0.000-32,0.000-19.000-64,0.000 19.000 32,0.000 20.000-96,0.000-20.000-224,0.000 20.000 256,0.000 0.000-96,20.000 20.000 160,-20.000 19.000-32,20.000 1.000 64,-1.000 20.000 0,-19.000-21.000 129,20.000 21.000 95,-20.000-1.000 64,-20.000-18.000 129,20.000 18.000 288,-39.000-19.000 127,-1.000-1.000 161,1.000 1.000-544,-1.000-20.000-321,-19.000 0.000-192,19.000-20.000-128,-1.000 0.000-384,-18.000-20.000-257,39.000 0.000-897,-19.000 1.000-768,19.000-21.000-1858</inkml:trace>
  <inkml:trace contextRef="#ctx0" brushRef="#br1">10221.000 12438.000 14125,'-38.000'21.000'160,"17.000"19.000"320,1.000 0.000 1634,20.000-1.000-736,-20.000 1.000-1090,20.000-1.000-160,0.000 1.000-352,20.000 20.000-128,-20.000-21.000-321,41.000-18.000-768,-21.000-1.000-385,19.000-1.000-2306,-19.000 1.000-5221</inkml:trace>
  <inkml:trace contextRef="#ctx0" brushRef="#br1">10381.000 12677.000 12908,'20.000'0.000'96,"-20.000"20.000"0,0.000 0.000 512,0.000 0.000-383,0.000 0.000-1026,0.000-1.000-1601,0.000 1.000-865,20.000-20.000-4036</inkml:trace>
  <inkml:trace contextRef="#ctx0" brushRef="#br1">10480.000 12618.000 12427,'-40.000'0.000'801,"40.000"-20.000"-2050,0.000 20.000 0,0.000 0.000-609</inkml:trace>
  <inkml:trace contextRef="#ctx0" brushRef="#br1">10559.000 12499.000 11659,'0.000'0.000'64,"0.000"19.000"608,21.000-19.000 1378,-1.000 21.000-384,0.000 18.000-833,-2.000-19.000-257,3.000 0.000-31,-1.000 19.000-257,0.000 1.000-192,0.000-20.000 0,-20.000 20.000-320,0.000-1.000-609,0.000-18.000-672,0.000 18.000-321,-20.000-19.000-1761</inkml:trace>
  <inkml:trace contextRef="#ctx0" brushRef="#br1">10758.000 12419.000 11627,'-20.000'-20.000'128,"20.000"20.000"-32,0.000 0.000 1569,20.000 20.000-31,-20.000-1.000-929,20.000 22.000-385,0.000-2.000 96,0.000 1.000 289,-1.000 20.000-161,1.000-1.000-351,0.000 1.000-1,0.000-1.000-128,-20.000 1.000 0,20.000 20.000-32,-20.000-21.000-96,0.000 1.000-321,0.000 0.000-31,0.000-21.000 192,0.000 1.000-289,0.000 19.000 353,-20.000-18.000-192,20.000-22.000-865,-20.000 21.000-1025,0.000-21.000-8553</inkml:trace>
  <inkml:trace contextRef="#ctx0" brushRef="#br1">10936.000 12379.000 12844,'-19.000'-40.000'864,"-1.000"20.000"-703,20.000 20.000 1088,20.000 0.000 448,-1.000-19.000-992,1.000 19.000-385,21.000 0.000-191,-21.000 19.000-450,18.000 1.000 609,3.000 1.000-320,-21.000-2.000 64,-1.000 1.000-352,-19.000 0.000 608,0.000-1.000-256,20.000 2.000 65,-20.000-21.000 95,-20.000 20.000-64,1.000-20.000 192,-1.000 20.000 65,20.000-20.000-65,-20.000 0.000-160,20.000 19.000-64,0.000-19.000 0,20.000 21.000 0,0.000-21.000-128,19.000 19.000-128,21.000-19.000-609,-1.000 20.000-736,2.000-20.000-1282,-23.000 0.000-6822</inkml:trace>
  <inkml:trace contextRef="#ctx0" brushRef="#br1">11612.000 12876.000 15406,'0.000'0.000'128,"0.000"0.000"-96,0.000 0.000 1698,0.000 0.000-833,20.000 0.000-577,-1.000 0.000-160,1.000 0.000-192,20.000 19.000-320,-1.000 2.000-833,1.000-21.000-1634,-20.000 20.000-4100</inkml:trace>
  <inkml:trace contextRef="#ctx0" brushRef="#br1">11711.000 13015.000 15182,'-40.000'40.000'384,"40.000"-20.000"-288,0.000 0.000 1410,20.000-20.000-385,0.000 20.000-929,19.000-20.000-672,1.000 19.000-2083,19.000-19.000-3330</inkml:trace>
  <inkml:trace contextRef="#ctx0" brushRef="#br1">12564.000 12379.000 9577,'0.000'-19.000'480,"0.000"-2.000"97,-19.000 21.000 1184,19.000 0.000-191,-20.000 0.000-770,20.000 40.000-447,-20.000 0.000 448,20.000 0.000-225,0.000 0.000-288,0.000 0.000-256,0.000-1.000-64,0.000 21.000-256,0.000-1.000-417,20.000 1.000-191,-20.000 0.000-386,20.000-21.000-800,-20.000 0.000-3907</inkml:trace>
  <inkml:trace contextRef="#ctx0" brushRef="#br1">12327.000 12956.000 8872,'-41.000'20.000'5893,"41.000"-20.000"-6181,0.000 0.000 384,0.000 0.000 1153,41.000 0.000 1,-2.000 0.000-866,21.000 0.000-256,-1.000 0.000 128,40.000-20.000-256,-20.000 20.000-96,20.000 20.000-320,-18.000-20.000-1186,-22.000 0.000-1376,-19.000 0.000-5767</inkml:trace>
  <inkml:trace contextRef="#ctx0" brushRef="#br1">12406.000 13174.000 13004,'-40.000'20.000'1185,"40.000"0.000"-1153,0.000-20.000 512,0.000 20.000 674,20.000-20.000-418,0.000 19.000-704,0.000 1.000-96,19.000 1.000-128,1.000-21.000-32,-20.000 19.000 0,0.000 1.000 128,-20.000 0.000 32,0.000 20.000 160,0.000-20.000 417,-20.000 20.000 320,-20.000-21.000-161,20.000 1.000-255,1.000 20.000-385,-1.000-20.000-96,0.000 0.000 0,20.000-20.000-577,20.000 20.000-928,0.000-20.000-1218,19.000 0.000-3010</inkml:trace>
  <inkml:trace contextRef="#ctx0" brushRef="#br1">12783.000 13313.000 13708,'-21.000'20.000'961,"3.000"-20.000"-1281,18.000 20.000 352,0.000-1.000 929,-20.000 2.000-192,20.000 18.000-673,0.000-18.000-192,0.000 18.000 64,0.000-19.000-64,0.000-20.000-161,20.000 20.000 97,-20.000-20.000 128,0.000 0.000 32,18.000 0.000 0,-18.000-20.000 32,0.000 0.000 0,21.000 0.000 0,-21.000 1.000-32,20.000-2.000-32,-20.000 2.000-32,20.000 19.000-32,-20.000-20.000 64,20.000 20.000 64,-20.000 20.000-32,0.000-1.000 32,20.000 2.000-32,-20.000-2.000 0,0.000 1.000-32,0.000 0.000 32,0.000-20.000 32,19.000 0.000 0,-19.000 0.000 32,0.000 0.000 0,20.000 0.000-32,-20.000-20.000 0,20.000 20.000-64,-20.000-20.000 32,20.000 1.000 32,0.000 19.000 225,-20.000 0.000 191,19.000 0.000 225,1.000 0.000-161,-20.000 19.000 33,20.000 1.000-353,-20.000 0.000-224,0.000 20.000 0,0.000-20.000-865,20.000 0.000-1217,-20.000-1.000-993,0.000 1.000-6951</inkml:trace>
  <inkml:trace contextRef="#ctx0" brushRef="#br1">13637.000 12499.000 11947,'-20.000'-20.000'0,"20.000"0.000"64,0.000 20.000 320,-21.000 0.000 705,1.000 0.000-256,2.000 20.000-160,-2.000 0.000 31,-1.000 39.000 289,1.000-19.000 128,0.000 39.000-320,-19.000 1.000-352,19.000 19.000-161,-20.000 1.000-192,21.000-21.000 32,-1.000 20.000-96,0.000-19.000-160,20.000 0.000-32,0.000-2.000-513,20.000-18.000-512,0.000-20.000-897,-1.000 0.000-576,1.000-20.000-4389</inkml:trace>
  <inkml:trace contextRef="#ctx0" brushRef="#br1">13835.000 12995.000 14125,'20.000'-19.000'448,"-20.000"19.000"-1216,0.000 0.000 511,-20.000 0.000 578,0.000 19.000-129,0.000 21.000-288,1.000 0.000 96,-1.000 0.000 64,0.000-1.000 0,20.000 21.000-32,0.000-21.000 0,0.000 2.000 32,20.000-2.000 32,0.000-19.000 64,19.000-1.000 417,1.000-19.000-97,-1.000 0.000-127,1.000 0.000 255,1.000-19.000 129,-23.000-21.000-33,3.000 21.000 33,-1.000-22.000-384,-20.000 2.000-225,-20.000 19.000-32,-1.000-20.000-96,3.000 20.000-192,-23.000 1.000-545,1.000 19.000-576,22.000-20.000-1026,-23.000 20.000-1985</inkml:trace>
  <inkml:trace contextRef="#ctx0" brushRef="#br1">14173.000 12776.000 15566,'-20.000'-19.000'737,"-20.000"-1.000"-801,40.000 0.000 1249,0.000 0.000 577,0.000 20.000-1154,40.000-20.000-416,-1.000 20.000-256,1.000 0.000 128,-20.000 20.000-96,19.000 0.000-32,-19.000 0.000-32,0.000 19.000-32,-20.000 2.000 96,-20.000-21.000-32,0.000 19.000 128,20.000 1.000 32,-19.000-20.000-64,-1.000 0.000 0,20.000 0.000 0,-20.000-20.000 32,40.000 19.000-96,-20.000-19.000 64,20.000 0.000-800,19.000 0.000-1378,-19.000 20.000-1634,21.000-20.000-7527</inkml:trace>
  <inkml:trace contextRef="#ctx0" brushRef="#br1">14629.000 13115.000 13773,'0.000'19.000'1409,"0.000"-19.000"-1633,20.000 0.000 1313,-20.000 0.000 993,40.000 20.000-1346,-21.000-20.000-543,21.000 20.000-161,19.000-20.000-161,-18.000 0.000-992,-1.000 0.000-1217,-21.000 0.000-1858,1.000 0.000-7109</inkml:trace>
  <inkml:trace contextRef="#ctx0" brushRef="#br1">14789.000 13015.000 11370,'18.000'0.000'737,"-18.000"20.000"-417,0.000 0.000 2083,20.000 20.000 319,-20.000-1.000-1665,0.000 1.000-769,0.000 0.000-256,0.000-1.000-32,0.000 2.000-640,0.000-2.000-1666,0.000-19.000-1954</inkml:trace>
  <inkml:trace contextRef="#ctx0" brushRef="#br1">15364.000 13015.000 11915,'20.000'-20.000'288,"-20.000"20.000"-704,-20.000 0.000 672,20.000 0.000 993,-20.000 20.000-736,-19.000 0.000-289,19.000 20.000-64,-21.000 0.000 32,21.000 19.000-128,0.000-19.000 128,20.000-1.000-160,0.000 2.000 32,20.000-2.000 33,0.000-19.000 191,21.000-1.000 320,-2.000-19.000 33,1.000 0.000 320,0.000-19.000 96,-1.000-1.000-192,1.000-19.000 32,-40.000 18.000-257,20.000-18.000-255,-20.000-1.000-225,-20.000 20.000 0,0.000-20.000-288,0.000 21.000-353,-19.000-1.000-352,19.000 0.000-1377,-20.000 20.000-1761,20.000 0.000-8265</inkml:trace>
  <inkml:trace contextRef="#ctx0" brushRef="#br1">15682.000 12757.000 14958,'-20.000'-20.000'576,"-1.000"0.000"-576,21.000 0.000 2050,0.000 20.000-737,21.000-20.000-992,-1.000 20.000-289,18.000 0.000-96,-17.000 20.000 32,-1.000 0.000 0,0.000 0.000 0,0.000 19.000-32,-20.000-19.000-1,0.000 21.000 226,0.000-22.000-97,-20.000 1.000 0,0.000-1.000 64,0.000 2.000 32,-1.000-21.000 32,3.000 20.000-128,18.000-20.000 32,18.000 0.000-96,-18.000 0.000-288,21.000 0.000-801,19.000 0.000-705,-20.000 0.000-1152,19.000 0.000-3172</inkml:trace>
  <inkml:trace contextRef="#ctx0" brushRef="#br1">16018.000 13115.000 10153,'-18.000'0.000'6310,"18.000"0.000"-6630,0.000 0.000 448,0.000 19.000 1441,18.000-19.000-1024,22.000 0.000-417,1.000 0.000-192,18.000 20.000-160,-19.000-20.000-673,19.000 0.000-1089,-39.000 0.000-1313,20.000 0.000-3652</inkml:trace>
  <inkml:trace contextRef="#ctx0" brushRef="#br1">16218.000 12976.000 10057,'-20.000'39.000'577,"20.000"1.000"351,0.000 0.000 1955,0.000-20.000-833,0.000 39.000-1057,0.000-19.000-609,0.000-1.000-255,0.000-19.000-97,20.000 20.000-897,-20.000 0.000-1954,0.000-21.000-5989</inkml:trace>
  <inkml:trace contextRef="#ctx0" brushRef="#br1">16615.000 13095.000 4228,'19.000'-20.000'9897,"-19.000"0.000"-10346,0.000 20.000 97,-19.000 0.000 1153,19.000 20.000-385,-20.000 0.000-416,0.000 19.000 0,0.000 1.000 96,20.000 0.000-64,-21.000-1.000-128,21.000 2.000-32,21.000-22.000 64,-1.000 1.000 96,20.000 0.000 32,-21.000-20.000-32,21.000 0.000 257,0.000 0.000 255,-21.000-20.000 97,21.000-19.000 352,-40.000 18.000 64,20.000-18.000-545,-20.000-1.000-320,-20.000 20.000-224,0.000-20.000 0,-19.000 21.000-993,19.000-1.000-993,-20.000 20.000-1313,20.000-20.000-6118</inkml:trace>
  <inkml:trace contextRef="#ctx0" brushRef="#br1">16852.000 12817.000 13548,'-59.000'-41.000'1442,"59.000"22.000"-1218,0.000 19.000 1441,0.000 0.000-447,0.000 0.000-1026,20.000 19.000-192,19.000-19.000 0,-19.000 20.000-160,21.000-20.000 64,-21.000 21.000-129,-2.000-1.000-31,-18.000 19.000 384,0.000-20.000-64,0.000 2.000 161,-18.000-21.000-65,-2.000 20.000 96,20.000-20.000-288,-20.000 20.000 64,20.000-20.000-288,20.000 0.000-897,-20.000 0.000-1346,20.000 0.000-1633</inkml:trace>
  <inkml:trace contextRef="#ctx0" brushRef="#br1">17012.000 12518.000 12523,'-20.000'-19.000'-32,"20.000"19.000"64,20.000 0.000 1890,0.000 0.000-673,19.000 19.000-768,1.000 21.000 31,-1.000 0.000 65,21.000 19.000 160,-21.000 1.000-193,22.000 19.000 65,-23.000 1.000-33,-18.000 0.000-127,21.000-1.000-289,-41.000-19.000 32,0.000 19.000-128,0.000-19.000-192,0.000 0.000-353,-20.000-1.000-319,-1.000-19.000-1218,1.000-1.000-993,-18.000 1.000-3812</inkml:trace>
  <inkml:trace contextRef="#ctx0" brushRef="#br1">17786.000 12916.000 13869,'-21.000'-21.000'2818,"1.000"21.000"-2754,20.000 0.000 449,0.000 0.000 1345,0.000 0.000-545,20.000 0.000-897,1.000 0.000-352,19.000 0.000 64,-1.000 21.000-160,21.000-21.000-640,-21.000 0.000-1506,1.000 20.000-1890,0.000-20.000-8104</inkml:trace>
  <inkml:trace contextRef="#ctx0" brushRef="#br1">17846.000 13015.000 13324,'-60.000'40.000'481,"60.000"-20.000"-225,20.000 0.000 2050,0.000-20.000-448,19.000 20.000-1250,21.000-20.000-480,-1.000 0.000-128,1.000 0.000-704,-1.000-20.000-1570,0.000 20.000-2691</inkml:trace>
  <inkml:trace contextRef="#ctx0" brushRef="#br1">16893.000 13015.000 10762,'0.000'0.000'961,"0.000"0.000"544,0.000 0.000 1122,0.000 0.000-1090,20.000 0.000-704,-20.000 0.000-289,20.000 0.000 97,-20.000 0.000-257,18.000 0.000 321,3.000 0.000-321,-1.000 0.000-224,0.000 0.000-128,0.000 0.000 0,-1.000 0.000-128,1.000 0.000-352,0.000 0.000-1186,0.000 0.000-2145,-20.000 0.000-5510</inkml:trace>
  <inkml:trace contextRef="#ctx0" brushRef="#br1">18699.000 12956.000 1793,'20.000'-20.000'7271,"0.000"0.000"-6278,-20.000 20.000 1217,0.000-21.000 192,0.000 21.000-1024,0.000 0.000-866,0.000 0.000-192,-20.000 0.000 65,0.000 0.000-33,0.000 21.000-96,1.000-21.000-192,-1.000 40.000-64,-21.000-20.000 65,21.000 19.000-65,20.000 1.000-65,-20.000 20.000 65,20.000-21.000-192,0.000 1.000-64,20.000 0.000-64,21.000-1.000 192,-1.000-18.000 96,-1.000-2.000 96,21.000-19.000 32,-1.000 0.000 0,-19.000 0.000 192,-1.000-40.000 289,1.000 20.000 63,-19.000-19.000 33,-3.000-1.000-225,-18.000 0.000 33,-18.000 1.000-161,-3.000-1.000-160,-19.000 20.000-224,1.000-20.000 64,-1.000 21.000-288,0.000-1.000-1153,1.000 20.000-1058,-1.000 0.000-1248,20.000 0.000-7880</inkml:trace>
  <inkml:trace contextRef="#ctx0" brushRef="#br1">18937.000 12657.000 12619,'0.000'-59.000'321,"0.000"59.000"319,21.000-20.000 2051,-3.000 20.000-1122,22.000 0.000-992,1.000 0.000 32,-2.000 0.000-289,21.000 20.000-288,-21.000 0.000-32,1.000 0.000-96,-1.000-1.000-64,-19.000 1.000-97,-20.000 0.000 65,-20.000-20.000 64,1.000 40.000 160,-21.000-20.000-32,20.000-1.000 0,-19.000 1.000 128,19.000 1.000-96,0.000-21.000 96,0.000 20.000-64,20.000-20.000 33,20.000 19.000-97,0.000-19.000-65,0.000 0.000-447,19.000 20.000 32,1.000-20.000-610,-1.000 0.000-127,1.000 19.000-672,-20.000-19.000-2371</inkml:trace>
  <inkml:trace contextRef="#ctx0" brushRef="#br0">7046.000 13730.000 4772,'-20.000'0.000'2082,"20.000"20.000"-1794,0.000-20.000 1698,-20.000 0.000 769,20.000 0.000-1026,0.000 0.000-800,0.000 0.000-256,0.000 0.000-65,0.000 0.000-63,0.000 0.000-33,0.000-20.000-127,20.000 20.000-65,-20.000 0.000 32,0.000 0.000 1,20.000 0.000-65,-20.000 0.000-128,20.000 0.000 0,-20.000 0.000-31,19.000 0.000-97,1.000 0.000 64,21.000 20.000-64,-3.000-20.000-64,3.000 0.000 96,-1.000 0.000-128,-1.000 0.000 64,21.000 0.000-64,-21.000 0.000 224,21.000 0.000-352,-1.000 0.000 192,20.000 0.000-97,-18.000 0.000 65,18.000 0.000-96,0.000 0.000 64,0.000 0.000 96,20.000 0.000-192,0.000 0.000 0,1.000 0.000 32,19.000 0.000 96,-20.000 0.000 64,0.000 0.000-32,21.000 0.000 0,-1.000 0.000 64,1.000 21.000-128,-1.000-21.000 128,19.000 0.000 128,22.000 0.000 64,-22.000 19.000 65,21.000-19.000 127,-21.000 20.000-96,2.000-20.000 65,-1.000 20.000-257,-21.000-20.000-192,-19.000 0.000 64,1.000 0.000 0,-20.000 0.000-64,-21.000 0.000-32,2.000 19.000-256,-23.000-19.000-97,-17.000 0.000-255,-1.000 0.000-930,-20.000 0.000-1569,-20.000 0.000-9385</inkml:trace>
  <inkml:trace contextRef="#ctx0" brushRef="#br0">5139.000 7054.000 5829,'-18.000'-20.000'4132,"-2.000"20.000"-3331,20.000 0.000-289,-21.000-20.000 129,1.000 20.000-129,0.000 0.000-191,-19.000 0.000-257,-21.000 0.000-96,21.000 20.000-32,-40.000 0.000 32,19.000 0.000 64,-19.000 20.000 384,20.000 0.000-352,-2.000 19.000 0,21.000 0.000 0,1.000 21.000 0,19.000-1.000-64,0.000 20.000-32,40.000-19.000 0,0.000-20.000 0,39.000 0.000 32,22.000-1.000-64,-22.000-19.000 96,40.000-20.000-64,0.000-1.000 128,0.000-19.000 96,0.000 0.000 385,1.000-19.000 128,-1.000-21.000-129,0.000 0.000 33,-38.000 1.000-193,-2.000-21.000-128,-19.000 0.000-192,-22.000-20.000 257,-18.000 1.000-353,-18.000 19.000 96,-2.000-19.000 96,-41.000 0.000-256,2.000 19.000-32,-20.000 20.000-289,-1.000 0.000-736,1.000 21.000-384,20.000-1.000-1025,18.000 20.000-5542</inkml:trace>
  <inkml:trace contextRef="#ctx0" brushRef="#br0">7403.000 5285.000 1153,'-20.000'-39.000'7431,"1.000"39.000"-6951,-1.000-20.000 257,0.000 20.000-33,-21.000-19.000-159,3.000 19.000-161,-3.000 0.000-384,-17.000 19.000 0,-3.000 21.000 0,2.000 0.000 193,19.000 19.000-33,1.000 21.000-64,-1.000-1.000 128,40.000 0.000-224,0.000 21.000 96,20.000-20.000 0,19.000-2.000 32,21.000-18.000-32,-1.000 0.000-32,22.000-20.000-64,18.000-1.000-32,0.000-19.000 225,0.000-20.000 383,1.000 0.000-31,-21.000-20.000-129,20.000-19.000 0,-40.000-1.000 225,1.000-20.000-64,-40.000 0.000-129,-1.000 2.000-32,-38.000-22.000 1,-1.000 0.000-385,-40.000 1.000-192,1.000 19.000 64,-20.000 1.000-129,-20.000 19.000 1,18.000 0.000-96,2.000 40.000-929,0.000 0.000-1698,20.000 0.000-8616</inkml:trace>
  <inkml:trace contextRef="#ctx0" brushRef="#br0">9766.000 3577.000 5733,'0.000'-41.000'1505,"-21.000"22.000"737,1.000-1.000-800,2.000 20.000-802,-2.000-20.000-159,-21.000 20.000-321,2.000 0.000-96,-21.000 20.000 64,-19.000 19.000 417,18.000 2.000-33,3.000 18.000-288,-1.000 1.000-31,18.000 19.000-1,1.000-19.000-64,40.000 19.000-64,0.000 1.000-64,40.000-1.000 32,1.000-20.000-32,38.000 1.000 32,20.000-20.000-32,0.000 0.000 64,0.000-21.000 0,21.000-19.000 128,-21.000 0.000 225,0.000-39.000 63,0.000 19.000 97,-20.000-40.000 320,-20.000 20.000-161,-18.000-19.000-287,-41.000-1.000-161,0.000-19.000-32,-20.000 20.000-352,-39.000-21.000 0,-20.000 20.000-64,-2.000 1.000-481,-37.000-1.000 129,19.000 40.000-417,0.000 1.000-833,18.000 38.000-2690</inkml:trace>
  <inkml:trace contextRef="#ctx0" brushRef="#br0">6113.000 7610.000 1665,'0.000'-19.000'6983,"0.000"19.000"-6759,0.000-21.000 384,0.000 21.000 962,0.000-19.000-161,0.000 19.000-768,0.000 0.000-193,0.000 0.000-352,20.000 0.000-128,-20.000 19.000 289,19.000 2.000 319,1.000 17.000 65,-20.000 23.000-97,20.000 18.000-223,-20.000 1.000-97,-20.000 19.000-96,20.000 0.000-32,0.000-19.000-64,-20.000-21.000 32,20.000 1.000 0,0.000-20.000 32,0.000-20.000 0,20.000-20.000 129,-20.000 0.000 191,0.000 0.000 321,20.000-20.000-513,-20.000-20.000-288,20.000-20.000-32,0.000 21.000-257,1.000-1.000-159,-3.000 0.000-225,2.000 20.000 289,21.000 1.000 288,-21.000-1.000 160,-2.000 20.000 64,3.000 20.000 224,-1.000-1.000 192,0.000 1.000 129,0.000 20.000-289,-1.000-20.000-31,-19.000 20.000-161,0.000 0.000-128,20.000-1.000-449,-20.000-19.000-768,20.000 20.000-480,-20.000-20.000-1026,20.000-1.000-2882</inkml:trace>
  <inkml:trace contextRef="#ctx0" brushRef="#br0">6708.000 8127.000 11851,'0.000'-40.000'1153,"0.000"40.000"-1249,0.000-20.000 929,0.000 20.000 864,0.000 0.000-1216,-20.000 0.000-642,20.000 0.000 33,-20.000 40.000 160,1.000-20.000 161,19.000 20.000-129,0.000 19.000 64,0.000-19.000-192,0.000 0.000 128,19.000-1.000-32,1.000 2.000 0,20.000-22.000-32,-1.000 21.000 96,2.000-40.000 0,-1.000 0.000 0,-1.000 0.000-64,1.000 0.000 0,-1.000-20.000-32,-19.000-19.000 64,0.000 18.000 32,-20.000-18.000-32,0.000-1.000-64,-20.000 0.000-192,0.000 20.000 32,-19.000 1.000 32,-1.000-2.000 224,-19.000 2.000 32,18.000 19.000-32,3.000 0.000-32,-3.000 19.000-32,21.000 2.000-32,0.000-2.000-32,20.000 1.000 64,20.000 0.000 0,0.000 0.000 96,0.000 0.000 65,19.000 0.000-257,2.000-20.000-449,17.000 0.000-448,-17.000 0.000-576,-21.000 0.000-1955,19.000-20.000-4003</inkml:trace>
  <inkml:trace contextRef="#ctx0" brushRef="#br0">7204.000 7570.000 15214,'0.000'0.000'-256,"-20.000"0.000"63,2.000 21.000 962,18.000 17.000 576,-20.000 3.000-832,-1.000 19.000-161,21.000-1.000 289,-20.000 1.000 32,20.000 19.000-385,0.000-20.000-160,20.000 1.000-32,1.000-20.000-32,-1.000 0.000-192,18.000 0.000-288,3.000 0.000-97,-3.000-40.000-416,-17.000 19.000-416,19.000-19.000-673,-1.000-19.000-1794,-19.000-2.000-5797</inkml:trace>
  <inkml:trace contextRef="#ctx0" brushRef="#br0">7403.000 7908.000 8776,'0.000'0.000'4068,"0.000"0.000"-4293,0.000 20.000 610,20.000 0.000 1280,0.000 0.000-351,0.000-1.000-866,-1.000 2.000 0,21.000-1.000 33,-20.000-1.000-289,19.000-19.000-224,1.000 20.000-224,-19.000-20.000-737,-1.000 0.000-448,-2.000 0.000-481,-18.000 0.000-705,0.000 0.000-1793</inkml:trace>
  <inkml:trace contextRef="#ctx0" brushRef="#br0">7642.000 7868.000 10537,'-21.000'40.000'417,"1.000"0.000"95,-18.000-20.000 2051,17.000 20.000-609,-19.000 19.000-1186,20.000-19.000-511,1.000 0.000-257,-1.000-1.000-257,20.000-18.000-800,0.000-2.000-512,20.000-19.000-481,19.000 0.000-2947</inkml:trace>
  <inkml:trace contextRef="#ctx0" brushRef="#br0">7642.000 7629.000 13388,'20.000'41.000'160,"-2.000"-1.000"-32,23.000-1.000 1026,-21.000 1.000 415,19.000 0.000-992,1.000 19.000-417,-20.000-19.000-96,0.000 19.000-32,0.000 1.000 32,-20.000 0.000-96,0.000 0.000-224,-20.000-20.000-1,20.000-1.000-31,-20.000-19.000-192,0.000 0.000-705,0.000-20.000-1122,0.000 0.000-3490</inkml:trace>
  <inkml:trace contextRef="#ctx0" brushRef="#br0">7761.000 7670.000 5605,'0.000'-20.000'2883,"0.000"20.000"-2787,0.000 0.000 256,0.000 20.000 1153,0.000-20.000-416,0.000 40.000-352,0.000-20.000 96,0.000 19.000 32,0.000 21.000 0,0.000-1.000-161,0.000 1.000-512,0.000 0.000-160,19.000-1.000 32,-19.000 1.000-128,0.000-1.000-64,20.000-19.000-160,-20.000-20.000 160,20.000 0.000 160,-20.000-20.000 96,0.000 0.000 192,20.000-20.000-31,-20.000 0.000-225,0.000 1.000-32,0.000-21.000-128,-20.000 0.000-65,0.000 0.000-31,20.000-19.000-96,-20.000-1.000-64,20.000 0.000-97,-19.000 1.000-255,19.000-21.000-546,-20.000 21.000-95,20.000-1.000 737,0.000 20.000 1280,0.000 21.000 1122,0.000 19.000-1666,0.000 19.000 32,0.000 0.000 929,0.000 42.000-544,0.000-2.000-321,0.000 21.000-32,20.000-21.000-96,-20.000 21.000-64,19.000-1.000-32,-19.000-19.000-128,20.000-20.000-96,0.000 20.000 32,0.000-41.000 32,-20.000 1.000 192,0.000-20.000 32,20.000 0.000 192,-20.000 0.000 160,0.000-20.000-224,0.000-20.000-63,0.000 1.000-1,-20.000-1.000-96,20.000-20.000-96,0.000 0.000-257,-20.000-19.000-63,0.000 20.000-96,0.000-1.000 383,1.000 20.000 450,19.000 40.000 31,-20.000-19.000-320,0.000 38.000 0,20.000 1.000 161,0.000 20.000-1,0.000 19.000-64,0.000-19.000 96,0.000 20.000-96,20.000 0.000 129,0.000-21.000-129,-1.000 21.000-128,21.000-20.000-128,-20.000-21.000-193,0.000 2.000 161,0.000-21.000 128,-1.000-21.000 64,-19.000-18.000 0,20.000-1.000-160,-20.000-20.000 0,0.000 21.000-96,0.000-41.000-256,-20.000 20.000 31,1.000 1.000 33,19.000-1.000 384,-20.000 41.000 192,0.000-1.000 609,0.000 0.000-481,20.000 40.000-416,-20.000 0.000 352,20.000 19.000 193,0.000 1.000-1,0.000 19.000-224,0.000 1.000-96,20.000-1.000-64,0.000 1.000-32,20.000-20.000-96,-21.000 0.000-896,1.000-20.000-610,0.000 0.000-384,0.000-1.000-2402</inkml:trace>
  <inkml:trace contextRef="#ctx0" brushRef="#br0">7998.000 7213.000 11050,'0.000'0.000'416,"0.000"20.000"-159,-18.000-20.000 1504,18.000 20.000-415,-21.000-1.000-578,21.000 21.000 1,-20.000 0.000 256,20.000-1.000-320,0.000 1.000-385,0.000 0.000-128,0.000-1.000-160,0.000 2.000-32,20.000-1.000-352,1.000-2.000-129,-3.000-17.000-512,2.000-1.000-192,1.000-20.000-480,-1.000 20.000-1859</inkml:trace>
  <inkml:trace contextRef="#ctx0" brushRef="#br0">8217.000 7491.000 13004,'0.000'39.000'96,"0.000"-18.000"320,0.000 19.000 1122,0.000-21.000-1090,20.000 0.000-512,0.000 2.000-224,-20.000-1.000-321,20.000-20.000-416,-1.000 20.000-1025,1.000-20.000-5253</inkml:trace>
  <inkml:trace contextRef="#ctx0" brushRef="#br0">8296.000 7372.000 15758,'-19.000'0.000'353,"19.000"-20.000"-353,0.000 20.000 96,0.000 0.000-320,0.000 0.000-1954,19.000 0.000-609,1.000 0.000-5317</inkml:trace>
  <inkml:trace contextRef="#ctx0" brushRef="#br0">8395.000 7193.000 5861,'-19.000'-20.000'7143,"19.000"20.000"-7143,0.000 20.000 961,19.000-20.000 1249,1.000 40.000-769,0.000-20.000-512,21.000 19.000-320,-23.000 21.000-385,23.000-1.000 32,-21.000 1.000-32,0.000-1.000-256,-20.000 2.000 128,0.000-2.000-128,0.000-19.000-96,-20.000 19.000-224,20.000-39.000-257,-20.000 20.000-640,-1.000-20.000-673,1.000 0.000-864,-18.000-1.000-7752</inkml:trace>
  <inkml:trace contextRef="#ctx0" brushRef="#br0">8773.000 7530.000 10922,'21.000'-20.000'384,"-21.000"20.000"-288,0.000 0.000 801,0.000 0.000-160,0.000 0.000-737,0.000 20.000 224,18.000 1.000 192,-18.000 19.000 129,40.000-21.000 256,-19.000 41.000-1,-1.000-20.000-223,19.000 19.000-64,-19.000 21.000-33,-20.000-1.000-320,20.000 1.000-64,-20.000-1.000 0,0.000-19.000 64,-20.000 19.000-128,20.000-39.000 1,-20.000 20.000-1,-1.000-21.000-417,3.000-18.000-896,-2.000 18.000-1185,-21.000-19.000-3972</inkml:trace>
  <inkml:trace contextRef="#ctx0" brushRef="#br0">9389.000 8028.000 12171,'0.000'0.000'833,"0.000"-20.000"-129,0.000 20.000 1314,0.000 0.000-224,0.000 0.000-1121,18.000 0.000-321,3.000 0.000-96,19.000 0.000-96,0.000 0.000-63,-21.000 0.000-226,21.000 0.000-799,-20.000 20.000-1186,0.000-20.000-1666,-20.000 0.000-8263</inkml:trace>
  <inkml:trace contextRef="#ctx0" brushRef="#br0">9428.000 8186.000 13004,'0.000'40.000'801,"20.000"-40.000"-545,20.000 0.000 1025,-1.000 20.000 289,1.000-20.000-930,0.000-20.000-672,-1.000 20.000-1025,-19.000 0.000-1890,1.000-19.000-6213</inkml:trace>
  <inkml:trace contextRef="#ctx0" brushRef="#br0">10023.000 8008.000 6950,'0.000'-21.000'1538,"0.000"21.000"415,0.000 0.000-287,0.000 0.000-577,-19.000 21.000-320,19.000-1.000 64,0.000-1.000 224,0.000 21.000-673,0.000-20.000-64,0.000 20.000-384,19.000-1.000 192,1.000 1.000-160,0.000 0.000-128,21.000-20.000 96,-23.000 0.000 0,43.000-20.000 128,-23.000 0.000-64,3.000 0.000 32,-21.000-20.000 64,19.000 0.000-96,-19.000 0.000 96,0.000 0.000 0,-20.000 1.000-32,0.000-21.000-64,0.000 20.000-32,0.000 20.000-32,-20.000-20.000 0,20.000 20.000-160,0.000 20.000 32,0.000 0.000 128,0.000 20.000 64,0.000 19.000 0,0.000-19.000-32,20.000 19.000-64,-20.000 1.000 160,0.000-21.000-128,0.000 21.000 128,0.000-20.000-128,0.000-20.000 160,-20.000 19.000 224,0.000-18.000 449,1.000-2.000-97,-21.000-19.000-31,-1.000 0.000-385,3.000 0.000-32,-3.000 0.000-256,21.000-19.000-224,-19.000-2.000-513,19.000-18.000-992,0.000 19.000-1731,0.000-20.000-5924</inkml:trace>
  <inkml:trace contextRef="#ctx0" brushRef="#br0">10600.000 7710.000 10826,'0.000'0.000'576,"-20.000"20.000"417,20.000-1.000 1377,-21.000 21.000-544,21.000-20.000-1121,-20.000 20.000-289,20.000-1.000-224,0.000 1.000-63,0.000-20.000-129,0.000 19.000 0,20.000-18.000-225,1.000-1.000-415,-1.000-1.000-481,0.000-19.000-737,19.000 0.000-1281,-19.000 0.000-5958</inkml:trace>
  <inkml:trace contextRef="#ctx0" brushRef="#br0">10758.000 7868.000 12299,'0.000'40.000'128,"0.000"-20.000"353,0.000 20.000 832,0.000-21.000-1089,0.000-19.000-352,0.000 21.000-416,20.000-1.000-578,0.000-1.000-1856</inkml:trace>
  <inkml:trace contextRef="#ctx0" brushRef="#br0">10818.000 7730.000 14189,'-20.000'-20.000'801,"20.000"20.000"-929,0.000 0.000 288,0.000 0.000 128,0.000 0.000-800,0.000 0.000-1570,20.000 0.000-4068</inkml:trace>
  <inkml:trace contextRef="#ctx0" brushRef="#br0">10936.000 7670.000 12043,'40.000'20.000'256,"-19.000"0.000"1570,-1.000 0.000 736,-2.000-1.000-448,23.000 21.000-1377,-21.000 0.000-192,19.000-1.000-33,-19.000 1.000-352,-20.000 20.000 128,0.000 0.000-352,0.000-1.000-704,-39.000-19.000 191,19.000 19.000-1345,-21.000-19.000-960,3.000 20.000-1282,-23.000-40.000-4453</inkml:trace>
  <inkml:trace contextRef="#ctx0" brushRef="#br0">7482.000 8067.000 6630,'-19.000'0.000'2338,"-1.000"0.000"-1345,0.000 0.000 897,20.000 0.000 224,0.000 0.000-449,0.000 0.000-576,0.000-20.000-800,40.000 1.000 63,-1.000-22.000-64,22.000-18.000-224,18.000-1.000-96,0.000 1.000-32,20.000-20.000-96,0.000-1.000-64,0.000 0.000 64,-20.000 20.000-129,2.000 1.000 257,-22.000 19.000 96,-19.000 1.000-64,-21.000 39.000-64,-19.000 0.000-160,-39.000 19.000 256,-1.000 21.000-96,-39.000 20.000 32,0.000 0.000 64,0.000 18.000-32,-21.000 3.000 64,0.000-2.000-32,-18.000 20.000 128,19.000-19.000 353,18.000-1.000 384,42.000-39.000-577,19.000-20.000-448,20.000-20.000 192,20.000 0.000 384,39.000-20.000-63,2.000-20.000-385,18.000-20.000-160,20.000 1.000 96,0.000-1.000-33,0.000-19.000-63,1.000 20.000 160,-21.000-21.000-288,0.000 21.000 192,-39.000-2.000 192,0.000 41.000 0,-40.000 1.000-160,-20.000 19.000 320,-20.000 19.000-384,-19.000 22.000 64,-20.000 18.000 96,-20.000 1.000-192,-1.000 0.000 192,20.000 39.000-96,-19.000-20.000 96,40.000-19.000 0,18.000 0.000 96,21.000-41.000-96,40.000 1.000 0,21.000-20.000 256,38.000 0.000 1,0.000-39.000-193,1.000-2.000-224,38.000-18.000-32,-19.000-1.000 192,1.000-19.000-64,-20.000 20.000 32,-1.000-1.000 64,-40.000 0.000 0,1.000 1.000-289,-40.000 18.000 225,-20.000 22.000-32,-19.000-1.000-480,-41.000 40.000 320,1.000-1.000 96,0.000 22.000 32,-20.000 18.000-32,19.000 1.000 63,1.000 0.000 98,19.000 19.000-162,20.000-20.000 226,40.000-19.000-226,20.000-20.000 97,20.000 0.000 193,19.000-20.000-33,1.000-20.000 64,20.000 0.000-128,-1.000-20.000-32,-19.000 1.000-64,19.000-1.000 96,-20.000 0.000 32,1.000 1.000 33,-41.000-21.000 31,1.000 20.000-96,-20.000 0.000-128,-20.000 0.000-160,1.000-19.000-321,-41.000 39.000 129,1.000 0.000 95,-1.000 0.000 193,1.000 20.000-32,-20.000 40.000 160,18.000 0.000-32,-18.000 20.000 192,20.000 18.000-95,19.000-17.000-33,20.000 18.000-32,20.000-39.000-225,20.000 0.000 258,40.000-21.000-1,-1.000-19.000 64,20.000 0.000 64,0.000-19.000 0,2.000-21.000-96,-2.000 0.000 96,0.000-19.000 193,-20.000-1.000 255,-19.000 20.000-63,-19.000-19.000-225,-1.000 18.000-384,-20.000 2.000-769,-20.000 19.000 257,-1.000 20.000-1698,-19.000 20.000-1730,1.000 19.000-8808</inkml:trace>
  <inkml:trace contextRef="#ctx0" brushRef="#br0">7880.000 8623.000 14701,'0.000'0.000'129,"0.000"0.000"447,0.000 0.000 1506,0.000 0.000-1153,0.000 0.000-961,19.000 0.000 576,1.000 21.000 33,20.000-2.000-257,-1.000 2.000-128,2.000 18.000-384,-1.000-19.000 384,-1.000 0.000-320,1.000 0.000-704,-1.000 0.000 223,-19.000-20.000-768,0.000 0.000-737,0.000 0.000-1185,-20.000 0.000-5350</inkml:trace>
  <inkml:trace contextRef="#ctx0" brushRef="#br0">8178.000 8544.000 15630,'-40.000'20.000'-96,"20.000"0.000"192,-19.000 0.000 1602,19.000 20.000-705,-21.000 0.000-737,3.000-1.000-320,-3.000 1.000 128,21.000 0.000-160,0.000-21.000-352,20.000 21.000-962,0.000-20.000-480,0.000-20.000-832,20.000 0.000-2851</inkml:trace>
  <inkml:trace contextRef="#ctx0" brushRef="#br0">8296.000 8186.000 9160,'20.000'-19.000'897,"-20.000"19.000"-481,-20.000 0.000 1730,20.000 0.000-864,0.000 0.000-642,-19.000 19.000-127,19.000-19.000 352,-20.000 40.000 288,0.000-20.000-192,0.000 20.000-129,20.000 0.000-383,-20.000-1.000-257,20.000 1.000-64,0.000 0.000 32,20.000-21.000-128,0.000 2.000-96,0.000 18.000 32,0.000-39.000-640,-1.000 20.000-642,1.000 0.000-511,20.000-20.000-1058,-20.000 0.000-5477</inkml:trace>
  <inkml:trace contextRef="#ctx0" brushRef="#br0">8456.000 8345.000 10570,'0.000'0.000'1729,"0.000"20.000"-1665,0.000-20.000 1602,0.000 21.000-97,0.000-2.000-1248,0.000 21.000-353,20.000-21.000-321,-20.000 2.000-832,18.000-1.000-705,-18.000-1.000-1377,0.000 1.000-5061</inkml:trace>
  <inkml:trace contextRef="#ctx0" brushRef="#br0">8494.000 8266.000 13004,'0.000'-20.000'1249,"0.000"20.000"-1729,0.000 0.000 191,0.000 0.000-1024,0.000 0.000-2691</inkml:trace>
  <inkml:trace contextRef="#ctx0" brushRef="#br0">8535.000 8107.000 9993,'0.000'-20.000'1409,"20.000"20.000"-1281,-20.000 0.000 1890,20.000 0.000-512,-1.000 20.000-289,1.000 0.000-256,20.000 20.000-257,-20.000 0.000-95,0.000-1.000 384,-1.000 1.000-577,1.000 19.000-95,0.000-18.000-321,0.000 18.000 96,-20.000-19.000-192,21.000 19.000-289,-21.000-39.000-832,-21.000 20.000-352,1.000 0.000-898,0.000-21.000-3811</inkml:trace>
  <inkml:trace contextRef="#ctx0" brushRef="#br0">8178.000 7471.000 11723,'19.000'-40.000'1217,"-19.000"20.000"-1409,20.000 20.000 128,-20.000-20.000 544,0.000 20.000 545,0.000 0.000-481,-20.000 0.000-640,-19.000 20.000 0,-1.000 20.000 96,-19.000 0.000 0,-2.000 20.000 0,-18.000 18.000 96,20.000-17.000 0,-21.000 18.000 33,21.000 1.000-97,18.000-21.000-64,23.000-19.000 32,-2.000-1.000 0,40.000-39.000 0,-2.000 21.000 192,3.000-21.000 96,-1.000-21.000 0,39.000 21.000-160,-19.000-39.000-96,20.000-1.000-64,-21.000 0.000 32,40.000 1.000-96,-18.000-1.000 64,-2.000-19.000-32,1.000-1.000-64,-21.000 19.000 0,1.000-18.000-96,-1.000-1.000 0,-39.000 1.000-129,0.000-1.000-191,-19.000 41.000-97,-21.000 19.000 609,-19.000 0.000 128,-22.000 39.000 353,2.000 21.000 351,20.000 20.000-191,-20.000-2.000 32,19.000 3.000-257,20.000-2.000-288,21.000 0.000-192,19.000-19.000-961,19.000-1.000-929,21.000-18.000-2883</inkml:trace>
  <inkml:trace contextRef="#ctx0" brushRef="#br0">7204.000 12042.000 448,'0.000'0.000'1569,"0.000"0.000"-672,0.000 0.000-608,0.000 0.000-1218</inkml:trace>
  <inkml:trace contextRef="#ctx0" brushRef="#br0">7146.000 12062.000 3427,'-21.000'0.000'1665,"1.000"-20.000"353,20.000 20.000-320,-20.000 0.000-33,20.000 0.000-223,-19.000 0.000-289,19.000 0.000-416,-20.000 0.000-97,20.000-20.000 97,0.000 20.000-225,0.000 0.000-319,20.000-20.000-97,-20.000 20.000 0,39.000 0.000-64,-19.000 0.000 64,21.000 0.000-96,18.000 20.000 160,-1.000-20.000-32,23.000-20.000 96,-22.000 20.000-64,20.000 0.000 225,0.000 0.000-417,2.000 0.000 64,-2.000 0.000-64,0.000 20.000 0,0.000-20.000 0,2.000 0.000 32,-2.000 20.000-32,0.000-20.000 0,20.000 20.000 0,0.000-20.000-64,0.000 19.000 96,1.000-19.000-32,-1.000 0.000 32,0.000 20.000 32,20.000-20.000-32,-19.000 0.000 0,19.000 0.000 0,0.000 0.000 0,-1.000 0.000 32,22.000-20.000 64,-21.000 20.000-96,21.000 0.000 0,-22.000 0.000 0,-19.000-19.000 32,0.000 19.000-32,0.000 19.000 0,0.000-19.000 0,-18.000 0.000-32,-2.000 20.000 0,0.000-20.000 32,-18.000 0.000 0,-2.000 0.000 0,-1.000 0.000 32,3.000 20.000-64,-22.000-20.000 0,1.000 20.000-129,-20.000-20.000-255,0.000 0.000-449,-20.000 0.000 0,0.000 0.000-864,-20.000 0.000-3396</inkml:trace>
  <inkml:trace contextRef="#ctx0" brushRef="#br0">8336.000 7431.000 10954,'0.000'-20.000'128,"0.000"0.000"-64,0.000 20.000 256,0.000 0.000 385,-20.000-19.000-417,0.000 19.000-128,1.000 0.000-160,-21.000 19.000-32,-19.000 1.000 64,-1.000 0.000 97,-19.000 20.000 31,-1.000-1.000 160,-19.000 21.000-32,0.000-20.000 33,18.000 0.000-65,22.000 0.000-96,1.000 0.000-128,37.000-40.000-32,1.000 19.000 0,20.000-19.000 160,20.000 0.000 257,39.000-19.000 63,2.000-1.000-288,18.000-20.000-224,20.000-1.000-128,-20.000-18.000 32,20.000 19.000 128,-20.000-19.000-32,2.000-1.000 0,-2.000 21.000 32,-20.000-1.000 64,1.000 20.000-32,-41.000 0.000 64,-19.000 20.000 96,-39.000 0.000-384,-1.000 20.000 64,-39.000 20.000 128,-20.000 19.000 128,0.000 1.000-32,-1.000-1.000 32,1.000 21.000 96,20.000-40.000 289,-2.000 0.000 352,43.000-20.000-321,17.000 0.000-384,1.000-20.000 1,20.000 0.000-33,20.000 0.000-64,21.000-20.000 192,18.000 0.000-352,20.000-20.000 192,1.000 19.000-96,-1.000-17.000-96,1.000-2.000-192,-1.000-1.000-65,0.000 2.000 129,1.000 19.000 160,-41.000 0.000 32,-19.000 0.000-384,-20.000 40.000-193,-40.000 0.000 641,-19.000 20.000-96,-20.000 20.000 64,-20.000 18.000 0,-1.000 3.000 0,1.000-2.000 32,0.000 20.000 0,0.000-19.000 224,38.000-20.000 225,23.000-21.000-385,38.000 1.000-192,18.000-40.000 96,22.000 0.000 256,19.000 0.000-128,22.000-20.000-64,18.000-20.000-320,21.000 1.000-128,-21.000-1.000 287,0.000 0.000 97,0.000 20.000 33,-40.000-20.000-66,-19.000 40.000 33,-40.000 0.000-320,0.000 0.000 160,-40.000 20.000 96,-19.000 20.000-288,-1.000 0.000-225,21.000 0.000-1313,-21.000 19.000-4964</inkml:trace>
  <inkml:trace contextRef="#ctx0" brushRef="#br0">792.000 12002.000 9769,'-39.000'20.000'-577,"39.000"0.000"353,0.000-20.000 416,39.000-20.000 481,2.000 20.000 480,38.000 0.000-96,-20.000 0.000-96,40.000 0.000-160,0.000 0.000-161,20.000 0.000-191,21.000 0.000-1,-1.000 0.000-64,60.000-20.000-31,-1.000 20.000-33,21.000-20.000-160,-2.000-1.000-32,-57.000 2.000-128,-41.000 19.000-64,-60.000-19.000-256,-19.000 19.000-545,-21.000 0.000-897,1.000 0.000-191,-20.000 19.000-2724</inkml:trace>
  <inkml:trace contextRef="#ctx0" brushRef="#br1">20723.000 12200.000 11979,'0.000'-19.000'1217,"0.000"19.000"-448,0.000 0.000 512,21.000 0.000-64,19.000-20.000-416,19.000 20.000-449,20.000 0.000-32,20.000-20.000-127,-18.000 20.000-193,-2.000-20.000 0,0.000 20.000-96,-20.000 0.000-449,-19.000 0.000-832,0.000 0.000-769,-21.000 0.000-1986,-19.000 0.000-5700</inkml:trace>
  <inkml:trace contextRef="#ctx0" brushRef="#br1">21181.000 12141.000 9577,'-61.000'40.000'576,"43.000"-21.000"-416,18.000 21.000 161,0.000 0.000 63,18.000-1.000-256,23.000 21.000-32,-21.000-40.000-32,0.000 19.000 0,-1.000-18.000-32,1.000-1.000 0,0.000 0.000 0,-20.000 20.000 225,20.000-21.000 736,-20.000-19.000 384,-20.000 20.000-96,0.000 0.000-192,-19.000-20.000-288,-1.000 0.000-417,-19.000 0.000-320,-2.000 0.000-96,2.000 0.000 0,-1.000 0.000-320,21.000 0.000-673,-1.000 0.000-833,20.000-20.000-1313,20.000 20.000-3139</inkml:trace>
  <inkml:trace contextRef="#ctx0" brushRef="#br1">21697.000 12141.000 12619,'0.000'-40.000'193,"0.000"20.000"-193,0.000 20.000 736,0.000 0.000 385,0.000 0.000-672,0.000 0.000-321,-20.000 40.000 192,20.000 0.000 417,-20.000 19.000-32,0.000 1.000-257,-1.000-1.000-32,21.000-19.000-223,0.000 19.000-65,0.000-38.000-32,0.000 19.000 0,21.000-21.000-64,-21.000 21.000-128,20.000 0.000-737,0.000-20.000-544,0.000 19.000-545,-1.000-19.000-1345,1.000 0.000-5285</inkml:trace>
  <inkml:trace contextRef="#ctx0" brushRef="#br1">21995.000 12339.000 10345,'0.000'40.000'2563,"0.000"-20.000"-2403,0.000 0.000 897,0.000-1.000 801,-20.000 2.000-641,20.000-1.000-897,0.000 19.000-192,20.000-18.000-64,-20.000-2.000-64,20.000 21.000-320,-20.000-20.000-1089,18.000 0.000-705,3.000-1.000-1282,-21.000-19.000-5604</inkml:trace>
  <inkml:trace contextRef="#ctx0" brushRef="#br1">22213.000 12101.000 11691,'19.000'20.000'160,"1.000"0.000"-160,0.000 0.000 1281,0.000 0.000-320,19.000 19.000-513,-19.000 21.000-256,0.000-1.000-160,1.000 1.000 65,-1.000-21.000-65,-20.000 2.000 32,0.000-21.000-32,0.000 20.000 0,0.000-1.000 0,-20.000 1.000-32,20.000-20.000-96,-41.000 19.000-225,21.000-19.000-255,1.000 0.000-705,-1.000 0.000-2115</inkml:trace>
  <inkml:trace contextRef="#ctx0" brushRef="#br1">22689.000 12379.000 14189,'0.000'0.000'320,"0.000"0.000"-288,20.000 20.000 1474,1.000-20.000-193,17.000 0.000-1025,3.000 20.000-256,18.000-20.000-352,1.000 0.000-1282,-21.000 0.000-1344,1.000 19.000-9865</inkml:trace>
  <inkml:trace contextRef="#ctx0" brushRef="#br1">22809.000 12438.000 1953,'-41.000'61.000'10282,"21.000"-42.000"-10026,20.000 2.000 1186,20.000-2.000 544,0.000 1.000-1090,1.000-20.000-671,38.000 20.000-225,-19.000-20.000-289,19.000 0.000-928,-19.000 0.000-1794,-1.000 0.000-5060</inkml:trace>
  <inkml:trace contextRef="#ctx0" brushRef="#br1">23503.000 12438.000 11691,'59.000'0.000'512,"-59.000"0.000"-768,0.000 0.000 416,-19.000 0.000 577,-1.000-19.000-225,-20.000 38.000-256,20.000-19.000 1,-19.000 61.000 31,-1.000-2.000 0,20.000-19.000-288,-1.000 19.000 96,21.000-19.000-64,21.000 0.000-32,-1.000-20.000 96,20.000 19.000-96,19.000-18.000 32,1.000-1.000 32,20.000-1.000 33,19.000-19.000 415,-20.000 0.000 289,0.000-19.000-289,-19.000-22.000-416,-21.000 2.000-96,-19.000-1.000-64,-20.000 0.000-160,-20.000 1.000 128,-19.000-1.000-96,-21.000 0.000-801,-19.000 0.000-1217,-20.000 21.000-6118</inkml:trace>
  <inkml:trace contextRef="#ctx0" brushRef="#br1">22153.000 1748.000 4868,'-20.000'-20.000'609,"1.000"0.000"1056,-1.000 1.000-448,0.000-1.000-288,0.000 20.000-160,-1.000-20.000-192,-17.000 0.000-65,18.000 20.000-31,-1.000-20.000-129,-17.000 20.000-256,17.000 0.000-64,-19.000 0.000-128,20.000 0.000 64,-19.000 0.000 0,-1.000 20.000 0,0.000 0.000 64,1.000 20.000 0,-1.000-1.000 64,19.000 1.000-64,-17.000 20.000 0,-3.000 20.000-32,3.000-1.000-96,17.000 0.000-64,1.000-19.000 0,0.000 19.000 96,20.000-19.000 32,20.000-1.000-65,0.000 2.000 1,19.000-22.000 32,22.000 1.000-32,-23.000-1.000 64,43.000 1.000 64,-22.000 0.000 64,20.000-1.000 64,2.000-18.000-128,-2.000-21.000 33,0.000 19.000-1,0.000-19.000-64,-19.000 0.000 0,-1.000-40.000 64,20.000 20.000 224,-18.000-19.000 96,-23.000-21.000 257,23.000 1.000-97,-22.000 0.000-63,-19.000-21.000-97,0.000 0.000-288,-20.000-19.000 0,-20.000 0.000-192,0.000 39.000 288,0.000 1.000 449,1.000 19.000 160,-21.000 0.000-129,-19.000-20.000-95,-2.000 20.000-481,2.000 20.000-192,19.000 1.000-448,-19.000-1.000-1282,19.000 20.000-641,1.000 20.000-1568</inkml:trace>
  <inkml:trace contextRef="#ctx0" brushRef="#br1">19930.000 10472.000 864,'0.000'0.000'1666,"0.000"0.000"-769,0.000-20.000 96,0.000 20.000-545,0.000 0.000-320,20.000 0.000-32,-20.000 0.000-64,0.000 0.000-32,0.000 0.000 225,0.000 0.000 287,0.000 0.000 353,0.000 0.000 0,0.000 0.000-161,20.000 0.000-127,-20.000 0.000 96,0.000 0.000-193,0.000-20.000-160,0.000 20.000-63,0.000 0.000-65,0.000 0.000-32,0.000 0.000-64,0.000 0.000 0,0.000 0.000-32,0.000 0.000 0,0.000 0.000 32,-20.000-20.000 32,20.000 20.000 65,0.000 0.000 31,0.000 0.000-32,0.000 0.000-32,0.000 0.000 64,0.000 0.000-31,-20.000 0.000-65,20.000 0.000-32,0.000 0.000-96,0.000 0.000 96,0.000-19.000-64,0.000 19.000 32,-21.000 0.000 0,21.000 0.000 64,0.000 0.000-64,-20.000 0.000-32,2.000 0.000-32,18.000 0.000 64,-20.000 0.000-32,-1.000 0.000 0,-19.000 0.000 64,21.000 0.000-64,-1.000 0.000 0,-20.000-21.000-32,20.000 21.000 32,1.000 0.000-64,-21.000 0.000 32,0.000 21.000 32,21.000-21.000-64,-21.000 0.000 64,-1.000 19.000-32,3.000-19.000 0,18.000 20.000-32,-21.000-20.000 32,2.000 20.000 0,-1.000 0.000 0,20.000 0.000 0,-19.000-1.000 0,-1.000 2.000 0,0.000-2.000 32,21.000 22.000-32,-21.000-22.000 0,20.000 1.000 33,-19.000 19.000-1,19.000-18.000-32,-1.000 18.000 0,1.000-19.000 0,0.000 20.000 0,20.000-20.000 0,0.000 0.000 32,-18.000 19.000 0,18.000-19.000-32,0.000 0.000 0,18.000 20.000-32,-18.000-20.000 32,0.000 20.000 32,20.000-21.000-32,-20.000 1.000 32,20.000 20.000-32,1.000 0.000 0,-1.000-20.000 32,19.000 0.000-32,1.000 19.000 64,-1.000-19.000-96,1.000 0.000-32,0.000 0.000-32,-1.000 0.000-33,1.000-1.000-31,-1.000 1.000 0,22.000 0.000 64,-21.000 0.000 96,-1.000 0.000 0,1.000 0.000 0,19.000-1.000-32,-19.000 2.000 32,19.000-21.000 0,-19.000 19.000-192,19.000-19.000-64,-18.000 0.000 31,17.000 0.000 1,-17.000 0.000 96,18.000 0.000 64,-19.000 0.000 32,-1.000 0.000 96,21.000 0.000-32,-21.000-19.000 224,1.000-2.000 1,1.000 21.000-33,-3.000-39.000 96,-17.000 19.000-96,19.000 0.000 0,-20.000-20.000-192,19.000 1.000-32,-19.000-21.000 33,0.000 21.000-33,-20.000-21.000 96,-20.000-20.000 128,0.000 1.000 128,-19.000 19.000 129,-1.000-19.000-1,-19.000 19.000-128,-2.000 1.000 97,-18.000 19.000-65,0.000 0.000-288,19.000 21.000-96,-19.000-22.000-32,20.000 41.000 0,-2.000-19.000-224,22.000 19.000-769,19.000 0.000-929,20.000 0.000-2626</inkml:trace>
  <inkml:trace contextRef="#ctx0" brushRef="#br2">20942.000 13115.000 4548,'0.000'0.000'1281,"0.000"0.000"641,0.000 0.000-193,0.000 0.000-575,0.000 0.000-354,0.000 0.000-191,0.000 0.000-161,0.000 0.000-95,0.000 0.000-97,0.000 0.000 32,0.000 0.000-128,20.000 0.000 0,-20.000 0.000-63,0.000 0.000 63,20.000 0.000 32,-20.000 0.000-64,19.000 0.000 64,1.000 0.000-192,-20.000 0.000 64,20.000 0.000-64,21.000 0.000 0,-21.000 0.000 0,18.000 0.000 0,3.000 0.000 0,-2.000 0.000-64,21.000 0.000 32,19.000 0.000-128,0.000 19.000 64,20.000-19.000 64,1.000 0.000 32,-1.000 0.000 32,40.000 0.000 0,1.000 0.000 192,-2.000 0.000 96,21.000 0.000 65,0.000 0.000 95,-1.000 0.000-63,22.000 20.000-1,-22.000-20.000-320,-19.000 20.000-192,19.000 0.000-64,-38.000 20.000-160,-1.000-21.000-129,1.000 1.000-223,-1.000 1.000-65,-20.000-21.000-288,0.000 19.000-833,-40.000 1.000-2498</inkml:trace>
  <inkml:trace contextRef="#ctx0" brushRef="#br2">19533.000 8842.000 960,'-20.000'-20.000'1442,"20.000"20.000"-577,-21.000 0.000-513,21.000 0.000-96,0.000 0.000 0,0.000-19.000 161,0.000 19.000 63,0.000 0.000 225,0.000-20.000-64,0.000 20.000 416,0.000 0.000-129,0.000-20.000-127,0.000 20.000-96,0.000 0.000-33,-18.000 0.000-191,18.000 0.000-65,0.000 0.000 193,0.000 0.000-1,0.000 0.000-95,0.000 0.000 64,0.000-20.000-1,0.000 20.000-128,0.000 0.000-95,-20.000 0.000 63,20.000 0.000 97,0.000 0.000-97,0.000 0.000 65,0.000 0.000 63,0.000 0.000-128,0.000 0.000 1,0.000 0.000-161,0.000 0.000-32,0.000 0.000-64,0.000 0.000-63,0.000 0.000-1,0.000 0.000 64,0.000 0.000 0,0.000 0.000 32,0.000 20.000-32,0.000-20.000 0,0.000 0.000-160,0.000 0.000 32,0.000 0.000 33,0.000 0.000-33,0.000 20.000 64,0.000-20.000-96,0.000 0.000 64,0.000 0.000-64,20.000 0.000 32,-20.000 20.000-64,0.000-20.000 224,0.000 0.000-160,0.000 0.000 32,18.000 0.000-64,-18.000 0.000-32,0.000 19.000 160,0.000-19.000-96,0.000 0.000 96,21.000 0.000-32,-21.000 20.000 129,0.000-20.000-161,20.000 0.000 64,0.000 20.000-96,0.000-20.000 96,-1.000 20.000-224,1.000 0.000 96,0.000-20.000 0,0.000 20.000 0,19.000-1.000 32,-19.000 2.000 0,0.000-2.000-64,20.000 1.000 128,-21.000 0.000-224,1.000 0.000 160,0.000 0.000 0,21.000 0.000-96,-23.000-1.000 64,2.000 2.000 0,1.000-2.000 0,19.000 1.000 0,-21.000 0.000-32,21.000 0.000 64,-20.000-20.000 0,0.000 20.000-32,-20.000-20.000-32,19.000 0.000 128,-19.000 20.000-96,0.000-20.000-96,20.000 0.000 160,-20.000 0.000-32,0.000 0.000 32,0.000 0.000 32,0.000 0.000-64,0.000 0.000 0,0.000 0.000-64,0.000 0.000 32,-20.000-20.000 0,20.000 20.000-192,0.000 0.000 128,-19.000-20.000 0,19.000 20.000-64,-20.000 0.000-33,0.000-20.000 97,0.000 20.000-96,0.000-20.000 96,1.000 20.000 0,-1.000-20.000-96,0.000 1.000 128,-1.000 19.000 64,1.000-21.000-32,-18.000 21.000 96,17.000-19.000-192,-19.000-1.000 96,21.000 0.000 32,-21.000 0.000-32,0.000 0.000 64,1.000 0.000-32,19.000 1.000 0,-20.000-2.000 0,21.000 2.000 64,19.000-1.000-64,-20.000 0.000 128,0.000 0.000-224,0.000 0.000 96,-1.000 20.000 0,3.000-20.000 0,18.000 1.000 97,-20.000 19.000-193,20.000-20.000 64,-20.000 20.000 0,20.000 0.000 0,0.000 0.000 32,0.000 0.000-161,20.000 0.000 97,-20.000 0.000 64,20.000 20.000 0,-2.000-20.000-32,-18.000 0.000 0,21.000 19.000-32,-1.000 1.000 32,0.000-20.000 129,19.000 20.000-258,-19.000 0.000 129,0.000 0.000-32,20.000 19.000 64,-21.000-18.000-32,21.000-2.000 32,0.000 21.000-96,-1.000-20.000 64,2.000 20.000 0,-3.000-21.000-32,-18.000 2.000 64,21.000-2.000-128,-2.000 1.000 160,-19.000 0.000-128,20.000 0.000 160,-20.000-20.000-224,-1.000 0.000 96,-19.000 20.000 32,20.000-20.000 0,-20.000 0.000-96,0.000 0.000 96,0.000 0.000-192,0.000 0.000-96,0.000 0.000-737,0.000 0.000-769,-20.000-20.000-897,20.000 20.000-3330</inkml:trace>
  <inkml:trace contextRef="#ctx0" brushRef="#br2">20069.000 8743.000 4868,'0.000'0.000'513,"0.000"0.000"-161,0.000 0.000 1762,0.000 0.000-352,0.000 0.000-930,-20.000 0.000-287,20.000 20.000 63,-20.000-20.000-63,20.000 20.000-161,0.000-20.000-95,-20.000 20.000-97,0.000-1.000-32,1.000-19.000 64,-1.000 20.000 129,0.000 20.000-1,-21.000-20.000-64,23.000 19.000 0,-23.000 1.000 1,1.000-20.000-225,21.000 20.000 32,-21.000-20.000-64,20.000 19.000 0,0.000-18.000 0,1.000-2.000 160,-1.000 1.000-32,20.000 0.000 64,-20.000-20.000-127,20.000 20.000-65,0.000-20.000 0,0.000 0.000-32,0.000 0.000 32,0.000 0.000-32,0.000 0.000 0,0.000 0.000-64,0.000 0.000 0,0.000 0.000-1,0.000 0.000 1,0.000 0.000 64,0.000 0.000-128,0.000 0.000-32,0.000 0.000-32,0.000-20.000 160,20.000 20.000 32,0.000-20.000-32,-20.000 0.000-32,19.000 20.000-32,1.000-19.000-64,0.000-2.000 63,0.000-18.000 97,19.000 19.000 0,-19.000 0.000-32,21.000-20.000 0,-21.000 21.000 0,18.000-21.000 64,3.000 20.000 0,-2.000-20.000-64,1.000 20.000 32,0.000 0.000-32,-1.000 1.000 32,-19.000-1.000 32,0.000 0.000-32,0.000 20.000 0,-20.000-20.000 32,0.000 20.000 0,0.000 0.000 65,0.000 0.000 31,0.000 0.000-64,-20.000 0.000-96,20.000 20.000 0,-20.000-20.000 32,0.000 20.000-32,0.000 0.000 0,-19.000-1.000 32,-1.000 1.000 0,1.000 0.000 32,-1.000 0.000-32,-19.000 20.000 32,18.000 0.000 128,-18.000-1.000 128,-1.000 1.000 0,21.000-20.000-63,-21.000 19.000 95,21.000-18.000-128,19.000 18.000-64,0.000-19.000 0,0.000 0.000-96,-1.000 0.000-32,21.000-20.000 32,0.000 20.000-64,-18.000-20.000 32,18.000 0.000 32,0.000 20.000 0,0.000-20.000 32,0.000 0.000-64,-20.000 0.000 0,20.000 0.000-96,0.000 0.000 96,-20.000 19.000 0,20.000-19.000-32,0.000 0.000-32,0.000 0.000-32,0.000-19.000-96,20.000 19.000 64,-20.000-20.000 32,20.000 0.000 32,-2.000 0.000-64,3.000 0.000 96,19.000-20.000-97,-1.000 21.000 33,1.000-21.000 64,0.000 0.000 32,-1.000 0.000-64,21.000 1.000 64,-21.000-21.000 0,2.000 40.000 0,-3.000-20.000 64,3.000 20.000-32,-21.000 1.000-32,0.000-1.000 32,-1.000 20.000 32,-19.000-20.000 1,20.000 20.000-33,-20.000 0.000 32,0.000 0.000-96,0.000 0.000-32,-20.000 0.000-65,1.000 20.000 97,19.000-20.000-32,-40.000 20.000 64,19.000-1.000-32,-17.000 1.000 32,18.000 0.000 0,-21.000 20.000 0,2.000-1.000 0,-1.000-18.000 0,0.000 18.000-32,1.000-19.000 64,-1.000 20.000-32,1.000-20.000-32,19.000 20.000-128,0.000-21.000-801,0.000 1.000-416,20.000 0.000-1602</inkml:trace>
  <inkml:trace contextRef="#ctx0" brushRef="#br2">14530.000 11088.000 2178,'0.000'-19.000'2786,"20.000"-2.000"-1216,-20.000 21.000 544,0.000-20.000-417,0.000 20.000-287,0.000-19.000-97,0.000 19.000-416,0.000-21.000-321,-20.000 21.000-255,20.000 0.000-321,-20.000 0.000-161,1.000 0.000 1,-1.000 21.000 96,-20.000 18.000 0,19.000 1.000 32,-17.000 0.000 32,18.000 0.000 32,-21.000 19.000 0,21.000 1.000 0,1.000-21.000-32,19.000 21.000 96,0.000-21.000-128,19.000 1.000 128,21.000 0.000-64,1.000 0.000-32,18.000-20.000 64,1.000 0.000-32,19.000-20.000 65,-20.000 0.000-1,20.000-20.000-64,-18.000 0.000 32,-3.000 1.000-32,-17.000-21.000-64,-2.000 0.000 32,-19.000 0.000 0,0.000-20.000 32,-20.000 1.000-64,-20.000-1.000-32,0.000 1.000 32,-19.000 19.000 32,-2.000-19.000 0,-17.000 38.000 96,-3.000 1.000-64,-18.000 1.000-32,20.000 19.000 32,-20.000 19.000 64,39.000 1.000-64,20.000 20.000-32,-1.000 0.000 0,1.000 0.000-32,20.000-20.000 32,20.000 19.000 96,21.000 1.000-64,-1.000-20.000 96,-1.000-1.000-32,1.000 1.000 64,19.000 0.000 33,-19.000 0.000-129,-1.000 0.000 32,1.000-20.000-256,1.000 20.000-609,-3.000-20.000-705,-17.000 0.000-896,-1.000 19.000-1794,0.000-19.000-1921</inkml:trace>
  <inkml:trace contextRef="#ctx0" brushRef="#br2">15186.000 11465.000 8936,'0.000'40.000'641,"0.000"-40.000"352,0.000 21.000 1249,0.000-2.000-769,0.000 1.000-416,18.000 20.000-641,-18.000-20.000-384,0.000 19.000 33,0.000 1.000-1,20.000-20.000-161,-20.000 0.000-287,20.000 0.000-897,-20.000-1.000-1378,21.000-19.000-3042</inkml:trace>
  <inkml:trace contextRef="#ctx0" brushRef="#br2">15483.000 11287.000 13100,'0.000'0.000'-160,"0.000"0.000"288,20.000 19.000 1473,19.000-19.000-640,1.000 0.000-608,-1.000 0.000-289,-19.000 0.000-289,21.000 0.000-543,-3.000 0.000-1699,-17.000 0.000-6949</inkml:trace>
  <inkml:trace contextRef="#ctx0" brushRef="#br2">15562.000 11446.000 9064,'0.000'40.000'929,"0.000"-40.000"-449,20.000 0.000 1634,1.000 19.000-288,17.000-19.000-1057,3.000 0.000-513,-3.000 0.000-256,3.000-19.000-897,-1.000 19.000-1953,-21.000 0.000-8073</inkml:trace>
  <inkml:trace contextRef="#ctx0" brushRef="#br2">16376.000 11168.000 6181,'0.000'0.000'2339,"-20.000"0.000"-2275,0.000 0.000 128,1.000 0.000 192,-21.000 20.000-256,20.000 19.000-32,-19.000-19.000-128,19.000 20.000 257,0.000-1.000 319,0.000 1.000-31,20.000 0.000-33,0.000 0.000-192,20.000 0.000 33,20.000-21.000 223,-1.000 2.000-160,1.000-21.000 353,19.000 0.000-32,2.000 0.000-225,-3.000 0.000 65,-17.000-21.000 95,-2.000 2.000-127,-19.000-21.000-289,0.000 0.000 32,-20.000 20.000-95,-20.000-20.000-65,0.000 0.000 64,-19.000 21.000 0,19.000-1.000-288,-21.000 0.000 96,21.000 0.000-385,2.000 20.000-928,18.000 0.000-417,-21.000 0.000-1056,42.000 0.000-2275</inkml:trace>
  <inkml:trace contextRef="#ctx0" brushRef="#br2">16872.000 11425.000 14317,'0.000'21.000'993,"0.000"-21.000"-1441,0.000 0.000 640,0.000 19.000 192,0.000-19.000-384,0.000 21.000-288,0.000-21.000-897,21.000 19.000-1282,-21.000-19.000-4483</inkml:trace>
  <inkml:trace contextRef="#ctx0" brushRef="#br2">17131.000 11207.000 8520,'39.000'0.000'-64,"-19.000"-19.000"1345,0.000 19.000 897,19.000-20.000-1506,1.000 20.000-543,-19.000 0.000-33,17.000-20.000 32,-18.000 20.000-128,-20.000 0.000-32,0.000 0.000-160,-20.000 20.000-225,2.000-20.000-223,-23.000 20.000 287,1.000-20.000 193,-19.000 19.000 64,0.000 1.000 64,19.000 0.000 32,0.000 20.000 0,21.000-21.000 64,19.000 1.000 0,0.000 0.000 64,39.000 0.000 32,1.000 20.000 0,19.000-21.000-127,-19.000 2.000-33,19.000 19.000 32,2.000-21.000-129,-23.000 2.000-31,3.000-2.000 0,-21.000 1.000 96,-20.000 0.000 128,0.000-20.000 64,-20.000 20.000 321,-21.000-20.000 352,3.000 20.000-65,-3.000-20.000-447,1.000 0.000-193,1.000 0.000-128,19.000 0.000-577,0.000 0.000-1665,20.000 0.000-6662</inkml:trace>
  <inkml:trace contextRef="#ctx0" brushRef="#br2">17587.000 10969.000 13324,'20.000'-20.000'64,"19.000"20.000"385,1.000 0.000 1344,19.000 0.000-672,22.000 0.000-480,-2.000 20.000-289,-20.000-20.000-160,1.000 19.000 1,-21.000 21.000-257,-19.000-20.000-32,-20.000 20.000-161,0.000-20.000-191,-39.000 20.000-97,-1.000 0.000 385,0.000-21.000 192,1.000 1.000 64,-1.000 0.000 96,20.000 0.000 1,20.000 0.000-1,0.000-1.000 64,0.000 1.000-64,20.000 0.000-160,0.000 0.000-64,20.000 0.000-608,-1.000 0.000-1378,-19.000-20.000-3459</inkml:trace>
  <inkml:trace contextRef="#ctx0" brushRef="#br2">18063.000 11704.000 17136,'0.000'40.000'1185,"20.000"-40.000"-1089,0.000 0.000 352,-20.000 20.000-640,0.000-20.000-3395</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8:39"/>
    </inkml:context>
    <inkml:brush xml:id="br0">
      <inkml:brushProperty name="width" value="0.05292" units="cm"/>
      <inkml:brushProperty name="height" value="0.05292" units="cm"/>
      <inkml:brushProperty name="color" value="#ff0000"/>
    </inkml:brush>
  </inkml:definitions>
  <inkml:trace contextRef="#ctx0" brushRef="#br0">19533.000 8842.000 960,'-20.000'-20.000'1442,"20.000"20.000"-577,-21.000 0.000-513,21.000 0.000-96,0.000 0.000 0,0.000-19.000 161,0.000 19.000 63,0.000 0.000 225,0.000-20.000-64,0.000 20.000 416,0.000 0.000-129,0.000-20.000-127,0.000 20.000-96,0.000 0.000-33,-18.000 0.000-191,18.000 0.000-65,0.000 0.000 193,0.000 0.000-1,0.000 0.000-95,0.000 0.000 64,0.000-20.000-1,0.000 20.000-128,0.000 0.000-95,-20.000 0.000 63,20.000 0.000 97,0.000 0.000-97,0.000 0.000 65,0.000 0.000 63,0.000 0.000-128,0.000 0.000 1,0.000 0.000-161,0.000 0.000-32,0.000 0.000-64,0.000 0.000-63,0.000 0.000-1,0.000 0.000 64,0.000 0.000 0,0.000 0.000 32,0.000 20.000-32,0.000-20.000 0,0.000 0.000-160,0.000 0.000 32,0.000 0.000 33,0.000 0.000-33,0.000 20.000 64,0.000-20.000-96,0.000 0.000 64,0.000 0.000-64,20.000 0.000 32,-20.000 20.000-64,0.000-20.000 224,0.000 0.000-160,0.000 0.000 32,18.000 0.000-64,-18.000 0.000-32,0.000 19.000 160,0.000-19.000-96,0.000 0.000 96,21.000 0.000-32,-21.000 20.000 129,0.000-20.000-161,20.000 0.000 64,0.000 20.000-96,0.000-20.000 96,-1.000 20.000-224,1.000 0.000 96,0.000-20.000 0,0.000 20.000 0,19.000-1.000 32,-19.000 2.000 0,0.000-2.000-64,20.000 1.000 128,-21.000 0.000-224,1.000 0.000 160,0.000 0.000 0,21.000 0.000-96,-23.000-1.000 64,2.000 2.000 0,1.000-2.000 0,19.000 1.000 0,-21.000 0.000-32,21.000 0.000 64,-20.000-20.000 0,0.000 20.000-32,-20.000-20.000-32,19.000 0.000 128,-19.000 20.000-96,0.000-20.000-96,20.000 0.000 160,-20.000 0.000-32,0.000 0.000 32,0.000 0.000 32,0.000 0.000-64,0.000 0.000 0,0.000 0.000-64,0.000 0.000 32,-20.000-20.000 0,20.000 20.000-192,0.000 0.000 128,-19.000-20.000 0,19.000 20.000-64,-20.000 0.000-33,0.000-20.000 97,0.000 20.000-96,0.000-20.000 96,1.000 20.000 0,-1.000-20.000-96,0.000 1.000 128,-1.000 19.000 64,1.000-21.000-32,-18.000 21.000 96,17.000-19.000-192,-19.000-1.000 96,21.000 0.000 32,-21.000 0.000-32,0.000 0.000 64,1.000 0.000-32,19.000 1.000 0,-20.000-2.000 0,21.000 2.000 64,19.000-1.000-64,-20.000 0.000 128,0.000 0.000-224,0.000 0.000 96,-1.000 20.000 0,3.000-20.000 0,18.000 1.000 97,-20.000 19.000-193,20.000-20.000 64,-20.000 20.000 0,20.000 0.000 0,0.000 0.000 32,0.000 0.000-161,20.000 0.000 97,-20.000 0.000 64,20.000 20.000 0,-2.000-20.000-32,-18.000 0.000 0,21.000 19.000-32,-1.000 1.000 32,0.000-20.000 129,19.000 20.000-258,-19.000 0.000 129,0.000 0.000-32,20.000 19.000 64,-21.000-18.000-32,21.000-2.000 32,0.000 21.000-96,-1.000-20.000 64,2.000 20.000 0,-3.000-21.000-32,-18.000 2.000 64,21.000-2.000-128,-2.000 1.000 160,-19.000 0.000-128,20.000 0.000 160,-20.000-20.000-224,-1.000 0.000 96,-19.000 20.000 32,20.000-20.000 0,-20.000 0.000-96,0.000 0.000 96,0.000 0.000-192,0.000 0.000-96,0.000 0.000-737,0.000 0.000-769,-20.000-20.000-897,20.000 20.000-3330</inkml:trace>
  <inkml:trace contextRef="#ctx0" brushRef="#br0">20069.000 8743.000 4868,'0.000'0.000'513,"0.000"0.000"-161,0.000 0.000 1762,0.000 0.000-352,0.000 0.000-930,-20.000 0.000-287,20.000 20.000 63,-20.000-20.000-63,20.000 20.000-161,0.000-20.000-95,-20.000 20.000-97,0.000-1.000-32,1.000-19.000 64,-1.000 20.000 129,0.000 20.000-1,-21.000-20.000-64,23.000 19.000 0,-23.000 1.000 1,1.000-20.000-225,21.000 20.000 32,-21.000-20.000-64,20.000 19.000 0,0.000-18.000 0,1.000-2.000 160,-1.000 1.000-32,20.000 0.000 64,-20.000-20.000-127,20.000 20.000-65,0.000-20.000 0,0.000 0.000-32,0.000 0.000 32,0.000 0.000-32,0.000 0.000 0,0.000 0.000-64,0.000 0.000 0,0.000 0.000-1,0.000 0.000 1,0.000 0.000 64,0.000 0.000-128,0.000 0.000-32,0.000 0.000-32,0.000-20.000 160,20.000 20.000 32,0.000-20.000-32,-20.000 0.000-32,19.000 20.000-32,1.000-19.000-64,0.000-2.000 63,0.000-18.000 97,19.000 19.000 0,-19.000 0.000-32,21.000-20.000 0,-21.000 21.000 0,18.000-21.000 64,3.000 20.000 0,-2.000-20.000-64,1.000 20.000 32,0.000 0.000-32,-1.000 1.000 32,-19.000-1.000 32,0.000 0.000-32,0.000 20.000 0,-20.000-20.000 32,0.000 20.000 0,0.000 0.000 65,0.000 0.000 31,0.000 0.000-64,-20.000 0.000-96,20.000 20.000 0,-20.000-20.000 32,0.000 20.000-32,0.000 0.000 0,-19.000-1.000 32,-1.000 1.000 0,1.000 0.000 32,-1.000 0.000-32,-19.000 20.000 32,18.000 0.000 128,-18.000-1.000 128,-1.000 1.000 0,21.000-20.000-63,-21.000 19.000 95,21.000-18.000-128,19.000 18.000-64,0.000-19.000 0,0.000 0.000-96,-1.000 0.000-32,21.000-20.000 32,0.000 20.000-64,-18.000-20.000 32,18.000 0.000 32,0.000 20.000 0,0.000-20.000 32,0.000 0.000-64,-20.000 0.000 0,20.000 0.000-96,0.000 0.000 96,-20.000 19.000 0,20.000-19.000-32,0.000 0.000-32,0.000 0.000-32,0.000-19.000-96,20.000 19.000 64,-20.000-20.000 32,20.000 0.000 32,-2.000 0.000-64,3.000 0.000 96,19.000-20.000-97,-1.000 21.000 33,1.000-21.000 64,0.000 0.000 32,-1.000 0.000-64,21.000 1.000 64,-21.000-21.000 0,2.000 40.000 0,-3.000-20.000 64,3.000 20.000-32,-21.000 1.000-32,0.000-1.000 32,-1.000 20.000 32,-19.000-20.000 1,20.000 20.000-33,-20.000 0.000 32,0.000 0.000-96,0.000 0.000-32,-20.000 0.000-65,1.000 20.000 97,19.000-20.000-32,-40.000 20.000 64,19.000-1.000-32,-17.000 1.000 32,18.000 0.000 0,-21.000 20.000 0,2.000-1.000 0,-1.000-18.000 0,0.000 18.000-32,1.000-19.000 64,-1.000 20.000-32,1.000-20.000-32,19.000 20.000-128,0.000-21.000-801,0.000 1.000-416,20.000 0.000-1602</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1:59:52"/>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10122.000 7272.000 5925,'-18.000'0.000'128,"-3.000"0.000"-32,21.000 0.000 993,0.000 0.000 929,0.000 0.000-608,0.000 0.000-385,0.000 0.000-193,0.000 0.000-287,0.000 0.000 95,21.000 0.000-31,-3.000-19.000-161,22.000 19.000-159,1.000 0.000-97,-2.000 0.000-64,21.000-20.000 96,19.000 20.000-96,0.000 0.000 257,20.000 0.000-321,1.000 0.000 32,19.000 20.000 0,0.000-20.000 96,19.000 0.000 417,-18.000 0.000-417,-1.000 0.000 256,0.000 0.000-127,-19.000 0.000-321,-21.000-20.000 0,-19.000 20.000 0,-1.000 0.000-128,-19.000 0.000 160,-1.000 20.000-225,1.000-20.000-127,-19.000 0.000 128,-3.000 0.000-353,-18.000 0.000-448,0.000 0.000-960,0.000 19.000-2147</inkml:trace>
  <inkml:trace contextRef="#ctx0" brushRef="#br0">10917.000 4391.000 2562,'19.000'0.000'897,"-19.000"0.000"-257,0.000 0.000 1987,0.000 0.000-545,0.000 0.000-961,0.000 0.000-288,0.000 0.000-65,0.000 0.000-255,0.000 0.000-353,0.000 0.000-128,0.000 0.000-64,0.000 0.000 32,0.000 0.000 0,0.000 0.000 96,0.000 20.000 32,0.000-20.000 64,0.000 0.000 161,0.000 20.000-1,0.000 0.000-64,-19.000 0.000-127,19.000-1.000-161,-20.000 1.000 64,0.000 0.000-64,20.000 20.000 32,-20.000-20.000 0,0.000-1.000 0,1.000 21.000-64,-1.000-20.000 0,-20.000 19.000 32,20.000 2.000-64,-19.000-1.000 32,19.000 0.000 32,-21.000 19.000 0,3.000-19.000 0,-3.000 0.000-97,3.000-1.000 97,-3.000 1.000-160,1.000 0.000-96,1.000-1.000 96,-1.000-18.000 160,20.000 18.000 0,-19.000 1.000 0,-1.000-20.000-32,20.000 19.000 64,-19.000-18.000-64,-2.000 18.000 32,21.000 0.000-128,0.000-18.000 128,-19.000 19.000 0,19.000-21.000-32,0.000 21.000 32,0.000-20.000 0,-19.000 20.000 0,19.000-1.000 0,0.000-19.000 0,0.000 20.000 0,1.000-19.000 0,-1.000 18.000 32,-20.000 0.000-32,20.000 2.000-32,1.000-2.000 64,-1.000-20.000-64,0.000 22.000 64,-1.000-2.000-32,1.000-19.000 0,2.000 20.000-32,-2.000-1.000 96,-1.000-19.000-96,1.000 20.000 64,0.000-20.000 0,20.000 20.000 0,-19.000-21.000-32,19.000 2.000 0,-20.000-2.000-32,20.000-19.000 32,0.000 20.000 0,0.000-20.000-192,-20.000 0.000-257,20.000 0.000-63,0.000 21.000 31,0.000-21.000 225,0.000 0.000 64,0.000 0.000-257,-20.000 0.000-1665,20.000 0.000-4772</inkml:trace>
  <inkml:trace contextRef="#ctx0" brushRef="#br0">9567.000 5941.000 8936,'0.000'0.000'128,"0.000"0.000"-833,0.000 0.000 1122,0.000 0.000 127,0.000 20.000-608,0.000-20.000 96,0.000 40.000 96,0.000-1.000 385,0.000-19.000 256,0.000 20.000-225,0.000 0.000-224,20.000-20.000-31,0.000 20.000-97,-1.000-21.000 0,1.000 1.000 64,0.000-20.000 33,21.000 0.000-65,-23.000 0.000-32,23.000 0.000-32,-21.000 0.000-128,0.000-20.000-448,-1.000 20.000-769,1.000-19.000-2114</inkml:trace>
  <inkml:trace contextRef="#ctx0" brushRef="#br0">733.000 11069.000 6149,'-20.000'0.000'1506,"20.000"0.000"800,-20.000 0.000 0,20.000 0.000-448,-20.000 0.000-417,20.000 0.000-256,-19.000-21.000-96,19.000 21.000-480,0.000 0.000-481,0.000 0.000 96,19.000 0.000 129,1.000 0.000-161,0.000 0.000-96,20.000 0.000-32,-1.000 0.000 0,22.000-20.000-64,-2.000 20.000 32,0.000 0.000-64,1.000 0.000-192,-1.000-19.000-449,-19.000 19.000-512,-1.000 0.000-384,-19.000 0.000-609,0.000 0.000-2050,0.000-21.000-3780</inkml:trace>
  <inkml:trace contextRef="#ctx0" brushRef="#br0">1070.000 11028.000 8872,'-39.000'20.000'224,"19.000"1.000"64,20.000-2.000 1282,0.000 1.000-129,20.000 0.000-928,0.000 20.000-321,-1.000-20.000-96,1.000-1.000 0,0.000 1.000-64,-20.000 20.000 32,20.000-20.000 64,-20.000-1.000 64,0.000 21.000 161,0.000-20.000 159,-20.000 0.000-95,0.000 0.000-225,0.000-1.000-64,-19.000 2.000-96,-21.000-2.000 0,21.000-19.000-64,-2.000 21.000-833,3.000-21.000-1569,-3.000 19.000-3908</inkml:trace>
  <inkml:trace contextRef="#ctx0" brushRef="#br0">1626.000 11009.000 2114,'-20.000'0.000'8904,"0.000"0.000"-9577,1.000 0.000 737,-1.000 0.000 1025,20.000 19.000 353,-20.000-19.000-770,0.000 41.000 65,0.000-22.000 160,1.000 21.000-288,-1.000 20.000-65,20.000-21.000-224,0.000 21.000-288,-20.000-21.000 32,20.000 1.000-64,0.000 19.000-32,20.000-38.000-192,-20.000 19.000-513,20.000-21.000-672,19.000 2.000-1025,-19.000-21.000-4773</inkml:trace>
  <inkml:trace contextRef="#ctx0" brushRef="#br0">1904.000 11227.000 13100,'20.000'-20.000'448,"-20.000"20.000"-608,-20.000 0.000 0,0.000 0.000 608,1.000 20.000-159,-1.000 0.000-289,0.000 20.000 0,20.000-1.000 0,-20.000 1.000-64,20.000 0.000 96,20.000 0.000-32,20.000-21.000-32,-1.000 2.000 160,1.000-2.000 64,-1.000-19.000 385,21.000 0.000 159,-1.000-19.000-31,-18.000-21.000 64,-21.000 0.000-97,0.000 0.000 129,-20.000 20.000-321,-20.000-20.000-223,0.000 21.000-289,-1.000-21.000-64,-17.000 20.000-33,18.000 20.000 129,-1.000-20.000-128,1.000 20.000-64,-20.000 0.000-737,21.000 0.000-864,-1.000 0.000-353,0.000 0.000-1218,20.000 20.000-4771</inkml:trace>
  <inkml:trace contextRef="#ctx0" brushRef="#br0">2361.000 11346.000 16751,'20.000'0.000'-512,"-20.000"0.000"576,0.000 0.000 288,0.000 20.000 321,0.000-20.000-865,0.000 0.000-545,0.000 20.000-1217,19.000-20.000-1986</inkml:trace>
  <inkml:trace contextRef="#ctx0" brushRef="#br0">2659.000 11128.000 10570,'39.000'-20.000'-353,"-19.000"0.000"385,0.000 20.000 417,0.000-19.000 704,0.000-2.000-897,-20.000 21.000-256,19.000 0.000 96,-19.000 0.000 224,-19.000 0.000-288,19.000 0.000-480,-40.000 21.000 256,20.000-21.000 192,-19.000 19.000 0,19.000 1.000-64,0.000 20.000 64,0.000-20.000 64,20.000 0.000 160,0.000-1.000 96,20.000 21.000 33,0.000-20.000 127,19.000 0.000-96,1.000-1.000-95,0.000 1.000-161,-1.000 0.000-32,1.000 20.000-96,-20.000-20.000 96,1.000-1.000-160,-3.000-19.000 64,-18.000 21.000 641,0.000-2.000 384,-39.000 2.000-417,19.000-21.000 65,-20.000 19.000-321,20.000-19.000-288,-19.000 0.000-96,19.000 21.000-512,0.000-21.000-962,0.000 0.000-1793,1.000 0.000-4773</inkml:trace>
  <inkml:trace contextRef="#ctx0" brushRef="#br0">2916.000 10909.000 2017,'40.000'-20.000'11051,"-40.000"20.000"-11371,21.000-20.000 864,-1.000 20.000 641,-20.000 20.000 289,18.000 0.000-674,3.000 20.000-319,19.000-1.000 31,-20.000 1.000 1,-1.000 20.000-257,1.000 0.000 0,0.000-20.000 65,0.000 19.000-257,0.000-19.000 0,-20.000 19.000 160,0.000-19.000-128,-20.000 20.000 160,0.000-20.000-224,0.000-21.000-32,-19.000 21.000-32,19.000-20.000-288,0.000 0.000-289,0.000 0.000-640,-1.000 0.000-865,-17.000-20.000-2626</inkml:trace>
  <inkml:trace contextRef="#ctx0" brushRef="#br0">3651.000 11306.000 13068,'0.000'0.000'1185,"0.000"0.000"-1858,0.000 20.000 1474,20.000-20.000 705,-20.000 0.000-514,39.000 0.000-543,-19.000 20.000-33,0.000-20.000-63,21.000 0.000-161,-3.000 20.000-96,-18.000-20.000-64,21.000 0.000-128,-2.000 0.000-609,-19.000 0.000-928,0.000 0.000-994,-20.000-20.000-3427</inkml:trace>
  <inkml:trace contextRef="#ctx0" brushRef="#br0">3770.000 11545.000 13388,'59.000'20.000'641,"-18.000"-20.000"768,18.000 0.000 833,-19.000 0.000-352,0.000 0.000-1538,-1.000 0.000-480,-19.000 0.000-544,0.000 0.000-1506,0.000 20.000-2563</inkml:trace>
  <inkml:trace contextRef="#ctx0" brushRef="#br0">4823.000 10869.000 6470,'19.000'-20.000'1057,"-19.000"20.000"-2114,0.000 0.000 1153,0.000 0.000 929,0.000 0.000-577,0.000 0.000-224,0.000 20.000 833,0.000 0.000 225,0.000 0.000-193,0.000 0.000-257,0.000 20.000-351,0.000-21.000-97,0.000 21.000-224,0.000-20.000-96,0.000 20.000-32,0.000-20.000-64,0.000 0.000 32,0.000 0.000-64,20.000-20.000-288,-20.000 20.000-321,0.000-20.000-544,20.000 0.000-801,-20.000 0.000-2914</inkml:trace>
  <inkml:trace contextRef="#ctx0" brushRef="#br0">4544.000 11267.000 10473,'0.000'0.000'673,"0.000"0.000"-865,0.000 0.000 1217,0.000 0.000 192,20.000 0.000-672,0.000 0.000-225,21.000 0.000 32,18.000 0.000 97,-1.000 0.000-161,3.000 0.000-224,-2.000 0.000 64,20.000 0.000 0,20.000 0.000-32,-18.000 0.000 0,-2.000-20.000-32,0.000 20.000-64,-20.000-20.000-96,21.000 20.000-96,-41.000 0.000-320,2.000 0.000-673,-1.000 0.000-801,-22.000 0.000-1442,-18.000 0.000-3842</inkml:trace>
  <inkml:trace contextRef="#ctx0" brushRef="#br0">4704.000 11465.000 9352,'0.000'21.000'481,"0.000"-21.000"-641,0.000 0.000 1857,20.000 0.000 193,-2.000 0.000-1025,3.000 0.000-641,19.000 0.000-128,-20.000 0.000 224,-1.000 0.000 1,1.000 0.000-321,0.000 19.000-64,0.000-19.000 96,-20.000 21.000-32,0.000-2.000 32,0.000-19.000 64,0.000 20.000-32,-20.000 0.000 96,0.000 0.000-32,0.000 0.000 0,1.000 0.000 129,-1.000-1.000-65,20.000-19.000-192,-20.000 20.000-32,20.000-20.000 0,20.000 20.000 192,0.000-20.000 128,-1.000 0.000-192,1.000 0.000-32,0.000 0.000-32,20.000 0.000-128,-21.000 20.000-448,1.000-20.000-641,0.000 0.000-737,0.000 0.000-1666,1.000 0.000-4804</inkml:trace>
  <inkml:trace contextRef="#ctx0" brushRef="#br0">5160.000 11565.000 10954,'0.000'20.000'-64,"0.000"0.000"128,0.000 0.000 737,0.000 0.000 384,0.000-1.000-929,0.000 1.000-160,0.000 0.000-32,0.000 0.000 192,0.000-20.000 1,0.000 20.000 63,0.000-20.000-128,0.000 0.000 257,0.000-20.000-129,0.000 20.000-288,0.000-20.000-128,0.000-20.000-64,20.000 21.000-257,-20.000-1.000 193,20.000-20.000 160,0.000 20.000 128,-1.000 20.000 64,1.000-20.000 289,0.000 20.000 191,0.000 0.000-191,-20.000 20.000-129,20.000-20.000-64,-1.000 20.000-96,-19.000 20.000 160,20.000-20.000-320,-20.000-1.000-32,20.000-19.000 64,-20.000 20.000 0,0.000-20.000 0,20.000 0.000-96,-20.000 0.000 128,0.000 0.000-32,20.000 0.000-64,1.000-20.000 0,-21.000 1.000 64,18.000-1.000-64,23.000-20.000 32,-21.000 20.000 32,18.000 20.000 320,-17.000-20.000 577,-1.000 20.000-256,0.000 0.000-353,-20.000 20.000 193,20.000 20.000 255,-20.000-20.000-383,0.000 19.000-193,0.000-19.000-32,0.000 20.000-256,0.000-20.000-129,0.000 0.000-543,0.000-1.000-1058,0.000 1.000-1121,19.000-20.000-2946</inkml:trace>
  <inkml:trace contextRef="#ctx0" brushRef="#br0">6093.000 11009.000 10537,'-20.000'0.000'1442,"20.000"0.000"-1378,20.000 0.000 897,-20.000 0.000 768,40.000 0.000-896,-21.000 0.000-352,21.000 0.000-161,0.000-21.000-192,-1.000 21.000-96,1.000 0.000-32,1.000 0.000-224,-23.000 0.000-577,3.000 0.000-480,-21.000 0.000-1153,0.000 21.000-1602,-21.000-21.000-3587</inkml:trace>
  <inkml:trace contextRef="#ctx0" brushRef="#br0">6113.000 11028.000 6021,'0.000'20.000'288,"20.000"1.000"802,-20.000-2.000 1344,19.000 1.000-673,-19.000 0.000-832,20.000 20.000-416,-20.000-1.000 159,0.000 21.000 65,0.000-1.000-256,0.000 1.000-225,0.000 19.000 0,0.000-18.000-96,0.000-22.000 289,0.000 1.000 31,0.000 0.000 1,0.000-1.000-1,20.000-19.000-224,-20.000 0.000 33,0.000-20.000-33,20.000 20.000 32,0.000-20.000-128,-20.000 0.000 64,39.000 0.000-95,-19.000 0.000-97,21.000 0.000-64,-3.000 0.000 0,3.000 20.000-289,-1.000-20.000-800,-1.000 0.000-1153,1.000 19.000-1185,-20.000-19.000-7271</inkml:trace>
  <inkml:trace contextRef="#ctx0" brushRef="#br0">5040.000 7510.000 6245,'0.000'0.000'1826,"0.000"-19.000"-1986,0.000 19.000 608,0.000 0.000 1538,0.000 0.000-1153,0.000 0.000-641,0.000 0.000 65,0.000 0.000 191,0.000 0.000-224,0.000 19.000 128,0.000 1.000-95,0.000 1.000-193,20.000 19.000-32,-20.000-2.000 0,0.000 3.000 0,20.000-1.000 64,-20.000-1.000-64,21.000 21.000 0,-21.000-20.000 32,0.000 19.000-64,20.000-19.000 64,-20.000-20.000-64,0.000-1.000 0,18.000 2.000 32,-18.000-1.000 32,0.000-20.000 0,0.000 0.000 0,0.000 0.000 64,0.000 0.000 33,0.000 0.000-97,0.000-20.000-96,0.000-1.000 0,-18.000 2.000-32,18.000-1.000-33,0.000-20.000 33,-20.000 0.000-192,20.000-19.000-32,0.000 19.000 160,0.000 1.000 96,-21.000-1.000 32,21.000 0.000 64,0.000 19.000 160,0.000 2.000 0,0.000 19.000-160,0.000-19.000 32,0.000 19.000-32,0.000 0.000-32,0.000 0.000-96,0.000 0.000-64,0.000 0.000-192,0.000 0.000 192,0.000 19.000 96,21.000 0.000-64,-21.000 22.000-193,0.000-1.000 161,0.000 19.000 128,0.000-19.000 0,0.000 19.000 0,0.000 1.000 32,0.000-20.000-32,-21.000 0.000 32,21.000-1.000-64,0.000-19.000 64,0.000 0.000 0,0.000-20.000 33,0.000 20.000-1,0.000-20.000 192,0.000-20.000-128,0.000 0.000-64,0.000-19.000-32,0.000-2.000-64,0.000 2.000 64,0.000-1.000-128,0.000-19.000-32,0.000-1.000-96,0.000 1.000 63,-20.000-1.000 65,20.000 0.000 128,0.000 20.000 129,0.000 21.000 223,-20.000-2.000 0,20.000 21.000 97,0.000 0.000-1,0.000 0.000-480,0.000 21.000-64,0.000-2.000-32,20.000 2.000 96,-20.000 17.000-32,0.000 3.000-128,20.000 19.000 32,-20.000-1.000 64,0.000 1.000-96,0.000-1.000-65,0.000 1.000 1,0.000 0.000 192,0.000-21.000 32,0.000 1.000 0,0.000-20.000 0,0.000-20.000 32,0.000 0.000-32,0.000 0.000 96,0.000 0.000 64,0.000-20.000-96,21.000 0.000-32,-21.000 0.000-32,0.000-19.000 0,20.000-2.000 32,-20.000-18.000-32,0.000 19.000-32,0.000-19.000 32,0.000-1.000-32,0.000 1.000 64,0.000-1.000-32,0.000 1.000-32,0.000-2.000 32,0.000 22.000 32,0.000-1.000 32,0.000 40.000 97,-20.000-20.000 319,20.000 20.000-256,0.000 20.000-384,0.000 0.000 160,0.000 19.000 32,0.000 21.000-32,0.000-1.000 32,0.000 22.000-64,0.000-22.000 32,0.000 21.000 32,0.000-21.000-32,0.000 1.000 0,0.000-20.000 0,0.000-20.000 0,0.000-1.000 0,0.000 1.000 0,0.000-20.000 96,0.000 0.000 96,-21.000 0.000-31,21.000 0.000-354,0.000-20.000-95,0.000 1.000 32,0.000-22.000 32,0.000 2.000-65,-20.000-1.000 1,20.000-19.000-160,0.000-21.000-193,0.000 21.000 1,0.000 19.000 640,-20.000-1.000 384,20.000 3.000 353,0.000 17.000 224,0.000 21.000-65,0.000 0.000-864,0.000 21.000-32,20.000-2.000 129,-20.000 21.000-33,0.000 20.000 32,0.000-1.000 0,0.000 1.000-64,0.000 19.000 64,0.000-19.000-64,-20.000 19.000-32,20.000 1.000-32,0.000-40.000 0,0.000 0.000 32,0.000-21.000-64,0.000 1.000-64,0.000-20.000-192,0.000 0.000-545,20.000 0.000-1281,-20.000-20.000-5093</inkml:trace>
  <inkml:trace contextRef="#ctx0" brushRef="#br0">7423.000 5663.000 3555,'20.000'-20.000'0,"-20.000"20.000"929,0.000 0.000 1089,0.000 0.000-641,0.000 0.000-672,0.000 0.000 480,0.000 0.000-128,0.000 0.000-609,0.000 0.000-160,0.000 0.000 353,0.000 20.000-96,0.000 1.000-353,0.000-2.000-64,0.000 1.000-96,20.000 19.000 64,-20.000 2.000 0,0.000 17.000 160,19.000 2.000 33,-19.000 20.000-65,0.000 19.000-96,0.000 1.000-32,0.000-1.000-64,0.000-19.000 0,0.000 19.000 0,0.000-40.000 32,0.000 22.000-32,0.000-22.000 0,0.000-19.000 0,20.000 19.000-64,-20.000-19.000 0,0.000-1.000 0,20.000 1.000 64,-20.000 0.000-64,0.000-20.000 32,0.000 19.000-192,0.000 1.000-128,0.000-20.000 160,0.000 0.000 63,0.000-20.000-127,0.000 0.000 64,0.000 0.000-32,0.000 0.000-705,0.000-20.000-32,0.000 0.000-160,0.000-20.000-160,0.000 1.000 288,0.000-1.000 545,0.000 20.000 416,0.000-20.000 96,0.000 21.000-128,0.000-21.000 0,0.000 20.000 96,0.000-20.000-128,0.000 0.000-64,0.000 0.000 224,0.000 2.000-96,0.000-3.000 192,0.000 1.000 32,0.000-19.000 224,-20.000-1.000-351,20.000-20.000-1,-20.000 2.000-128,20.000 18.000 288,-19.000-20.000 288,-1.000 20.000 385,20.000 21.000 128,-20.000-1.000-512,20.000 0.000-353,0.000 1.000-160,0.000-2.000 128,-20.000 2.000 64,20.000 20.000-192,0.000-22.000-64,0.000 21.000-32,0.000 1.000 0,0.000-1.000-32,0.000 20.000 32,0.000 0.000 32,0.000 0.000 32,0.000 0.000 64,0.000 0.000-64,0.000 0.000-32,0.000 20.000 96,0.000-1.000 160,20.000 1.000-63,-20.000 21.000-129,0.000 17.000 0,20.000-17.000 0,-20.000 38.000-32,20.000-20.000 0,-20.000 21.000-64,0.000 0.000 32,0.000 19.000 32,0.000-19.000 32,0.000 19.000 96,0.000 0.000 224,-20.000-20.000-64,20.000 1.000-160,0.000 0.000-128,-20.000-21.000-32,20.000-19.000 32,0.000 19.000-64,0.000-19.000 64,0.000-20.000 32,0.000 20.000-32,0.000-21.000 32,0.000-19.000 0,0.000 21.000 0,0.000-21.000-96,0.000 19.000-160,0.000-19.000-96,0.000 0.000 96,0.000 0.000 128,0.000-19.000 128,-20.000 19.000-96,20.000-21.000-65,0.000-18.000 97,0.000-1.000 32,0.000 0.000 0,0.000-19.000 0,0.000-1.000 0,-20.000 1.000 32,20.000-20.000 257,0.000 18.000 127,20.000-18.000 0,-20.000 0.000-191,20.000-1.000 223,-20.000 0.000-128,20.000 2.000-159,-20.000 18.000-33,0.000-20.000-32,0.000 0.000-32,0.000 21.000-128,0.000-1.000-32,-20.000 0.000 32,20.000 21.000 32,-20.000 0.000 0,20.000 18.000 64,0.000 1.000 0,-20.000 20.000 0,20.000-19.000-32,0.000 19.000-96,0.000 0.000-257,0.000 19.000 33,0.000 1.000 288,20.000 21.000 0,-20.000 17.000 32,20.000 2.000 32,-20.000 0.000-32,20.000 19.000 32,0.000 21.000 0,-20.000 0.000 0,19.000-1.000 32,-19.000 0.000 0,0.000 0.000 160,0.000 0.000 161,-19.000 1.000-1,19.000-1.000-160,-20.000 1.000-160,20.000-41.000-64,0.000 1.000-64,0.000-1.000 32,0.000-19.000-64,0.000-20.000 0,20.000 0.000-32,-20.000-20.000 64,19.000 0.000-96,-19.000-20.000 224,0.000 0.000 0,0.000 1.000-256,0.000-21.000-257,0.000 0.000-63,0.000 0.000-65,0.000 0.000-320,-19.000 1.000-160,19.000-1.000 32,0.000 0.000-1121,0.000 1.000-2274</inkml:trace>
  <inkml:trace contextRef="#ctx0" brushRef="#br0">9666.000 3954.000 672,'0.000'0.000'2883,"0.000"0.000"-2371,0.000 0.000 641,0.000 0.000 193,0.000 20.000-738,0.000-20.000-223,0.000 20.000-97,21.000-1.000-64,-21.000 1.000 353,0.000 1.000-65,0.000-2.000 1,20.000 21.000-33,-20.000 0.000-63,0.000-1.000-353,0.000 21.000 32,0.000 0.000 64,0.000-1.000-288,0.000 21.000 128,-20.000-1.000-32,20.000 0.000 64,0.000 1.000 32,-21.000-1.000-64,21.000 21.000 0,0.000-20.000 96,-20.000-1.000-64,20.000 1.000-192,0.000-1.000 288,0.000 1.000-224,0.000-20.000 224,0.000 19.000 64,0.000 0.000 160,0.000 1.000 193,-20.000-21.000-385,20.000 21.000-128,0.000-21.000-32,-19.000 1.000 0,19.000 0.000-32,0.000-1.000 32,0.000-19.000 0,0.000 0.000 64,0.000-1.000-64,0.000 1.000 96,-20.000 0.000-32,20.000-1.000-64,-20.000 1.000 64,20.000 1.000 32,-20.000-2.000 33,0.000 0.000 127,20.000 2.000-160,0.000-22.000-64,0.000 1.000-32,0.000 0.000 32,0.000 0.000 0,0.000-20.000-128,0.000 0.000 32,0.000 0.000 64,0.000 0.000 64,0.000 0.000-64,0.000 0.000-64,0.000 0.000 64,20.000-20.000-32,-20.000 0.000-32,0.000 0.000 64,0.000 1.000 0,0.000-22.000-64,0.000 2.000 64,20.000-21.000 64,-20.000 0.000-192,0.000 1.000-1,0.000-21.000 97,0.000 1.000 32,0.000-21.000 65,0.000 1.000 31,0.000 0.000 192,0.000 0.000-64,0.000 19.000 289,20.000-20.000-225,-20.000 22.000-160,0.000-21.000 128,0.000 18.000 0,0.000 2.000-127,0.000 0.000-33,0.000-1.000-224,20.000 0.000 288,-20.000 1.000-128,0.000-20.000-192,0.000 19.000-65,0.000 1.000-63,0.000-1.000 192,0.000 20.000 96,0.000 1.000 32,0.000 19.000 0,0.000 20.000 32,0.000-20.000 0,0.000 21.000 32,0.000 19.000 32,0.000-21.000-32,0.000 21.000-96,0.000 0.000-96,0.000 0.000-128,0.000 21.000 160,0.000-2.000 32,0.000 1.000-32,0.000 40.000 64,19.000 0.000 0,-19.000-1.000-32,0.000 21.000 32,0.000 19.000-32,0.000 0.000 64,0.000 1.000 32,0.000 19.000 0,0.000-19.000 0,0.000 19.000-32,0.000 1.000-160,-19.000-21.000 128,19.000 20.000 0,-20.000 0.000 32,20.000 0.000 0,0.000-20.000 0,0.000-19.000 0,0.000-1.000-32,0.000-19.000 32,0.000-1.000 0,0.000 1.000-32,0.000-20.000 0,0.000-1.000 32,0.000-18.000 64,0.000-2.000-64,0.000 1.000 32,0.000-20.000-64,0.000 0.000 97,0.000 0.000-97,0.000 0.000 0,0.000-20.000-32,0.000-20.000-33,0.000 1.000 98,0.000-1.000 31,0.000-20.000-32,0.000 1.000 0,0.000-20.000 64,0.000-1.000 32,0.000-19.000-64,0.000-1.000-64,0.000-19.000 0,0.000-1.000 96,20.000 2.000-64,-20.000-1.000-32,0.000-1.000 32,0.000 1.000-160,0.000 0.000 224,0.000-1.000 160,19.000 41.000-160,-19.000-21.000-96,0.000 41.000 32,0.000-1.000 32,0.000 20.000 97,0.000 0.000-1,0.000 1.000-64,0.000-1.000 0,0.000 0.000-64,0.000 21.000-32,0.000-2.000 0,0.000 2.000 32,0.000-1.000-64,0.000 0.000 0,0.000 20.000-32,0.000-19.000 32,0.000 19.000-192,0.000 19.000 160,0.000 1.000 96,0.000 0.000 0,0.000 20.000-32,20.000 19.000 0,-20.000 1.000 64,0.000 20.000-160,20.000-1.000 64,-20.000 0.000 0,0.000 20.000 64,0.000 21.000-32,0.000 19.000-64,0.000 0.000 31,-20.000 1.000 66,0.000 19.000-66,20.000-20.000 66,-19.000 0.000 31,-1.000-20.000 64,0.000-19.000 0,20.000-1.000-64,0.000-20.000 96,0.000 0.000 192,0.000-19.000 1,0.000-1.000-129,0.000 1.000-160,0.000 0.000 32,0.000-21.000-96,20.000-18.000-32,-20.000 18.000 32,0.000-39.000-32,0.000 0.000-32,0.000 0.000 32,0.000 0.000 160,0.000 0.000-32,0.000-19.000-128,0.000-1.000 64,-20.000-20.000-64,20.000 0.000 32,0.000 0.000-64,0.000-20.000 0,0.000-19.000-160,0.000 19.000-65,20.000-19.000 1,-20.000 0.000 192,0.000-20.000 64,20.000 0.000 0,-1.000-1.000 96,-19.000 0.000-64,20.000-19.000 64,0.000 0.000-64,-20.000-1.000 0,21.000 1.000 32,-1.000 0.000-192,-20.000 20.000 384,18.000-21.000-192,-18.000 21.000 0,0.000 19.000 32,0.000-19.000 32,0.000 39.000-160,0.000 1.000 64,0.000-1.000-32,0.000 20.000 0,0.000 0.000 32,0.000 21.000 0,20.000 19.000 0,-20.000-20.000-32,0.000 20.000-64,0.000 0.000 0,0.000 20.000 0,0.000-20.000-32,21.000 0.000 32,-21.000 19.000 96,0.000 2.000 0,0.000-2.000 32,0.000 1.000-32,0.000 20.000 32,0.000 19.000 0,0.000 2.000-32,0.000 18.000 0,0.000 20.000 0,0.000 20.000 96,0.000 0.000-96,0.000 1.000 0,0.000 19.000 0,-21.000-19.000-96,21.000 18.000 128,-20.000-18.000 288,20.000-1.000 225,-18.000-20.000 191,18.000 1.000-351,-20.000-1.000-353,20.000-39.000 192,0.000 19.000-32,0.000-19.000 0,0.000-1.000-63,0.000 1.000-129,0.000 0.000 64,0.000-21.000-96,0.000-18.000 128,0.000-2.000-160,0.000 1.000 96,20.000 0.000-128,-20.000-20.000-193,0.000 0.000-63,0.000 0.000 320,0.000 0.000 32,0.000 0.000 96,0.000 0.000-160,0.000 0.000-160,0.000 0.000-289,0.000 0.000-480,0.000 0.000-864,0.000 0.000-2339</inkml:trace>
  <inkml:trace contextRef="#ctx0" brushRef="#br0">4643.000 7530.000 1121,'20.000'0.000'1249,"-20.000"0.000"-577,0.000 0.000 33,0.000 0.000-321,0.000 0.000 97,0.000 0.000 288,0.000 0.000 159,0.000 0.000 226,0.000 0.000 447,0.000 0.000-31,0.000 0.000-353,0.000-20.000-320,0.000 20.000-129,0.000 0.000-95,0.000 0.000-321,-20.000 0.000-448,20.000 0.000-128,-18.000 0.000-160,18.000 0.000-1,-20.000 0.000-31,-1.000 20.000 96,1.000-20.000 31,20.000 21.000 65,-20.000-2.000-256,0.000 2.000-97,20.000-21.000 65,0.000 19.000 127,0.000 0.000-31,0.000 2.000-65,0.000-21.000 1,20.000 20.000 224,0.000-20.000-1,-20.000 20.000 161,20.000-20.000 0,-20.000 20.000-192,0.000-20.000-545,0.000 20.000 257,0.000-1.000 640,0.000-19.000 192,0.000 20.000 128,-20.000 0.000 161,0.000-20.000 95,0.000 20.000-95,1.000 0.000-481,-1.000-20.000-64,20.000 20.000-32,-20.000-20.000 0,20.000 19.000-192,0.000-19.000-641,0.000 0.000-384,20.000 0.000 1185,-20.000 0.000 96,20.000 0.000-32,-1.000 0.000 32,1.000 0.000-32,-20.000 0.000 640,0.000 20.000-31,0.000 0.000 320,0.000 20.000-417,0.000-20.000 33,-20.000 20.000 63,20.000 19.000-63,0.000-19.000 128,-19.000-20.000-193,19.000 20.000 129,0.000-21.000-161,0.000 2.000-288,0.000-2.000-128,19.000 1.000 224,1.000 0.000 33,0.000-20.000-289,0.000 0.000-225,1.000 20.000-159,-21.000-20.000-545,20.000 0.000-1281,-20.000 0.000-3940</inkml:trace>
  <inkml:trace contextRef="#ctx0" brushRef="#br0">5439.000 7332.000 6470,'0.000'0.000'1281,"0.000"0.000"-961,0.000 0.000 1762,0.000 0.000-32,0.000 0.000-1025,0.000 0.000-545,0.000 0.000 1,18.000 0.000-33,-18.000-20.000-191,41.000 0.000-97,-21.000 20.000-96,18.000-20.000 64,3.000 1.000 0,-1.000-1.000-64,-1.000 0.000 0,-19.000 0.000-64,20.000 0.000-32,-21.000 1.000 0,21.000 19.000 0,-40.000-21.000-224,20.000 21.000-257,-20.000 0.000-223,0.000 0.000-161,0.000 0.000-96,0.000 0.000-128,-20.000 0.000-513,20.000 21.000-480,-20.000-21.000-2722</inkml:trace>
  <inkml:trace contextRef="#ctx0" brushRef="#br0">5617.000 7054.000 6181,'0.000'0.000'993,"0.000"0.000"-929,0.000 0.000 481,0.000 0.000 128,-20.000 0.000-33,20.000 0.000-416,0.000 0.000-64,0.000 0.000 193,-20.000 20.000 95,20.000-1.000-320,0.000-19.000-96,-21.000 21.000-64,21.000-2.000-32,-18.000 2.000 0,-2.000-2.000-96,20.000 1.000-128,-20.000 0.000-193,-1.000 0.000 417,1.000 0.000 96,20.000-1.000 32,-18.000 1.000 225,18.000 0.000-1,0.000-20.000 0,0.000 0.000-128,18.000 0.000 193,-18.000 20.000 95,20.000-20.000-128,1.000 0.000 1,19.000 0.000-33,-22.000 0.000 64,3.000 0.000-159,-1.000 0.000-97,0.000 20.000-96,19.000 0.000-64,-39.000-20.000-129,20.000 19.000-287,0.000-19.000-481,-20.000 0.000-352,20.000 0.000-1954</inkml:trace>
  <inkml:trace contextRef="#ctx0" brushRef="#br0">5973.000 6935.000 3555,'0.000'-20.000'1441,"0.000"20.000"289,0.000-20.000 512,0.000 0.000-608,0.000 20.000-513,0.000-20.000-128,0.000 20.000-97,0.000 0.000-95,0.000 0.000-256,0.000 0.000-353,0.000 0.000-480,0.000 0.000-1,0.000 20.000 289,0.000 0.000-32,0.000 20.000-96,21.000-20.000-192,-21.000-1.000 96,20.000 1.000 96,-20.000 0.000-97,20.000-20.000 65,-1.000 20.000 64,1.000-20.000 64,0.000 0.000 96,-20.000 0.000 0,20.000-20.000 224,-20.000 20.000-63,0.000-20.000 95,0.000 0.000-128,0.000 1.000-128,0.000-1.000-32,0.000 0.000-64,0.000 0.000-64,0.000 0.000-160,0.000 20.000-96,0.000 0.000 127,0.000 0.000-383,0.000 20.000 223,0.000-20.000 385,20.000 40.000-32,-20.000-20.000 0,19.000 19.000 32,1.000-19.000-32,-20.000 0.000 64,20.000 20.000-32,0.000-21.000 96,-20.000 2.000 65,0.000-2.000 159,0.000 21.000 192,0.000-20.000 65,-20.000-20.000-1,20.000 20.000-63,-20.000 0.000-161,0.000-20.000-96,1.000 0.000-159,-1.000 0.000-65,0.000 0.000-161,0.000 0.000-351,-19.000 0.000-289,19.000 20.000-416,20.000-20.000-1377,-20.000 0.000-5222</inkml:trace>
  <inkml:trace contextRef="#ctx0" brushRef="#br0">6172.000 6537.000 5829,'0.000'-39.000'1698,"0.000"39.000"-1026,-20.000 0.000 1090,20.000-20.000-289,0.000 20.000-832,0.000 20.000-513,-19.000-20.000-96,19.000 19.000 256,0.000 1.000 33,0.000 20.000-33,0.000-20.000-160,0.000 20.000-64,0.000 0.000-32,19.000-21.000-64,1.000 2.000-32,0.000 18.000-256,0.000-39.000-449,-20.000 20.000-736,20.000-20.000-2243</inkml:trace>
  <inkml:trace contextRef="#ctx0" brushRef="#br0">6311.000 6577.000 10826,'21.000'41.000'-96,"-21.000"-41.000"160,0.000 19.000 96,20.000 0.000-192,-20.000 2.000-417,18.000-2.000-1088,3.000-19.000-833,-1.000 21.000-673</inkml:trace>
  <inkml:trace contextRef="#ctx0" brushRef="#br0">6271.000 6319.000 11146,'0.000'0.000'128,"20.000"0.000"-32,-20.000 0.000 577,20.000 19.000 224,1.000-19.000-641,-1.000 0.000-256,-2.000 0.000-224,3.000 0.000 64,-21.000 0.000 128,20.000 21.000-193,-20.000-21.000-447,20.000 0.000-449,-20.000 20.000-2082</inkml:trace>
  <inkml:trace contextRef="#ctx0" brushRef="#br0">6451.000 6219.000 8423,'19.000'-19.000'1410,"-19.000"19.000"-1474,20.000 0.000 1729,0.000 0.000 65,-20.000 0.000-513,20.000 0.000-448,0.000 19.000-289,19.000 1.000-63,-19.000 20.000-97,20.000 0.000-128,-21.000 0.000-64,1.000 19.000-64,0.000-19.000 64,0.000 0.000-31,1.000 19.000-161,-21.000-19.000-193,0.000 0.000-287,0.000 0.000-802,0.000 0.000-1376,0.000-1.000-6727</inkml:trace>
  <inkml:trace contextRef="#ctx0" brushRef="#br0">5180.000 8246.000 10409,'-20.000'-20.000'-64,"20.000"1.000"128,-21.000-2.000 1570,3.000 21.000-1058,-2.000 0.000-287,-1.000 0.000-257,1.000 0.000 96,-18.000 0.000 160,17.000 21.000-64,21.000-2.000-192,-20.000 1.000-64,20.000 0.000 0,0.000 20.000 32,0.000-20.000-32,20.000 19.000 32,19.000-18.000 96,1.000-21.000-96,1.000 19.000 32,-2.000-19.000 0,1.000-19.000 65,-1.000-2.000 95,-19.000 1.000 160,20.000-19.000-128,-40.000 19.000 257,20.000-20.000 544,-40.000 20.000-289,0.000-20.000-223,0.000 21.000-65,-19.000-1.000-191,-1.000 0.000-225,-1.000 20.000-32,-18.000 0.000 32,19.000 20.000-289,22.000 0.000 65,-3.000-1.000 96,21.000 21.000-64,0.000-20.000-128,0.000 0.000-97,39.000 0.000 193,1.000-20.000 96,1.000 0.000 64,-2.000 0.000 64,-19.000 0.000 32,20.000-20.000 64,-21.000 20.000 193,-19.000-20.000 127,0.000 0.000-96,0.000 1.000-31,-19.000 19.000-33,-21.000-21.000-32,20.000 2.000-96,-19.000-1.000-224,19.000 20.000 0,-21.000 0.000-32,21.000 0.000-128,2.000 20.000-32,18.000-1.000 95,0.000 2.000 1,0.000-2.000 64,18.000 1.000 32,2.000 0.000 96,21.000-20.000 32,-21.000 0.000 0,-2.000 0.000-32,3.000 0.000 64,-21.000 0.000-32,20.000 0.000 65,-20.000 0.000 63,0.000 0.000 0,-20.000 0.000-224,20.000 0.000-32,-21.000 0.000-192,21.000 0.000-257,-18.000 0.000 129,18.000 0.000 192,0.000 20.000 95,0.000-20.000-447,0.000 0.000-1026,0.000 20.000-383,18.000-20.000-1507,-18.000 0.000-5028</inkml:trace>
  <inkml:trace contextRef="#ctx0" brushRef="#br0">5676.000 8365.000 11691,'-20.000'0.000'2017,"20.000"0.000"-1568,-19.000 0.000 352,19.000 0.000-449,19.000 0.000-32,-19.000 21.000 97,40.000-2.000-65,-20.000 1.000 32,39.000 0.000 1,-19.000-20.000-225,-1.000 19.000-128,22.000 2.000 32,-23.000-21.000-128,23.000 20.000-32,-22.000-20.000-256,-19.000 19.000-33,0.000-19.000-191,-20.000 0.000-257,20.000 0.000-352,-40.000 0.000-1474,0.000 0.000-8614</inkml:trace>
  <inkml:trace contextRef="#ctx0" brushRef="#br0">5656.000 8604.000 11851,'0.000'0.000'1665,"0.000"0.000"-1665,0.000 0.000 385,0.000-20.000 608,-19.000 20.000 160,19.000-20.000-705,-20.000-20.000-160,20.000 21.000 129,-20.000-22.000-33,0.000 22.000-320,-1.000-21.000-32,21.000 0.000-32,-18.000 20.000 0,18.000-19.000-32,-20.000 39.000-32,20.000-20.000-64,20.000 0.000-96,-2.000 0.000 64,3.000 20.000 32,19.000 0.000 63,-1.000 0.000-31,1.000 0.000 32,0.000 0.000 32,-1.000 0.000 0,1.000 20.000-64,-1.000-20.000-256,1.000 0.000-513,-19.000 20.000-512,-1.000-20.000-1442,-2.000 0.000-6213</inkml:trace>
  <inkml:trace contextRef="#ctx0" brushRef="#br0">6271.000 8286.000 11883,'0.000'-60.000'801,"-18.000"41.000"-994,18.000-2.000 418,0.000 21.000 447,0.000 0.000-352,0.000 0.000-832,18.000 21.000 512,2.000-2.000 96,0.000 21.000-32,1.000 20.000-32,17.000 0.000-96,-17.000-1.000-160,-21.000 1.000-64,20.000-21.000 224,-20.000 1.000 96,20.000-20.000 0,-20.000-1.000 192,0.000-19.000 192,0.000 0.000 673,0.000 0.000-96,0.000-19.000-801,0.000-1.000-256,0.000 0.000-256,20.000-20.000-160,-20.000 21.000-161,19.000-1.000 193,21.000-1.000 31,-20.000 21.000 257,0.000 0.000 160,-1.000 0.000 64,1.000 21.000 128,0.000-1.000 64,0.000-1.000-256,0.000 1.000-64,-1.000 0.000-192,1.000 20.000-641,-20.000-21.000-1857,20.000 2.000-3460</inkml:trace>
  <inkml:trace contextRef="#ctx0" brushRef="#br0">6927.000 8445.000 9801,'-20.000'0.000'192,"20.000"0.000"481,0.000 0.000 1441,-20.000 0.000-1506,20.000 0.000-512,0.000 19.000 64,-21.000-19.000 321,21.000 21.000 159,-18.000-1.000 33,18.000 19.000-128,0.000-19.000-385,-20.000 0.000-128,20.000 0.000-32,20.000-1.000-32,-20.000 21.000-32,18.000-19.000-128,3.000-2.000-257,19.000-19.000-63,-20.000 20.000-33,19.000-20.000 65,1.000 0.000 191,-20.000 0.000 1,0.000 0.000 64,19.000-20.000 128,-19.000 1.000 96,-20.000-2.000 128,21.000 2.000 64,-21.000-2.000 192,0.000-18.000 65,-21.000 19.000-65,1.000-20.000-63,-19.000 21.000-33,19.000-1.000 224,-20.000 20.000-191,0.000 0.000-225,1.000 0.000 64,19.000 20.000-96,-21.000-20.000-32,23.000 19.000-32,18.000 1.000-32,0.000-20.000 32,18.000 20.000 96,3.000 0.000 0,19.000-20.000-64,-20.000 20.000 32,19.000-20.000-160,1.000 0.000-224,-20.000 0.000-449,19.000 0.000-704,-19.000 0.000-1282,0.000 0.000-4804</inkml:trace>
  <inkml:trace contextRef="#ctx0" brushRef="#br0">7225.000 8028.000 11691,'0.000'-20.000'256,"0.000"-1.000"705,-21.000 21.000 800,21.000 0.000-992,0.000 21.000-769,0.000-1.000 32,-20.000 19.000 417,20.000 1.000 127,0.000 20.000-95,20.000-1.000-1,-20.000 1.000-192,21.000-1.000-96,-1.000-18.000-192,18.000-2.000 0,-17.000 0.000 0,19.000-18.000-448,-20.000-1.000-513,19.000-1.000-512,-19.000-19.000-673,0.000 0.000-3043</inkml:trace>
  <inkml:trace contextRef="#ctx0" brushRef="#br0">7482.000 8286.000 9160,'0.000'0.000'545,"0.000"0.000"448,20.000 20.000 1377,0.000-20.000-737,0.000 20.000-415,1.000-1.000-193,-3.000 1.000-545,2.000 1.000-384,21.000-2.000 0,-21.000 1.000-256,-2.000-20.000-609,23.000 20.000-384,-21.000-20.000-640,-20.000 0.000-1539,20.000 0.000-4996</inkml:trace>
  <inkml:trace contextRef="#ctx0" brushRef="#br0">7680.000 8167.000 13933,'-18.000'40.000'-192,"-2.000"-21.000"544,20.000 1.000 1794,-21.000 20.000-929,1.000 0.000-1121,0.000-1.000-32,2.000 1.000-128,18.000-20.000-224,-21.000 19.000-1025,21.000-18.000-1250,0.000-1.000-2626</inkml:trace>
  <inkml:trace contextRef="#ctx0" brushRef="#br0">7721.000 7849.000 7655,'0.000'-20.000'1217,"0.000"0.000"-1185,0.000 20.000 2755,0.000 20.000-1666,0.000-20.000-737,0.000 39.000 513,0.000-19.000 352,-20.000 20.000-32,20.000 0.000-224,0.000 0.000-384,20.000-1.000-545,-20.000-19.000-32,20.000 20.000 32,0.000-20.000-352,-1.000 0.000-737,21.000 0.000-929,-20.000-20.000-1153,0.000 0.000-5573</inkml:trace>
  <inkml:trace contextRef="#ctx0" brushRef="#br0">7959.000 7948.000 12587,'21.000'39.000'673,"-21.000"-18.000"-417,0.000-1.000 1058,18.000-1.000-706,-18.000 1.000-608,20.000 0.000-640,-20.000 0.000-1058,21.000 0.000-2562</inkml:trace>
  <inkml:trace contextRef="#ctx0" brushRef="#br0">8018.000 7829.000 3203,'-20.000'0.000'12780,"20.000"0.000"-13325,0.000 0.000 449,0.000 0.000 96,0.000 0.000-512,20.000 20.000-3492</inkml:trace>
  <inkml:trace contextRef="#ctx0" brushRef="#br0">8097.000 7749.000 14541,'0.000'0.000'-576,"21.000"20.000"800,-21.000-20.000 833,20.000 20.000 96,0.000 0.000-801,0.000 0.000-224,-1.000 19.000-63,-19.000-19.000-65,20.000 20.000-129,-20.000-20.000-287,20.000 19.000-161,-20.000-18.000-31,0.000-1.000-97,0.000-1.000-128,0.000 1.000-768,0.000-20.000-4645</inkml:trace>
  <inkml:trace contextRef="#ctx0" brushRef="#br0">8217.000 7610.000 11915,'0.000'0.000'2306,"20.000"0.000"-2562,0.000 19.000 960,0.000 22.000 1122,19.000-21.000-32,-19.000 20.000-833,20.000 19.000-545,-21.000-19.000-128,21.000 19.000-127,-19.000 21.000-97,-1.000-20.000-64,-2.000 19.000-96,2.000-19.000-97,-20.000 19.000-159,0.000-19.000 0,0.000-1.000-225,-20.000-19.000-448,20.000 0.000-1217,-18.000 0.000-2530</inkml:trace>
  <inkml:trace contextRef="#ctx0" brushRef="#br0">6728.000 11148.000 7591,'0.000'-20.000'480,"0.000"20.000"1250,0.000 20.000-449,-20.000-20.000-512,20.000 20.000-257,-20.000 0.000 225,20.000-1.000 128,-20.000 21.000-129,20.000 0.000-223,0.000-21.000-97,0.000 21.000-95,0.000 0.000-193,0.000-1.000-96,0.000 1.000-32,20.000 0.000-64,0.000-19.000-225,0.000-2.000 1,1.000 1.000-256,-3.000 0.000-481,-18.000-20.000-833,20.000 0.000-2242</inkml:trace>
  <inkml:trace contextRef="#ctx0" brushRef="#br0">7046.000 11326.000 10121,'0.000'-20.000'513,"-20.000"20.000"-321,20.000 0.000 1505,0.000 0.000-992,-20.000 0.000-609,20.000 20.000-96,-20.000 0.000 64,20.000 0.000 0,0.000 0.000 64,0.000 19.000-96,20.000-18.000-32,0.000 19.000 96,0.000-21.000-96,0.000 2.000 65,19.000-21.000 31,2.000 0.000 64,-3.000 0.000 32,-18.000 0.000 160,21.000-21.000 193,-21.000 2.000-97,-2.000-2.000 33,3.000 2.000-33,-21.000-2.000-160,-21.000-18.000-192,3.000 19.000-31,-2.000 0.000-65,-21.000 0.000 128,3.000 20.000-128,18.000 0.000-64,-21.000 0.000-193,41.000 0.000-736,-20.000 20.000-704,20.000-20.000-1122,20.000 20.000-2210</inkml:trace>
  <inkml:trace contextRef="#ctx0" brushRef="#br0">7502.000 11386.000 8872,'20.000'20.000'1826,"-20.000"-20.000"-1634,0.000 0.000 1858,0.000 0.000-673,0.000 0.000-1153,0.000 0.000-256,0.000 0.000-320,0.000 0.000-1666,20.000-20.000-5157</inkml:trace>
  <inkml:trace contextRef="#ctx0" brushRef="#br0">7721.000 11247.000 9192,'20.000'-20.000'-416,"-20.000"20.000"576,20.000-20.000 1217,-1.000 20.000-800,1.000-19.000-449,-20.000 19.000-96,20.000 0.000 64,-20.000 0.000 0,0.000 0.000-32,0.000 0.000-320,-20.000 0.000 128,0.000 0.000 128,-19.000 19.000 0,19.000 1.000-96,0.000 0.000 32,-1.000 0.000 32,3.000 0.000 32,18.000-1.000-64,0.000 1.000 64,18.000 0.000 128,3.000 0.000 128,-1.000 0.000 64,20.000 0.000-128,-1.000-1.000-63,1.000 2.000-161,0.000-2.000 160,-21.000-19.000-64,1.000 21.000-64,0.000-2.000 96,-20.000 2.000 576,0.000-2.000 289,-20.000-19.000-256,-19.000 20.000-289,19.000 0.000-223,-20.000-20.000-129,20.000 20.000-64,-19.000-20.000-417,19.000 0.000-608,0.000 20.000-1409,0.000-20.000-3524</inkml:trace>
  <inkml:trace contextRef="#ctx0" brushRef="#br0">8158.000 11366.000 11787,'0.000'20.000'1057,"0.000"-20.000"-1442,20.000 0.000 834,-20.000 0.000 864,19.000 0.000-704,1.000 0.000-353,20.000 0.000-160,-20.000 0.000-128,19.000 0.000-256,-19.000 0.000-1218,0.000 0.000-3619</inkml:trace>
  <inkml:trace contextRef="#ctx0" brushRef="#br0">8535.000 11207.000 8936,'20.000'0.000'3587,"-20.000"0.000"-3907,0.000 0.000 1089,0.000 20.000 1153,0.000 20.000-545,0.000-20.000-608,0.000 19.000-289,-20.000 1.000-288,20.000 0.000-96,0.000 0.000 0,0.000-21.000-448,20.000 2.000-417,-20.000-2.000-640,20.000 2.000-801,-1.000-21.000-2274</inkml:trace>
  <inkml:trace contextRef="#ctx0" brushRef="#br0">8674.000 11108.000 13132,'20.000'0.000'-288,"-1.000"20.000"576,-19.000-20.000 1378,20.000 20.000-545,20.000 0.000-641,-19.000 19.000-192,-3.000 1.000 385,2.000 0.000-161,0.000-1.000-159,-20.000 21.000-97,21.000-21.000-192,-21.000 22.000-96,-21.000-21.000-160,21.000-1.000-321,-20.000-19.000-223,20.000 20.000-129,0.000-20.000-352,-20.000-20.000-641,20.000 19.000-2915</inkml:trace>
  <inkml:trace contextRef="#ctx0" brushRef="#br0">8893.000 11009.000 11755,'39.000'-21.000'-513,"-19.000"21.000"705,-20.000-19.000 1442,20.000 19.000-513,0.000 19.000-609,-1.000 2.000-95,1.000-2.000 95,0.000 1.000-31,-20.000 1.000-193,20.000-2.000-256,-20.000 21.000-64,0.000-20.000-32,-20.000 0.000 96,20.000-20.000 0,0.000 20.000 0,-20.000-20.000 32,20.000 0.000 64,20.000 19.000 449,0.000-19.000 31,0.000 0.000-95,-1.000 0.000-161,1.000 0.000-288,0.000 0.000 0,20.000 0.000-544,-21.000 20.000-1346,-19.000-20.000-1825,20.000 0.000-8329</inkml:trace>
  <inkml:trace contextRef="#ctx0" brushRef="#br0">9508.000 11346.000 5637,'0.000'0.000'3011,"19.000"0.000"-2595,-19.000 0.000 2403,0.000 0.000-353,0.000 0.000-1281,0.000 0.000 64,20.000 0.000 33,0.000 0.000-674,20.000-20.000-63,-1.000 20.000-225,2.000 0.000-128,-3.000 0.000-192,23.000-20.000 96,-41.000 20.000-160,19.000 0.000-224,-19.000 0.000-481,0.000 0.000-480,0.000 0.000-641,-20.000 0.000-576,0.000 0.000-2243</inkml:trace>
  <inkml:trace contextRef="#ctx0" brushRef="#br0">9687.000 11188.000 2146,'0.000'19.000'320,"0.000"-19.000"-32,20.000 0.000 2307,-20.000 0.000-642,0.000 0.000-671,0.000 0.000 223,0.000 20.000 97,0.000-20.000-257,0.000 20.000 0,0.000 0.000-480,0.000 19.000-385,0.000-19.000-95,18.000 20.000-225,-18.000 0.000-128,0.000-21.000-96,20.000 21.000-192,-20.000-19.000-385,21.000-2.000-416,-21.000 2.000-320,20.000-21.000-833,-20.000 19.000-3364</inkml:trace>
  <inkml:trace contextRef="#ctx0" brushRef="#br0">5160.000 8266.000 1281,'20.000'0.000'1121,"-20.000"0.000"-545,0.000 0.000 866,0.000-20.000 223,0.000 20.000-223,0.000 0.000-321,0.000-20.000-256,0.000 20.000-33,0.000-19.000-63,0.000 19.000-160,0.000 0.000-129,0.000 0.000-32,-20.000 0.000-159,20.000-21.000-193,-21.000 21.000-128,21.000 21.000-32,-18.000-21.000-225,-2.000 0.000 97,20.000 0.000 0,-21.000 19.000 96,21.000-19.000 64,-20.000 20.000-64,20.000 0.000 32,0.000 0.000 32,-20.000 0.000-32,20.000 0.000-32,20.000-1.000 32,-20.000 1.000-32,20.000 1.000-65,1.000-2.000 1,-1.000-19.000 96,-2.000 0.000 64,3.000 0.000 64,-1.000 0.000 64,0.000-19.000-32,0.000-2.000 97,-1.000 1.000 31,-19.000 1.000-32,0.000-21.000-160,0.000 20.000 64,0.000 0.000 0,-19.000 0.000-96,-21.000 1.000-64,20.000-2.000 64,-19.000 21.000 0,-2.000 0.000 0,21.000 0.000 0,0.000 21.000-64,-19.000-21.000 32,39.000 19.000-64,-20.000 1.000 96,20.000 0.000-32,0.000 0.000 0,20.000 0.000 64,-20.000 0.000 0,21.000-1.000 64,17.000 1.000 0,-18.000-20.000 64,1.000 0.000-64,-1.000 21.000 97,-2.000-21.000 127,3.000-21.000 128,-1.000 21.000-95,-20.000-20.000 95,20.000 1.000-64,-20.000-1.000-95,0.000 0.000-65,-20.000 0.000-128,20.000 0.000-96,-20.000 0.000-64,-1.000 1.000 64,3.000-2.000 0,-2.000 2.000-96,-1.000 19.000 32,1.000 0.000-64,0.000 0.000-129,2.000 19.000 97,-3.000 2.000 64,21.000-2.000 32,0.000 1.000-32,0.000 20.000 32,0.000-20.000 0,21.000 0.000 0,-3.000-1.000 64,2.000 1.000-32,21.000 1.000 32,-21.000-2.000 0,-2.000-19.000 32,3.000 0.000 32,-21.000 0.000 64,20.000 0.000 0,-20.000-19.000 0,20.000-2.000 32,-20.000 1.000-63,0.000 1.000-33,-20.000-1.000 0,20.000 0.000-32,-20.000 0.000-64,-1.000 0.000-32,3.000 0.000 64,-2.000 20.000-97,-1.000 0.000 1,21.000 0.000-192,0.000 20.000-1089,-20.000-20.000-1794,20.000 20.000-6630</inkml:trace>
  <inkml:trace contextRef="#ctx0" brushRef="#br1">4862.000 7233.000 1281,'0.000'0.000'1761,"0.000"0.000"-1280,0.000 0.000 1441,0.000 0.000 192,0.000 0.000-1217,0.000 0.000-481,0.000 0.000 64,0.000 0.000 1,0.000 0.000-65,0.000 0.000 129,0.000-20.000 95,0.000 20.000-95,0.000 0.000-65,0.000 0.000-31,0.000 0.000-97,0.000 0.000-224,0.000 0.000 64,0.000 0.000-160,0.000 0.000 32,0.000 0.000 33,0.000 0.000 95,0.000 0.000 64,0.000 0.000-96,0.000 0.000 0,0.000 20.000 193,20.000-20.000-129,-20.000 0.000-96,0.000 20.000 32,20.000-20.000-96,-20.000 19.000 0,20.000 1.000 32,-1.000 0.000 0,1.000-20.000 0,0.000 20.000 129,0.000 0.000-129,1.000 19.000 64,-3.000-19.000-64,22.000 0.000-96,-19.000 0.000 64,-1.000 0.000-32,19.000 0.000-32,-19.000-1.000 32,-20.000 1.000-32,20.000 1.000 0,0.000-2.000 64,-1.000-19.000-64,1.000 21.000 0,-20.000-21.000 0,20.000 19.000 0,-20.000-19.000 0,0.000 0.000-192,20.000 19.000-224,-20.000-19.000-33,0.000 0.000-127,0.000 0.000-289,0.000 0.000-512,0.000 0.000-930,0.000 0.000-6725</inkml:trace>
  <inkml:trace contextRef="#ctx0" brushRef="#br1">4902.000 7650.000 128,'-20.000'0.000'1025,"0.000"0.000"-129,20.000 0.000 450,0.000 0.000-97,0.000 0.000-96,-20.000 20.000-448,20.000-20.000 256,0.000 0.000 608,0.000 0.000-608,20.000 0.000-320,-20.000-20.000-1,0.000 20.000 33,0.000 0.000-225,0.000 0.000-320,20.000-21.000-96,-20.000 21.000 32,20.000 0.000 1,-20.000-19.000-33,20.000 0.000-32,-1.000-2.000 32,1.000 2.000-32,20.000-2.000 64,-1.000-18.000-64,1.000-1.000 0,1.000 0.000 0,-2.000 1.000 96,1.000-1.000 96,-1.000 20.000 0,1.000-20.000 96,-20.000 21.000-95,0.000-1.000-193,-1.000 20.000 0,-19.000 0.000-193,0.000 0.000-2081,-19.000 0.000-3075</inkml:trace>
  <inkml:trace contextRef="#ctx0" brushRef="#br0">10460.000 11009.000 3363,'0.000'-21.000'5285,"0.000"21.000"-5157,0.000 0.000 576,-20.000 0.000 578,1.000 0.000-353,-1.000 21.000-545,0.000-2.000 32,0.000 22.000 193,-20.000-2.000 32,21.000 1.000 287,19.000 0.000-383,-20.000 19.000 31,20.000-19.000-63,0.000 19.000-97,20.000-19.000-223,-20.000 20.000-97,19.000-20.000-32,21.000-21.000-32,-20.000 2.000-96,20.000-2.000-417,-21.000 1.000-512,21.000 0.000-416,-20.000-20.000-769,-20.000 0.000-2915</inkml:trace>
  <inkml:trace contextRef="#ctx0" brushRef="#br0">10620.000 11108.000 5829,'18.000'0.000'5701,"-18.000"-20.000"-5669,0.000 20.000 321,0.000 20.000 1120,0.000 0.000-544,0.000 20.000-192,21.000-1.000 96,-21.000 1.000-129,0.000 19.000-255,0.000 1.000-225,0.000-1.000-224,0.000-19.000-32,0.000 0.000-256,20.000-19.000-289,0.000-2.000-224,-20.000 1.000-224,20.000-20.000-512,-1.000 0.000-1987,-19.000-20.000-5604</inkml:trace>
  <inkml:trace contextRef="#ctx0" brushRef="#br0">10818.000 11366.000 12427,'19.000'0.000'289,"1.000"0.000"768,-20.000 20.000 896,20.000-20.000-960,0.000 0.000-833,19.000 0.000-160,-19.000 0.000 0,0.000-20.000-160,21.000 20.000-993,-23.000 0.000-2146,-18.000-20.000-7047</inkml:trace>
  <inkml:trace contextRef="#ctx0" brushRef="#br0">11096.000 11168.000 128,'20.000'0.000'12652,"-1.000"0.000"-12332,21.000 0.000 1217,-20.000 0.000 193,20.000 0.000-1121,-21.000 20.000-641,1.000-1.000 64,0.000-19.000-32,0.000 40.000-161,1.000-20.000-95,-21.000 0.000 0,0.000 19.000 64,-21.000-19.000 192,1.000 20.000 32,0.000-20.000 32,20.000-1.000 32,-20.000 2.000 32,20.000-21.000 0,0.000 19.000-64,0.000-19.000 0,20.000 0.000-32,0.000 0.000-224,21.000 0.000-1089,-23.000 0.000-1442,22.000 0.000-4580</inkml:trace>
  <inkml:trace contextRef="#ctx0" brushRef="#br0">11414.000 11088.000 10217,'20.000'0.000'192,"-2.000"20.000"1154,3.000 0.000 575,-1.000 0.000-799,0.000 0.000-258,0.000 19.000 257,-1.000 1.000-192,1.000 0.000-288,0.000-1.000-225,-20.000 1.000-384,0.000 0.000 128,0.000 0.000-160,0.000 0.000-128,-20.000 0.000-288,20.000-1.000-417,-20.000-19.000-448,20.000-20.000-449,-19.000 20.000-1889,-1.000-20.000-6887</inkml:trace>
  <inkml:trace contextRef="#ctx0" brushRef="#br0">11552.000 10929.000 9993,'20.000'-20.000'544,"0.000"20.000"97,0.000-20.000 2082,0.000 20.000-898,-1.000-20.000-1152,1.000 20.000-417,0.000 20.000-224,0.000 0.000 0,-20.000 20.000-64,0.000-20.000-96,0.000 20.000-128,0.000-21.000 160,0.000 22.000 96,0.000-22.000 0,0.000 1.000 0,20.000 0.000 64,-20.000-20.000-32,0.000 0.000 32,19.000 20.000 64,-19.000-20.000 0,40.000-20.000-64,-20.000 20.000-64,1.000 0.000-32,-3.000 0.000-352,2.000 0.000-1122,-20.000 0.000-1697,0.000 0.000-8358</inkml:trace>
  <inkml:trace contextRef="#ctx0" brushRef="#br0">7522.000 7272.000 1665,'0.000'0.000'769,"20.000"0.000"608,-20.000 0.000 577,0.000 0.000 128,0.000 0.000-352,0.000 0.000-225,0.000 0.000 64,0.000-19.000-287,0.000 19.000-129,-20.000 0.000-192,20.000 0.000-353,-20.000-20.000-384,20.000 20.000-127,-20.000 0.000-65,20.000 0.000-64,-19.000-20.000 0,-1.000 20.000-97,0.000 20.000 1,20.000-20.000-32,-20.000 20.000 0,0.000-1.000 32,20.000 1.000 96,0.000 20.000-64,0.000-20.000-32,0.000 0.000 96,20.000-1.000 0,20.000 1.000 32,-20.000-20.000 32,19.000 0.000 96,-19.000 0.000 0,21.000 0.000 0,-23.000-20.000-64,2.000 20.000 96,0.000-19.000 160,-20.000-1.000-63,0.000 0.000-1,0.000 0.000-128,0.000 0.000 96,-20.000 0.000-64,0.000 1.000-448,2.000-21.000 608,-3.000 20.000-576,1.000 0.000 64,-20.000 20.000 160,21.000 0.000-512,-1.000 0.000-1,0.000 0.000 225,0.000 20.000 95,20.000 20.000 97,-20.000-20.000 64,20.000-1.000-32,20.000 1.000 32,-20.000 0.000-32,20.000 0.000 32,0.000 0.000 0,0.000 0.000 64,-1.000-20.000-32,1.000 0.000 160,0.000 0.000 64,0.000 0.000 96,1.000-20.000 1,-21.000 0.000-97,18.000 0.000 0,-18.000 0.000 96,0.000 0.000-159,0.000 1.000-65,-18.000-1.000 32,-3.000 0.000-96,21.000 0.000-96,-20.000 20.000-97,-20.000 0.000-95,21.000 20.000 32,-1.000-20.000-64,0.000 20.000 159,20.000-20.000 33,0.000 20.000 0,0.000-1.000-32,0.000 1.000 160,0.000-20.000-96,20.000 20.000 96,0.000 0.000 0,-1.000-20.000-32,1.000 0.000 160,0.000 0.000-64,0.000 0.000 128,-20.000 0.000 32,21.000-20.000 65,-21.000 20.000-1,0.000-20.000 64,0.000 0.000-127,-21.000 1.000-225,1.000 19.000-32,0.000-20.000 0,0.000 20.000-1,1.000 0.000-63,-1.000 0.000 64,0.000 0.000-128,0.000 0.000-32,20.000 20.000-64,0.000-1.000 96,0.000 1.000-161,0.000-20.000 1,20.000 20.000 0,0.000-20.000-161,0.000 20.000 225,-1.000-20.000 64,1.000 0.000-32,-20.000 0.000-449,0.000 0.000-929,0.000 20.000-1216,0.000-20.000-4229</inkml:trace>
  <inkml:trace contextRef="#ctx0" brushRef="#br0">7780.000 5623.000 96,'0.000'0.000'5829,"0.000"0.000"-4772,0.000 0.000 2114,0.000 0.000-673,0.000 0.000-864,0.000 0.000-673,0.000 0.000-128,0.000 0.000-513,20.000 0.000-224,-20.000-20.000 64,20.000 20.000-96,20.000 0.000-64,-20.000 0.000-32,-1.000 0.000 64,21.000-19.000-64,-20.000 19.000-32,1.000 0.000-96,17.000-20.000-96,-17.000 20.000-32,-1.000 0.000-417,-20.000 0.000-288,0.000 0.000-288,20.000 0.000-1410,-20.000 0.000-3170</inkml:trace>
  <inkml:trace contextRef="#ctx0" brushRef="#br0">7959.000 5445.000 6438,'21.000'0.000'2594,"-21.000"0.000"-2850,0.000 0.000 672,0.000 19.000 801,-21.000-19.000-1056,1.000 0.000-194,20.000 20.000 33,-40.000 0.000-64,21.000 0.000-160,-1.000 0.000 128,-20.000-20.000 96,20.000 20.000-64,0.000 0.000-64,1.000-1.000-96,-1.000-19.000 128,20.000 20.000 0,0.000-20.000 31,0.000 20.000 1,0.000-20.000 225,20.000 0.000 63,-20.000 20.000 320,19.000 1.000 65,1.000-21.000-257,0.000 19.000-128,20.000-19.000 1,-20.000 20.000-33,-1.000-1.000-160,1.000-19.000-160,0.000 20.000-1153,0.000-20.000-4037</inkml:trace>
  <inkml:trace contextRef="#ctx0" brushRef="#br0">12148.000 11346.000 6726,'0.000'0.000'2082,"0.000"0.000"-417,0.000 0.000 674,0.000 0.000-482,0.000 0.000-768,0.000 0.000-352,0.000 0.000-288,0.000 0.000-33,19.000 0.000-128,1.000 0.000 0,0.000 20.000-95,1.000-20.000-97,17.000 0.000 32,-18.000 0.000-96,21.000 0.000-32,-2.000 0.000-160,1.000 0.000-353,-20.000 0.000-480,0.000-20.000-576,-1.000 20.000-481,-19.000-20.000-2018</inkml:trace>
  <inkml:trace contextRef="#ctx0" brushRef="#br0">12327.000 11148.000 10954,'0.000'40.000'352,"0.000"-21.000"769,0.000 1.000 961,0.000 20.000-801,-20.000-1.000-832,20.000 1.000-321,0.000 0.000-128,0.000 20.000-224,0.000-20.000-961,0.000 0.000-1154,0.000-21.000-5476</inkml:trace>
  <inkml:trace contextRef="#ctx0" brushRef="#br0">12922.000 11088.000 7174,'0.000'-19.000'1057,"0.000"19.000"545,-20.000-21.000 512,20.000 21.000-769,0.000-20.000-160,0.000 20.000-128,0.000 0.000-288,0.000 0.000 0,0.000 0.000-129,0.000 0.000-223,0.000 0.000-353,0.000 0.000 32,-20.000 20.000-32,20.000 1.000 64,-19.000 18.000 160,-1.000 1.000-192,20.000 0.000 193,-20.000-1.000 127,0.000 21.000-288,20.000-21.000-64,0.000 1.000 96,0.000 19.000-128,0.000-19.000 97,20.000 0.000-129,-20.000 0.000-33,20.000-20.000 33,0.000 20.000 0,-1.000-40.000-64,1.000 20.000-64,0.000 0.000-288,-20.000-20.000-449,20.000 0.000-480,-20.000 0.000-577,0.000 0.000-769,0.000-20.000-4387</inkml:trace>
  <inkml:trace contextRef="#ctx0" brushRef="#br0">13100.000 11168.000 10698,'0.000'-20.000'1089,"-20.000"0.000"-769,20.000 20.000 1410,0.000 20.000-353,0.000 0.000-448,0.000 0.000 32,0.000 19.000-129,-18.000 1.000-287,18.000-1.000-225,0.000 1.000-224,0.000 0.000-32,0.000-1.000-160,0.000 1.000 64,18.000 0.000-320,-18.000-19.000-128,0.000-2.000-353,0.000 1.000-513,20.000 0.000-768,-20.000-20.000-2274</inkml:trace>
  <inkml:trace contextRef="#ctx0" brushRef="#br0">13260.000 11425.000 13708,'0.000'0.000'769,"0.000"21.000"-961,0.000-21.000 288,0.000 0.000-128,0.000 19.000-929,0.000 2.000-2274</inkml:trace>
  <inkml:trace contextRef="#ctx0" brushRef="#br0">13477.000 11247.000 13580,'0.000'0.000'449,"0.000"0.000"-513,0.000-20.000 768,0.000 20.000 65,20.000 0.000-769,0.000-20.000-32,1.000 20.000-128,-1.000 0.000 64,-2.000-19.000-192,2.000 19.000-193,-20.000 0.000-288,0.000 0.000 65,-20.000 19.000 608,2.000-19.000 128,-23.000 20.000 192,21.000 0.000 160,0.000 20.000-128,2.000-21.000-159,18.000 1.000-33,0.000 20.000-96,0.000-20.000 32,18.000 0.000-129,22.000-1.000-63,-19.000 21.000-128,17.000-19.000 96,3.000-2.000 160,-21.000 2.000 64,0.000-21.000 32,0.000 19.000 32,-20.000 1.000 640,-20.000-20.000 129,0.000 20.000 64,-21.000-20.000-128,3.000 0.000-385,18.000 20.000-320,-21.000-20.000-128,21.000 0.000-288,2.000 0.000-1346,18.000 0.000-1601,0.000 0.000-6983</inkml:trace>
  <inkml:trace contextRef="#ctx0" brushRef="#br0">13795.000 11446.000 13164,'0.000'0.000'1121,"20.000"0.000"-1025,-20.000 0.000 1954,0.000 0.000-641,20.000 0.000-864,0.000-21.000-417,19.000 21.000-96,-19.000 0.000-96,21.000-19.000-961,-21.000 19.000-1537,-2.000 0.000-2467</inkml:trace>
  <inkml:trace contextRef="#ctx0" brushRef="#br0">14034.000 11227.000 11370,'0.000'0.000'897,"0.000"0.000"-96,0.000 0.000 1729,20.000-20.000-1441,0.000 20.000-736,-1.000 0.000-289,21.000 0.000 0,-20.000 0.000 0,0.000 0.000-128,-1.000 20.000-32,1.000 0.000 64,-20.000-20.000-32,0.000 20.000-33,0.000 0.000 33,-20.000-1.000 32,20.000 21.000 32,0.000-20.000-64,-19.000 0.000-64,19.000 0.000-64,19.000-1.000 96,-19.000-19.000 32,20.000 21.000 0,0.000-2.000 64,0.000 2.000-64,0.000-2.000 32,-20.000-19.000-96,19.000 21.000-1,-19.000-2.000 97,0.000-19.000 97,0.000 20.000 31,-19.000-20.000 32,-21.000 20.000 32,20.000 0.000-96,-19.000 0.000 32,19.000-20.000-160,-20.000 20.000-288,20.000-20.000-385,1.000 19.000-1313,19.000-19.000-4196</inkml:trace>
  <inkml:trace contextRef="#ctx0" brushRef="#br0">14311.000 11088.000 10634,'0.000'0.000'1217,"0.000"0.000"-833,20.000 0.000 1762,-20.000 0.000-993,21.000 0.000-608,-1.000 0.000-129,-2.000 20.000 193,2.000 0.000 95,21.000 20.000-127,-21.000-20.000-129,-20.000 19.000 65,20.000 1.000-417,-20.000 19.000 0,19.000-19.000 0,-19.000 0.000 0,-19.000 19.000-160,19.000-19.000 64,0.000-19.000-224,0.000 18.000-128,-20.000-19.000-257,20.000 0.000-416,-20.000 0.000-384,0.000 0.000-289,20.000-20.000-640,0.000 0.000-4356</inkml:trace>
  <inkml:trace contextRef="#ctx0" brushRef="#br0">14451.000 10949.000 10505,'20.000'-20.000'1122,"-20.000"0.000"-1090,20.000 20.000 1633,-20.000 0.000-320,19.000 20.000-704,1.000 0.000-321,0.000 0.000 1,-20.000-1.000-1,0.000 2.000-224,20.000-2.000-32,-20.000 1.000-32,0.000 1.000 0,0.000-2.000 0,20.000-19.000 32,-20.000 20.000-32,0.000-20.000 32,0.000 0.000 0,19.000 0.000-64,1.000 0.000-480,-20.000 0.000-609,20.000 0.000-833,0.000 0.000-1601,-20.000 0.000-3940</inkml:trace>
  <inkml:trace contextRef="#ctx0" brushRef="#br0">14708.000 10849.000 11242,'-19.000'-19.000'-160,"19.000"19.000"672,0.000 0.000 1763,19.000-20.000-1507,1.000 20.000-255,0.000 0.000-1,1.000 0.000 33,-1.000 0.000-97,-2.000 0.000-320,2.000 0.000-128,1.000 0.000 129,-1.000 0.000-97,-20.000 0.000-97,20.000 20.000 65,-20.000-20.000 33,0.000 19.000-1,0.000-19.000 0,0.000 20.000-32,0.000 0.000 0,0.000 20.000 0,0.000-20.000 0,19.000 19.000 0,-19.000 1.000-32,0.000 1.000 64,0.000-2.000-32,0.000 21.000 0,20.000-21.000 0,-20.000 21.000-32,0.000-1.000-97,20.000-19.000 33,-20.000 19.000 64,0.000 2.000-96,20.000-21.000 32,-20.000-1.000 96,0.000 1.000 32,20.000 0.000-32,-20.000-21.000 96,0.000 21.000-32,0.000-20.000 193,0.000 0.000-65,0.000 0.000 0,0.000-1.000-32,0.000 1.000-64,0.000 0.000-96,0.000 0.000 32,-20.000 0.000 0,20.000-20.000 64,-20.000 0.000 128,0.000 0.000-191,20.000 0.000-1,-20.000 0.000-321,1.000 0.000 33,-21.000 0.000-449,19.000 0.000-480,-17.000 0.000-416,-23.000 0.000-1058,22.000 20.000-6533</inkml:trace>
  <inkml:trace contextRef="#ctx0" brushRef="#br0">1169.000 12598.000 11146,'0.000'0.000'448,"0.000"0.000"257,0.000 0.000 1185,0.000 0.000-705,0.000 0.000-448,0.000 20.000 31,20.000-20.000-95,0.000 0.000-353,0.000 0.000-223,1.000 0.000-194,-1.000 0.000-319,-2.000 20.000-993,2.000-20.000-705,1.000 0.000-1666</inkml:trace>
  <inkml:trace contextRef="#ctx0" brushRef="#br0">1229.000 12776.000 12171,'0.000'41.000'224,"0.000"-41.000"737,21.000 0.000 448,-1.000 0.000-832,-2.000 0.000-577,23.000-21.000-705,-21.000 1.000-1793,0.000 20.000-3299</inkml:trace>
  <inkml:trace contextRef="#ctx0" brushRef="#br0">2560.000 12101.000 5797,'-21.000'-20.000'2402,"21.000"20.000"-1857,-20.000 0.000-33,20.000 20.000 1,-20.000-20.000 384,2.000 20.000-257,18.000 20.000-63,-21.000-1.000-1,21.000 1.000 33,0.000-20.000-289,0.000 20.000-128,0.000-21.000-128,0.000 1.000-32,0.000 20.000-96,0.000 0.000-288,21.000-21.000-737,-21.000 2.000-1377,18.000-1.000-5510</inkml:trace>
  <inkml:trace contextRef="#ctx0" brushRef="#br0">2003.000 12578.000 13356,'-39.000'20.000'513,"19.000"-20.000"-1378,20.000 20.000 673,-20.000-20.000 512,20.000 20.000 224,20.000-20.000-31,0.000 0.000-193,19.000 0.000 129,1.000 0.000-97,19.000 0.000-96,2.000 0.000-64,18.000 0.000 1,20.000 0.000-161,20.000 0.000 64,-19.000-20.000 0,19.000 20.000-96,-20.000-20.000-128,0.000 20.000-481,1.000 0.000-192,-21.000-20.000-192,0.000 20.000 33,-39.000 0.000 31,19.000 0.000-481,-39.000 0.000-1056,0.000 0.000-481</inkml:trace>
  <inkml:trace contextRef="#ctx0" brushRef="#br0">1964.000 12976.000 12203,'-20.000'19.000'513,"20.000"-19.000"-738,0.000 0.000 450,20.000 0.000 191,-1.000 0.000 160,1.000 0.000-159,20.000 0.000-289,-19.000 0.000-96,17.000 20.000-32,3.000-20.000 0,-21.000 20.000 64,0.000 0.000 0,-2.000 0.000 96,3.000 20.000 129,-21.000-1.000-65,0.000-19.000 64,-21.000 20.000-64,3.000-1.000-96,-22.000 2.000 289,19.000-22.000-1,1.000 1.000-160,2.000 0.000 129,-2.000-1.000-65,-1.000 2.000-256,21.000-1.000-288,0.000-20.000 96,0.000 0.000 320,0.000 0.000-96,21.000 19.000-32,-1.000-19.000 32,-2.000 0.000-128,2.000 0.000 0,1.000 21.000-256,-1.000-21.000-609,0.000 0.000-416,-2.000 19.000-513,3.000-19.000-1986,-1.000 0.000-5604</inkml:trace>
  <inkml:trace contextRef="#ctx0" brushRef="#br0">2499.000 13075.000 1665,'0.000'20.000'11403,"0.000"-20.000"-11820,0.000 0.000 289,0.000 0.000 897,0.000 0.000 288,0.000 0.000-448,20.000 0.000-257,0.000 20.000 64,21.000-20.000-95,-23.000 19.000-225,3.000 1.000-32,19.000 0.000-64,-20.000-20.000 0,-1.000 20.000-224,21.000 0.000-257,-20.000 0.000-448,0.000-1.000-416,-20.000-19.000-1121,19.000 20.000-3044</inkml:trace>
  <inkml:trace contextRef="#ctx0" brushRef="#br0">2778.000 13035.000 13516,'0.000'0.000'-608,"0.000"0.000"287,0.000 0.000 770,-20.000 20.000 480,0.000 0.000-577,0.000 0.000-224,-19.000 19.000 192,19.000 1.000-159,0.000 20.000-225,0.000-21.000-993,20.000 1.000-1346,-21.000-20.000-4611</inkml:trace>
  <inkml:trace contextRef="#ctx0" brushRef="#br0">2877.000 12895.000 13516,'0.000'0.000'-192,"21.000"-19.000"96,-21.000 19.000 1313,0.000 0.000-736,0.000 0.000-481,0.000 0.000 32,18.000-20.000-32,2.000 20.000 0,0.000 0.000-32,21.000-19.000-96,-23.000 19.000-193,3.000 19.000-191,-1.000-19.000 159,0.000 39.000 193,0.000-18.000 160,-20.000 19.000 32,0.000-1.000-32,0.000 1.000 0,0.000 0.000 32,-20.000 0.000-96,20.000-21.000 96,20.000 1.000-32,-1.000 20.000-96,1.000-20.000 96,0.000 0.000 64,0.000-1.000-64,0.000 1.000-64,-1.000 1.000 64,1.000-2.000 320,-20.000-19.000 97,0.000 20.000-33,-20.000 0.000 65,1.000 20.000-289,-21.000-20.000-128,0.000-1.000-384,1.000 2.000-1346,-1.000-2.000-4836</inkml:trace>
  <inkml:trace contextRef="#ctx0" brushRef="#br1">5160.000 11942.000 4804,'-21.000'0.000'2370,"21.000"0.000"-2178,0.000 19.000 1314,0.000-19.000 640,0.000 0.000-865,0.000 0.000-800,0.000 0.000-129,0.000 0.000 353,21.000 0.000-97,-21.000-19.000-31,20.000 19.000-65,0.000 0.000-224,19.000 19.000 1,1.000-19.000 95,0.000 21.000-128,-1.000-21.000-31,21.000 20.000-65,-1.000-20.000 32,2.000 0.000-96,-22.000 0.000 0,21.000 0.000-64,-1.000 0.000 0,-19.000 0.000-64,-21.000 0.000-32,1.000-20.000-641,0.000 20.000-928,-20.000 0.000-1442,0.000 20.000-6566</inkml:trace>
  <inkml:trace contextRef="#ctx0" brushRef="#br1">2898.000 13849.000 9577,'0.000'0.000'224,"0.000"0.000"545,0.000 0.000 1377,-21.000 0.000-1025,21.000 0.000-673,0.000 0.000-160,0.000 0.000 225,0.000 0.000-33,21.000 0.000-127,-21.000 0.000-161,18.000 0.000 32,22.000 0.000 96,-19.000-19.000-224,17.000 19.000-96,3.000 0.000 64,18.000 0.000 33,-19.000 0.000-65,0.000 0.000-97,-1.000 0.000-383,1.000 0.000-641,-20.000 0.000-1153,19.000 0.000-5317</inkml:trace>
  <inkml:trace contextRef="#ctx0" brushRef="#br0">4028.000 12360.000 7238,'0.000'-21.000'1057,"0.000"21.000"-929,0.000 0.000 609,0.000 0.000-320,-19.000 0.000-33,19.000 21.000-32,-20.000-2.000-31,20.000 1.000 127,-20.000 19.000 161,20.000 2.000-1,0.000 19.000 1,0.000 19.000-257,0.000-20.000 0,0.000 21.000-95,0.000 0.000-161,20.000-1.000-32,0.000-19.000-128,-20.000-1.000-385,39.000 1.000-864,-19.000-21.000-1313,0.000 1.000-2980</inkml:trace>
  <inkml:trace contextRef="#ctx0" brushRef="#br0">4465.000 12558.000 12619,'-20.000'0.000'865,"0.000"0.000"-737,20.000 0.000 641,-19.000 0.000 384,19.000-19.000-961,0.000 19.000-320,19.000 0.000 32,1.000 0.000-64,0.000 0.000 32,20.000 0.000 32,-21.000 0.000-353,1.000 0.000-255,0.000 0.000 415,0.000 0.000-191,1.000 0.000 192,-21.000 19.000 320,0.000 1.000-32,0.000 0.000 96,0.000 20.000 64,-21.000-21.000-192,21.000 21.000 64,0.000 0.000-96,0.000-20.000 96,0.000 19.000 0,21.000-18.000-32,-1.000-1.000 0,-2.000-1.000 32,2.000 1.000 0,-20.000 20.000-64,21.000-20.000 160,-21.000 0.000 353,0.000-20.000 127,-21.000 20.000 1,1.000-1.000-129,2.000 1.000-352,-23.000-20.000-32,21.000 20.000-384,-20.000-20.000-1409,21.000 0.000-1122,-21.000 0.000-7463</inkml:trace>
  <inkml:trace contextRef="#ctx0" brushRef="#br0">4922.000 12837.000 14253,'19.000'0.000'480,"1.000"19.000"-480,-20.000-19.000 801,0.000 0.000 192,0.000 20.000-865,0.000-20.000-224,0.000 0.000-512,0.000 0.000-578,0.000 19.000-1600,0.000-19.000-6919</inkml:trace>
  <inkml:trace contextRef="#ctx0" brushRef="#br0">5239.000 12578.000 12203,'20.000'0.000'384,"0.000"0.000"-320,0.000-20.000 769,0.000 20.000 192,-1.000-19.000-480,1.000 19.000-449,0.000 0.000-96,0.000-21.000 32,-20.000 21.000 32,20.000 0.000-128,-20.000 0.000-128,-20.000 0.000 64,0.000 0.000 64,-20.000 21.000 31,21.000-2.000-31,-21.000 21.000 32,20.000-20.000-96,0.000 19.000 32,1.000-19.000 64,19.000 0.000-64,0.000 0.000 64,19.000 20.000 0,21.000-21.000-32,0.000 1.000-32,-1.000 1.000-128,21.000-1.000 63,-21.000-1.000 33,-19.000 1.000-64,1.000-1.000 64,-1.000 2.000 224,-20.000-1.000 256,-20.000 0.000 129,-21.000 0.000 63,2.000-1.000-223,-1.000 1.000-289,-19.000 0.000-64,19.000 0.000-545,0.000-20.000-1313,1.000 20.000-3939</inkml:trace>
  <inkml:trace contextRef="#ctx0" brushRef="#br0">5597.000 12499.000 8872,'-20.000'-40.000'3876,"-1.000"19.000"-4101,21.000 21.000 610,0.000 0.000 1569,0.000-19.000-897,0.000 19.000-385,21.000 0.000-159,-1.000 0.000-1,0.000 19.000 1,19.000-19.000-257,-19.000 41.000 32,20.000-21.000-96,-1.000 39.000-96,1.000-19.000 1,-20.000 39.000-33,19.000-19.000 96,-19.000 20.000-224,-20.000-2.000-545,20.000 3.000 321,-20.000-2.000-289,0.000-19.000-384,-20.000-1.000 321,0.000 1.000 127,1.000-21.000-1248,-21.000 1.000-2788</inkml:trace>
  <inkml:trace contextRef="#ctx0" brushRef="#br0">6569.000 12876.000 3299,'-39.000'40.000'5733,"39.000"-40.000"-5605,-20.000 0.000 1282,20.000 20.000 1024,0.000-20.000-673,0.000 0.000-1056,0.000 0.000 352,0.000 0.000 128,20.000 0.000-512,0.000 0.000-417,19.000 0.000-224,-19.000-20.000-64,20.000 20.000 32,-21.000 0.000-256,21.000 0.000-673,1.000 20.000-672,-23.000-20.000-385,2.000 0.000-2242</inkml:trace>
  <inkml:trace contextRef="#ctx0" brushRef="#br0">6629.000 13055.000 14445,'0.000'40.000'-192,"0.000"-20.000"352,20.000-20.000 673,-1.000 0.000-353,1.000 0.000-384,0.000 0.000-1409,21.000 0.000-1794,-3.000 0.000-6149</inkml:trace>
  <inkml:trace contextRef="#ctx0" brushRef="#br0">7522.000 12141.000 13196,'-40.000'20.000'32,"21.000"-20.000"-160,19.000 0.000 320,0.000 0.000 353,0.000 0.000-353,19.000 0.000 0,1.000 0.000-64,20.000 0.000-128,-19.000 0.000 0,17.000 0.000-128,3.000 0.000-160,-21.000 20.000 31,-2.000-1.000 33,3.000 1.000-32,-1.000 0.000 96,-20.000 0.000 128,0.000 20.000 0,0.000-21.000 64,0.000 1.000-32,0.000 1.000-32,0.000-2.000-96,20.000 1.000-32,-20.000 0.000-65,20.000-1.000-31,-20.000 2.000 128,19.000 19.000 32,21.000-21.000 64,-40.000 2.000 32,20.000-2.000 160,-20.000-19.000 384,0.000 20.000 417,0.000 0.000 96,-20.000 0.000-192,-20.000 0.000-641,1.000-20.000-256,19.000 19.000-288,-21.000-19.000-641,23.000 0.000-672,-2.000 0.000-2659</inkml:trace>
  <inkml:trace contextRef="#ctx0" brushRef="#br0">8118.000 12419.000 14189,'0.000'19.000'1345,"0.000"-19.000"-1409,0.000 0.000 288,0.000 0.000-288,0.000 0.000-1377,0.000 0.000-705,20.000 0.000-1474</inkml:trace>
  <inkml:trace contextRef="#ctx0" brushRef="#br0">8336.000 12220.000 3971,'20.000'0.000'7880,"0.000"-20.000"-7784,-20.000 20.000 192,19.000-19.000 513,1.000 19.000-545,0.000-20.000-192,1.000 0.000 64,-1.000 20.000-64,-2.000-20.000 64,-18.000 20.000-128,0.000 0.000-32,-18.000 0.000-320,-2.000 20.000 32,-1.000 0.000 256,-19.000 19.000-225,1.000-19.000-287,19.000 20.000 160,0.000 0.000 223,0.000-21.000 129,20.000 1.000-192,0.000 1.000 32,0.000-2.000 160,20.000 1.000 64,0.000 0.000 64,20.000-1.000 0,-1.000 2.000-64,2.000-1.000 0,-21.000-20.000 0,18.000 20.000 224,-17.000-1.000 32,-21.000-19.000 353,0.000 21.000 64,-21.000-21.000-417,21.000 19.000-224,-38.000-19.000-32,18.000 20.000-96,-1.000 0.000-1282,-19.000-20.000-2529</inkml:trace>
  <inkml:trace contextRef="#ctx0" brushRef="#br0">7601.000 12876.000 13452,'-59.000'19.000'-160,"39.000"2.000"-192,20.000-21.000 768,20.000 0.000 609,1.000-21.000-641,17.000 21.000-319,23.000 0.000-33,-2.000-19.000 64,20.000 19.000 352,20.000 0.000-96,0.000-20.000-288,0.000 20.000 33,1.000 0.000-65,-20.000-19.000-32,19.000 19.000-129,-40.000-20.000-543,0.000 20.000-513,-18.000 0.000-417,-21.000 0.000-1409,0.000 0.000-3715</inkml:trace>
  <inkml:trace contextRef="#ctx0" brushRef="#br0">8039.000 13075.000 11114,'-21.000'20.000'416,"1.000"0.000"-1376,20.000-1.000 639,-18.000 1.000 545,-3.000 20.000 33,21.000 19.000 63,-20.000-18.000-352,20.000 18.000 160,20.000 1.000 224,1.000-20.000 97,-3.000-1.000-193,2.000 1.000-96,21.000-20.000 289,-3.000 0.000 447,3.000-20.000-31,-1.000 0.000 32,-21.000 0.000-224,1.000-20.000-33,0.000 0.000-159,-20.000 0.000-97,0.000 0.000-128,-40.000 0.000-95,21.000 1.000-322,-21.000-2.000-287,-19.000 2.000-225,19.000-1.000-480,-1.000 20.000-640,2.000 0.000-2307</inkml:trace>
  <inkml:trace contextRef="#ctx0" brushRef="#br0">9031.000 12796.000 13933,'20.000'0.000'384,"-20.000"21.000"-448,0.000-21.000 737,0.000 0.000 31,0.000 0.000-608,0.000-21.000 129,0.000 21.000 287,20.000 0.000-96,0.000-20.000-223,-1.000 1.000 63,-19.000-1.000-160,40.000-20.000-64,-20.000 20.000-64,-20.000-19.000-128,20.000 19.000-128,-1.000 0.000-1,-19.000 0.000-159,20.000 20.000 192,-20.000 20.000 192,0.000 0.000 0,0.000 19.000 31,20.000 1.000 33,-20.000 0.000-64,0.000-20.000 32,20.000 19.000 32,1.000-18.000 64,-21.000-21.000 193,18.000 20.000 223,2.000-20.000 1,1.000-20.000-1,-1.000-1.000 129,0.000 1.000-129,-2.000 1.000-128,-18.000-1.000-320,21.000 0.000-128,-21.000-20.000-544,20.000 20.000-802,-20.000 1.000-576,0.000 19.000-1185,0.000 0.000-3779</inkml:trace>
  <inkml:trace contextRef="#ctx0" brushRef="#br0">9249.000 13075.000 14413,'-59.000'59.000'417,"19.000"-59.000"-706,40.000 20.000 513,-20.000-20.000 97,20.000 0.000-193,0.000-20.000-256,20.000 1.000-257,0.000-1.000 353,0.000-20.000 32,19.000 20.000 96,1.000 0.000-63,-1.000 20.000 31,-19.000 0.000 32,1.000 0.000-64,-1.000 20.000 32,0.000 0.000-64,-20.000 0.000 0,18.000 0.000 0,-18.000 19.000 32,0.000-19.000 32,21.000 20.000 384,-21.000-20.000 257,0.000-20.000 288,20.000 0.000-224,-20.000 0.000-225,20.000 0.000 1,0.000-20.000-33,-20.000-20.000-352,20.000 20.000-192,-1.000-19.000-64,1.000 19.000-576,-20.000 0.000-994,20.000-20.000-672,-20.000 40.000-897,0.000-20.000-5157</inkml:trace>
  <inkml:trace contextRef="#ctx0" brushRef="#br0">10302.000 12737.000 8359,'0.000'20.000'545,"-20.000"-20.000"-1890,0.000 0.000 1217,0.000 19.000 928,-1.000 1.000-447,-17.000 21.000-353,17.000-2.000 256,1.000 1.000 769,0.000 20.000-64,20.000-21.000-193,0.000 21.000-319,0.000-20.000-257,20.000-1.000 224,0.000-19.000 449,21.000 0.000 96,-2.000-20.000-32,21.000 0.000-160,-21.000-20.000-161,1.000 0.000-63,0.000-19.000 160,-1.000-1.000-65,-19.000 0.000-159,-20.000 0.000-129,0.000 1.000-128,-20.000-1.000-160,-19.000 19.000-128,19.000 2.000 32,-20.000-1.000-96,0.000 20.000-128,1.000 0.000-289,-1.000 0.000-800,1.000 20.000-1089,19.000-20.000-1794</inkml:trace>
  <inkml:trace contextRef="#ctx0" brushRef="#br0">10758.000 12976.000 14445,'20.000'59.000'1057,"0.000"-59.000"-993,-20.000 20.000 577,0.000-20.000 320,20.000 20.000-929,-20.000-20.000-641,0.000 0.000-1473,0.000 0.000-1121,0.000 0.000-5669</inkml:trace>
  <inkml:trace contextRef="#ctx0" brushRef="#br0">11116.000 12796.000 7559,'19.000'-39.000'224,"-19.000"19.000"-192,20.000 0.000 512,-20.000 0.000 1186,0.000 20.000-289,0.000-20.000-320,0.000 20.000-288,0.000 0.000-288,0.000 20.000-33,0.000-20.000-320,-20.000 20.000-192,20.000 20.000 0,-19.000-1.000 32,19.000 21.000 1,-20.000 0.000-1,20.000 0.000-64,0.000-1.000-1,0.000-19.000 33,0.000 0.000-320,39.000 19.000 160,-19.000-39.000-32,20.000 20.000-32,0.000-21.000 224,-1.000-19.000 64,-19.000 0.000 96,21.000 0.000 128,-23.000-19.000 193,-18.000-1.000 191,0.000 20.000 97,0.000-20.000-289,-18.000 0.000-191,-3.000 0.000-289,-19.000-19.000-385,1.000 19.000-640,-1.000 20.000-384,0.000-20.000-481,20.000 20.000-2050</inkml:trace>
  <inkml:trace contextRef="#ctx0" brushRef="#br0">11651.000 12817.000 10634,'0.000'-60.000'-32,"-19.000"40.000"832,-1.000 0.000 1250,0.000 0.000-929,-20.000 0.000-576,21.000 20.000-321,-21.000 0.000-192,20.000 20.000-64,-1.000 0.000-64,21.000 0.000 64,0.000 0.000 0,0.000 19.000-64,21.000-18.000-64,19.000-1.000-33,-1.000 19.000-31,1.000-20.000 64,19.000 22.000-96,-19.000-1.000 96,0.000-1.000 0,-21.000-19.000-33,1.000 20.000-127,0.000 0.000 256,-20.000-1.000 128,-20.000-19.000 192,0.000 20.000 513,-19.000-20.000 288,-1.000-1.000 96,1.000 1.000-192,-1.000 1.000-96,0.000-21.000-513,1.000 0.000 33,19.000-21.000-225,0.000 1.000-224,20.000-19.000-161,0.000-1.000 1,40.000-19.000-224,-20.000 19.000-257,19.000-20.000-64,21.000 1.000 161,-21.000 19.000 288,21.000 0.000 223,-21.000 1.000 129,-19.000-2.000 0,0.000 2.000 65,-20.000 19.000 95,0.000 0.000-192,-20.000 20.000 64,-20.000 0.000-96,1.000 0.000-577,-1.000 0.000-2081,-19.000 20.000-7784</inkml:trace>
  <inkml:trace contextRef="#ctx0" brushRef="#br1">10221.000 13631.000 10249,'-38.000'20.000'513,"38.000"-20.000"-33,-21.000 0.000 641,21.000 0.000-32,0.000 0.000-512,21.000 0.000 63,-1.000 0.000-63,19.000 0.000-193,1.000-20.000-224,19.000 20.000-31,21.000 0.000 95,-1.000 0.000-32,21.000 0.000-96,-21.000 0.000 64,40.000 0.000-64,-20.000 20.000-64,21.000-20.000 0,-2.000 20.000-32,1.000-20.000 32,0.000 20.000 64,-19.000 0.000-63,-21.000-20.000-33,20.000 19.000-97,-39.000-19.000-31,-1.000 20.000-256,-19.000-20.000-353,-1.000 0.000-640,-19.000 0.000-2307</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0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11135.000 12976.000 3427,'0.000'0.000'1217,"0.000"0.000"160,-19.000 0.000 929,19.000 0.000-384,0.000 0.000-609,0.000 0.000-352,-20.000 0.000-256,20.000 0.000-160,0.000 0.000-225,0.000 0.000-160,0.000 0.000-32,-20.000-20.000-64,20.000 20.000-32,0.000 0.000 128,0.000 0.000-32,0.000 20.000 193,0.000-20.000 127,20.000-20.000-160,-20.000 20.000-127,20.000-40.000-161,19.000 19.000 64,1.000 2.000-64,0.000-20.000 32,-1.000 19.000 0,1.000-21.000-32,19.000 22.000 0,2.000-21.000-32,-22.000 0.000 0,1.000 20.000-32,-20.000 20.000-97,-20.000 0.000 1,0.000 20.000 32,-20.000 0.000 96,-20.000 40.000 32,1.000 0.000 0,-22.000 18.000 32,2.000-17.000 128,-1.000 18.000 193,1.000-19.000 191,19.000 19.000-159,1.000-39.000-161,19.000-1.000-160,20.000-19.000 128,0.000-20.000-96,39.000-20.000-128,21.000-19.000 64,-1.000-1.000-192,22.000-19.000 128,18.000-21.000 32,-20.000 1.000 0,-20.000 18.000 0,1.000 3.000-96,-1.000 17.000 64,-39.000 21.000-128,0.000 20.000 160,-20.000 20.000 0,0.000 1.000 0,-20.000 18.000 96,-20.000 0.000 64,20.000 22.000 96,-19.000-2.000 257,-1.000 1.000-289,1.000-20.000-224,19.000-1.000 32,0.000 1.000-32,0.000-20.000 32,40.000-20.000 64,0.000-20.000-96,19.000 0.000 32,1.000-20.000-96,19.000 1.000 0,1.000-21.000 64,-21.000 20.000-96,1.000-19.000 64,1.000 18.000-96,-23.000 22.000-65,2.000-1.000 290,-20.000 20.000-1,-20.000 39.000 64,2.000 2.000 32,-3.000-1.000-32,1.000 19.000-96,0.000-19.000 0,0.000 0.000-96,20.000-1.000 0,0.000-19.000 32,0.000 0.000 64,0.000-20.000-704,0.000 20.000-1,0.000-20.000-1057,0.000 0.000-960,0.000 0.000-1858</inkml:trace>
  <inkml:trace contextRef="#ctx0" brushRef="#br0">12266.000 12837.000 11979,'-38.000'0.000'705,"17.000"0.000"-193,21.000 0.000 609,-20.000 0.000 0,20.000 0.000-160,0.000 0.000-577,20.000-20.000-95,1.000 20.000-193,-1.000 0.000-96,-2.000 0.000 0,2.000 0.000-32,1.000 0.000-192,-1.000 0.000-577,19.000 0.000-256,-39.000 0.000-160,20.000 0.000-97,-20.000 0.000-31,0.000 0.000-449,0.000 20.000-384,-20.000-20.000-1217,1.000 0.000-288</inkml:trace>
  <inkml:trace contextRef="#ctx0" brushRef="#br0">12286.000 12856.000 1345,'-58.000'0.000'2082,"37.000"20.000"224,1.000-20.000 417,0.000 0.000-994,1.000 19.000-704,19.000-19.000-224,-20.000 21.000-161,20.000-1.000-63,0.000 0.000-32,0.000-20.000-33,0.000 20.000-32,-20.000-20.000-63,20.000 19.000 31,0.000 1.000-95,0.000 0.000-97,20.000 0.000-96,-20.000 20.000-128,39.000-20.000 32,-19.000-1.000-64,21.000 1.000-64,-3.000 0.000 0,3.000 0.000-32,-1.000 0.000 32,-21.000 0.000 0,21.000-1.000 64,-40.000 1.000 64,20.000 1.000 32,-20.000-21.000 0,-20.000 19.000 0,-20.000 1.000 96,21.000 0.000 65,-21.000-20.000-1,-1.000 19.000-96,3.000-19.000-160,-3.000 0.000-64,2.000 0.000-449,19.000 0.000-448,20.000 0.000-608,0.000-19.000-577,20.000 19.000-2659</inkml:trace>
  <inkml:trace contextRef="#ctx0" brushRef="#br0">12663.000 12916.000 6149,'-18.000'-40.000'2339,"-3.000"20.000"-1955,1.000 20.000 545,0.000 0.000 224,0.000 0.000-256,-19.000 0.000-609,19.000 20.000-288,20.000-1.000 0,-20.000-19.000 256,20.000 21.000 97,20.000-1.000 63,0.000 0.000-64,0.000 0.000-95,19.000-1.000 63,1.000 1.000-192,-1.000 0.000-32,1.000 20.000-32,1.000-20.000 0,-23.000 19.000-32,3.000-19.000 192,-21.000 20.000 193,0.000-20.000 223,-21.000 19.000 1,3.000-19.000-161,-2.000 1.000-95,-21.000-2.000-193,3.000 1.000-160,-3.000-20.000 0,21.000 0.000 32,0.000 0.000-96,20.000-20.000-64,0.000 1.000-192,20.000-22.000 32,0.000 2.000 31,21.000-21.000-63,-3.000 21.000 96,3.000-21.000 96,-3.000 0.000 96,3.000 21.000 96,-21.000-1.000 0,-20.000 0.000 0,-20.000 20.000-64,0.000 1.000 32,-1.000-1.000-160,-17.000 20.000-384,-3.000 0.000-1698,-18.000 0.000-1986</inkml:trace>
  <inkml:trace contextRef="#ctx0" brushRef="#br1">18063.000 7710.000 960,'-19.000'0.000'609,"19.000"0.000"1569,0.000 0.000 96,0.000 0.000-448,-20.000 0.000-705,20.000 0.000-288,0.000 0.000 0,0.000 0.000-97,0.000 0.000-127,0.000 0.000 96,0.000 0.000-97,0.000 0.000 65,0.000 0.000-1,0.000 0.000-255,0.000 0.000 95,-20.000 0.000-95,20.000 0.000-65,0.000 0.000 96,0.000 0.000 1,0.000 0.000-65,0.000 0.000-128,0.000 0.000-192,0.000 0.000 449,0.000 0.000-385,0.000 0.000 64,0.000 0.000 65,0.000 0.000-65,20.000 0.000 32,-20.000 0.000-64,0.000 20.000 32,20.000-20.000-64,-1.000 0.000 33,1.000 19.000-65,0.000-19.000 96,0.000 20.000-64,1.000-20.000-96,-3.000 20.000-32,23.000 0.000 160,-21.000 0.000-96,0.000-20.000-64,19.000 20.000 160,-19.000-1.000-224,0.000 1.000 160,0.000 0.000-96,-1.000 0.000 96,21.000 0.000-288,-20.000-20.000 577,0.000 20.000-449,-1.000-1.000 480,1.000-19.000-320,0.000 21.000-32,0.000-1.000 0,1.000-20.000 0,-3.000 0.000-32,2.000 19.000 0,-20.000-19.000 0,0.000 0.000 64,20.000 0.000-96,-20.000 0.000 32,0.000 0.000 0,0.000 0.000 0,0.000 0.000 33,0.000 0.000 31,0.000 0.000-224,0.000 0.000 63,0.000 0.000-319,0.000 0.000-321,0.000 0.000-416,0.000-19.000-897,0.000 19.000-288,0.000-20.000-1922</inkml:trace>
  <inkml:trace contextRef="#ctx0" brushRef="#br1">18103.000 8087.000 1345,'0.000'0.000'128,"-20.000"0.000"352,20.000 0.000 2083,0.000 0.000-1410,20.000 0.000-577,-20.000 0.000 545,0.000 0.000 385,0.000 0.000-65,0.000 0.000-384,0.000 0.000-352,0.000 0.000 32,0.000 0.000 63,0.000 0.000-255,0.000 0.000-161,0.000 0.000 33,0.000 0.000-33,0.000 0.000 32,0.000-20.000-31,20.000 20.000 63,-20.000 0.000-63,0.000-20.000-33,21.000 20.000-160,-3.000-19.000 0,-18.000-1.000 32,20.000 20.000-191,1.000-21.000 31,19.000 2.000 0,-22.000-1.000 64,3.000-20.000 0,19.000 20.000 0,-1.000 0.000 64,-19.000 1.000 32,20.000-1.000 1,-20.000 0.000 31,19.000 0.000-64,1.000 0.000-32,-19.000 0.000-32,17.000 1.000 64,-18.000 19.000-95,1.000-20.000-65,-1.000 20.000 64,0.000-20.000-160,-20.000 20.000 128,0.000 0.000 0,0.000 0.000-128,0.000 0.000-321,0.000 0.000-736,0.000 0.000-1057,0.000 0.000-1153,0.000 20.000-5029</inkml:trace>
  <inkml:trace contextRef="#ctx0" brushRef="#br1">16654.000 12181.000 4804,'0.000'0.000'2338,"20.000"-20.000"-736,-20.000 0.000 576,0.000 0.000-416,0.000 0.000-257,20.000 0.000-128,-20.000 1.000-192,0.000-1.000-416,0.000 20.000-32,-20.000-20.000-97,20.000 20.000-415,-20.000-20.000 159,0.000 20.000-736,1.000 0.000 448,-1.000 20.000-128,-20.000 0.000-289,19.000 19.000 97,-17.000 1.000 32,17.000 0.000 192,1.000 19.000 0,20.000-19.000-64,0.000 19.000 64,0.000 1.000 0,0.000-20.000-32,20.000 0.000 0,1.000 0.000 32,-1.000-21.000 0,19.000-19.000 32,1.000 21.000 0,19.000-2.000 32,1.000-19.000 32,-1.000 0.000-32,20.000-19.000-32,-18.000-21.000-32,-2.000 0.000 64,-19.000-40.000-32,-20.000 40.000 32,-20.000-19.000-128,-20.000-1.000 32,0.000 1.000-96,-21.000 19.000-32,-17.000 0.000 96,-3.000 21.000-192,-18.000-1.000 96,20.000 20.000 288,-1.000 0.000 0,1.000 39.000-224,0.000-19.000 32,39.000 20.000 32,-1.000 0.000-65,21.000-21.000 130,21.000 21.000-66,-1.000-20.000 130,19.000 0.000-1,21.000 0.000-96,-21.000-1.000 256,21.000-19.000-96,-21.000 20.000-96,1.000-20.000-96,-1.000 0.000 64,1.000 0.000-320,1.000 0.000-897,-21.000 0.000-993,-2.000 0.000-737,3.000 0.000-2851</inkml:trace>
  <inkml:trace contextRef="#ctx0" brushRef="#br1">17330.000 12399.000 12908,'0.000'0.000'576,"0.000"20.000"-608,0.000-1.000 1762,0.000 2.000-97,0.000-1.000-896,0.000 0.000-256,18.000-1.000-129,-18.000 2.000-224,0.000-2.000-32,0.000 21.000-128,20.000-20.000-224,-20.000 19.000-545,0.000-19.000-832,0.000 0.000-1058,21.000 0.000-3395</inkml:trace>
  <inkml:trace contextRef="#ctx0" brushRef="#br1">17686.000 12240.000 11787,'-20.000'0.000'2882,"20.000"0.000"-2305,0.000 0.000 1121,0.000 0.000-1,20.000-20.000-928,0.000 20.000-289,19.000 0.000-223,2.000 0.000-129,-1.000 20.000-160,-1.000-20.000-32,1.000 20.000-577,0.000-20.000-864,-1.000 0.000-1346,1.000 0.000-2306</inkml:trace>
  <inkml:trace contextRef="#ctx0" brushRef="#br1">17826.000 12360.000 10473,'0.000'19.000'481,"0.000"1.000"1313,0.000-20.000 672,20.000 0.000-576,19.000 20.000-1090,1.000-20.000-319,-20.000 0.000-289,19.000 0.000-192,1.000 0.000-480,-20.000 0.000-1795,-20.000 0.000-3074</inkml:trace>
  <inkml:trace contextRef="#ctx0" brushRef="#br1">18719.000 12141.000 4612,'0.000'-40.000'5733,"0.000"40.000"-4708,0.000-20.000 993,-20.000 20.000-416,0.000 0.000-545,1.000 0.000-641,-1.000 0.000-352,0.000 20.000-96,-1.000 0.000-32,1.000 0.000 32,0.000 20.000-64,20.000-1.000 96,0.000 1.000 0,20.000 0.000 0,-20.000-1.000 0,41.000 1.000 32,-21.000-20.000 0,0.000 19.000 0,19.000-39.000 96,-19.000 21.000 289,0.000-21.000 351,19.000 0.000-31,21.000-21.000-128,-21.000-18.000-257,1.000 0.000-64,-20.000 18.000-96,-20.000-18.000-64,-20.000-1.000-96,-20.000 0.000-32,1.000 20.000-64,19.000 1.000 64,-20.000-1.000-128,1.000 20.000-672,19.000 0.000-834,0.000 0.000-1057,0.000 20.000-1729</inkml:trace>
  <inkml:trace contextRef="#ctx0" brushRef="#br1">19195.000 11902.000 13965,'-20.000'21.000'736,"20.000"-42.000"97,20.000 2.000 1249,0.000 19.000-929,0.000-20.000-768,19.000 20.000-289,-19.000-20.000-64,20.000 20.000 0,-20.000 20.000-160,19.000 0.000 64,-39.000-1.000 32,20.000 21.000 0,-20.000-21.000 32,-20.000 2.000 128,20.000 19.000-160,-20.000-20.000 128,1.000 19.000 320,-1.000-19.000-96,0.000 0.000-31,20.000 0.000-65,0.000 0.000-64,0.000-20.000-32,20.000 20.000-64,0.000-1.000-64,19.000-19.000-160,2.000 20.000-705,-21.000 0.000-1313,18.000 0.000-2530</inkml:trace>
  <inkml:trace contextRef="#ctx0" brushRef="#br1">19513.000 12479.000 14765,'0.000'20.000'289,"20.000"-1.000"383,-20.000-19.000 578,0.000 0.000-1090,20.000 21.000-929,-20.000-21.000-3395</inkml:trace>
  <inkml:trace contextRef="#ctx0" brushRef="#br1">16455.000 13273.000 11082,'-59.000'-20.000'577,"39.000"1.000"-161,0.000 19.000 513,0.000-20.000 640,1.000 20.000-416,19.000 0.000-704,0.000 0.000-193,0.000 0.000 0,19.000 0.000-192,1.000 0.000-64,20.000 0.000 64,-1.000 0.000 0,1.000 0.000-64,1.000 0.000 0,-2.000 0.000-96,1.000-20.000-288,-20.000 20.000-128,-20.000 0.000-545,0.000 0.000-545,-20.000 0.000 481,0.000 0.000 448,0.000 20.000 385,-1.000 0.000 192,3.000-1.000 64,-2.000 22.000 64,-1.000-2.000 160,21.000 0.000 0,0.000 2.000 1,21.000 18.000-129,-1.000-19.000-64,-2.000 0.000 64,3.000 0.000 256,-1.000-21.000 192,-20.000 1.000 225,20.000 0.000 384,-20.000 0.000 32,0.000-20.000-256,-20.000 20.000-513,0.000 0.000-319,-19.000-1.000-65,-2.000-19.000-161,21.000 20.000-415,-18.000-20.000-417,17.000 0.000-577,1.000 0.000-704,0.000 0.000-1537</inkml:trace>
  <inkml:trace contextRef="#ctx0" brushRef="#br1">17091.000 13333.000 7815,'20.000'-39.000'1537,"0.000"18.000"65,-20.000 1.000 31,-20.000 20.000-864,20.000 0.000-417,-20.000 20.000-31,0.000 1.000 95,0.000 18.000 161,1.000 0.000-225,19.000 21.000 0,-20.000 0.000 1,20.000-20.000-225,-20.000 0.000-32,20.000-1.000-64,20.000 1.000-32,-20.000-20.000-64,20.000 20.000-481,-1.000-21.000-704,1.000 1.000-737,0.000-20.000-2146</inkml:trace>
  <inkml:trace contextRef="#ctx0" brushRef="#br1">17587.000 13393.000 11370,'20.000'-21.000'705,"-20.000"2.000"-641,0.000 19.000 897,0.000-20.000-128,-20.000 20.000-321,0.000 0.000-512,0.000 20.000 0,1.000-20.000 64,-1.000 40.000 64,0.000-20.000 0,0.000 20.000-31,0.000-21.000 95,20.000 21.000-64,-19.000 20.000-96,19.000-21.000 96,0.000-19.000-96,19.000 20.000-32,1.000-20.000-32,0.000 0.000 0,20.000-1.000 32,-1.000 1.000 32,1.000-20.000 64,-1.000 0.000 0,1.000 0.000 0,1.000 0.000 96,-3.000-20.000 97,3.000 1.000 159,-21.000-21.000 65,0.000 20.000 31,-20.000-20.000-224,0.000 1.000-127,0.000-1.000 191,-20.000 0.000 193,-20.000 1.000-289,-1.000 18.000-224,2.000 2.000-256,-1.000 19.000 0,1.000 0.000-1218,-1.000 0.000-928,0.000 19.000-1025,21.000 2.000-7303</inkml:trace>
  <inkml:trace contextRef="#ctx0" brushRef="#br1">18044.000 13154.000 10089,'-20.000'-39.000'833,"0.000"39.000"-353,20.000 0.000 1122,0.000-20.000-417,0.000 20.000-897,0.000 0.000 417,20.000 0.000-32,0.000 20.000-1,-1.000-1.000-95,21.000 21.000-161,1.000 0.000-192,-3.000-1.000 33,3.000 21.000-33,-21.000-20.000-96,-2.000 20.000 64,3.000-1.000-96,-21.000-19.000 32,0.000 20.000-64,0.000-21.000-32,-21.000 1.000-32,3.000 0.000-64,-2.000-1.000-352,0.000-19.000-289,-21.000 20.000-832,23.000-40.000-1410,-3.000 20.000-4164</inkml:trace>
  <inkml:trace contextRef="#ctx0" brushRef="#br1">18579.000 13432.000 11370,'-20.000'-19.000'1378,"2.000"19.000"-161,18.000 0.000 865,-21.000 0.000-96,21.000 0.000-1122,0.000 0.000-223,21.000 0.000 0,17.000 0.000-449,-18.000 0.000-96,21.000 0.000 0,-2.000 0.000-192,1.000 0.000-96,0.000 0.000-737,-1.000 0.000-1089,-19.000 0.000-1345,0.000 0.000-5093</inkml:trace>
  <inkml:trace contextRef="#ctx0" brushRef="#br1">18660.000 13432.000 11979,'-61.000'40.000'833,"61.000"-20.000"-289,0.000 0.000 1442,0.000-20.000-160,41.000 20.000-961,-21.000-20.000-769,19.000 0.000-128,1.000 0.000-545,-1.000 0.000-1185,-19.000-20.000-2434</inkml:trace>
  <inkml:trace contextRef="#ctx0" brushRef="#br1">18996.000 13095.000 9833,'-20.000'-40.000'224,"20.000"40.000"673,0.000-20.000 1825,40.000 20.000-1152,1.000 0.000-705,-2.000 20.000-545,1.000-20.000-160,19.000 20.000-160,-19.000 0.000 0,-1.000 0.000 0,-19.000-1.000-64,-20.000 1.000 64,0.000 20.000 96,0.000-20.000 64,-20.000 0.000 33,1.000-1.000 191,-1.000 1.000 0,-20.000 1.000 97,20.000-2.000-289,20.000 1.000 0,0.000-20.000 128,0.000 20.000-63,0.000-20.000-97,20.000 19.000-128,20.000-19.000 0,-20.000 21.000-64,-1.000-21.000-288,1.000 0.000-481,0.000 20.000-1057,0.000-20.000-1345,0.000 19.000-3844</inkml:trace>
  <inkml:trace contextRef="#ctx0" brushRef="#br1">19294.000 13671.000 14061,'-20.000'40.000'704,"20.000"-21.000"1122,0.000 1.000 288,20.000-20.000-1569,0.000 0.000-449,-20.000 21.000-769,20.000-21.000-1665,-20.000 0.000-5285</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
    </inkml:context>
    <inkml:brush xml:id="br0">
      <inkml:brushProperty name="width" value="0.05292" units="cm"/>
      <inkml:brushProperty name="height" value="0.05292" units="cm"/>
      <inkml:brushProperty name="color" value="#ff0000"/>
    </inkml:brush>
  </inkml:definitions>
  <inkml:trace contextRef="#ctx0" brushRef="#br0">19533.000 8842.000 960,'-20.000'-20.000'1442,"20.000"20.000"-577,-21.000 0.000-513,21.000 0.000-96,0.000 0.000 0,0.000-19.000 161,0.000 19.000 63,0.000 0.000 225,0.000-20.000-64,0.000 20.000 416,0.000 0.000-129,0.000-20.000-127,0.000 20.000-96,0.000 0.000-33,-18.000 0.000-191,18.000 0.000-65,0.000 0.000 193,0.000 0.000-1,0.000 0.000-95,0.000 0.000 64,0.000-20.000-1,0.000 20.000-128,0.000 0.000-95,-20.000 0.000 63,20.000 0.000 97,0.000 0.000-97,0.000 0.000 65,0.000 0.000 63,0.000 0.000-128,0.000 0.000 1,0.000 0.000-161,0.000 0.000-32,0.000 0.000-64,0.000 0.000-63,0.000 0.000-1,0.000 0.000 64,0.000 0.000 0,0.000 0.000 32,0.000 20.000-32,0.000-20.000 0,0.000 0.000-160,0.000 0.000 32,0.000 0.000 33,0.000 0.000-33,0.000 20.000 64,0.000-20.000-96,0.000 0.000 64,0.000 0.000-64,20.000 0.000 32,-20.000 20.000-64,0.000-20.000 224,0.000 0.000-160,0.000 0.000 32,18.000 0.000-64,-18.000 0.000-32,0.000 19.000 160,0.000-19.000-96,0.000 0.000 96,21.000 0.000-32,-21.000 20.000 129,0.000-20.000-161,20.000 0.000 64,0.000 20.000-96,0.000-20.000 96,-1.000 20.000-224,1.000 0.000 96,0.000-20.000 0,0.000 20.000 0,19.000-1.000 32,-19.000 2.000 0,0.000-2.000-64,20.000 1.000 128,-21.000 0.000-224,1.000 0.000 160,0.000 0.000 0,21.000 0.000-96,-23.000-1.000 64,2.000 2.000 0,1.000-2.000 0,19.000 1.000 0,-21.000 0.000-32,21.000 0.000 64,-20.000-20.000 0,0.000 20.000-32,-20.000-20.000-32,19.000 0.000 128,-19.000 20.000-96,0.000-20.000-96,20.000 0.000 160,-20.000 0.000-32,0.000 0.000 32,0.000 0.000 32,0.000 0.000-64,0.000 0.000 0,0.000 0.000-64,0.000 0.000 32,-20.000-20.000 0,20.000 20.000-192,0.000 0.000 128,-19.000-20.000 0,19.000 20.000-64,-20.000 0.000-33,0.000-20.000 97,0.000 20.000-96,0.000-20.000 96,1.000 20.000 0,-1.000-20.000-96,0.000 1.000 128,-1.000 19.000 64,1.000-21.000-32,-18.000 21.000 96,17.000-19.000-192,-19.000-1.000 96,21.000 0.000 32,-21.000 0.000-32,0.000 0.000 64,1.000 0.000-32,19.000 1.000 0,-20.000-2.000 0,21.000 2.000 64,19.000-1.000-64,-20.000 0.000 128,0.000 0.000-224,0.000 0.000 96,-1.000 20.000 0,3.000-20.000 0,18.000 1.000 97,-20.000 19.000-193,20.000-20.000 64,-20.000 20.000 0,20.000 0.000 0,0.000 0.000 32,0.000 0.000-161,20.000 0.000 97,-20.000 0.000 64,20.000 20.000 0,-2.000-20.000-32,-18.000 0.000 0,21.000 19.000-32,-1.000 1.000 32,0.000-20.000 129,19.000 20.000-258,-19.000 0.000 129,0.000 0.000-32,20.000 19.000 64,-21.000-18.000-32,21.000-2.000 32,0.000 21.000-96,-1.000-20.000 64,2.000 20.000 0,-3.000-21.000-32,-18.000 2.000 64,21.000-2.000-128,-2.000 1.000 160,-19.000 0.000-128,20.000 0.000 160,-20.000-20.000-224,-1.000 0.000 96,-19.000 20.000 32,20.000-20.000 0,-20.000 0.000-96,0.000 0.000 96,0.000 0.000-192,0.000 0.000-96,0.000 0.000-737,0.000 0.000-769,-20.000-20.000-897,20.000 20.000-3330</inkml:trace>
  <inkml:trace contextRef="#ctx0" brushRef="#br0">20069.000 8743.000 4868,'0.000'0.000'513,"0.000"0.000"-161,0.000 0.000 1762,0.000 0.000-352,0.000 0.000-930,-20.000 0.000-287,20.000 20.000 63,-20.000-20.000-63,20.000 20.000-161,0.000-20.000-95,-20.000 20.000-97,0.000-1.000-32,1.000-19.000 64,-1.000 20.000 129,0.000 20.000-1,-21.000-20.000-64,23.000 19.000 0,-23.000 1.000 1,1.000-20.000-225,21.000 20.000 32,-21.000-20.000-64,20.000 19.000 0,0.000-18.000 0,1.000-2.000 160,-1.000 1.000-32,20.000 0.000 64,-20.000-20.000-127,20.000 20.000-65,0.000-20.000 0,0.000 0.000-32,0.000 0.000 32,0.000 0.000-32,0.000 0.000 0,0.000 0.000-64,0.000 0.000 0,0.000 0.000-1,0.000 0.000 1,0.000 0.000 64,0.000 0.000-128,0.000 0.000-32,0.000 0.000-32,0.000-20.000 160,20.000 20.000 32,0.000-20.000-32,-20.000 0.000-32,19.000 20.000-32,1.000-19.000-64,0.000-2.000 63,0.000-18.000 97,19.000 19.000 0,-19.000 0.000-32,21.000-20.000 0,-21.000 21.000 0,18.000-21.000 64,3.000 20.000 0,-2.000-20.000-64,1.000 20.000 32,0.000 0.000-32,-1.000 1.000 32,-19.000-1.000 32,0.000 0.000-32,0.000 20.000 0,-20.000-20.000 32,0.000 20.000 0,0.000 0.000 65,0.000 0.000 31,0.000 0.000-64,-20.000 0.000-96,20.000 20.000 0,-20.000-20.000 32,0.000 20.000-32,0.000 0.000 0,-19.000-1.000 32,-1.000 1.000 0,1.000 0.000 32,-1.000 0.000-32,-19.000 20.000 32,18.000 0.000 128,-18.000-1.000 128,-1.000 1.000 0,21.000-20.000-63,-21.000 19.000 95,21.000-18.000-128,19.000 18.000-64,0.000-19.000 0,0.000 0.000-96,-1.000 0.000-32,21.000-20.000 32,0.000 20.000-64,-18.000-20.000 32,18.000 0.000 32,0.000 20.000 0,0.000-20.000 32,0.000 0.000-64,-20.000 0.000 0,20.000 0.000-96,0.000 0.000 96,-20.000 19.000 0,20.000-19.000-32,0.000 0.000-32,0.000 0.000-32,0.000-19.000-96,20.000 19.000 64,-20.000-20.000 32,20.000 0.000 32,-2.000 0.000-64,3.000 0.000 96,19.000-20.000-97,-1.000 21.000 33,1.000-21.000 64,0.000 0.000 32,-1.000 0.000-64,21.000 1.000 64,-21.000-21.000 0,2.000 40.000 0,-3.000-20.000 64,3.000 20.000-32,-21.000 1.000-32,0.000-1.000 32,-1.000 20.000 32,-19.000-20.000 1,20.000 20.000-33,-20.000 0.000 32,0.000 0.000-96,0.000 0.000-32,-20.000 0.000-65,1.000 20.000 97,19.000-20.000-32,-40.000 20.000 64,19.000-1.000-32,-17.000 1.000 32,18.000 0.000 0,-21.000 20.000 0,2.000-1.000 0,-1.000-18.000 0,0.000 18.000-32,1.000-19.000 64,-1.000 20.000-32,1.000-20.000-32,19.000 20.000-128,0.000-21.000-801,0.000 1.000-416,20.000 0.000-1602</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2:53"/>
    </inkml:context>
    <inkml:brush xml:id="br0">
      <inkml:brushProperty name="width" value="0.05292" units="cm"/>
      <inkml:brushProperty name="height" value="0.05292" units="cm"/>
      <inkml:brushProperty name="color" value="#ff0000"/>
    </inkml:brush>
  </inkml:definitions>
  <inkml:trace contextRef="#ctx0" brushRef="#br0">18063.000 7710.000 960,'-19.000'0.000'609,"19.000"0.000"1569,0.000 0.000 96,0.000 0.000-448,-20.000 0.000-705,20.000 0.000-288,0.000 0.000 0,0.000 0.000-97,0.000 0.000-127,0.000 0.000 96,0.000 0.000-97,0.000 0.000 65,0.000 0.000-1,0.000 0.000-255,0.000 0.000 95,-20.000 0.000-95,20.000 0.000-65,0.000 0.000 96,0.000 0.000 1,0.000 0.000-65,0.000 0.000-128,0.000 0.000-192,0.000 0.000 449,0.000 0.000-385,0.000 0.000 64,0.000 0.000 65,0.000 0.000-65,20.000 0.000 32,-20.000 0.000-64,0.000 20.000 32,20.000-20.000-64,-1.000 0.000 33,1.000 19.000-65,0.000-19.000 96,0.000 20.000-64,1.000-20.000-96,-3.000 20.000-32,23.000 0.000 160,-21.000 0.000-96,0.000-20.000-64,19.000 20.000 160,-19.000-1.000-224,0.000 1.000 160,0.000 0.000-96,-1.000 0.000 96,21.000 0.000-288,-20.000-20.000 577,0.000 20.000-449,-1.000-1.000 480,1.000-19.000-320,0.000 21.000-32,0.000-1.000 0,1.000-20.000 0,-3.000 0.000-32,2.000 19.000 0,-20.000-19.000 0,0.000 0.000 64,20.000 0.000-96,-20.000 0.000 32,0.000 0.000 0,0.000 0.000 0,0.000 0.000 33,0.000 0.000 31,0.000 0.000-224,0.000 0.000 63,0.000 0.000-319,0.000 0.000-321,0.000 0.000-416,0.000-19.000-897,0.000 19.000-288,0.000-20.000-1922</inkml:trace>
  <inkml:trace contextRef="#ctx0" brushRef="#br0">18103.000 8087.000 1345,'0.000'0.000'128,"-20.000"0.000"352,20.000 0.000 2083,0.000 0.000-1410,20.000 0.000-577,-20.000 0.000 545,0.000 0.000 385,0.000 0.000-65,0.000 0.000-384,0.000 0.000-352,0.000 0.000 32,0.000 0.000 63,0.000 0.000-255,0.000 0.000-161,0.000 0.000 33,0.000 0.000-33,0.000 0.000 32,0.000-20.000-31,20.000 20.000 63,-20.000 0.000-63,0.000-20.000-33,21.000 20.000-160,-3.000-19.000 0,-18.000-1.000 32,20.000 20.000-191,1.000-21.000 31,19.000 2.000 0,-22.000-1.000 64,3.000-20.000 0,19.000 20.000 0,-1.000 0.000 64,-19.000 1.000 32,20.000-1.000 1,-20.000 0.000 31,19.000 0.000-64,1.000 0.000-32,-19.000 0.000-32,17.000 1.000 64,-18.000 19.000-95,1.000-20.000-65,-1.000 20.000 64,0.000-20.000-160,-20.000 20.000 128,0.000 0.000 0,0.000 0.000-128,0.000 0.000-321,0.000 0.000-736,0.000 0.000-1057,0.000 0.000-1153,0.000 20.000-5029</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03:41"/>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00"/>
    </inkml:brush>
    <inkml:brush xml:id="br4">
      <inkml:brushProperty name="width" value="0.05292" units="cm"/>
      <inkml:brushProperty name="height" value="0.05292" units="cm"/>
      <inkml:brushProperty name="color" value="#00ffff"/>
    </inkml:brush>
    <inkml:brush xml:id="br5">
      <inkml:brushProperty name="width" value="0.05292" units="cm"/>
      <inkml:brushProperty name="height" value="0.05292" units="cm"/>
      <inkml:brushProperty name="color" value="#ff00ff"/>
    </inkml:brush>
  </inkml:definitions>
  <inkml:trace contextRef="#ctx0" brushRef="#br0">9964.000 7292.000 3587,'-20.000'0.000'1217,"20.000"0.000"160,0.000 0.000 513,0.000 0.000 192,0.000 0.000-192,0.000 0.000-609,0.000 0.000-736,0.000 0.000-129,0.000 0.000 161,0.000 0.000-33,20.000 0.000-95,20.000 0.000-97,19.000 0.000-64,20.000 0.000-160,0.000 0.000-32,41.000 0.000-64,-1.000 0.000 353,1.000 0.000-225,19.000 0.000 0,-1.000 0.000 0,2.000 20.000 257,-21.000-20.000-129,0.000 0.000-128,-19.000 20.000-128,-21.000-20.000-96,0.000 0.000 0,-39.000 20.000-160,-1.000-20.000-513,-19.000 0.000-192,-20.000 0.000-224,0.000 0.000-224,0.000 0.000-1602,-20.000-20.000-4580</inkml:trace>
  <inkml:trace contextRef="#ctx0" brushRef="#br0">2758.000 9180.000 544,'-20.000'0.000'577,"0.000"0.000"448,20.000 0.000 672,-20.000 0.000 545,1.000 0.000-64,-1.000 0.000-736,20.000-20.000-321,-20.000 20.000 0,20.000 0.000-160,-20.000 0.000-96,20.000-20.000-257,0.000 20.000-127,0.000 0.000-257,0.000 0.000-192,0.000 0.000-160,0.000 0.000 128,20.000 20.000 160,-20.000-20.000 96,40.000 0.000-32,-21.000 0.000 97,21.000 0.000 127,0.000 0.000-64,-1.000 0.000-95,1.000 0.000-1,1.000 0.000-128,17.000-20.000-160,1.000 20.000 64,2.000 0.000-32,-2.000-19.000-32,1.000 19.000-96,-21.000 0.000 160,21.000 0.000-96,-1.000 0.000 0,-18.000 0.000 32,18.000 19.000 32,0.000-19.000-64,1.000 0.000 64,-21.000 0.000 0,21.000 0.000 32,-21.000 0.000 0,21.000 0.000-32,-19.000 0.000 160,-3.000 0.000-256,23.000 0.000 64,-22.000 0.000 0,21.000 0.000-32,-21.000 0.000 64,21.000 0.000 0,-1.000 0.000-64,-18.000 0.000 96,18.000 0.000-64,-1.000 0.000 65,3.000-19.000-33,-2.000 19.000 64,1.000 0.000 96,-21.000-21.000-288,1.000 21.000 64,-19.000 0.000 0,17.000 0.000-96,-18.000 0.000 96,1.000 0.000-97,-1.000 0.000-63,18.000 0.000 128,-17.000 0.000 32,19.000 21.000 64,-1.000-21.000-128,1.000 0.000 96,0.000 0.000 0,-1.000 19.000 96,1.000-19.000-128,-1.000 0.000 32,22.000 0.000-64,-23.000 0.000 128,3.000 0.000-32,18.000 0.000-64,1.000 0.000-32,-1.000 0.000 160,22.000 0.000-128,-22.000 0.000 0,20.000-19.000 32,0.000 19.000 0,-19.000 0.000-32,19.000-21.000 32,-20.000 21.000 0,2.000 0.000 0,-3.000 0.000 0,-17.000-19.000-64,-2.000 19.000-64,1.000 19.000 64,0.000-19.000 0,-1.000 0.000 32,1.000 0.000 0,-20.000 21.000 64,19.000-21.000-32,1.000 0.000 64,1.000 19.000-32,-2.000-19.000 0,1.000 0.000-32,-1.000 0.000 0,1.000 0.000 0,0.000 0.000 32,-1.000 0.000-32,21.000 0.000 0,-21.000 0.000 0,1.000 0.000 0,-1.000 0.000-32,22.000 0.000 64,-2.000 0.000-64,1.000-19.000 32,-1.000 19.000 0,1.000 0.000 32,-1.000 0.000-32,-18.000 0.000-32,18.000 0.000 32,-1.000 0.000-32,3.000 0.000 0,-2.000 0.000-64,20.000 0.000 32,-19.000 0.000 64,-1.000 0.000 0,2.000 0.000 0,-2.000 0.000 64,20.000-21.000-32,-19.000 21.000-32,-1.000 0.000 0,20.000 0.000 32,-18.000 0.000-64,-2.000 0.000 32,1.000 0.000 0,19.000-19.000-64,-20.000 19.000 32,1.000 0.000 32,20.000 0.000 0,-22.000 0.000 0,3.000 0.000 0,18.000 0.000 0,-20.000 0.000 32,1.000 0.000 0,-1.000 0.000-32,2.000 0.000 0,-2.000 0.000 0,0.000 0.000-32,1.000 0.000 0,-21.000 0.000 0,21.000 0.000 32,-1.000 19.000-128,2.000-19.000-1,18.000 0.000 129,-20.000 0.000-32,21.000 0.000 32,-21.000 0.000 32,0.000 0.000-32,2.000 0.000 32,-3.000-19.000 32,3.000 19.000-128,-22.000 0.000 32,1.000 0.000 32,-1.000 0.000-32,1.000 0.000 0,-20.000 0.000 0,19.000 0.000-64,-19.000 0.000 32,20.000 0.000 32,-19.000 0.000 32,-3.000 0.000 0,-18.000 0.000 0,20.000 0.000 0,-20.000 0.000 32,-20.000 0.000-96,2.000 0.000-96,-23.000 0.000-160,1.000 0.000-65,1.000 0.000-159,-21.000 0.000-1,1.000 0.000 225,0.000 0.000 192,-22.000 19.000 32,-18.000-19.000 64,0.000 0.000 0,0.000 21.000 64,-39.000-21.000 0,18.000 19.000 32,-19.000-19.000 0,1.000 20.000-32,-22.000 0.000 32,2.000 0.000-64,-2.000 0.000-64,2.000 0.000-96,-20.000 0.000 32,18.000-1.000-33,2.000 1.000 1,-22.000 0.000-64,22.000 0.000 64,0.000 0.000 128,-2.000 0.000 64,21.000-1.000 0,1.000 1.000 32,-22.000-20.000 96,22.000 21.000 64,19.000-21.000-128,-21.000 0.000-63,21.000 19.000-33,1.000-19.000-33,-1.000 0.000 1,-1.000 0.000 64,21.000 0.000 33,0.000 0.000-33,0.000-19.000 96,19.000 19.000 32,-19.000 0.000 32,0.000-21.000-128,0.000 21.000-96,18.000-20.000 0,-18.000 20.000 0,20.000 0.000-32,0.000-19.000 0,-20.000 19.000 0,40.000 0.000-32,-22.000-20.000 96,2.000 20.000 0,0.000-20.000 64,18.000 0.000-128,3.000 0.000 64,-1.000 0.000 0,-2.000 1.000-257,22.000-1.000 65,-1.000 0.000-160,-19.000 20.000 96,19.000-20.000 160,0.000 0.000 0,1.000 0.000 64,-22.000 0.000 64,23.000 1.000 32,-3.000 19.000 64,1.000-21.000-128,1.000 21.000-64,-1.000 0.000 32,1.000-19.000-225,-21.000 19.000-383,21.000 0.000 159,-1.000 0.000 97,-19.000-20.000-32,18.000 20.000 255,1.000 0.000 129,-19.000 20.000-64,19.000-20.000 32,1.000 0.000 32,-1.000 19.000-96,1.000 2.000-160,-1.000-2.000 160,-1.000-19.000 96,3.000 20.000 0,17.000 0.000 32,-19.000-20.000 0,40.000 20.000 128,-18.000-20.000 288,-3.000 0.000 33,21.000 0.000-385,0.000 0.000 32,0.000 0.000 64,0.000 0.000 32,0.000 0.000-96,0.000 0.000 96,0.000 0.000-128,0.000 0.000-96,21.000 0.000 0,-3.000 0.000-32,22.000 0.000-64,1.000 0.000 128,18.000 0.000 0,20.000 0.000 32,0.000 0.000 64,20.000-20.000-32,20.000 20.000 481,1.000 0.000 31,19.000 0.000-63,-1.000 0.000-257,2.000 0.000-32,18.000 0.000-64,2.000 0.000-31,-2.000 0.000-97,2.000 0.000 32,-2.000 0.000 32,1.000 0.000-32,-1.000 0.000-64,1.000 0.000 0,0.000 0.000 96,-19.000 20.000-192,18.000-20.000 32,0.000 0.000 96,2.000 20.000 0,-2.000-20.000-32,2.000 0.000 64,-2.000 0.000-32,20.000 0.000 64,-38.000 0.000 64,18.000 0.000 32,22.000 0.000-160,-22.000 0.000 64,1.000 0.000-63,-1.000 0.000-1,-18.000 0.000-32,18.000 0.000 0,2.000-20.000 0,-22.000 20.000-32,21.000 0.000-33,-21.000-20.000 1,2.000 0.000-32,0.000 20.000 160,-23.000-20.000-32,3.000 20.000 0,-21.000-19.000 0,20.000 19.000 0,-40.000 0.000-32,0.000-21.000-32,2.000 21.000-64,-22.000 0.000-256,1.000 0.000-160,-1.000 0.000 95,0.000 0.000 161,2.000 0.000 224,-2.000-19.000 64,1.000 19.000-32,-1.000 0.000 160,0.000 0.000 96,-19.000 0.000-96,1.000-20.000 33,-23.000 20.000-97,2.000 0.000-96,0.000 0.000 0,-20.000 0.000 0,0.000 0.000-96,0.000 0.000 0,-20.000 0.000-65,0.000 0.000 97,2.000 0.000 32,-3.000 0.000 0,1.000 0.000 0,-20.000 0.000-32,21.000 0.000 128,-21.000 0.000 0,-19.000 0.000 128,-1.000 0.000-95,-19.000 0.000 63,0.000 0.000 0,-1.000 0.000-64,-39.000 0.000-128,0.000 20.000 0,-21.000-20.000-64,2.000 19.000-96,-1.000-19.000-33,-19.000 21.000-31,-2.000-21.000 96,2.000 19.000 96,-2.000-19.000 64,2.000 20.000 32,-2.000-20.000 32,2.000 20.000 64,-2.000-20.000 32,2.000 20.000-32,0.000-20.000-96,-2.000 20.000-96,22.000-20.000 32,-21.000 0.000 0,19.000 20.000-32,22.000-20.000 32,-21.000 0.000 0,20.000 0.000 32,-1.000 0.000 32,1.000 0.000 64,20.000-20.000 0,-19.000 20.000-31,18.000 0.000-33,-19.000 0.000-32,20.000 0.000 0,0.000 0.000-65,-21.000 0.000-31,21.000 0.000-64,-20.000 0.000 96,19.000 0.000 64,1.000-20.000 0,0.000 20.000 64,0.000 0.000-64,-21.000 0.000 32,21.000 0.000 0,-20.000 0.000-32,-1.000 0.000 0,3.000 0.000 0,-3.000 0.000-128,1.000 0.000-64,20.000 0.000 64,-1.000 0.000 64,1.000 0.000 64,0.000 0.000 0,0.000 0.000 128,-21.000 0.000-64,41.000 0.000-64,-20.000 0.000 0,20.000 0.000-32,-2.000 0.000-32,22.000 20.000-128,1.000-20.000 32,17.000 0.000 128,1.000 0.000 64,20.000 0.000 128,-19.000 0.000 224,39.000 0.000 0,-20.000 0.000 97,20.000 0.000-97,-20.000 0.000-192,20.000 0.000-192,0.000 0.000 0,0.000 0.000-160,0.000 0.000-160,20.000 0.000-128,-20.000 0.000 448,40.000 0.000-32,-21.000 0.000-129,21.000-20.000-63,21.000 20.000 160,-3.000 0.000 32,22.000 0.000 32,-1.000-20.000-32,20.000 20.000 0,20.000-20.000 64,21.000 20.000 0,-21.000-20.000-32,19.000 20.000 96,22.000-19.000 0,-2.000 19.000-64,2.000-21.000 32,-2.000 2.000 0,0.000 19.000-32,22.000-20.000-32,-2.000 0.000 32,-20.000 20.000-32,41.000-20.000-32,-20.000 20.000 64,0.000 0.000 65,-1.000-20.000-33,20.000 20.000 0,-19.000 0.000 128,1.000 0.000 64,-2.000 0.000-128,0.000 0.000 32,-18.000 0.000-160,18.000 0.000 0,0.000 0.000 96,-18.000 0.000-96,18.000 20.000 0,1.000-20.000 0,-20.000 0.000 33,0.000 0.000 95,-1.000 20.000 0,1.000-20.000 32,-1.000 0.000-32,2.000 0.000-64,-22.000 20.000-32,22.000-20.000-32,-22.000 0.000 0,21.000 0.000-32,0.000 0.000 64,-20.000 0.000 0,19.000 0.000 0,-18.000 0.000 192,-21.000 0.000 225,19.000 0.000 63,-18.000 0.000-223,-1.000 0.000-225,-20.000 0.000-64,-20.000 0.000-32,2.000 0.000 0,-22.000 0.000 0,0.000 0.000-33,1.000 0.000 98,-21.000 0.000-33,-19.000 0.000 0,0.000 0.000 0,0.000 0.000-257,-20.000 0.000-896,-20.000 0.000-1794,0.000 0.000-7334</inkml:trace>
  <inkml:trace contextRef="#ctx0" brushRef="#br1">5001.000 7551.000 5925,'0.000'-41.000'1441,"0.000"22.000"-1088,0.000-1.000 512,21.000 20.000-65,-21.000-20.000-63,18.000 20.000-160,-18.000-20.000-225,0.000 20.000 0,0.000 0.000 193,20.000 20.000 127,-20.000 0.000-191,0.000 0.000-97,0.000 19.000-95,0.000 22.000-33,20.000-2.000 0,-20.000 21.000-64,0.000-1.000 0,0.000 20.000-96,0.000 21.000-31,0.000-21.000-65,0.000 20.000 32,0.000-20.000-32,0.000 1.000 0,0.000-21.000-32,0.000-19.000-33,0.000 0.000-31,0.000-1.000 64,0.000-19.000 64,0.000-20.000 0,0.000 0.000 32,0.000 0.000 65,-20.000-1.000-33,20.000-19.000 32,-20.000 0.000-64,20.000 0.000-320,0.000-19.000-225,0.000-21.000 97,-18.000 0.000 64,18.000 1.000-225,0.000-22.000-160,18.000 2.000 257,-18.000 0.000 128,0.000-41.000-33,-18.000 21.000-287,18.000-21.000 159,0.000-19.000 289,0.000 20.000-32,0.000-1.000 192,0.000 1.000 480,0.000 39.000 545,0.000 1.000 352,0.000 39.000-256,0.000 0.000-96,0.000 20.000-416,0.000 0.000-641,0.000 40.000 64,18.000 0.000 64,-18.000 19.000 0,20.000 40.000 0,-20.000 0.000 32,0.000 21.000 64,0.000 19.000-96,0.000 1.000-32,0.000-21.000 97,0.000-1.000 319,0.000-18.000-96,-20.000-40.000-352,20.000-1.000-32,20.000 1.000-32,-20.000-40.000-448,20.000-1.000-705,1.000-19.000-1890,-1.000 0.000-8488</inkml:trace>
  <inkml:trace contextRef="#ctx0" brushRef="#br1">7324.000 5822.000 4964,'20.000'-19.000'1057,"0.000"-1.000"-865,-20.000 20.000 161,19.000-21.000 640,-19.000 21.000 288,0.000 0.000-544,0.000 21.000 159,0.000-1.000-63,0.000-1.000 32,20.000 20.000-96,-20.000 21.000-321,0.000 20.000-256,20.000-1.000-128,-20.000 20.000-32,0.000 21.000 0,20.000-1.000-64,-20.000 20.000 32,0.000 0.000 0,20.000 1.000 32,-20.000-2.000-64,0.000 21.000 97,-20.000-20.000-1,20.000 20.000 96,-20.000-20.000 384,0.000 1.000 353,0.000-21.000-192,1.000 20.000 256,-21.000 0.000-513,20.000 0.000-96,-1.000 1.000 161,21.000-21.000-1,-18.000-1.000-287,18.000 2.000-65,-20.000-1.000-128,20.000 0.000-32,0.000-39.000-64,0.000-1.000 64,0.000-19.000-64,20.000 0.000 0,-20.000-41.000-129,18.000 1.000-159,3.000-20.000-609,-1.000-20.000-192,0.000 1.000 32,0.000-1.000-32,-1.000-40.000-64,-19.000 20.000 0,0.000-19.000-65,0.000-21.000 578,0.000 1.000 608,-19.000-1.000 384,19.000-19.000 288,-20.000 19.000 514,20.000-19.000-33,0.000-1.000-193,0.000 1.000-319,0.000 0.000 95,0.000-20.000 65,20.000-20.000-96,-1.000 19.000-33,-19.000-38.000-223,0.000 19.000-289,0.000-41.000-449,0.000 22.000-223,-19.000-21.000 383,-1.000 40.000 258,20.000 0.000 31,-20.000 39.000 0,20.000 1.000 128,0.000 19.000-160,0.000 21.000 0,-20.000-1.000-64,20.000 21.000-32,0.000-1.000 0,0.000 0.000 64,-21.000 21.000-32,21.000-2.000-32,0.000 21.000-129,0.000 0.000-1728,0.000 21.000-161,0.000-2.000-2627</inkml:trace>
  <inkml:trace contextRef="#ctx0" brushRef="#br1">9666.000 3954.000 5381,'0.000'20.000'4260,"0.000"-20.000"-4324,21.000 20.000 416,-21.000-1.000 321,20.000-19.000-257,-2.000 41.000-352,-18.000-22.000-64,20.000 1.000 64,-20.000 19.000 0,21.000 1.000-32,-21.000 20.000 577,0.000-1.000-257,0.000 2.000-288,0.000-2.000 160,-21.000 20.000 33,21.000 21.000-65,-20.000-1.000-64,2.000 1.000-128,18.000-1.000 0,0.000 0.000 32,0.000 1.000-128,0.000 20.000 0,0.000-1.000 160,0.000 19.000 480,0.000-18.000-255,0.000 19.000 575,0.000-1.000-191,0.000 22.000 32,18.000-21.000 608,-18.000 0.000-1281,0.000 20.000 32,20.000-20.000-32,-20.000 0.000 0,0.000 0.000-32,21.000 0.000 0,-21.000 1.000 32,0.000 18.000 32,0.000-19.000 32,0.000 1.000 96,0.000-1.000-31,-21.000-20.000 63,21.000 19.000-64,0.000 2.000 128,0.000-21.000 33,0.000 0.000-225,0.000 1.000 96,0.000-1.000-96,0.000-20.000 0,0.000 1.000 96,21.000-21.000-128,-21.000 1.000-32,20.000-1.000 128,0.000-20.000-128,-20.000 1.000 33,19.000-20.000-65,1.000 0.000 0,0.000-1.000 64,-20.000-19.000-193,0.000-20.000 1,0.000 20.000 0,20.000-20.000 96,-20.000 0.000-128,-20.000-20.000-224,20.000 0.000-161,0.000 1.000-224,-20.000-21.000-800,20.000 0.000-513,0.000 0.000-192,-20.000 0.000-2114</inkml:trace>
  <inkml:trace contextRef="#ctx0" brushRef="#br1">1329.000 11148.000 13965,'-59.000'20.000'961,"39.000"-20.000"-449,20.000 0.000 33,0.000 0.000-321,0.000 0.000 128,20.000 0.000-96,-2.000 0.000-192,23.000 0.000-31,18.000-20.000 31,1.000 20.000-32,-1.000-20.000-96,20.000 20.000-481,-19.000-20.000-128,-21.000 20.000-191,2.000 0.000 191,-21.000 0.000 449,-20.000 0.000 288,0.000 0.000-128,0.000 20.000 64,-41.000 0.000 128,21.000 20.000-96,-19.000-1.000-32,19.000 1.000 0,0.000-1.000-32,0.000 1.000 0,20.000 0.000-64,20.000-1.000 0,-20.000 1.000 96,20.000 0.000 0,0.000-19.000 32,1.000-2.000 128,-21.000 1.000 256,18.000 0.000 417,-18.000-20.000-513,-18.000 20.000-128,-23.000-20.000-63,1.000 0.000-129,1.000 0.000-321,-1.000 0.000-992,-19.000 20.000-1025,39.000-20.000-4805</inkml:trace>
  <inkml:trace contextRef="#ctx0" brushRef="#br1">2122.000 11088.000 15662,'0.000'-19.000'1089,"0.000"38.000"-1569,-20.000 1.000 352,2.000 0.000 1153,18.000 0.000 64,-20.000 20.000-865,-1.000-21.000-32,21.000 41.000-192,-20.000-1.000-96,0.000 1.000-224,20.000-21.000-289,0.000 22.000-63,20.000-21.000-482,-20.000-1.000-191,41.000-19.000-481,-21.000 0.000-2145</inkml:trace>
  <inkml:trace contextRef="#ctx0" brushRef="#br1">2341.000 11326.000 13901,'-20.000'20.000'-321,"0.000"0.000"-191,20.000 20.000 640,-19.000 0.000 160,19.000 0.000-256,0.000 0.000 0,19.000-21.000 0,21.000 1.000 96,0.000 0.000 385,-1.000-20.000 31,22.000 0.000 129,-23.000 0.000 224,3.000-20.000 32,-3.000 0.000-128,-38.000 1.000-97,0.000-2.000-255,0.000 2.000-289,-38.000-21.000-288,-3.000 19.000-801,3.000-18.000-513,-23.000 19.000-543,22.000 20.000-2564</inkml:trace>
  <inkml:trace contextRef="#ctx0" brushRef="#br1">2580.000 11009.000 10890,'59.000'0.000'160,"-39.000"0.000"865,0.000 19.000 0,19.000 1.000 448,-19.000 20.000-448,20.000 20.000-352,-21.000-1.000 96,21.000 1.000 127,-20.000 19.000-543,-20.000 0.000-161,20.000-18.000-128,-20.000 18.000-32,0.000-39.000 64,0.000 0.000 0,0.000 19.000 0,-20.000-19.000-64,20.000-20.000-672,-20.000 19.000-1026,0.000-19.000-2017,0.000-20.000-8072</inkml:trace>
  <inkml:trace contextRef="#ctx0" brushRef="#br1">3374.000 11247.000 13132,'0.000'0.000'929,"0.000"0.000"-577,0.000 0.000 1666,0.000 0.000-288,0.000 0.000-609,38.000 20.000-288,-18.000-20.000-481,21.000 0.000-256,-21.000 0.000 32,19.000 0.000-352,1.000 0.000-929,-1.000 0.000-1121,-19.000 0.000-2082</inkml:trace>
  <inkml:trace contextRef="#ctx0" brushRef="#br1">3412.000 11425.000 14894,'0.000'21.000'-32,"20.000"-21.000"224,1.000 19.000 1057,19.000-19.000 160,-1.000 0.000-1024,-19.000 0.000-546,20.000-19.000-1280,-21.000 19.000-1153,1.000 0.000-5254</inkml:trace>
  <inkml:trace contextRef="#ctx0" brushRef="#br1">4267.000 10869.000 11530,'0.000'0.000'353,"0.000"-20.000"287,0.000 20.000 1795,0.000 20.000-1538,-21.000 0.000-833,21.000 0.000 448,0.000 20.000 1,0.000 20.000-481,0.000-21.000 0,21.000 1.000-161,-21.000 0.000-447,20.000 0.000-705,0.000-20.000-737,-2.000-1.000-2114</inkml:trace>
  <inkml:trace contextRef="#ctx0" brushRef="#br1">4068.000 11227.000 15182,'0.000'20.000'160,"20.000"-20.000"-448,0.000 0.000 1056,19.000 0.000 770,22.000 0.000-609,18.000-20.000-769,20.000 20.000-128,-20.000-20.000 0,0.000 20.000-32,-18.000 0.000-320,-3.000 0.000-897,-17.000 0.000-641,-3.000 0.000-1537,-17.000 0.000-4357</inkml:trace>
  <inkml:trace contextRef="#ctx0" brushRef="#br1">4088.000 11465.000 10602,'59.000'0.000'64,"-39.000"-19.000"320,21.000 19.000 417,-23.000 0.000 576,2.000 19.000-512,1.000 2.000-769,-1.000-21.000 160,-20.000 19.000 0,0.000 21.000 97,0.000-20.000-1,-20.000 0.000 161,-1.000 0.000 255,1.000 0.000-95,20.000 0.000-481,-18.000-1.000-224,36.000 1.000-96,-18.000-20.000 96,20.000 20.000-449,21.000-20.000-640,-3.000 0.000-800,3.000-20.000-1859,18.000 0.000-5477</inkml:trace>
  <inkml:trace contextRef="#ctx0" brushRef="#br1">4584.000 11465.000 12491,'-20.000'61.000'-320,"0.000"-42.000"576,20.000 21.000 1794,-20.000-20.000-993,20.000 0.000-1121,0.000 19.000 0,0.000-39.000 96,0.000 20.000 32,0.000-20.000-64,20.000-20.000 128,-20.000 20.000 0,20.000-39.000-192,0.000 19.000 0,-20.000-20.000 64,21.000 20.000 0,-1.000 1.000-128,-2.000-2.000 64,2.000 21.000 160,-20.000 0.000 0,21.000 0.000 0,-1.000 0.000 0,-20.000 21.000-31,20.000-2.000-33,-20.000-19.000 32,18.000 20.000-64,-18.000 0.000 0,21.000-20.000 0,-21.000 0.000 0,0.000 0.000-128,0.000 0.000-33,20.000 0.000-159,-20.000-20.000-577,20.000 0.000-64,0.000 1.000 385,19.000-2.000 448,-19.000 21.000 512,0.000 0.000 865,0.000 0.000 161,-20.000 21.000-97,0.000-2.000-352,19.000 1.000-385,-19.000 20.000-384,0.000-20.000-192,0.000 0.000-160,0.000-1.000-865,0.000 1.000-2050,0.000 0.000-5413</inkml:trace>
  <inkml:trace contextRef="#ctx0" brushRef="#br1">5656.000 11188.000 12075,'0.000'0.000'1153,"0.000"0.000"-1473,0.000 19.000 1024,0.000-19.000 1186,20.000 20.000-705,-20.000 20.000-480,20.000-1.000-289,-20.000 1.000 1,20.000 20.000-417,-20.000-20.000-96,20.000 0.000-97,-20.000-21.000-255,19.000 2.000-545,-19.000-2.000-384,20.000 1.000-449,-20.000-20.000-672,20.000-20.000-2627</inkml:trace>
  <inkml:trace contextRef="#ctx0" brushRef="#br1">5973.000 11009.000 13708,'21.000'-21.000'385,"-1.000"21.000"-449,-20.000 0.000 512,20.000 0.000 417,-20.000 0.000 288,19.000 21.000-672,-19.000 18.000-353,20.000-18.000 0,-20.000-2.000-96,0.000 21.000-32,0.000-20.000-96,0.000 0.000 64,0.000-20.000 64,0.000 20.000 64,0.000-20.000 32,0.000 0.000-128,0.000 19.000-64,0.000-19.000 96,20.000 0.000 32,0.000 20.000-32,0.000-20.000-128,19.000 0.000-673,-19.000 0.000-576,20.000 0.000-1346,-19.000 0.000-7783</inkml:trace>
  <inkml:trace contextRef="#ctx0" brushRef="#br1">6589.000 11247.000 13869,'0.000'0.000'896,"0.000"0.000"-1280,20.000 0.000 672,0.000 20.000 577,19.000-20.000 192,1.000 0.000-416,19.000 0.000-417,2.000-20.000-128,-23.000 20.000-128,3.000-20.000-320,-1.000 20.000-1250,-21.000 0.000-864,1.000 0.000-2723</inkml:trace>
  <inkml:trace contextRef="#ctx0" brushRef="#br1">6749.000 11168.000 11402,'0.000'39.000'449,"18.000"1.000"95,-18.000 0.000 609,0.000 19.000 225,20.000-19.000-1154,-20.000-1.000-256,0.000 1.000-417,21.000-19.000-415,-21.000-2.000-418,20.000 2.000-1184,0.000-21.000-2947</inkml:trace>
  <inkml:trace contextRef="#ctx0" brushRef="#br1">7125.000 10969.000 15598,'21.000'0.000'-160,"-1.000"0.000"192,-2.000 0.000 96,2.000 0.000 193,1.000 19.000 63,-1.000-19.000-352,0.000 21.000-128,-2.000-21.000-96,3.000 19.000 128,-21.000 22.000-97,0.000-22.000-159,-21.000 1.000 64,21.000 0.000 352,-18.000 0.000 160,18.000-20.000 97,-20.000 0.000-225,20.000 20.000 0,20.000-20.000 0,-20.000 0.000 96,18.000 0.000 0,23.000 0.000-192,-21.000-20.000-576,19.000 20.000-641,-19.000 0.000-1282,20.000 0.000-5188</inkml:trace>
  <inkml:trace contextRef="#ctx0" brushRef="#br1">7066.000 11386.000 5829,'0.000'-20.000'1602,"0.000"20.000"-161,-20.000 0.000 705,20.000 0.000 32,-20.000 0.000-320,20.000 0.000-449,-20.000-20.000-320,20.000 20.000-128,0.000 0.000-224,-20.000 0.000-321,20.000 0.000-288,0.000 0.000-96,0.000 0.000-32,0.000 0.000-288,20.000 0.000 192,-20.000 0.000 128,40.000 20.000-32,-20.000-20.000 0,19.000 0.000 64,2.000 20.000-128,-3.000-20.000 96,3.000 20.000 0,-21.000-1.000-128,0.000 2.000 0,-20.000-2.000 0,0.000 2.000 192,0.000-2.000 0,-40.000 2.000 0,19.000-2.000 160,-17.000 1.000-224,18.000 0.000 128,-1.000-20.000-96,1.000 20.000 65,20.000-20.000-258,20.000 0.000 65,1.000 0.000 193,17.000 0.000-97,23.000 0.000-32,-2.000 0.000-417,1.000 0.000-223,-21.000-20.000-610,21.000 20.000-607,-21.000 0.000-1699,22.000-20.000-5989</inkml:trace>
  <inkml:trace contextRef="#ctx0" brushRef="#br1">8039.000 11326.000 16559,'0.000'0.000'-192,"0.000"0.000"416,40.000 0.000 897,-1.000-20.000-192,21.000 20.000-480,-1.000-19.000-385,-19.000 19.000-160,19.000-20.000-481,-19.000 20.000-384,-1.000-20.000-1505,-19.000 20.000-1986,-20.000 0.000-6149</inkml:trace>
  <inkml:trace contextRef="#ctx0" brushRef="#br1">8257.000 11128.000 6342,'0.000'40.000'4964,"20.000"-20.000"-4868,-20.000 19.000 449,0.000 1.000 1697,0.000-1.000-512,0.000-19.000-1410,0.000 20.000-384,0.000 0.000-353,0.000 0.000-864,19.000-21.000-1409,-19.000 2.000-5542</inkml:trace>
  <inkml:trace contextRef="#ctx0" brushRef="#br1">8674.000 11148.000 12908,'0.000'0.000'384,"0.000"-20.000"-384,20.000 20.000 513,-1.000-20.000 544,21.000 20.000-609,1.000-20.000-448,-3.000 20.000-160,3.000 0.000-225,-3.000 20.000 289,-17.000 0.000-384,-1.000 20.000-193,-20.000-20.000 225,0.000-1.000 384,-20.000 21.000 96,20.000-20.000 32,-21.000 19.000-64,21.000-19.000-96,-18.000 0.000-289,18.000 0.000 33,18.000 0.000 32,3.000 0.000 0,19.000 20.000 287,-20.000-21.000 33,-1.000 2.000-32,1.000-21.000 32,-20.000 19.000 129,0.000 2.000 607,-20.000-21.000 289,-19.000 19.000-288,-1.000-19.000-385,-19.000 0.000-480,-2.000 0.000-512,22.000 0.000-321,-1.000-19.000-1634</inkml:trace>
  <inkml:trace contextRef="#ctx0" brushRef="#br1">9110.000 10949.000 7334,'-19.000'-20.000'7720,"38.000"20.000"-7944,-19.000 0.000 256,20.000 0.000 192,0.000 0.000-96,0.000 0.000-96,0.000 20.000-96,-1.000-20.000-64,1.000 20.000-96,0.000 20.000 127,-20.000-21.000 1,0.000 1.000 128,0.000 1.000 32,-20.000 18.000 289,0.000-39.000 287,20.000 20.000-31,-19.000 0.000-129,19.000-20.000-287,0.000 20.000-225,0.000-20.000-129,19.000 0.000 97,21.000 0.000-416,19.000 0.000-1218,-18.000 0.000-1441,-1.000-20.000-7527</inkml:trace>
  <inkml:trace contextRef="#ctx0" brushRef="#br1">9626.000 10750.000 2370,'20.000'20.000'9769,"0.000"0.000"-9801,21.000 0.000 160,-3.000 19.000 1217,3.000 1.000 321,-2.000 0.000-577,1.000 0.000-673,-20.000 19.000 65,19.000 1.000 127,-39.000 0.000-287,20.000-1.000-289,-20.000 1.000 0,-20.000-21.000-128,-19.000 21.000-289,19.000-1.000-287,-39.000 2.000-738,19.000-21.000-736,-19.000-1.000-1057,-2.000 1.000-3555</inkml:trace>
  <inkml:trace contextRef="#ctx0" brushRef="#br1">5398.000 10869.000 10762,'20.000'-39.000'865,"1.000"39.000"-898,-21.000-20.000 546,0.000 20.000 896,0.000 0.000-896,-21.000 20.000-257,1.000 19.000 257,20.000 1.000-65,-20.000 39.000 32,0.000 2.000-255,0.000 18.000 31,1.000 0.000-160,-1.000-20.000-64,20.000 21.000-32,0.000-41.000-96,0.000 21.000 64,20.000-40.000-288,-1.000 19.000-97,1.000-39.000-288,0.000 20.000-832,0.000-20.000-2178</inkml:trace>
  <inkml:trace contextRef="#ctx0" brushRef="#br1">3671.000 12438.000 11466,'-20.000'0.000'1506,"20.000"0.000"-994,0.000 0.000 1474,0.000 0.000 256,0.000 0.000-1057,20.000 21.000-224,-20.000-21.000-256,20.000 0.000-417,-1.000 0.000-160,1.000 0.000-128,20.000 0.000-224,-19.000 0.000-705,17.000 0.000-608,-18.000 0.000-962,1.000 0.000-896,-1.000 0.000-3715</inkml:trace>
  <inkml:trace contextRef="#ctx0" brushRef="#br1">3791.000 12518.000 14477,'-41.000'40.000'385,"21.000"-40.000"-738,20.000 20.000 994,-20.000-20.000 512,40.000 0.000-160,-20.000 20.000-449,20.000-20.000-95,21.000 0.000-321,-3.000 0.000-224,3.000-20.000-801,-21.000 20.000-1473,19.000 0.000-1954,1.000 0.000-6405</inkml:trace>
  <inkml:trace contextRef="#ctx0" brushRef="#br1">4941.000 12042.000 12139,'0.000'0.000'64,"-19.000"39.000"-224,-1.000-19.000 320,20.000 20.000 481,0.000 19.000-353,-20.000-19.000-224,20.000 20.000-128,0.000-41.000-641,0.000 22.000-352,0.000-22.000-1057,20.000 21.000-3363</inkml:trace>
  <inkml:trace contextRef="#ctx0" brushRef="#br1">4704.000 12518.000 12619,'-61.000'0.000'993,"61.000"0.000"-1249,0.000 0.000 608,0.000 0.000 353,41.000 21.000 128,-1.000-21.000-481,-1.000 0.000-352,21.000-21.000-128,19.000 21.000-128,0.000-19.000-577,-20.000 19.000-2178,2.000 0.000-6630</inkml:trace>
  <inkml:trace contextRef="#ctx0" brushRef="#br1">4862.000 12697.000 10570,'-20.000'40.000'96,"20.000"-1.000"-192,-19.000 2.000 160,19.000-2.000 544,-20.000 0.000 129,20.000 2.000-321,0.000 18.000-288,20.000-19.000 161,-1.000 0.000 95,1.000 0.000-64,20.000-21.000-128,-20.000 1.000-31,19.000-20.000 63,1.000-20.000-96,-19.000 20.000 128,-3.000-39.000 321,2.000 19.000 95,-20.000 0.000 33,0.000-20.000-321,-20.000 20.000-127,2.000 1.000 63,-23.000-21.000-384,1.000 40.000-352,21.000-20.000-513,-21.000 20.000-993,20.000 0.000-2146</inkml:trace>
  <inkml:trace contextRef="#ctx0" brushRef="#br1">5498.000 12638.000 17680,'0.000'19.000'160,"0.000"1.000"-480,-21.000-20.000 320,1.000 20.000-160,2.000-20.000-1794,-3.000 20.000-3875</inkml:trace>
  <inkml:trace contextRef="#ctx0" brushRef="#br1">5854.000 12319.000 13004,'-39.000'-19.000'1249,"39.000"19.000"-1281,0.000 0.000 865,0.000 19.000 288,20.000 1.000-64,-20.000 1.000-320,0.000 18.000-289,19.000 0.000-96,-19.000 22.000-63,0.000-21.000-482,20.000 19.000 386,-20.000-19.000-322,0.000-1.000-543,20.000-19.000-641,-20.000 0.000-769,21.000 0.000-1057,-21.000-20.000-4581</inkml:trace>
  <inkml:trace contextRef="#ctx0" brushRef="#br1">6073.000 12360.000 16751,'40.000'-41.000'-192,"-40.000"41.000"224,0.000 20.000 449,0.000 1.000 319,0.000-2.000-319,20.000 1.000-353,-20.000 19.000-32,19.000-18.000-96,1.000 19.000 0,20.000-21.000 96,1.000-19.000-256,-3.000 21.000-384,23.000-21.000-610,-22.000 0.000-1120,1.000-21.000-1730</inkml:trace>
  <inkml:trace contextRef="#ctx0" brushRef="#br1">6370.000 12339.000 12651,'-18.000'21.000'1186,"18.000"-2.000"-1250,0.000 1.000 448,0.000 19.000 1249,0.000 2.000-223,0.000-2.000-1282,0.000 1.000-384,0.000 0.000-994,0.000 0.000-799,0.000-1.000-1411</inkml:trace>
  <inkml:trace contextRef="#ctx0" brushRef="#br1">6986.000 12479.000 9480,'40.000'0.000'1442,"-40.000"0.000"-481,0.000-20.000 929,0.000 20.000-609,20.000 0.000-897,-20.000-21.000-96,0.000 21.000-95,20.000-19.000-129,-20.000-21.000-64,19.000 21.000 64,1.000-2.000-128,0.000 1.000-32,1.000 1.000-65,-1.000 19.000-127,-20.000 19.000-64,0.000-19.000 320,0.000 20.000 192,0.000 1.000-128,18.000-2.000 64,-18.000 1.000 0,0.000 0.000 0,20.000-1.000 0,-20.000 2.000 225,21.000-1.000 479,-21.000-20.000 129,20.000 0.000-224,0.000 0.000-225,-2.000-20.000-191,3.000-1.000-225,-1.000 2.000-128,0.000-21.000-32,0.000 21.000-801,-20.000-22.000-577,19.000 41.000-800,-19.000 0.000-1666,0.000 0.000-5252</inkml:trace>
  <inkml:trace contextRef="#ctx0" brushRef="#br1">7225.000 12618.000 12780,'-41.000'39.000'1697,"23.000"-19.000"-1985,-2.000-20.000 512,20.000 0.000 225,-21.000 0.000 351,21.000 0.000-928,0.000 0.000 64,0.000-20.000 0,21.000 1.000 32,-1.000-1.000-32,-2.000 20.000 0,-18.000-20.000-32,20.000 20.000-64,1.000 0.000 32,-21.000 0.000 96,20.000 0.000 96,-20.000 20.000-64,0.000 0.000 0,20.000-1.000-32,-20.000 1.000 32,18.000-20.000 0,3.000 20.000 96,-1.000-20.000 160,0.000 0.000 256,0.000 0.000 65,-1.000-20.000 32,1.000 20.000-129,20.000-20.000-64,-40.000-19.000-255,20.000 19.000-514,-20.000 0.000-544,0.000 0.000-800,0.000 1.000-1666,0.000-2.000-6182</inkml:trace>
  <inkml:trace contextRef="#ctx0" brushRef="#br1">7959.000 12360.000 10217,'-79.000'-41.000'5958,"59.000"2.000"-5478,0.000 19.000-191,0.000 20.000-65,20.000-20.000 320,20.000 20.000-448,-20.000 0.000-288,40.000 0.000 224,-1.000 20.000-32,1.000 0.000 32,-1.000 0.000 0,-19.000-1.000-128,1.000 22.000 128,-1.000-22.000 32,0.000-19.000 64,-20.000 40.000 65,0.000-21.000 287,18.000 2.000 193,-18.000 19.000-97,-18.000-21.000-352,18.000 2.000-127,-20.000-2.000-97,20.000 1.000-97,0.000-20.000 1,0.000 0.000 32,0.000 20.000-576,20.000-20.000-161,-2.000 0.000-608,3.000 20.000-673,-1.000-20.000-1410,20.000 0.000-6213</inkml:trace>
  <inkml:trace contextRef="#ctx0" brushRef="#br1">8435.000 12419.000 14862,'21.000'-20.000'1537,"-21.000"20.000"-1633,0.000 0.000 288,0.000 0.000-64,-21.000 20.000-416,21.000-20.000-993,0.000 0.000-673,21.000 0.000-1505,-1.000 0.000-5350</inkml:trace>
  <inkml:trace contextRef="#ctx0" brushRef="#br1">8694.000 12260.000 9545,'-20.000'-40.000'2978,"20.000"40.000"-3298,0.000-20.000 672,20.000 20.000 1474,-20.000 0.000-577,19.000 0.000-640,1.000 0.000-513,20.000 20.000-128,-40.000-20.000 0,21.000 20.000-64,-3.000 0.000-321,-18.000 0.000-127,20.000 0.000 95,-20.000-1.000 161,0.000 1.000 96,0.000-20.000-128,0.000 21.000 128,20.000-2.000-193,-20.000 1.000-576,0.000 0.000 481,21.000-1.000 416,-1.000 2.000-32,-20.000-1.000 160,18.000 0.000 0,-18.000 20.000 256,21.000-21.000 64,-21.000 1.000-223,0.000 0.000 63,0.000 0.000 288,0.000-20.000 33,0.000 0.000-161,0.000 20.000-288,0.000-20.000-96,-21.000 19.000 0,3.000-19.000-352,-2.000 0.000-1442,-1.000 0.000-4996</inkml:trace>
  <inkml:trace contextRef="#ctx0" brushRef="#br2">16913.000 4868.000 8423,'-20.000'-19.000'737,"20.000"19.000"1697,-21.000-20.000-320,1.000 20.000-672,20.000 0.000-449,-20.000 0.000-160,20.000 0.000 31,0.000-21.000-95,-19.000 21.000-224,19.000 0.000-65,0.000 0.000-192,0.000 0.000-31,0.000 0.000-161,19.000 21.000 192,1.000-21.000 160,0.000 20.000-223,21.000-1.000-65,-3.000 1.000-32,3.000 0.000-64,-1.000 20.000-32,19.000-20.000-32,-19.000-1.000 96,19.000 1.000-288,-19.000-20.000 128,-21.000 20.000-64,21.000 0.000 32,-19.000-20.000 128,-21.000 0.000-128,0.000 0.000 160,0.000 0.000 32,0.000 0.000 32,-21.000-20.000-256,1.000 20.000-64,0.000-20.000-97,1.000 0.000 97,-21.000 1.000-224,0.000-1.000-97,1.000 0.000 513,-21.000 0.000-64,21.000 0.000 32,-22.000 20.000 32,23.000-20.000 160,-3.000 20.000-224,21.000 0.000 128,20.000-19.000 32,-20.000 19.000 0,20.000 0.000 33,0.000 0.000-97,0.000 0.000 0,20.000 0.000 64,0.000 0.000 0,1.000 0.000-64,-1.000 19.000 0,0.000-19.000-32,19.000 0.000-64,-19.000 20.000 128,20.000-20.000-32,-1.000 20.000-32,1.000 0.000 32,-1.000 0.000 32,1.000 0.000-64,0.000-1.000-96,-21.000-19.000 0,21.000 20.000 256,-19.000 0.000-224,-1.000-20.000-32,-2.000 20.000 0,2.000-20.000-32,-20.000 0.000-1,0.000 0.000-159,0.000 0.000-128,0.000 0.000 160,0.000 0.000-577,0.000 0.000-609,-20.000 0.000-800,20.000-20.000-865,-18.000 20.000-6726</inkml:trace>
  <inkml:trace contextRef="#ctx0" brushRef="#br2">16933.000 5126.000 13773,'-20.000'0.000'544,"20.000"0.000"321,0.000 0.000 1793,0.000 0.000-1344,20.000-19.000-1442,19.000-1.000 192,1.000 0.000-96,19.000-20.000 64,1.000 0.000 0,-1.000 1.000 0,0.000-1.000-128,2.000 0.000 576,-23.000 21.000-416,-18.000-1.000 0,1.000-1.000-96,-1.000 21.000-320,-20.000 0.000-833,0.000 0.000-1410,-20.000 0.000-2177</inkml:trace>
  <inkml:trace contextRef="#ctx0" brushRef="#br2">15244.000 10432.000 1569,'0.000'0.000'96,"0.000"0.000"256,0.000 0.000 1442,0.000 0.000-545,0.000 0.000-576,0.000 0.000 96,0.000 0.000 640,0.000 0.000 160,0.000 0.000-447,0.000 0.000-130,0.000 0.000 65,0.000 0.000-32,0.000 0.000-32,0.000 0.000-128,0.000 0.000-64,0.000-20.000-257,21.000 20.000-351,-21.000 0.000-65,20.000 0.000 0,0.000 0.000 0,19.000-19.000-64,1.000 19.000-64,19.000-21.000 0,20.000 21.000 0,2.000-19.000-32,-2.000 19.000 64,0.000 0.000-64,20.000-20.000 32,-20.000 20.000-32,0.000 0.000 32,2.000 0.000 0,-2.000 0.000-32,-20.000 0.000 64,1.000 20.000-64,-21.000-20.000 0,1.000 0.000 32,-20.000 0.000-32,1.000 0.000-320,-3.000 0.000-834,-18.000 0.000-1344,0.000 0.000-5413</inkml:trace>
  <inkml:trace contextRef="#ctx0" brushRef="#br3">11116.000 11168.000 10986,'0.000'0.000'160,"0.000"0.000"-512,0.000 0.000 384,0.000 20.000 576,0.000 19.000 257,0.000 21.000-416,0.000-1.000-289,0.000 1.000-64,0.000 20.000-64,0.000-1.000 32,0.000 1.000-64,0.000-21.000 32,0.000-19.000 32,0.000-20.000 96,0.000-1.000 257,0.000-19.000 287,0.000 0.000 129,0.000-19.000-641,0.000-21.000-160,19.000 0.000 0,1.000 1.000-32,0.000-1.000-32,0.000 0.000 0,0.000 20.000-64,19.000 1.000 64,-19.000 19.000 0,20.000 0.000 32,-19.000 0.000-32,-3.000 39.000-32,-18.000-19.000 64,20.000 20.000-32,0.000-1.000 0,-20.000 1.000-96,0.000 0.000-385,21.000-20.000-352,-21.000-1.000-95,0.000 1.000-322,0.000 0.000-960,20.000-20.000-2947</inkml:trace>
  <inkml:trace contextRef="#ctx0" brushRef="#br3">11592.000 11326.000 12171,'0.000'0.000'769,"-20.000"20.000"-673,0.000 20.000 801,20.000-1.000 832,-19.000 22.000-415,19.000-2.000-898,-20.000 1.000-352,20.000-1.000-32,20.000 1.000-64,-1.000-20.000-128,1.000-1.000-449,0.000-19.000-191,20.000 0.000-257,-1.000-20.000-289,-19.000 0.000-383,20.000 0.000-770,-21.000-40.000-2818</inkml:trace>
  <inkml:trace contextRef="#ctx0" brushRef="#br3">11750.000 11526.000 10281,'20.000'19.000'1346,"-20.000"1.000"-994,20.000 0.000 481,0.000 0.000 256,19.000 0.000-513,-19.000 0.000-416,21.000 19.000-320,-3.000-39.000-416,-17.000 20.000-321,19.000-20.000-480,-20.000 0.000-1346,0.000 0.000-2818</inkml:trace>
  <inkml:trace contextRef="#ctx0" brushRef="#br3">11969.000 11565.000 7142,'-39.000'20.000'1794,"19.000"0.000"-673,0.000 20.000 833,-21.000-21.000-192,23.000 21.000-513,-3.000 20.000-1025,21.000-21.000-448,0.000-19.000-1250,0.000 0.000-447,0.000 0.000-482,21.000-20.000-2754</inkml:trace>
  <inkml:trace contextRef="#ctx0" brushRef="#br3">12009.000 11267.000 13484,'40.000'0.000'801,"-21.000"20.000"-705,1.000-1.000 481,0.000 21.000 1216,0.000 0.000-415,-20.000-1.000-1058,20.000 22.000-96,-20.000-2.000-224,-20.000 1.000 0,20.000-1.000-64,-20.000 1.000-224,0.000-20.000-673,20.000-1.000-160,0.000-19.000-320,0.000 0.000-962,0.000-20.000-2978</inkml:trace>
  <inkml:trace contextRef="#ctx0" brushRef="#br3">12307.000 11486.000 12651,'20.000'19.000'449,"0.000"-19.000"-449,-1.000 0.000 865,1.000 0.000 512,0.000 0.000-1025,0.000 0.000-576,0.000 0.000-2050,-1.000 0.000-1826</inkml:trace>
  <inkml:trace contextRef="#ctx0" brushRef="#br3">12347.000 11625.000 13965,'0.000'20.000'160,"19.000"-20.000"1409,1.000 0.000 770,0.000 0.000-962,20.000 0.000-1121,-21.000 0.000-288,21.000 0.000-416,-20.000 0.000-1122,0.000 0.000-2498</inkml:trace>
  <inkml:trace contextRef="#ctx0" brushRef="#br3">13161.000 11526.000 4580,'-20.000'19.000'5829,"20.000"-19.000"-5348,0.000 0.000 1152,-20.000 0.000 609,20.000 0.000-768,0.000 0.000-962,20.000 0.000-63,-20.000 0.000 352,20.000 0.000-225,-2.000 0.000-288,3.000 0.000-256,-1.000 0.000-32,20.000 0.000-32,-21.000 20.000-448,1.000-20.000-673,0.000 0.000-449,20.000 0.000-512,-21.000 0.000-1569,-19.000 0.000-4004</inkml:trace>
  <inkml:trace contextRef="#ctx0" brushRef="#br3">13617.000 11425.000 13741,'-21.000'0.000'288,"21.000"0.000"-352,-20.000 0.000 1057,-18.000 21.000-289,17.000-2.000-640,1.000 2.000-96,20.000 19.000-32,0.000-1.000 0,0.000 1.000-160,0.000 0.000-128,20.000-21.000 127,21.000 21.000-31,-3.000-20.000-96,3.000 0.000 288,-1.000-20.000 128,-1.000 0.000 0,1.000-20.000 128,-20.000 20.000 64,-1.000-20.000-31,1.000-20.000-65,-20.000 21.000 32,0.000-1.000 128,0.000 0.000-64,-20.000 0.000-223,1.000 0.000 95,-21.000 0.000 96,20.000 1.000-224,0.000 19.000-224,1.000-21.000-417,-1.000 21.000-480,20.000 0.000-256,0.000 0.000-897,0.000 0.000-865,20.000 0.000-2243</inkml:trace>
  <inkml:trace contextRef="#ctx0" brushRef="#br3">14014.000 11605.000 704,'20.000'20.000'4292,"-20.000"-20.000"-6150,20.000 0.000-1279</inkml:trace>
  <inkml:trace contextRef="#ctx0" brushRef="#br3">14173.000 11425.000 10345,'19.000'0.000'353,"1.000"0.000"-706,-20.000-19.000 674,40.000 19.000 543,-20.000 0.000-191,-1.000 0.000-641,-19.000 0.000-64,0.000-20.000 32,0.000 20.000-352,0.000 20.000-289,-19.000-20.000 97,-21.000 19.000 159,20.000-19.000 161,0.000 21.000 96,1.000-2.000 128,19.000 2.000 64,0.000 19.000 96,0.000-21.000 128,0.000 1.000-192,19.000 0.000 33,1.000 0.000-65,20.000 20.000 128,-20.000-21.000-160,-1.000 1.000-32,1.000 0.000 32,0.000 0.000 192,1.000 0.000 609,-21.000 0.000-192,-21.000-1.000 191,1.000 1.000 97,0.000 0.000 64,1.000-20.000-352,-21.000 20.000-353,20.000-20.000-160,-19.000 0.000-64,19.000 0.000-64,0.000 0.000-64,0.000 20.000-929,0.000-20.000-1890,20.000 0.000-4195</inkml:trace>
  <inkml:trace contextRef="#ctx0" brushRef="#br3">14014.000 11664.000 11947,'0.000'0.000'1729,"-21.000"0.000"-1600,21.000 0.000 1664,0.000 0.000 161,-18.000 0.000-1185,18.000-19.000-513,0.000 19.000-352,0.000 0.000-384,0.000 0.000-2659,0.000 0.000-4517</inkml:trace>
  <inkml:trace contextRef="#ctx0" brushRef="#br3">14530.000 11704.000 8231,'0.000'0.000'4068,"0.000"0.000"-3619,0.000-20.000 1248,0.000 20.000 257,0.000 0.000-1089,20.000 20.000-193,0.000-20.000-127,0.000 20.000-65,-1.000 0.000-31,1.000 0.000-97,20.000-1.000-64,-1.000 1.000-288,-19.000 0.000-64,21.000 0.000 32,-21.000 0.000-288,-2.000-20.000-256,2.000 20.000-513,1.000-20.000-321,-21.000 19.000-640,0.000-19.000-768,20.000-19.000-1763</inkml:trace>
  <inkml:trace contextRef="#ctx0" brushRef="#br3">14868.000 11645.000 11723,'-20.000'19.000'576,"-1.000"1.000"353,1.000 0.000 1986,-18.000 20.000-865,-3.000-1.000-1121,2.000 1.000-385,-1.000 0.000-384,0.000-1.000-128,1.000 1.000-192,-1.000 0.000-1602,40.000-20.000-2273,-20.000 0.000-7752</inkml:trace>
  <inkml:trace contextRef="#ctx0" brushRef="#br3">16119.000 9538.000 3875,'0.000'0.000'1057,"-20.000"0.000"769,20.000-21.000 384,-20.000 21.000-641,20.000 0.000-544,-21.000 0.000-64,21.000 0.000 0,0.000 0.000-224,-20.000-19.000-96,0.000 19.000-353,2.000 0.000-224,-3.000 0.000-96,-19.000 0.000 0,-19.000 0.000 32,-1.000 0.000 32,1.000 0.000-32,0.000 19.000 0,-22.000-19.000 0,22.000 0.000 0,-20.000 0.000-32,19.000 21.000 32,1.000-21.000-96,19.000 20.000-96,1.000-20.000 95,19.000 0.000 33,-1.000 20.000 32,1.000-20.000 0,0.000 0.000-32,20.000 20.000 64,0.000-1.000 64,-18.000-19.000-32,18.000 21.000 64,0.000-2.000 97,-21.000 1.000-33,21.000 20.000-128,0.000-20.000-32,0.000 19.000 64,0.000 1.000-64,0.000 0.000 0,0.000-1.000 32,-20.000 21.000-64,20.000 0.000 32,0.000-1.000 0,-20.000 1.000 128,20.000-20.000-96,0.000 0.000-64,0.000-1.000 32,0.000 1.000 32,0.000-20.000-64,0.000 0.000 64,0.000-20.000 0,0.000 20.000-32,0.000-20.000 128,20.000 0.000 64,-20.000 0.000 65,20.000 19.000-33,1.000-19.000-128,17.000 0.000-64,-18.000 0.000-32,21.000 0.000 0,18.000 0.000 0,1.000 0.000 64,-1.000 21.000-64,20.000-21.000-32,0.000 0.000 0,20.000 0.000 32,1.000 0.000 32,-1.000 0.000 0,20.000 0.000-32,-20.000 0.000 0,1.000 0.000-224,-20.000 0.000 96,-21.000 0.000-32,0.000 0.000-65,-19.000 0.000-95,1.000 0.000 160,-23.000 0.000 128,3.000 0.000 64,-21.000 0.000 32,0.000 0.000 160,0.000-21.000-160,0.000 21.000 160,0.000-19.000 193,0.000 19.000-97,-21.000-20.000-160,21.000 0.000 97,0.000 0.000-193,0.000-20.000 0,0.000 1.000-64,21.000-1.000-64,-21.000 0.000 32,0.000 0.000-129,0.000-19.000 97,0.000-1.000-96,0.000 20.000 96,-21.000-19.000 32,21.000 19.000 32,0.000 20.000 32,0.000-20.000 96,-18.000 21.000 0,18.000-1.000 97,0.000 0.000 63,0.000 0.000 0,0.000 0.000-192,0.000 20.000-64,0.000-20.000 0,0.000 1.000-128,0.000 19.000 96,0.000-21.000 0,-20.000 21.000 64,-1.000 0.000 385,-19.000 0.000-33,1.000 0.000-96,-21.000 0.000 65,-19.000 21.000-129,0.000-2.000-128,0.000 1.000-160,-2.000-20.000-352,2.000 20.000 608,20.000 0.000-544,-1.000-20.000-577,21.000 20.000-737,19.000-20.000-1601,0.000 0.000-8456</inkml:trace>
  <inkml:trace contextRef="#ctx0" brushRef="#br3">11910.000 12459.000 6918,'0.000'-60.000'1153,"0.000"21.000"-64,0.000 39.000-96,0.000-21.000-64,0.000 21.000 32,0.000 0.000-353,0.000 0.000-319,0.000 0.000-225,0.000 0.000 128,0.000 21.000 353,0.000-2.000-1,0.000 21.000-288,0.000-21.000 97,0.000 22.000-97,20.000 19.000 96,-20.000 19.000-32,0.000 20.000-159,0.000 21.000 31,-20.000-1.000 32,20.000 20.000 64,0.000 0.000-192,0.000-20.000 0,0.000-19.000-96,0.000-1.000 0,20.000-40.000-96,-20.000 1.000-32,18.000-1.000-320,-18.000-39.000-417,21.000 1.000-1185,-21.000-2.000-1569,0.000-19.000-5510</inkml:trace>
  <inkml:trace contextRef="#ctx0" brushRef="#br3">11274.000 13253.000 7559,'-39.000'0.000'3331,"19.000"0.000"-2210,0.000 0.000-320,0.000 0.000 832,20.000-19.000-256,-20.000 19.000-800,20.000 0.000-385,0.000 0.000 321,0.000 0.000-65,20.000 0.000-96,0.000 0.000-159,20.000 0.000 31,-1.000 0.000-64,1.000 0.000-128,19.000 0.000 32,2.000 0.000-32,18.000-20.000-64,20.000 20.000 64,0.000 0.000 32,21.000 20.000-64,18.000-20.000 64,1.000 0.000 0,19.000 0.000-64,2.000 0.000-32,-2.000 0.000 64,20.000 0.000-32,-18.000 0.000 0,-2.000 0.000-32,-18.000 0.000 32,-1.000 0.000-288,-21.000 0.000-64,1.000 0.000 352,-19.000 0.000-193,-20.000 0.000-127,-1.000 0.000-96,-40.000 0.000-737,1.000 0.000-513,-19.000 0.000-672,-21.000 19.000-3556</inkml:trace>
  <inkml:trace contextRef="#ctx0" brushRef="#br3">11414.000 12876.000 3138,'-21.000'0.000'2627,"21.000"0.000"-193,-20.000-20.000-224,20.000 20.000-576,0.000 0.000-481,0.000 0.000-64,0.000 0.000-416,0.000 0.000-257,0.000 0.000 129,0.000 0.000 159,0.000 0.000-191,0.000 0.000-97,0.000 0.000 1,0.000 20.000 31,20.000-20.000-64,-20.000 19.000-63,21.000-19.000-1,-1.000 21.000-96,-2.000-21.000 0,3.000 20.000-128,-1.000-20.000 129,20.000 20.000 31,-21.000 0.000-224,21.000-20.000 160,-20.000 19.000-160,19.000 1.000 32,1.000 0.000 0,-20.000 0.000-32,19.000 0.000 96,1.000 0.000-96,1.000-20.000 65,-23.000 20.000-97,23.000-20.000 64,-1.000 19.000-32,-1.000-19.000-32,-19.000 20.000 32,20.000 0.000-64,-20.000 0.000 64,19.000-20.000 0,-19.000 20.000-32,20.000 0.000 96,-21.000-1.000-128,21.000 1.000 64,-19.000 20.000-64,17.000-20.000 64,-18.000 0.000-32,1.000-1.000 0,-1.000 2.000 32,19.000-1.000 64,-19.000-20.000-192,0.000 19.000 128,20.000 2.000-32,-21.000-2.000 0,1.000 1.000 0,20.000-20.000 32,-20.000 20.000 0,-1.000 0.000-96,21.000-20.000 96,-20.000 20.000 64,19.000-20.000-256,-19.000 20.000 224,21.000 0.000-32,-21.000-20.000-32,-2.000 19.000 32,23.000 1.000-32,-21.000-20.000 128,20.000 20.000-224,-21.000 0.000 96,21.000-20.000 64,0.000 20.000 0,-1.000 0.000-64,1.000-1.000 128,-1.000-19.000 0,2.000 20.000-128,17.000 1.000 96,-17.000-2.000-96,-1.000 1.000 0,19.000 0.000 64,-19.000-20.000-64,-1.000 19.000 129,1.000-19.000-193,-1.000 21.000 64,-19.000-21.000 0,21.000 0.000 0,-21.000 20.000 0,-2.000-20.000-97,2.000 0.000-31,-20.000 0.000 96,21.000 19.000-192,-21.000-19.000 64,0.000 0.000 32,0.000 21.000 96,-21.000-21.000-32,21.000 0.000-64,0.000 0.000 64,-20.000 19.000-33,20.000-19.000-31,0.000 0.000 0,0.000 0.000 32,0.000 0.000 0,0.000 0.000 32,20.000 0.000 64,-20.000 0.000-32,21.000 0.000 32,-21.000 0.000-32,0.000 0.000 128,0.000 0.000-96,20.000 0.000 32,-20.000 0.000 64,0.000 0.000-128,0.000 0.000 64,0.000 20.000-64,20.000-20.000-32,-20.000 0.000 128,0.000 20.000-32,20.000-20.000-32,-20.000 0.000 0,19.000 0.000 0,-19.000 0.000 32,20.000 20.000 0,-20.000-20.000-32,20.000 0.000 64,-20.000 0.000-288,20.000 20.000 160,-20.000-20.000-96,20.000 0.000-161,-20.000 0.000-287,19.000 0.000-513,-19.000 0.000-705,0.000 20.000-1601,0.000-20.000-7079</inkml:trace>
  <inkml:trace contextRef="#ctx0" brushRef="#br3">13776.000 13790.000 11691,'0.000'0.000'1793,"0.000"0.000"-768,0.000 0.000 385,0.000 0.000-257,19.000-19.000-417,1.000-2.000-223,0.000 1.000-257,21.000 20.000-96,17.000-19.000 0,-17.000-1.000-96,18.000 0.000 1,20.000 0.000-1,-19.000 0.000-128,-21.000 0.000-33,1.000 1.000-447,-1.000-1.000-513,-19.000 20.000-609,0.000 0.000-255,-20.000 0.000-930,0.000 0.000-2434</inkml:trace>
  <inkml:trace contextRef="#ctx0" brushRef="#br3">13835.000 13671.000 10345,'0.000'0.000'1153,"-20.000"0.000"-800,20.000 0.000 512,0.000-20.000-193,-20.000 20.000-448,1.000 0.000-95,19.000 0.000 63,-20.000 20.000 192,0.000 0.000-128,0.000 0.000 129,0.000 19.000-129,1.000-18.000-128,-1.000 18.000-64,20.000 0.000 0,-20.000-18.000 288,20.000 18.000 321,-20.000-39.000 96,40.000 21.000 0,-20.000-2.000-225,40.000-19.000-256,-21.000 0.000-192,41.000 0.000-96,-21.000-19.000-160,21.000 19.000-512,-1.000 0.000-898,-18.000-21.000-1056,-3.000 21.000-3236</inkml:trace>
  <inkml:trace contextRef="#ctx0" brushRef="#br3">14649.000 13214.000 9352,'0.000'0.000'481,"0.000"20.000"-449,0.000-1.000 801,0.000 1.000 544,0.000 40.000-544,-20.000 0.000-545,20.000 0.000-224,0.000-1.000-64,0.000 21.000-32,-20.000-21.000 96,20.000 1.000-32,0.000-21.000 96,0.000-18.000 64,0.000-2.000 353,20.000-19.000 256,-20.000 0.000-545,0.000 0.000-160,20.000-40.000-32,-20.000 20.000-64,20.000 1.000-64,-20.000-21.000 32,20.000 20.000 32,-1.000 0.000-96,1.000 0.000 96,-20.000 20.000 224,20.000 0.000 128,1.000 0.000-63,-21.000 20.000-65,0.000 0.000-32,0.000 20.000-160,0.000-20.000-64,20.000 19.000-64,-20.000-18.000-224,0.000-2.000-385,18.000 1.000-704,-18.000-20.000-705,20.000 20.000-3524</inkml:trace>
  <inkml:trace contextRef="#ctx0" brushRef="#br3">15046.000 13294.000 12203,'0.000'-21.000'320,"0.000"42.000"97,0.000-2.000 832,0.000 21.000-288,-20.000 0.000-353,0.000 20.000-319,1.000-21.000-225,-1.000 21.000-64,20.000-1.000-32,-20.000 1.000-96,40.000-20.000-769,-20.000-21.000-416,20.000 1.000-289,19.000 1.000-1601,1.000-21.000-4004</inkml:trace>
  <inkml:trace contextRef="#ctx0" brushRef="#br3">15204.000 13532.000 12812,'-18.000'-20.000'1377,"18.000"20.000"-1409,0.000 0.000 608,18.000 20.000 513,-18.000 0.000-576,20.000 0.000-353,0.000 0.000-192,1.000 19.000-128,19.000-19.000-224,-21.000 0.000-65,21.000 0.000-256,0.000-20.000-512,-21.000 0.000-801,1.000 0.000-832,0.000 0.000-1667,0.000 0.000 1763,0.000-20.000 2626,-20.000 0.000 192,0.000 0.000 0,0.000 0.000 192,-20.000 1.000 128,20.000-1.000 1410,-20.000 0.000 96,0.000 20.000 384,0.000 0.000-288,1.000 20.000-705,-1.000 0.000-576,0.000-1.000-33,0.000 21.000-159,0.000 0.000-417,1.000-20.000-608,-1.000-1.000-1827,20.000 1.000-1632,0.000 1.000-1507</inkml:trace>
  <inkml:trace contextRef="#ctx0" brushRef="#br3">15503.000 13174.000 11242,'39.000'-20.000'1666,"1.000"20.000"-737,-19.000 20.000 672,17.000 20.000 161,-17.000-1.000-481,19.000 2.000-544,-22.000 18.000-577,3.000 1.000-96,-1.000-20.000 32,-20.000 19.000 32,0.000 1.000-160,0.000-1.000-256,-20.000-19.000-417,-1.000 0.000-1153,3.000-1.000-1761,-22.000 1.000-7496</inkml:trace>
  <inkml:trace contextRef="#ctx0" brushRef="#br2">15463.000 398.000 3106,'20.000'0.000'2787,"-20.000"-21.000"-160,0.000 21.000-513,0.000 0.000-449,-20.000 0.000-256,20.000 0.000-448,0.000-20.000 64,0.000 20.000 64,-20.000 0.000-128,20.000 0.000-192,0.000 0.000-545,0.000 0.000 65,20.000 20.000 159,0.000 1.000-224,0.000-2.000-224,19.000 21.000 32,1.000 0.000 0,19.000 19.000-32,-18.000-19.000-160,-3.000 19.000 96,3.000 1.000-192,-1.000-20.000 64,-21.000-1.000-417,21.000-18.000 225,-40.000-2.000-1058,20.000 1.000-992,-20.000-20.000-1858</inkml:trace>
  <inkml:trace contextRef="#ctx0" brushRef="#br2">15562.000 815.000 13965,'-40.000'19.000'512,"21.000"-19.000"-448,19.000 0.000 1538,0.000 0.000-449,19.000 0.000-705,1.000-19.000-191,20.000-2.000-129,-1.000-18.000 128,2.000-1.000-256,17.000-20.000-32,-17.000 21.000-96,-21.000-21.000-609,0.000 21.000-864,-1.000 19.000-1570,-19.000-20.000-6727</inkml:trace>
  <inkml:trace contextRef="#ctx0" brushRef="#br2">14331.000 1331.000 14958,'-20.000'0.000'480,"20.000"0.000"577,0.000 21.000 577,0.000-21.000-1090,20.000-21.000-256,1.000 21.000-95,17.000-40.000 95,3.000 20.000-160,38.000-19.000 32,-19.000-21.000-192,19.000 20.000 0,0.000-19.000-224,0.000 19.000-673,-18.000-19.000 0,-2.000 18.000-801,-19.000 2.000-800,-1.000 20.000-1698</inkml:trace>
  <inkml:trace contextRef="#ctx0" brushRef="#br2">14987.000 834.000 4356,'-40.000'0.000'4388,"40.000"0.000"-3075,-20.000 0.000 1057,20.000 0.000-992,0.000-19.000-802,20.000 19.000-192,0.000 0.000-127,0.000-21.000-161,39.000 2.000-96,-19.000-1.000-64,-1.000 20.000 64,22.000-20.000-32,-23.000 20.000-32,-18.000 0.000-32,21.000 0.000 64,-41.000 20.000 160,20.000 0.000 160,-40.000 20.000 192,20.000-21.000-127,-20.000 22.000-33,-21.000-22.000-32,21.000 20.000-384,2.000 2.000-1313,-3.000-21.000-1378,1.000 19.000-5380</inkml:trace>
  <inkml:trace contextRef="#ctx0" brushRef="#br2">13398.000 1649.000 8071,'20.000'20.000'4837,"0.000"-40.000"-4805,1.000 20.000 640,-3.000-20.000 161,2.000 0.000-513,0.000 0.000-255,-20.000 1.000-33,21.000-1.000 64,-1.000 20.000 64,-20.000-21.000-128,0.000 21.000-417,0.000 0.000 1,-20.000 0.000 192,20.000 21.000 160,-41.000-1.000-32,21.000-1.000 64,2.000 1.000-64,-3.000 20.000-64,1.000 0.000-65,0.000-21.000-223,20.000 21.000 32,20.000-20.000 63,0.000 0.000 129,1.000 1.000 192,17.000-2.000-32,3.000 0.000 32,-21.000 2.000-64,18.000-2.000 128,-17.000 2.000 160,-21.000-1.000 289,0.000-20.000 128,0.000 19.000 95,-41.000-19.000-351,3.000 20.000-225,-3.000 0.000-160,3.000-20.000-353,17.000 0.000-800,1.000 0.000-1826,20.000 0.000-7557</inkml:trace>
  <inkml:trace contextRef="#ctx0" brushRef="#br2">13815.000 1809.000 13580,'40.000'0.000'-96,"-19.000"0.000"0,-21.000 19.000-288,0.000-19.000-2018,0.000 0.000-5478</inkml:trace>
  <inkml:trace contextRef="#ctx0" brushRef="#br2">13934.000 1609.000 4644,'21.000'0.000'7655,"-21.000"0.000"-7911,0.000 0.000 352,20.000 0.000-96,-2.000 0.000-32,-18.000 0.000-128,21.000 0.000-64,-1.000 20.000 128,0.000 0.000 63,-20.000 0.000 33,0.000 19.000 65,0.000-19.000-1,0.000 20.000 64,0.000-20.000-64,-20.000 20.000-64,20.000-21.000-64,-20.000-19.000-257,20.000 21.000-479,20.000-21.000-1218,0.000 0.000-4645</inkml:trace>
  <inkml:trace contextRef="#ctx0" brushRef="#br2">14291.000 1669.000 11242,'20.000'-20.000'-192,"-20.000"20.000"1153,20.000-20.000-224,1.000 0.000-705,-21.000-19.000 0,20.000 19.000-64,-2.000-1.000-32,-18.000 21.000-97,0.000 0.000-159,0.000 0.000 448,-18.000 21.000-128,-2.000-1.000 64,-1.000-1.000 32,-19.000 1.000-96,21.000 20.000 0,19.000-20.000 128,0.000 19.000 33,0.000-19.000 31,39.000 0.000 64,-19.000 0.000 64,21.000 0.000-95,-3.000 1.000-1,23.000-21.000-96,-22.000 19.000-96,-19.000-19.000-128,0.000 19.000 192,-20.000-19.000 480,0.000 21.000-319,-20.000-21.000-193,-19.000 19.000-385,-1.000-19.000-671,-1.000 21.000-1795,3.000-21.000-6150</inkml:trace>
  <inkml:trace contextRef="#ctx0" brushRef="#br2">20644.000 7749.000 8391,'-20.000'-19.000'481,"20.000"19.000"704,0.000 0.000 1281,0.000 0.000-800,0.000 0.000-705,0.000 0.000-192,0.000 0.000 191,0.000 0.000-191,20.000 0.000 64,-20.000 0.000 0,20.000 0.000-417,1.000 19.000-31,-3.000-19.000-33,23.000 20.000 64,-1.000 0.000-95,-1.000 0.000-97,21.000 0.000-96,-1.000 19.000-32,0.000-19.000-128,1.000 0.000 96,-1.000 0.000-64,-18.000 0.000 0,-1.000 0.000 0,-1.000-1.000 0,-19.000 2.000-64,0.000-21.000-32,0.000 0.000-96,-20.000 0.000-33,0.000 20.000-287,0.000-20.000-225,0.000-20.000-736,0.000 20.000-1570,-20.000 0.000-2722</inkml:trace>
  <inkml:trace contextRef="#ctx0" brushRef="#br2">20883.000 8028.000 14830,'-60.000'19.000'992,"39.000"-19.000"-767,21.000 0.000 2049,0.000 0.000-416,21.000-19.000-1282,-1.000 19.000-448,20.000-41.000 32,19.000 2.000 1,20.000-1.000-161,-18.000 0.000 64,-3.000 1.000-32,3.000-1.000 64,-42.000 20.000-224,21.000 0.000-193,-20.000 20.000-543,-20.000-19.000-994,0.000 19.000-1890,0.000 19.000-4452</inkml:trace>
  <inkml:trace contextRef="#ctx0" brushRef="#br2">21975.000 5126.000 13612,'-21.000'0.000'673,"21.000"0.000"192,0.000 0.000 1441,0.000 21.000-1505,21.000-21.000-257,19.000 19.000 225,-1.000 1.000-96,1.000 20.000 31,-1.000-20.000-319,21.000 0.000-289,-1.000-1.000 64,1.000 2.000-128,-1.000-21.000-96,-18.000 20.000-128,-3.000-20.000-257,-17.000 19.000-319,-1.000-19.000-770,0.000 0.000-448,-20.000 0.000-1089,0.000 0.000-5253</inkml:trace>
  <inkml:trace contextRef="#ctx0" brushRef="#br2">22033.000 5445.000 15214,'-38.000'0.000'1505,"38.000"-20.000"-1473,20.000 0.000 1346,19.000-1.000-97,1.000-18.000-1057,19.000 0.000-128,1.000-1.000 64,-21.000 0.000 193,21.000 0.000-193,-21.000 20.000-32,2.000 1.000-192,-3.000-2.000-320,-38.000 2.000-641,20.000-1.000-1378,-20.000 20.000-1344,-20.000 0.000-4933</inkml:trace>
  <inkml:trace contextRef="#ctx0" brushRef="#br2">23364.000 655.000 8872,'0.000'0.000'608,"0.000"-19.000"1923,0.000 19.000-33,0.000 0.000-1185,0.000 0.000-864,0.000 0.000 256,0.000 0.000 416,20.000 0.000-289,0.000 19.000-127,19.000 2.000-289,1.000-2.000-191,0.000 1.000-65,-1.000 0.000-224,22.000 20.000 64,-23.000-21.000-288,3.000 21.000-769,-1.000-20.000-993,-1.000 20.000-513,1.000-20.000-1505,-40.000-20.000-5605</inkml:trace>
  <inkml:trace contextRef="#ctx0" brushRef="#br2">23463.000 974.000 11851,'-39.000'0.000'1825,"39.000"-21.000"-1857,0.000 1.000 1474,19.000-19.000-577,21.000-1.000-673,0.000 1.000-128,-1.000-1.000-64,1.000 0.000 64,1.000 0.000-416,-3.000 0.000-1794,3.000 21.000-5318</inkml:trace>
  <inkml:trace contextRef="#ctx0" brushRef="#br2">20426.000 8464.000 2754,'0.000'-19.000'5349,"0.000"19.000"-4612,0.000 0.000 2146,0.000 0.000-225,0.000-20.000-640,0.000 20.000-288,0.000 0.000-481,20.000 20.000-352,-20.000-20.000 128,20.000 0.000-257,0.000 19.000-287,19.000 2.000-193,-19.000-21.000-192,20.000 20.000-32,-1.000-20.000-160,1.000 19.000-32,-1.000-19.000-320,2.000 20.000-513,-21.000-20.000-353,0.000 0.000-639,-2.000 20.000-802,-18.000-20.000-1409,0.000 0.000-5349</inkml:trace>
  <inkml:trace contextRef="#ctx0" brushRef="#br2">20723.000 8306.000 15438,'-38.000'20.000'417,"-3.000"-1.000"896,1.000 1.000 416,1.000 20.000-832,-1.000 0.000-608,20.000 0.000-354,-19.000-20.000-159,19.000 19.000-160,20.000-19.000-513,-20.000 0.000-801,20.000 0.000-1152,-20.000-1.000-2435</inkml:trace>
  <inkml:trace contextRef="#ctx0" brushRef="#br2">18877.000 8464.000 5733,'0.000'-19.000'5541,"-19.000"19.000"-4131,19.000 0.000 1120,0.000 0.000-224,0.000-20.000-768,0.000 20.000-193,0.000 0.000-352,0.000 0.000-577,19.000 20.000 289,1.000-20.000-193,20.000 19.000-287,-1.000-19.000-97,1.000 21.000-128,1.000-1.000-128,18.000-1.000-289,-19.000-19.000-191,-21.000 20.000-449,21.000-20.000-609,-20.000 0.000-1313,0.000 0.000-3043</inkml:trace>
  <inkml:trace contextRef="#ctx0" brushRef="#br2">19116.000 8345.000 16367,'-79.000'41.000'384,"38.000"-22.000"353,3.000 21.000 640,-23.000 20.000-672,22.000-21.000-641,19.000-19.000-1025,0.000 0.000-929,20.000 0.000-1185,0.000-1.000-5028</inkml:trace>
  <inkml:trace contextRef="#ctx0" brushRef="#br2">17508.000 6597.000 12203,'-20.000'0.000'192,"0.000"0.000"865,20.000 0.000 641,0.000 21.000-513,0.000-21.000-769,0.000 19.000 1,20.000 0.000 127,0.000-19.000 1,0.000 21.000-225,-1.000-2.000-224,21.000 2.000-96,0.000-2.000 0,-1.000 1.000 0,-19.000 0.000-576,21.000-20.000-289,-23.000 0.000-512,2.000 20.000-802,1.000-20.000-1920</inkml:trace>
  <inkml:trace contextRef="#ctx0" brushRef="#br2">17745.000 6597.000 8295,'-59.000'21.000'6086,"19.000"-2.000"-6022,21.000 0.000 1313,-21.000 21.000 417,0.000-19.000-929,21.000 18.000-673,-1.000 1.000-352,0.000-20.000-2114,20.000 19.000-2050</inkml:trace>
  <inkml:trace contextRef="#ctx0" brushRef="#br2">21478.000 6637.000 11402,'-20.000'0.000'1730,"20.000"19.000"-929,-20.000-19.000 1665,40.000 0.000-480,-20.000 21.000-705,20.000-2.000-736,19.000 2.000-289,1.000-21.000-160,1.000 19.000 0,18.000 1.000-96,-19.000-20.000-256,19.000 20.000-705,-19.000-20.000-769,-21.000 0.000-1569,21.000 20.000-2947</inkml:trace>
  <inkml:trace contextRef="#ctx0" brushRef="#br2">21736.000 6577.000 17232,'-39.000'20.000'128,"19.000"1.000"224,-20.000 17.000 1762,1.000-17.000-1057,19.000 19.000-833,-21.000 19.000-288,21.000-39.000-961,20.000 20.000-1185,0.000-21.000-1729,0.000 1.000-6215</inkml:trace>
  <inkml:trace contextRef="#ctx0" brushRef="#br2">22947.000 3338.000 8776,'-39.000'0.000'4612,"39.000"0.000"-4388,0.000 0.000 1762,0.000-20.000-608,20.000 20.000-898,-1.000 0.000-224,21.000 0.000 33,0.000 0.000 63,-1.000 0.000-224,1.000 0.000-160,-1.000 0.000-192,-19.000 0.000-1122,20.000 0.000-1088,-19.000 0.000-705,-3.000 0.000-3811</inkml:trace>
  <inkml:trace contextRef="#ctx0" brushRef="#br2">23145.000 3178.000 13708,'-59.000'21.000'769,"39.000"-1.000"-673,0.000 0.000 1890,-19.000 19.000-416,19.000-19.000-1378,-20.000 20.000-577,21.000 0.000-1825,-1.000-1.000-3299</inkml:trace>
  <inkml:trace contextRef="#ctx0" brushRef="#br2">16317.000 2702.000 13773,'0.000'0.000'-32,"-20.000"0.000"1665,20.000 0.000-256,20.000 0.000-864,-20.000 19.000 448,19.000 2.000-481,21.000-1.000-256,-20.000 0.000-95,19.000-1.000-514,1.000-19.000-1024,1.000 19.000-897,-2.000-19.000-641,-19.000 0.000-2883</inkml:trace>
  <inkml:trace contextRef="#ctx0" brushRef="#br2">16575.000 2662.000 16303,'-79.000'59.000'737,"38.000"-18.000"1377,3.000 17.000-993,-3.000 3.000-993,1.000-2.000-1185,40.000-19.000-4709</inkml:trace>
  <inkml:trace contextRef="#ctx0" brushRef="#br2">15801.000 636.000 352,'0.000'0.000'1153,"0.000"0.000"-96,0.000 19.000-32,0.000-19.000-64,0.000 0.000 256,0.000 21.000 160,0.000-21.000-256,19.000 19.000-352,-19.000 1.000-288,0.000 0.000 63,0.000 0.000-64,0.000 0.000 1,0.000-1.000-129,20.000 2.000-224,-20.000-21.000 33,20.000 19.000-33,-20.000 1.000-64,0.000 1.000 32,20.000-2.000 0,-20.000 20.000 0,20.000-19.000 128,-20.000 1.000-32,0.000 18.000 65,19.000 0.000-65,-19.000-18.000-96,20.000 19.000 0,-20.000-1.000 0,0.000-19.000 0,20.000 20.000 32,-20.000 19.000-96,0.000-19.000 0,20.000 1.000 0,1.000-2.000-32,-21.000-20.000 0,18.000 22.000 32,-18.000-2.000 32,20.000 0.000-96,-20.000 2.000 64,20.000-2.000 33,-20.000 1.000-65,0.000 0.000 0,21.000-1.000 0,-21.000 1.000 0,20.000 1.000 0,-20.000-22.000 0,20.000 0.000 0,-20.000 2.000 64,18.000 19.000-32,-18.000-20.000 64,21.000-1.000 128,-21.000 21.000 0,20.000-20.000-64,-20.000 20.000 129,0.000-21.000-129,0.000 21.000-32,20.000 0.000-128,-20.000-20.000 0,0.000 19.000 0,20.000-19.000 0,-20.000 0.000-32,0.000 21.000 96,0.000-22.000-32,19.000 0.000-32,-19.000 2.000 160,0.000-2.000 128,0.000 2.000 33,0.000-2.000-161,20.000 1.000-128,-20.000 0.000-32,0.000 0.000 0,0.000-1.000 32,0.000 1.000-32,20.000 0.000 32,-20.000 0.000 160,20.000 20.000 192,-20.000-21.000-63,20.000 1.000-129,-1.000 1.000-64,-19.000 18.000-64,20.000-19.000 32,0.000 20.000-128,-20.000-20.000 160,20.000 0.000-32,-20.000 18.000-96,21.000-17.000 64,-21.000 19.000 0,18.000-20.000 225,2.000 19.000-257,0.000-19.000 0,-20.000 20.000 0,21.000-20.000 32,-1.000 19.000-32,-2.000 1.000-64,-18.000-19.000 160,21.000 18.000-160,-1.000 1.000 64,0.000-20.000 32,-20.000 20.000 128,20.000-1.000 0,-1.000-19.000-63,1.000 20.000-161,-20.000 0.000 160,20.000-1.000-160,0.000-19.000 96,0.000 20.000-128,-20.000-1.000 192,19.000 2.000 0,1.000-2.000 96,-20.000 0.000 32,20.000 2.000 1,0.000-2.000-97,0.000-19.000-96,-20.000 20.000 32,19.000 0.000-64,1.000-21.000-32,-20.000 21.000 0,20.000 0.000 32,1.000 0.000-32,-1.000-20.000 0,-20.000 19.000 0,20.000 1.000 128,-2.000-20.000-32,3.000 19.000 0,-21.000 1.000-160,20.000-20.000 64,0.000 0.000-64,-20.000 20.000 224,20.000-20.000-192,-1.000 20.000 32,-19.000-21.000 0,20.000 2.000 64,-20.000 18.000 0,20.000-19.000 97,-20.000 0.000-129,0.000 20.000-32,0.000-21.000 0,20.000 1.000 64,-20.000 20.000-160,0.000-20.000 192,0.000 0.000-64,20.000-1.000-96,-20.000 21.000 160,0.000-20.000-160,0.000 19.000 32,0.000-18.000 64,19.000 18.000 0,-19.000 1.000 96,0.000-19.000-224,0.000 18.000 128,20.000-19.000-64,-20.000 20.000 32,0.000-20.000-257,0.000 0.000 610,0.000 19.000-513,20.000-19.000 160,-20.000 0.000 0,0.000 0.000 96,0.000 20.000-64,0.000-21.000 192,0.000 21.000-320,20.000-20.000 192,-20.000 20.000-128,0.000-20.000 64,0.000 0.000-32,0.000 20.000 0,0.000-20.000 96,0.000 19.000-224,0.000-20.000 192,0.000 2.000-32,20.000 19.000-32,-20.000-21.000 32,0.000 1.000 0,0.000 20.000-32,0.000-20.000 96,19.000 0.000-192,-19.000 19.000 64,0.000-19.000 64,0.000 0.000 64,0.000 21.000-192,20.000-22.000 128,-20.000 1.000 0,0.000 19.000 0,0.000-18.000 32,0.000-1.000-64,0.000 19.000 0,0.000-20.000 64,20.000 2.000-96,-20.000-1.000 0,0.000-1.000 32,0.000 21.000 0,21.000-20.000 32,-21.000 0.000-64,0.000 0.000 32,20.000-1.000 32,-20.000 1.000 32,0.000 0.000 0,0.000 20.000-128,0.000-20.000 96,18.000 0.000 0,-18.000 20.000-32,0.000-21.000 32,20.000 1.000-64,-20.000 20.000 32,0.000-20.000-32,21.000 0.000 64,-21.000-1.000-64,0.000 22.000 128,20.000-22.000-192,-20.000 1.000 128,0.000 0.000 0,20.000 0.000 64,-20.000 20.000-192,0.000-21.000 64,19.000 1.000 96,-19.000 0.000 33,20.000 0.000-162,-20.000 0.000 33,20.000 1.000 64,-20.000-2.000-96,20.000 0.000 128,-20.000 2.000 1,20.000-2.000-130,-20.000 2.000 130,0.000-2.000-65,19.000 1.000 0,1.000 0.000 32,-20.000 0.000-32,20.000 0.000 0,-20.000 0.000-65,20.000-1.000 162,-20.000 1.000-129,0.000-20.000 32,20.000 20.000 0,-20.000 0.000 64,19.000 0.000 32,-19.000 19.000-192,0.000-19.000 128,20.000-20.000-64,-20.000 20.000 0,20.000 0.000 32,-20.000 0.000 0,20.000 0.000 0,-20.000-1.000 0,21.000 2.000 0,-21.000-2.000 64,18.000 2.000-128,-18.000-21.000 128,20.000 19.000-96,-20.000 1.000 64,21.000 0.000-64,-21.000 0.000 64,20.000 0.000-32,-20.000-20.000 0,20.000 19.000 0,0.000 1.000 0,-20.000 0.000 0,19.000 0.000-32,-19.000 0.000 64,20.000 0.000 0,-20.000-20.000-64,20.000 19.000-161,0.000 1.000 482,-20.000 0.000-289,20.000 0.000 0,-20.000 0.000-32,19.000 0.000 32,1.000-1.000 32,-20.000 1.000-32,20.000 1.000 0,-20.000-2.000-64,20.000 2.000 160,0.000-2.000-64,-20.000 0.000 64,19.000 2.000-64,1.000-1.000 32,-20.000 0.000-32,20.000-20.000 0,0.000 20.000 0,-20.000 0.000-64,21.000-1.000 64,-3.000 1.000 0,2.000 0.000-64,1.000 0.000-224,-21.000 0.000 544,20.000 0.000-320,0.000-1.000 32,-20.000-19.000 32,18.000 20.000-64,3.000 0.000-224,-1.000 0.000-129,-20.000-20.000-255,20.000 20.000-449,0.000 0.000-929,-20.000-20.000-1281,0.000 19.000-4421</inkml:trace>
  <inkml:trace contextRef="#ctx0" brushRef="#br2">18162.000 7730.000 2049,'-18.000'0.000'97,"18.000"-20.000"95,0.000 20.000 576,0.000-20.000 289,0.000 20.000-288,0.000 0.000 128,0.000 0.000 705,-21.000-20.000 287,21.000 20.000-383,0.000 0.000-289,0.000 0.000-416,0.000 0.000-289,0.000 20.000-256,0.000-20.000-192,0.000 0.000 1,0.000 0.000-1,0.000 0.000 64,21.000 20.000 224,-21.000-20.000 385,0.000 0.000-65,18.000 20.000-191,-18.000-20.000-65,0.000 19.000-95,0.000 1.000-129,20.000 0.000-96,-20.000 0.000 0,21.000 0.000-32,-21.000 0.000 32,20.000 19.000 0,0.000-19.000 256,-20.000 0.000-63,18.000 0.000-33,3.000 19.000-64,-1.000-18.000-32,-20.000-1.000 97,20.000 19.000-161,0.000-19.000 0,-20.000 20.000-288,19.000-20.000 480,1.000 0.000-192,0.000-1.000-32,-20.000 2.000 0,20.000-2.000 32,0.000 1.000-32,-1.000 0.000-128,-19.000 0.000 160,20.000-20.000-64,0.000 20.000 0,0.000-20.000-96,1.000 20.000 128,-3.000-1.000-96,2.000 1.000 160,0.000-20.000-160,1.000 21.000 32,-1.000-2.000 64,-20.000-19.000 0,20.000 20.000-96,-1.000 0.000 64,-19.000-1.000 33,20.000-19.000-98,0.000 21.000 33,0.000-1.000 0,-20.000-20.000 33,20.000 19.000-33,-1.000 1.000 0,1.000 0.000 0,0.000 0.000 160,0.000 0.000-32,19.000-20.000 32,-19.000 19.000-96,0.000 2.000 128,0.000-21.000-224,-20.000 19.000 64,21.000 2.000-32,-3.000-21.000 0,2.000 19.000 0,0.000-19.000 64,1.000 20.000-160,-1.000-20.000 192,-2.000 20.000-96,3.000-20.000 0,-1.000 20.000 32,0.000 0.000 64,0.000-20.000-128,-1.000 20.000 32,1.000-1.000 0,-20.000-19.000 0,20.000 0.000 0,0.000 20.000 96,-20.000-20.000-192,20.000 0.000 192,-20.000 20.000 1,19.000-20.000-65,-19.000 20.000-32,20.000-20.000-32,0.000 0.000 64,0.000 20.000-64,0.000-20.000 64,-1.000 20.000-64,1.000-1.000 64,0.000-19.000-64,1.000 21.000-1,19.000-21.000 66,-22.000 0.000-33,3.000 0.000-161,-1.000 0.000-159,0.000 0.000-385,0.000 0.000-95,-1.000-21.000-450,-19.000 21.000-607,0.000 0.000-1506,20.000 0.000-7400</inkml:trace>
  <inkml:trace contextRef="#ctx0" brushRef="#br2">18818.000 8306.000 2530,'-20.000'-40.000'2402,"0.000"40.000"-320,1.000 0.000-737,19.000 0.000-224,0.000 0.000-288,-20.000 0.000 0,20.000 0.000-385,0.000 0.000 1,0.000 20.000-65,20.000-20.000-95,-20.000 0.000-193,0.000 20.000 0,0.000-20.000-288,0.000 0.000-577,-20.000 20.000-705,20.000-20.000-1184,-20.000 0.000-1410</inkml:trace>
  <inkml:trace contextRef="#ctx0" brushRef="#br2">18441.000 8226.000 9480,'-20.000'-19.000'1057,"20.000"19.000"-640,0.000 0.000-1,0.000 0.000 705,20.000 0.000 0,-1.000 19.000-384,21.000 1.000-224,-20.000 0.000-161,19.000 0.000 64,22.000 0.000 1,-21.000 19.000-33,19.000 2.000 161,-19.000-2.000-417,-1.000 0.000-64,21.000-18.000 96,-21.000 18.000-128,1.000 1.000 64,-1.000-20.000 0,-19.000 0.000-32,21.000 20.000 256,-21.000-21.000-159,19.000 2.000 95,-19.000-2.000-32,0.000 1.000 64,0.000 0.000 65,19.000 0.000-33,-19.000-20.000-192,-20.000 20.000 32,40.000 0.000 0,-40.000-20.000 33,39.000 19.000-161,-19.000-19.000 0,0.000 20.000 0,-20.000-20.000-32,20.000 0.000 32,-1.000 20.000 0,-19.000-20.000 0,20.000 0.000-32,-20.000 20.000 0,20.000-20.000 0,1.000 0.000 0,-21.000 20.000 64,20.000-20.000-64,-20.000 0.000 32,20.000 0.000 64,-2.000 20.000 32,3.000-20.000 32,-1.000 0.000 0,0.000 0.000-64,0.000 0.000-160,-1.000 0.000 96,1.000 0.000 33,0.000 0.000-162,0.000 0.000 65,0.000 0.000 64,-1.000 0.000-32,1.000-20.000-32,20.000 20.000 96,-20.000 0.000-64,-1.000 0.000 32,1.000 0.000-32,0.000 0.000 0,1.000 0.000-32,-1.000-20.000-192,18.000 20.000 448,-17.000 0.000-192,-1.000 0.000-32,19.000 0.000-32,-19.000 0.000 97,0.000 0.000-65,20.000-20.000 32,-21.000 20.000 0,1.000-20.000 32,20.000 20.000-128,-20.000 0.000 96,-1.000-20.000-64,1.000 20.000 32,0.000-19.000 32,0.000 19.000-32,1.000 0.000 0,-1.000-20.000 32,-2.000 20.000-64,3.000 0.000 32,-1.000-20.000 0,0.000 20.000-64,0.000-20.000 32,-1.000 20.000-65,1.000-20.000-63,0.000 0.000 32,0.000 1.000 96,19.000-2.000-32,-39.000 21.000 128,20.000-19.000-64,0.000-2.000 32,0.000 21.000-96,0.000-19.000 128,-1.000-1.000-96,-19.000 0.000 32,20.000 0.000 0,0.000 0.000-32,-20.000 1.000-128,20.000 19.000 192,-20.000-20.000 0,21.000-1.000-96,-3.000 21.000 192,-18.000-19.000-32,20.000-1.000-128,-20.000 20.000 0,21.000-20.000 64,-1.000 1.000-32,0.000 19.000 32,-2.000-21.000-32,-18.000 1.000 32,21.000 1.000-32,-1.000-1.000-64,0.000 0.000 96,-20.000 0.000-32,20.000 20.000-32,-20.000-20.000 128,19.000 20.000-64,-19.000-20.000 32,20.000 20.000 64,-20.000-19.000-128,0.000 19.000 0,20.000-21.000 64,0.000 2.000-31,-20.000 19.000-98,20.000-20.000 226,-1.000 20.000-257,-19.000-20.000 96,20.000 0.000 96,-20.000 20.000-96,20.000-20.000 64,-20.000 0.000-64,20.000 20.000 0,-20.000-20.000 32,0.000 1.000-32,21.000 19.000 32,-21.000-20.000 32,20.000-1.000-192,-20.000 2.000 64,0.000-1.000 160,18.000 20.000-160,-18.000-20.000 64,20.000 0.000-32,-20.000 0.000 96,21.000 0.000-64,-21.000 1.000-32,0.000-1.000 64,20.000 0.000-32,-20.000 0.000 32,20.000 0.000-64,-20.000 0.000-32,19.000 1.000 64,-19.000-1.000-96,20.000 0.000 96,-20.000-20.000 0,20.000 19.000 32,-20.000 2.000 96,20.000 0.000-160,0.000-21.000 0,-20.000 19.000 96,19.000 1.000 0,1.000-19.000 32,0.000 19.000-160,-20.000-20.000 64,20.000 20.000 0,0.000-19.000 32,-20.000 19.000 0,19.000-20.000-32,-19.000 20.000 0,20.000 1.000 96,-20.000-1.000-64,0.000 0.000-32,0.000 0.000 0,0.000 0.000 0,20.000 1.000 0,-20.000-2.000 0,0.000 2.000 0,0.000-2.000-32,0.000 2.000 32,0.000 19.000 0,20.000-20.000 0,-20.000 0.000 64,0.000 0.000-96,21.000 0.000 128,-21.000 20.000-96,0.000-20.000 0,18.000 1.000 0,-18.000 19.000 32,0.000-20.000 0,0.000 0.000 0,0.000 0.000-128,20.000 20.000 192,0.000-20.000-96,-20.000 0.000 0,21.000 1.000 0,-1.000-1.000 32,-2.000 0.000 32,-18.000 20.000-64,21.000-20.000 0,-1.000 0.000 0,0.000 0.000-64,0.000 1.000 96,-1.000-21.000-64,1.000 19.000 96,0.000 2.000-64,0.000-21.000 64,0.000 20.000-64,-1.000-20.000 32,-19.000 20.000-32,20.000 1.000 0,-20.000-21.000 0,20.000 20.000-32,-20.000 0.000-32,20.000 0.000 96,-20.000-19.000-64,20.000 18.000 32,-20.000 2.000 64,0.000-1.000-32,21.000 0.000-32,-21.000 1.000 0,0.000-2.000 0,18.000 1.000 0,-18.000 1.000-224,0.000-2.000 448,0.000 2.000-192,0.000 19.000-32,20.000-20.000 0,-20.000 0.000-32,21.000 20.000 32,-21.000-20.000-32,20.000 0.000 0,-20.000 0.000 32,20.000 0.000 32,-2.000 20.000 0,-18.000-19.000-32,21.000-1.000 0,-21.000 0.000 0,20.000 0.000 64,-20.000 0.000-128,20.000 0.000 96,-20.000 20.000-64,20.000-19.000 64,-1.000-1.000-64,1.000-1.000 64,0.000 2.000-64,-20.000-20.000 96,20.000 19.000-64,0.000-1.000 32,-20.000-18.000-32,19.000 19.000 64,-19.000 1.000-96,0.000-2.000 64,0.000 1.000-32,20.000 0.000 0,-20.000 0.000 0,0.000 1.000 0,0.000-1.000 32,0.000 0.000 1,20.000 0.000-33,-20.000 0.000 32,0.000 0.000-32,0.000 0.000 0,0.000 1.000 0,20.000-1.000-65,-20.000 0.000 65,20.000-1.000-32,-20.000 2.000 64,19.000-1.000 33,-19.000 1.000-65,0.000-22.000 32,20.000 22.000 0,-20.000-1.000-64,20.000 0.000 128,-20.000-20.000-64,21.000 20.000-32,-21.000 1.000-160,20.000-21.000 160,-2.000 20.000-32,-18.000-20.000 160,20.000 0.000-224,-20.000 1.000 192,21.000 19.000-385,-21.000-20.000 834,0.000 0.000-513,20.000 1.000-32,-20.000-1.000 64,0.000 0.000-128,20.000-1.000 0,-20.000 22.000-32,0.000-21.000 64,19.000 0.000 128,-19.000 1.000-128,0.000-1.000 0,20.000 0.000 96,-20.000 1.000-64,20.000-1.000 0,-20.000 0.000 0,20.000 0.000 0,-20.000 0.000-64,20.000 1.000 64,-20.000-1.000-32,19.000 0.000 64,-19.000 0.000 0,0.000 1.000-96,20.000 0.000 96,-20.000-2.000 0,20.000 2.000-96,-20.000-21.000 64,20.000 21.000-64,-20.000-1.000 32,20.000 0.000 32,1.000 0.000-32,-21.000 0.000 64,18.000 1.000-32,2.000-1.000-64,-20.000 0.000 224,20.000 0.000-288,-20.000 1.000 64,21.000 19.000 64,-1.000-20.000 32,-20.000 0.000-96,18.000 1.000 31,-18.000 19.000-31,21.000 0.000 128,-21.000-20.000-96,20.000 20.000 32,-20.000-19.000 97,20.000 19.000-194,-20.000 0.000 65,20.000-1.000 64,-20.000 2.000-128,19.000-20.000 96,-19.000 18.000 32,20.000 1.000-32,-20.000-19.000-32,20.000 19.000 64,-20.000 0.000 64,0.000 0.000-192,20.000-20.000 96,-20.000 21.000-32,20.000-1.000 0,-20.000-20.000-64,19.000-1.000 160,-19.000 22.000-64,20.000-20.000 64,-20.000 19.000-128,20.000-20.000 96,-20.000 0.000 64,20.000 0.000-32,-20.000 1.000-128,20.000-1.000 32,-20.000 20.000 32,19.000-20.000-64,-19.000 1.000 64,20.000-1.000 64,-20.000 0.000-192,20.000 0.000 128,0.000-19.000 32,1.000 19.000-64,-3.000-19.000 224,2.000-1.000-192,-20.000 20.000 32,21.000-19.000-32,-21.000 19.000-32,20.000 1.000 64,-20.000 19.000-64,20.000-20.000 64,-20.000 0.000 1,18.000 0.000-33,-18.000-20.000 32,21.000 1.000-64,-21.000-1.000-1,20.000 1.000 33,-20.000-1.000 0,20.000 21.000-32,-20.000-21.000 64,20.000 0.000 33,-20.000 0.000-65,19.000 1.000 160,-19.000-1.000-32,0.000 1.000 32,20.000 18.000-192,-20.000-17.000 0,0.000 17.000 32,0.000 2.000-32,-20.000 19.000-128,20.000-20.000 0,0.000 20.000 31,0.000 1.000-159,0.000-2.000-513,0.000 2.000-1152,0.000 19.000-2628,-19.000 0.000-7654</inkml:trace>
  <inkml:trace contextRef="#ctx0" brushRef="#br2">18302.000 1589.000 10537,'-79.000'40.000'1314,"59.000"-20.000"-1026,-1.000 0.000 641,1.000-20.000 448,20.000 20.000-576,20.000-20.000-321,21.000-20.000-287,-3.000 20.000-161,43.000-20.000 128,18.000 0.000 352,39.000 20.000-63,2.000 0.000-65,18.000-20.000-96,22.000 20.000 33,-2.000 0.000-129,21.000 0.000-128,-21.000 0.000 32,0.000 0.000 0,-18.000-20.000 64,-22.000 20.000-736,-39.000 0.000-1314,-39.000-19.000-2178</inkml:trace>
  <inkml:trace contextRef="#ctx0" brushRef="#br2">19930.000 10571.000 5220,'20.000'-39.000'1122,"0.000"18.000"95,-20.000 2.000 929,0.000-1.000-385,0.000 20.000-511,0.000-20.000-354,-20.000 0.000-223,0.000 20.000 32,-1.000-20.000-129,-17.000 20.000-159,-3.000 0.000-321,1.000 0.000-64,-19.000 0.000-96,-20.000 0.000 0,19.000 20.000-129,-19.000-20.000 1,0.000 20.000 32,-1.000 20.000 64,20.000 0.000 96,-19.000-1.000 0,20.000 1.000 0,19.000 19.000 0,-1.000 1.000 96,23.000 0.000-32,18.000-1.000 64,0.000 21.000 0,18.000-21.000 33,23.000 1.000-33,-1.000 20.000-96,19.000-20.000 32,20.000-1.000 0,0.000-19.000 0,22.000-1.000-32,-2.000 1.000 32,19.000-20.000-96,-19.000-20.000 0,20.000 0.000 128,1.000-20.000 256,-21.000-20.000 1,0.000 1.000-1,1.000-21.000 32,-40.000 1.000 1,-1.000-21.000 127,-19.000 20.000-95,-21.000-19.000-161,-19.000-1.000-192,0.000 1.000-64,-39.000 0.000-32,-21.000-1.000 32,-19.000 20.000 64,-1.000 21.000 224,-19.000-1.000-224,0.000 0.000 128,-20.000 20.000-320,19.000 20.000-544,1.000 0.000-1218,20.000 20.000-1505,19.000 0.000-5638</inkml:trace>
  <inkml:trace contextRef="#ctx0" brushRef="#br2">19771.000 9517.000 6438,'-20.000'-19.000'704,"20.000"19.000"513,-20.000 0.000 193,0.000-20.000-545,0.000 20.000-353,-19.000 0.000-31,-1.000 20.000-65,-19.000-20.000 32,19.000 19.000-127,1.000 22.000-225,-22.000-1.000-64,21.000 0.000-32,1.000-1.000 0,19.000 21.000 0,0.000-1.000 64,0.000 21.000 0,20.000-21.000 96,20.000-19.000 128,0.000 20.000-31,20.000-1.000-65,19.000-38.000 128,2.000 18.000-64,18.000-19.000 417,0.000-20.000 64,0.000 0.000 31,0.000-20.000-95,20.000-19.000-257,-18.000-2.000-191,-2.000-18.000-354,-20.000-1.000 514,1.000 0.000-385,-41.000-19.000 0,1.000 20.000 0,-20.000-21.000 64,-20.000 20.000-192,-19.000 21.000 224,-40.000-22.000-128,-1.000 42.000 128,0.000-21.000-64,-19.000 40.000-128,20.000 0.000 0,0.000 0.000-865,19.000 20.000-641,21.000 0.000-800,-1.000-1.000-2691</inkml:trace>
  <inkml:trace contextRef="#ctx0" brushRef="#br0">2539.000 9180.000 64,'0.000'0.000'8039,"0.000"0.000"-7943,-20.000 0.000-192,20.000 0.000 609,0.000 0.000 384,0.000 0.000-641,0.000 0.000-192,0.000 0.000-64,20.000 0.000 352,-20.000 0.000 481,0.000 0.000-224,0.000 0.000-289,21.000 0.000-256,-21.000 0.000 32,20.000 0.000 160,-2.000-20.000 129,-18.000 20.000-1,21.000-20.000 64,19.000 1.000-127,-20.000-21.000-33,19.000 20.000-288,1.000-20.000 0,19.000 0.000-32,1.000 0.000-32,-21.000 1.000 32,42.000-1.000 0,-22.000 0.000-32,20.000-19.000 64,0.000 19.000 96,1.000-20.000-64,0.000 1.000-32,-1.000-1.000 32,0.000 1.000 0,-19.000 19.000-32,19.000-19.000 32,0.000-1.000-32,0.000 0.000 0,-18.000 1.000 0,18.000-1.000 96,0.000 0.000 0,20.000 1.000-32,-20.000-1.000-32,2.000 0.000-32,18.000 1.000 32,-20.000-21.000 0,0.000 21.000 160,20.000-1.000 33,-20.000-20.000 31,2.000 20.000 160,-2.000-19.000-224,20.000 20.000-127,-20.000-1.000-65,1.000-19.000-65,19.000 19.000 65,0.000 1.000-96,-18.000-1.000-96,-2.000 0.000 0,0.000 1.000 96,0.000-1.000 64,0.000 1.000 32,1.000-1.000 32,20.000 0.000-32,-21.000 1.000 96,0.000-1.000-32,0.000 0.000-32,20.000 21.000-32,-18.000-21.000 0,18.000 1.000 0,-20.000-1.000-32,0.000 0.000 64,0.000 21.000 0,20.000-21.000 32,-20.000 0.000-64,21.000 1.000 0,-20.000-1.000 32,20.000 1.000-32,-1.000-1.000 32,0.000 1.000 0,0.000-1.000 64,0.000-20.000 33,1.000 21.000-33,-1.000-1.000 32,0.000 0.000-32,0.000-20.000-32,21.000 2.000-64,-1.000-2.000 64,-1.000 1.000-64,21.000-1.000-64,-19.000 0.000 128,-1.000-19.000-224,1.000 19.000 512,-3.000 1.000-160,23.000-20.000 33,-21.000 19.000-65,1.000 1.000 128,18.000-21.000-32,1.000 1.000 64,-19.000 19.000-31,18.000-19.000-129,-19.000 0.000 192,0.000 19.000 1,1.000-19.000-129,-21.000 39.000-96,0.000-19.000-160,-20.000 19.000 64,-18.000 21.000-256,-2.000-21.000-929,-1.000 40.000-1282,-17.000-20.000-1152,-21.000 40.000-6631</inkml:trace>
  <inkml:trace contextRef="#ctx0" brushRef="#br1">17646.000 12200.000 11274,'-19.000'0.000'1089,"19.000"20.000"-801,19.000-20.000 129,21.000 0.000 608,1.000-20.000-192,18.000 20.000-65,20.000-19.000-223,1.000 19.000-321,19.000 0.000-192,-20.000 0.000-32,-20.000 0.000-256,2.000 0.000-577,-22.000 0.000-480,-19.000 0.000-257,0.000 0.000-287,-20.000 0.000 383,0.000 0.000-384,-20.000 0.000-480,-21.000 0.000 1730,3.000 0.000 608,-23.000 0.000 64,2.000 19.000 128,0.000-19.000 897,-1.000 20.000 352,40.000 0.000-608,-19.000 0.000-320,39.000 0.000 736,0.000 19.000 160,20.000 2.000-384,-1.000-2.000 160,1.000-19.000-288,20.000 20.000-384,-20.000-20.000-1,19.000 0.000-288,-19.000-1.000 0,21.000 21.000 161,-23.000-20.000-161,2.000 20.000 0,1.000-20.000 321,-21.000 19.000 159,0.000-19.000 129,-21.000 0.000-160,-17.000 0.000-289,-3.000-20.000 161,-18.000 20.000-289,-21.000-20.000-288,21.000 19.000-64,0.000-19.000-289,-1.000 20.000-704,19.000-20.000-640,2.000 0.000-738,39.000 0.000-1248,0.000 0.000-5093</inkml:trace>
  <inkml:trace contextRef="#ctx0" brushRef="#br1">18778.000 12121.000 8904,'20.000'-20.000'1537,"-20.000"0.000"-512,0.000 20.000 64,-20.000 20.000-704,20.000 0.000 191,0.000 20.000 417,-19.000 19.000 192,19.000 21.000-480,-20.000-1.000-128,20.000 1.000-161,0.000-21.000-320,0.000 1.000-32,0.000-20.000-64,0.000 19.000 64,20.000 1.000-96,-1.000-1.000-64,1.000-18.000-513,20.000-2.000-415,-1.000-20.000-1443,-19.000 2.000-3490</inkml:trace>
  <inkml:trace contextRef="#ctx0" brushRef="#br1">19255.000 12419.000 13773,'19.000'-59.000'2530,"-19.000"18.000"-2050,-19.000 41.000-448,-1.000-19.000 321,0.000 38.000-33,0.000 1.000-288,-19.000 20.000-96,19.000 0.000 64,0.000 0.000 0,20.000 19.000 64,-20.000-19.000-32,20.000 20.000-32,0.000 19.000-32,20.000-19.000 64,20.000-21.000 64,-1.000 2.000-32,21.000-2.000 96,-1.000-39.000 65,0.000 0.000-1,2.000 0.000 64,-3.000-39.000-288,3.000-2.000 128,-22.000 2.000-64,1.000-21.000 161,-20.000 20.000-290,-20.000-19.000-95,0.000 19.000 0,-40.000-19.000-96,-19.000-2.000 160,-2.000 2.000-64,-18.000 40.000 224,20.000 19.000-96,-1.000 0.000 128,1.000 39.000 32,19.000-19.000 64,1.000-1.000-192,19.000 2.000 64,20.000-1.000 0,0.000 0.000 32,20.000 20.000 64,-1.000-21.000-63,21.000 1.000-97,0.000 0.000 32,19.000-20.000-353,0.000 20.000-1056,-19.000 0.000-1474,21.000-1.000-1857</inkml:trace>
  <inkml:trace contextRef="#ctx0" brushRef="#br1">19889.000 12657.000 3683,'20.000'40.000'9481,"-20.000"0.000"-8937,0.000-20.000 738,0.000 19.000 607,-20.000-18.000-767,20.000 18.000-802,0.000-19.000-320,0.000-1.000-32,20.000 2.000-353,-20.000-21.000-864,21.000 20.000-897,-1.000-20.000-1729</inkml:trace>
  <inkml:trace contextRef="#ctx0" brushRef="#br1">20108.000 12081.000 768,'-20.000'0.000'12492,"20.000"20.000"-12460,0.000-20.000 128,20.000 20.000 1442,20.000-20.000-129,-1.000 20.000-704,1.000 0.000-161,21.000 19.000 289,-2.000 21.000-192,-19.000-1.000-161,-1.000 1.000-319,1.000-20.000 63,-20.000 20.000-192,-20.000-21.000 96,0.000 1.000-160,0.000 20.000-32,0.000-1.000 64,-20.000 1.000-480,20.000-1.000-577,-20.000-18.000-737,-20.000 17.000-736,21.000-17.000-1794</inkml:trace>
  <inkml:trace contextRef="#ctx0" brushRef="#br4">19393.000 8862.000 6213,'-20.000'-20.000'1762,"1.000"20.000"96,19.000 0.000 96,-20.000-20.000-225,20.000 20.000-447,0.000 0.000-450,0.000-19.000 1,0.000 19.000 0,0.000-20.000-96,0.000 20.000-129,0.000 0.000-95,0.000 0.000-161,0.000 0.000-224,20.000 0.000-32,-1.000 20.000 64,21.000-1.000 65,-19.000 21.000-65,19.000-20.000 96,19.000 20.000-96,0.000 19.000-192,1.000-19.000 192,-1.000 0.000-96,1.000-1.000 0,20.000 1.000 0,-22.000 0.000 65,3.000-20.000-162,-22.000 0.000 1,1.000 0.000 97,-20.000-20.000-33,-1.000 20.000-32,-19.000-20.000 32,0.000 0.000 160,0.000-20.000-64,-19.000 20.000-192,-1.000-20.000 96,0.000 0.000-128,-20.000-20.000 32,-19.000 20.000-32,18.000-20.000-65,-18.000 1.000-31,0.000-1.000 256,-1.000 20.000-32,1.000-19.000-128,-1.000 18.000 160,1.000 2.000-32,18.000-21.000 0,3.000 20.000 32,-3.000 0.000-96,21.000 0.000 32,0.000 20.000 32,20.000-19.000-32,-19.000-1.000 0,19.000 20.000 65,0.000 0.000-65,0.000 0.000-193,19.000 0.000 193,1.000 0.000 32,0.000 20.000 32,21.000 19.000 97,-3.000-19.000-65,3.000 40.000-32,18.000-20.000-32,21.000-1.000 32,-21.000 21.000-32,20.000-21.000-32,0.000 1.000 64,2.000-20.000-64,-22.000 20.000-128,0.000-20.000 64,-19.000-20.000 32,-20.000 20.000-353,0.000-20.000-95,-20.000 0.000-33,0.000 0.000 97,0.000 0.000-833,-20.000-20.000-321,-20.000 20.000-223,20.000-20.000-193,-19.000 0.000-1025,19.000-20.000-4516</inkml:trace>
  <inkml:trace contextRef="#ctx0" brushRef="#br4">20049.000 8822.000 9096,'39.000'-59.000'481,"-39.000"39.000"992,20.000 20.000 577,-20.000-20.000-385,0.000 20.000-447,0.000 0.000-770,0.000 20.000-192,-20.000 0.000 65,-19.000 20.000 95,-1.000 19.000-224,-19.000 1.000 0,-20.000 19.000 129,-2.000-19.000 31,2.000 19.000 225,20.000-19.000-97,-1.000-20.000-192,1.000-1.000-128,18.000-19.000-31,23.000 0.000-194,-2.000 0.000 1,20.000-20.000 0,38.000-20.000-32,-17.000 0.000 64,19.000-19.000-416,19.000-1.000 31,1.000 0.000 193,19.000-19.000 32,-20.000 19.000-192,20.000-20.000 159,-18.000 20.000 33,-2.000 0.000 128,-19.000-19.000 96,-20.000 39.000 0,-20.000-20.000 64,0.000 40.000 32,-20.000-19.000 161,-20.000 19.000-257,1.000 19.000 32,-22.000 21.000-32,3.000 0.000 192,-22.000 20.000 128,40.000-1.000-127,-19.000 1.000 63,-1.000-1.000 32,21.000 1.000-96,19.000-20.000-127,0.000-20.000-162,20.000-1.000 33,20.000-19.000 129,19.000 0.000 63,1.000-19.000-128,19.000-21.000-321,-19.000 0.000 33,19.000 0.000-32,-19.000-19.000 96,1.000 39.000 0,-23.000-20.000 192,-18.000 40.000 64,0.000 0.000 160,-18.000 0.000-320,-2.000 20.000 96,-21.000 0.000 32,2.000 40.000-160,-21.000-21.000-1378,21.000 1.000-3491</inkml:trace>
  <inkml:trace contextRef="#ctx0" brushRef="#br4">2718.000 9140.000 9577,'-20.000'0.000'864,"20.000"0.000"129,0.000 0.000 577,0.000 0.000-193,0.000-19.000-1089,0.000 19.000-192,20.000 0.000 193,0.000-21.000-33,0.000 21.000 160,0.000-19.000 129,-1.000-1.000-129,21.000 0.000-95,0.000-20.000 63,-1.000 20.000-32,1.000-20.000 97,19.000 1.000-225,2.000-1.000-64,-22.000 0.000-32,21.000 21.000-96,-21.000-21.000 96,21.000 0.000-320,-21.000 1.000 577,22.000-1.000-417,-3.000 0.000 64,3.000 0.000-32,-22.000 0.000 0,21.000 1.000-32,-21.000 18.000 64,21.000-18.000-32,-21.000 0.000-97,1.000-2.000 194,19.000 2.000-65,-18.000-1.000-64,-1.000 20.000 64,19.000-19.000-32,-19.000-1.000 32,19.000 0.000-64,-19.000 20.000 96,19.000-20.000-64,0.000 1.000-64,-18.000-2.000 32,-1.000 22.000 96,19.000-21.000 64,-19.000 20.000-224,-1.000 0.000 96,1.000-19.000 0,-1.000 19.000 0,1.000 0.000 0,1.000-20.000 32,-3.000 20.000 96,-18.000 1.000-128,21.000-21.000 128,-3.000 20.000-64,3.000-21.000-32,-1.000 22.000 64,-1.000-21.000-160,1.000 21.000 192,-1.000-22.000-192,1.000 2.000 160,1.000 19.000-192,-3.000-20.000 96,3.000 20.000-64,-3.000-19.000 96,3.000 19.000-64,-21.000 0.000 0,19.000 0.000 0,1.000-19.000 64,0.000 19.000-32,-1.000 0.000 0,1.000-20.000-32,1.000 21.000 96,-3.000-2.000-96,3.000-19.000 32,-21.000 21.000-64,19.000-1.000 32,1.000-20.000 96,-1.000 20.000-224,1.000 0.000 160,0.000 1.000 0,-1.000-21.000 0,1.000 20.000-96,-1.000 0.000 96,1.000 0.000 0,1.000 1.000 0,-23.000-1.000 32,23.000 0.000-32,-1.000-20.000 0,-21.000 20.000 32,21.000 1.000 0,0.000-2.000-160,-21.000 2.000 160,21.000-2.000-32,0.000 2.000 0,-1.000-21.000 32,1.000 20.000 0,1.000 0.000 0,-23.000 0.000-96,23.000-19.000 96,-1.000 19.000-64,-21.000 0.000 32,21.000 0.000 32,0.000 0.000-32,-1.000-19.000 0,1.000 19.000 0,-20.000-20.000-64,19.000 20.000-32,1.000-19.000 96,-1.000-2.000 0,2.000 22.000 0,-1.000-21.000 0,-1.000 0.000 160,1.000 20.000-128,-1.000-20.000-128,-19.000 1.000 96,20.000 19.000-32,0.000-20.000 0,-1.000 0.000 32,2.000 21.000-32,-3.000-22.000 96,3.000 2.000-32,-21.000 20.000-32,18.000-22.000 0,3.000 21.000 0,-1.000-19.000-64,-1.000-1.000 32,1.000 20.000 64,-1.000-20.000-32,1.000 21.000-32,1.000-21.000 64,-3.000 20.000-128,3.000 0.000 96,-3.000-20.000-32,3.000 21.000 96,-1.000-1.000-96,19.000-21.000 32,-19.000 22.000 96,-1.000-1.000-128,1.000-19.000 96,1.000 18.000 32,-3.000-18.000-160,3.000 19.000 192,-3.000 1.000-96,-17.000-2.000 192,19.000-18.000-128,-1.000 18.000-96,1.000 2.000 128,0.000-1.000 0,-1.000 0.000-31,1.000 0.000 63,-1.000-20.000-192,1.000 20.000 96,1.000 1.000-160,-3.000-21.000 96,3.000 20.000 672,-2.000-20.000-576,1.000 21.000 225,0.000-22.000-97,-1.000 22.000 160,1.000-21.000-96,1.000 20.000-31,-3.000-20.000-33,3.000 20.000-96,-3.000 0.000-96,3.000-20.000 64,-1.000 1.000-128,-1.000 19.000 160,1.000-20.000-64,-1.000 20.000-64,1.000-19.000 0,0.000-1.000 0,-1.000 20.000 0,1.000-19.000 0,-1.000-1.000 0,22.000 19.000 32,-23.000-18.000-32,3.000-1.000 161,19.000 0.000-161,-21.000 0.000 64,21.000 1.000 0,-21.000 0.000-32,22.000-2.000 0,-23.000 2.000-32,23.000-1.000 64,-22.000-19.000-64,21.000 19.000 32,-21.000 0.000 32,21.000 0.000-64,-21.000 0.000 224,1.000 1.000-96,-19.000-1.000-32,17.000 20.000-32,3.000-19.000-64,-3.000 18.000 0,3.000-18.000 0,-1.000 19.000-32,-21.000 0.000 0,1.000 20.000 64,0.000-20.000 0,-20.000 20.000-416,0.000 0.000-833,0.000 0.000-2883,-20.000 0.000-5445</inkml:trace>
  <inkml:trace contextRef="#ctx0" brushRef="#br5">18759.000 9638.000 3138,'19.000'-21.000'1057,"-19.000"21.000"417,0.000-19.000 832,20.000-1.000-288,-20.000 0.000-481,0.000 20.000-223,0.000-20.000-257,-20.000-1.000-96,20.000 2.000-65,-19.000-1.000-63,-1.000 20.000-320,-20.000-20.000-193,1.000 20.000-288,-1.000-19.000 0,-21.000 19.000-32,-18.000 0.000 0,20.000 0.000 0,-20.000 19.000-32,19.000 1.000 32,1.000-20.000 0,-20.000 39.000 0,18.000-18.000 0,2.000-1.000-32,19.000 20.000 32,-19.000 0.000-64,19.000-1.000 32,20.000 1.000 32,1.000 0.000-64,19.000 19.000 32,0.000-19.000 32,19.000 20.000-32,21.000-1.000 0,0.000-19.000 0,19.000 19.000-128,0.000 1.000-289,1.000-1.000-159,20.000-18.000 31,-22.000-2.000 97,23.000-19.000 383,-22.000-20.000 33,20.000 20.000 225,0.000-40.000 351,-18.000 0.000 225,-2.000 0.000-129,1.000-19.000 1,-1.000-21.000-97,1.000 0.000-31,-21.000 21.000 63,1.000-21.000 1,-19.000 0.000 31,-3.000 1.000-191,-18.000 19.000-33,0.000-20.000 65,-18.000 21.000 63,-3.000-21.000-192,-39.000 21.000-128,1.000-1.000 97,0.000 0.000-65,-21.000-1.000-160,21.000 22.000-128,-20.000-1.000 160,18.000 0.000-96,2.000 1.000-289,19.000 19.000-447,20.000 0.000-225,1.000 19.000-833,19.000 1.000-1345,0.000 0.000-2274</inkml:trace>
  <inkml:trace contextRef="#ctx0" brushRef="#br5">18203.000 7908.000 3331,'-59.000'-20.000'800,"38.000"20.000"-223,1.000-20.000 1857,-20.000 1.000 481,21.000 19.000-1538,-1.000-20.000 193,0.000 0.000 95,0.000 20.000-447,0.000-20.000-129,20.000 20.000-64,-19.000-20.000-161,19.000 20.000-319,0.000 0.000-353,0.000 0.000-224,19.000 20.000 320,21.000 0.000 161,0.000-20.000-97,-1.000 40.000-64,22.000-21.000-95,18.000 1.000-33,-20.000 20.000-32,20.000-20.000-64,1.000 0.000-64,-1.000-1.000 160,0.000 2.000-224,-18.000-1.000 32,-22.000-1.000 64,1.000-19.000-32,-20.000 0.000-32,-20.000 0.000 0,0.000 0.000 256,-20.000 0.000-160,0.000-19.000-288,-20.000 19.000 224,1.000-20.000-192,-42.000-20.000 32,22.000 20.000 64,-20.000 0.000-1,-20.000 0.000-63,20.000-20.000 192,-20.000 21.000-64,18.000-1.000 0,2.000 20.000 32,20.000-20.000 32,19.000 20.000 0,20.000-20.000 32,20.000 20.000-160,20.000 0.000-96,0.000 0.000 160,20.000 0.000 32,-1.000 0.000 96,21.000 20.000-96,-1.000 0.000 160,0.000 0.000-128,22.000-1.000 161,-22.000 21.000-322,0.000-20.000 193,1.000 20.000-32,-1.000-21.000 1,2.000 2.000-33,-23.000-1.000 0,-18.000-1.000-65,1.000-19.000 97,-21.000 0.000 33,-21.000 0.000 95,1.000 0.000-256,0.000-19.000 64,-39.000 19.000 0,0.000-20.000-97,-1.000-1.000 33,-19.000-18.000-128,0.000 19.000 160,0.000-20.000 128,-2.000 20.000-224,22.000 1.000 256,0.000-1.000-64,19.000 0.000 160,20.000 20.000 65,20.000 0.000-161,0.000 0.000-160,40.000 0.000 192,19.000 0.000 64,1.000 20.000 32,19.000 0.000-192,1.000-1.000 192,19.000 1.000-160,-20.000 20.000-32,20.000-20.000-32,-20.000 19.000-224,2.000-18.000 416,-22.000-1.000-192,1.000-1.000-128,-21.000 1.000 0,-19.000-20.000-192,0.000 0.000 128,-20.000 0.000 96,-20.000 0.000-609,-20.000 0.000-608,21.000-20.000-193,-21.000 20.000-736,0.000-19.000-3235</inkml:trace>
  <inkml:trace contextRef="#ctx0" brushRef="#br5">18660.000 7690.000 14445,'39.000'-40.000'96,"-39.000"40.000"353,0.000 0.000 2145,0.000 0.000-1857,-20.000 20.000-769,-19.000 0.000 0,-2.000 20.000 96,1.000 19.000-96,-39.000-19.000 160,0.000 19.000-128,0.000 1.000 160,0.000 0.000 32,-2.000-1.000-64,22.000-19.000 65,0.000 0.000-193,19.000-20.000 0,20.000-1.000-32,20.000-19.000-129,20.000 0.000-255,0.000-19.000 416,39.000-1.000-352,-19.000-20.000-161,19.000 0.000 193,2.000 1.000 192,18.000-21.000 32,-20.000 20.000 32,20.000-20.000 96,2.000 21.000 160,-23.000-1.000 448,3.000 0.000 33,-22.000 21.000-353,-19.000-1.000-224,0.000 20.000 289,-20.000-20.000-97,-20.000 20.000-384,0.000 20.000-64,-19.000 0.000 32,-22.000-1.000 32,3.000 41.000 96,-23.000-20.000 32,2.000 19.000-64,0.000 1.000 224,0.000 0.000 160,18.000-1.000-256,22.000-19.000-64,-1.000-20.000-64,40.000-20.000 64,0.000 0.000-32,20.000 0.000 64,21.000-20.000 64,-3.000 0.000-128,41.000-40.000 0,-18.000 21.000-32,18.000-21.000 32,-20.000 20.000 0,22.000-19.000 32,-23.000 19.000 33,-17.000 0.000 31,-2.000 20.000 64,-19.000 1.000 0,-20.000 19.000 64,-20.000 0.000-256,-19.000 0.000-128,-2.000 39.000 160,-38.000 1.000-32,0.000 19.000 96,-1.000 1.000 32,1.000 20.000 0,0.000-21.000 160,20.000-19.000-63,-2.000 0.000-161,41.000-20.000-32,1.000-1.000-64,19.000-19.000-225,39.000 0.000 65,-19.000 0.000-673,21.000-19.000-1537,-3.000-1.000-2178</inkml:trace>
  <inkml:trace contextRef="#ctx0" brushRef="#br5">2381.000 9200.000 2562,'0.000'0.000'192,"0.000"0.000"-256,0.000 0.000 480,0.000 0.000 1827,0.000 0.000 191,-20.000 0.000-1057,20.000 0.000-576,0.000 0.000 32,0.000 0.000 32,0.000 0.000-129,0.000 0.000-319,20.000-20.000-193,-20.000 20.000 256,0.000 0.000-31,19.000 0.000-33,1.000 0.000-96,0.000-20.000-95,0.000 20.000-1,1.000-20.000 64,17.000 20.000-128,3.000-19.000-96,-3.000-2.000 0,3.000 2.000 32,-1.000-1.000-63,19.000 0.000 31,-19.000 0.000-32,-1.000 0.000 0,1.000 0.000 32,19.000 1.000-64,-19.000-2.000-64,19.000 2.000 64,2.000-1.000 0,-2.000 0.000 0,-19.000 0.000 128,19.000 0.000-32,-19.000 0.000 32,19.000 20.000 32,-18.000-19.000-64,17.000-1.000-32,-17.000 0.000 0,18.000 0.000-32,-19.000 0.000 32,19.000 0.000 0,1.000 20.000-31,-21.000-19.000-33,22.000-2.000 0,-3.000 2.000 64,3.000-2.000-64,-2.000 2.000 32,-19.000-1.000 0,19.000 20.000-32,0.000-20.000 32,1.000 0.000 0,-1.000 0.000 0,2.000 1.000-32,-2.000-1.000 64,0.000 20.000 96,1.000-21.000 0,-1.000 2.000-64,-19.000-1.000-64,19.000 0.000 128,-18.000 1.000-224,-1.000-2.000 128,-1.000 1.000-32,1.000 20.000-32,19.000-19.000 32,-19.000-1.000 32,-1.000 0.000-96,1.000 20.000 64,1.000-20.000-32,17.000 0.000 33,1.000 0.000 31,2.000 1.000 32,-2.000-21.000-96,1.000 20.000 96,-1.000 0.000-32,2.000 0.000-64,-2.000 0.000 0,-19.000 0.000 32,19.000-19.000-32,0.000 19.000-32,1.000-1.000 32,19.000-18.000 64,-20.000 19.000-32,2.000-20.000-32,-3.000 20.000 32,3.000 1.000 32,-2.000-1.000 128,0.000-20.000-160,1.000 20.000 64,-1.000 0.000-128,2.000 1.000 160,-2.000-1.000-160,1.000 0.000 128,-1.000 0.000 1,0.000 0.000-129,1.000-20.000 128,-1.000 21.000-128,2.000-2.000 64,-23.000 2.000 0,23.000-22.000 128,-2.000 22.000-128,-19.000-1.000 96,-1.000 0.000 32,21.000 0.000 32,-21.000 0.000-160,1.000 0.000 32,1.000 1.000 0,18.000-1.000-96,-19.000 20.000-32,-1.000-20.000 160,21.000 0.000-128,-21.000 0.000 64,-19.000 0.000-64,20.000 20.000 32,-1.000-19.000 32,22.000-1.000-32,-23.000 0.000 0,23.000 0.000 64,-2.000 0.000-128,20.000-20.000 64,1.000 21.000 0,-21.000-2.000 32,20.000-18.000 0,-18.000 19.000-64,18.000 0.000 0,-20.000-20.000 96,20.000 21.000-64,1.000-1.000 0,-21.000 0.000 33,20.000-20.000-66,21.000 20.000 33,-20.000-19.000 33,20.000 19.000-66,-1.000-20.000 33,0.000 20.000-32,19.000-20.000 32,1.000 21.000-32,-20.000-2.000 64,21.000-17.000 0,-1.000 17.000-32,21.000-19.000 0,-22.000 20.000 65,1.000-19.000-65,20.000-1.000 32,-1.000 0.000 0,2.000 1.000 0,-1.000-2.000 32,-1.000 2.000 64,2.000 0.000-192,-21.000-2.000 32,1.000 1.000 128,-2.000 1.000-64,-18.000 19.000 0,0.000-20.000-64,-21.000 0.000 64,-20.000 21.000-160,1.000-1.000-385,-21.000 0.000-768,-39.000 0.000-833,0.000 20.000-1794,-20.000 20.000-8327</inkml:trace>
  <inkml:trace contextRef="#ctx0" brushRef="#br1">16992.000 4987.000 640,'0.000'-19.000'897,"-20.000"19.000"352,20.000 0.000 32,-21.000 0.000-864,3.000-20.000-257,18.000 20.000 641,-20.000-20.000 352,0.000 20.000 224,-1.000-20.000 353,1.000 20.000 63,0.000-20.000-287,1.000 20.000-193,-1.000 0.000-288,0.000-20.000 32,20.000 20.000-64,-20.000 0.000-288,20.000 0.000-225,0.000 0.000-352,0.000 0.000-352,20.000 0.000 192,0.000 20.000 192,39.000 0.000 64,2.000 0.000-96,-2.000 0.000 65,20.000 0.000-129,1.000-1.000 160,-1.000 1.000-416,-20.000 0.000 160,20.000 0.000 96,-18.000 0.000-32,-22.000 0.000 0,1.000 0.000 32,-20.000-20.000-96,0.000 0.000 160,-20.000 0.000-64,0.000 0.000 641,-20.000 0.000-513,0.000 0.000-320,-20.000-20.000 64,1.000 20.000-32,-22.000-20.000 32,2.000 0.000-1,-20.000 0.000-127,0.000 0.000 128,-1.000 0.000 64,1.000 1.000-96,20.000-1.000-96,-2.000 0.000 480,22.000 0.000-192,19.000 0.000-96,0.000 20.000 96,0.000-20.000-32,20.000 20.000-128,20.000 0.000-224,0.000 20.000 352,0.000-20.000 32,19.000 20.000-64,2.000-20.000 0,17.000 20.000 0,3.000 0.000 0,-2.000 0.000 0,1.000-20.000 129,-1.000 19.000-290,-19.000 1.000 97,19.000 0.000 32,-18.000 0.000 0,-3.000-20.000-32,-17.000 20.000-64,-1.000-20.000 96,-20.000 20.000-64,0.000-20.000-416,0.000 0.000-193,0.000 0.000-384,0.000 0.000-160,0.000 0.000-1025,0.000-20.000-2595</inkml:trace>
  <inkml:trace contextRef="#ctx0" brushRef="#br1">17468.000 4808.000 12940,'20.000'0.000'1537,"-20.000"0.000"-1216,-20.000 0.000 992,0.000 0.000-1217,-19.000 21.000-192,-2.000 18.000 64,-17.000 21.000 64,-22.000-1.000 0,-19.000 1.000 128,19.000 0.000 64,-20.000-20.000 161,42.000 20.000-257,-3.000-41.000-96,22.000 21.000 32,19.000-40.000-64,0.000 19.000-257,20.000-19.000-543,20.000-19.000-193,20.000-1.000 769,-1.000 0.000-417,22.000-20.000-256,18.000 1.000 289,-20.000-1.000 191,21.000 0.000-31,-21.000 0.000 191,0.000 0.000 290,2.000 1.000 383,-3.000-1.000 801,-17.000 0.000-96,-21.000 21.000-288,-20.000 19.000-96,0.000-20.000-1,-20.000 20.000-768,-21.000 0.000-224,3.000 20.000 96,-23.000 19.000 224,-18.000 1.000-32,0.000 19.000 288,0.000-19.000 161,-2.000 20.000 223,23.000-40.000-575,17.000 20.000-194,21.000-21.000-95,20.000 1.000-192,0.000-20.000-673,0.000 21.000-1025,20.000-2.000-2690</inkml:trace>
  <inkml:trace contextRef="#ctx0" brushRef="#br1">2560.000 9220.000 9961,'-21.000'0.000'96,"21.000"0.000"-64,0.000 0.000 320,-20.000 0.000 609,20.000 0.000 449,0.000 0.000-546,0.000 0.000-671,0.000 0.000-1,0.000 0.000 224,20.000 0.000 257,1.000 0.000-97,-1.000 0.000-255,19.000 0.000-97,1.000 0.000-160,-1.000 0.000 0,1.000 20.000-32,19.000-20.000 32,-19.000 0.000-32,39.000 0.000 64,-18.000 0.000 0,18.000 20.000 0,0.000-20.000 33,0.000 0.000-97,20.000 0.000 64,0.000 0.000 0,-18.000 0.000 0,18.000 0.000 320,0.000 19.000-384,1.000-19.000 96,19.000 0.000-32,-1.000 20.000 33,1.000-20.000-129,21.000 0.000 160,-2.000 0.000-160,21.000 0.000-32,-19.000 0.000 160,18.000-20.000-64,-18.000 20.000 32,18.000 0.000 96,-19.000 0.000 257,19.000 0.000-417,2.000 0.000-32,-22.000 0.000 64,22.000 0.000-32,-2.000-19.000 0,20.000 19.000-32,-18.000 0.000-224,-2.000 0.000 512,20.000 0.000-288,-18.000-20.000 32,-2.000 20.000 64,2.000 0.000-128,-2.000 0.000 64,2.000 0.000-32,-2.000 0.000 64,1.000 0.000-32,0.000 0.000 32,-1.000 0.000-64,1.000 0.000 128,-1.000-20.000-224,2.000 20.000 96,-2.000 0.000 32,-18.000 0.000 0,18.000 0.000 64,2.000 0.000-128,-2.000 0.000 32,-19.000-20.000 32,-1.000 20.000 0,2.000 0.000 0,-1.000 0.000 0,-1.000-20.000 32,-18.000 20.000-64,-21.000 0.000 0,0.000 0.000 0,-20.000 0.000 0,-18.000 0.000-32,-2.000 0.000 64,-19.000 0.000-64,-1.000 0.000 0,-39.000 0.000 0,0.000 0.000 32,0.000 0.000 128,-19.000 0.000 33,-21.000 0.000-322,-1.000 0.000 226,-17.000 0.000-98,-22.000 0.000-31,1.000 0.000 32,-21.000 0.000 32,0.000 0.000-32,-17.000 0.000 32,-3.000 0.000-64,-19.000 0.000 96,1.000-20.000-128,-2.000 20.000 0,1.000 0.000-64,-20.000 0.000-32,0.000-20.000-64,-19.000 20.000 31,19.000 0.000 33,-20.000 0.000 32,0.000-19.000 160,21.000 19.000 0,-20.000 0.000 0,-2.000 0.000 32,2.000-21.000 0,-1.000 21.000-32,1.000-19.000 64,-2.000 19.000-128,2.000-20.000 0,20.000 20.000 64,-22.000 0.000 32,2.000 0.000-64,-1.000-20.000-32,1.000 20.000 0,18.000 0.000-32,-18.000 0.000 128,20.000 0.000-160,-22.000 0.000-32,22.000 0.000 224,-2.000 0.000 0,2.000-20.000-160,0.000 20.000-33,-2.000 0.000 129,21.000 0.000 0,-19.000 0.000 0,18.000 20.000 0,2.000-20.000 65,-1.000 0.000-130,19.000 0.000 65,-18.000 0.000 33,19.000 0.000-66,0.000 20.000 1,-1.000-20.000-32,1.000 0.000 32,20.000 0.000 64,-1.000 20.000-32,21.000-20.000 0,0.000 0.000 64,19.000 0.000 1,21.000 0.000 31,-1.000 0.000 128,20.000 0.000 32,1.000 0.000-96,19.000 0.000-128,0.000 0.000-352,0.000 0.000 96,19.000-20.000 224,21.000 20.000-96,0.000 0.000 64,19.000 0.000-97,-19.000 0.000 129,39.000 0.000 0,1.000 0.000 0,19.000 0.000 0,0.000 0.000 33,20.000 0.000 31,1.000 20.000-96,-1.000-20.000 64,19.000 0.000 0,2.000 0.000 32,18.000 0.000-64,1.000 0.000 0,20.000 0.000 0,-21.000 0.000 0,22.000-20.000 0,-2.000 20.000 0,0.000 0.000 96,21.000 0.000-192,-1.000 0.000 256,1.000 0.000-128,-1.000 20.000-128,1.000-20.000 64,1.000 0.000 96,17.000 0.000-32,1.000 0.000 64,-19.000 0.000-96,19.000 19.000 96,1.000-19.000 32,-1.000 0.000-32,1.000 0.000 0,0.000 0.000 0,-2.000 0.000-32,1.000 0.000 1,1.000 0.000-130,-1.000 0.000 162,21.000-19.000-1,-22.000 19.000-64,2.000-20.000 32,-1.000 20.000 192,21.000-20.000-96,-20.000 0.000 0,-1.000 0.000-64,-19.000 0.000 161,-1.000 1.000-289,-19.000-2.000 416,-21.000 21.000-352,1.000-19.000 0,-39.000 19.000 128,-41.000-20.000-256,0.000 20.000 32,-39.000 0.000-320,-1.000 0.000-737,-39.000 0.000-865,-20.000 20.000-641,-19.000-1.000-2914</inkml:trace>
  <inkml:trace contextRef="#ctx0" brushRef="#br1">17846.000 13253.000 9577,'-81.000'20.000'192,"61.000"-20.000"288,2.000 0.000 1474,-3.000 0.000-96,21.000 0.000-1089,0.000 0.000-577,0.000 0.000 320,39.000 0.000-63,2.000 0.000-193,38.000 0.000-96,20.000 0.000-32,20.000 0.000 32,21.000 0.000 32,18.000 0.000-95,20.000 0.000-33,22.000 0.000-32,17.000 0.000-32,2.000 0.000 64,-1.000-20.000 0,1.000 20.000 0,-21.000 0.000-32,1.000-19.000 32,-21.000 19.000 32,-18.000 0.000-32,-22.000 0.000-96,-39.000 0.000-577,-39.000 0.000-672,-21.000 0.000-769,-19.000 0.000-3331</inkml:trace>
  <inkml:trace contextRef="#ctx0" brushRef="#br1">14927.000 12360.000 9256,'0.000'-21.000'1474,"0.000"21.000"-802,0.000-20.000 642,20.000 20.000 63,-20.000 0.000-512,20.000 20.000-1,0.000 20.000 1,-1.000 0.000-192,-19.000 0.000-97,20.000 0.000-159,-20.000 0.000-289,0.000-1.000-32,0.000 1.000-32,20.000-1.000-32,-20.000-19.000-32,0.000 0.000 288,0.000 0.000 193,0.000-20.000-385,0.000-20.000-128,0.000-20.000 0,0.000-19.000 96,0.000 0.000-512,20.000-21.000-65,-20.000 20.000 1,20.000 21.000 416,-1.000 18.000-129,1.000 21.000 97,0.000 0.000 160,0.000 21.000 64,1.000 18.000 129,-21.000 0.000-97,0.000-18.000-64,18.000 19.000 0,-18.000-21.000-64,0.000 2.000 32,0.000-21.000 32,20.000 19.000 32,-20.000-19.000 256,20.000 0.000-288,-20.000 0.000-32,21.000-19.000-32,-1.000-21.000 0,0.000 0.000-160,-1.000 19.000 64,1.000-18.000 96,-20.000 39.000-96,20.000 0.000 64,-20.000 0.000-32,20.000 20.000 288,-20.000-1.000-96,0.000 22.000 32,0.000-21.000-224,0.000-1.000 128,20.000 21.000-160,-20.000-20.000-512,0.000 0.000-417,19.000 20.000-577,1.000-21.000-1088,0.000-19.000-2147</inkml:trace>
  <inkml:trace contextRef="#ctx0" brushRef="#br1">15603.000 12499.000 13901,'0.000'0.000'64,"0.000"19.000"256,0.000 2.000 1314,0.000-21.000-1154,18.000 39.000-512,-18.000-19.000-513,0.000 0.000-736,20.000 19.000-32,1.000-19.000-961,-1.000 0.000-1762,-20.000-20.000-1954</inkml:trace>
  <inkml:trace contextRef="#ctx0" brushRef="#br1">15603.000 12240.000 11114,'18.000'-20.000'-2755,"-18.000"0.000"-5188</inkml:trace>
  <inkml:trace contextRef="#ctx0" brushRef="#br1">15801.000 12578.000 6149,'0.000'60.000'1378,"19.000"-60.000"159,-19.000 19.000 705,0.000-38.000-1121,0.000 19.000-544,0.000-40.000-289,20.000 0.000-128,-20.000 0.000-224,20.000 1.000 64,-20.000-21.000-32,20.000 40.000 32,0.000 0.000 32,-1.000 20.000 353,-19.000 20.000 479,20.000 0.000-287,0.000-1.000-193,-20.000 2.000-256,0.000 19.000-96,0.000-21.000-64,20.000 2.000-448,-20.000-2.000-801,21.000 21.000-673,-3.000-20.000-1858,-18.000-20.000-3266</inkml:trace>
  <inkml:trace contextRef="#ctx0" brushRef="#br1">16158.000 12399.000 9737,'20.000'20.000'1153,"-20.000"-1.000"-993,0.000 2.000 929,0.000 19.000 545,0.000-21.000-962,0.000 2.000-672,0.000-2.000-704,20.000 1.000-289,-20.000 20.000-769,20.000-20.000-2690</inkml:trace>
  <inkml:trace contextRef="#ctx0" brushRef="#br1">16218.000 12200.000 11370,'-20.000'-19.000'1730,"40.000"19.000"-4805,-20.000 19.000 2018,19.000-19.000 897,-19.000 20.000-1730</inkml:trace>
  <inkml:trace contextRef="#ctx0" brushRef="#br1">16336.000 12598.000 8744,'0.000'40.000'224,"0.000"-21.000"673,0.000-19.000 1345,0.000 0.000-1345,0.000-19.000-737,20.000-1.000-96,0.000 0.000-32,-20.000-20.000-64,20.000 0.000-32,1.000 1.000-160,-21.000 19.000 96,18.000-1.000 128,-18.000 21.000 224,0.000 0.000 128,0.000 21.000 33,0.000-1.000-129,0.000 0.000-128,0.000-1.000-96,0.000 2.000 0,0.000-2.000-64,20.000 1.000 32,-20.000 0.000 0,0.000-20.000 64,0.000 0.000 0,0.000 0.000-96,20.000 0.000-192,-20.000-20.000 32,0.000 0.000 128,21.000 1.000 32,-21.000-2.000 32,20.000 2.000 0,-2.000-1.000 160,-18.000 0.000 288,21.000 20.000 225,-21.000 0.000 63,20.000 20.000-31,-20.000-20.000-224,0.000 20.000-193,0.000-20.000-160,20.000 19.000-160,-20.000 21.000-320,0.000-20.000-962,0.000 0.000-832,20.000 0.000-1633,-20.000 0.000-5574</inkml:trace>
  <inkml:trace contextRef="#ctx0" brushRef="#br1">16733.000 12479.000 13837,'20.000'0.000'256,"-20.000"0.000"384,0.000 20.000 1987,0.000-1.000-1666,0.000 2.000-993,0.000 18.000-64,0.000-19.000-929,0.000 0.000-449,20.000 0.000-1376,-20.000-1.000-4870</inkml:trace>
  <inkml:trace contextRef="#ctx0" brushRef="#br1">16753.000 12280.000 15566,'0.000'0.000'-833,"20.000"0.000"-800,-20.000 0.000 1697,20.000 0.000-673,0.000 0.000-3747</inkml:trace>
  <inkml:trace contextRef="#ctx0" brushRef="#br1">16852.000 12399.000 11947,'20.000'20.000'801,"-20.000"-20.000"-1570,0.000 0.000 1281,0.000 0.000 513,21.000 0.000-256,19.000 0.000-577,-22.000 19.000-160,23.000-19.000 160,-21.000 21.000-63,-20.000-21.000-129,20.000 20.000 32,-20.000 0.000-32,-20.000-20.000 0,20.000 19.000 96,-20.000 2.000-32,0.000-2.000 64,-1.000 21.000 32,3.000-20.000 0,18.000 0.000-128,-20.000-1.000-160,20.000-19.000-705,0.000 20.000-1569,20.000-20.000-4613</inkml:trace>
  <inkml:trace contextRef="#ctx0" brushRef="#br1">17150.000 12578.000 8071,'0.000'-20.000'5798,"0.000"20.000"-6535,20.000 0.000 737,-20.000 0.000 1153,0.000 0.000-705,20.000 0.000-416,0.000 0.000-32,0.000-19.000 161,-1.000 19.000-65,21.000 0.000 32,-19.000-21.000 64,-1.000 21.000 160,-2.000-39.000-224,2.000 19.000-128,-20.000-1.000-224,-20.000 2.000 64,2.000-1.000 64,-23.000 20.000 64,21.000 0.000 96,-19.000 20.000 160,19.000-1.000-128,0.000 2.000 129,0.000-1.000 287,20.000 0.000 1,0.000-1.000 95,0.000 2.000-127,20.000-2.000-225,0.000 1.000-64,0.000 0.000-96,-1.000 0.000-32,21.000 0.000-96,-19.000-20.000 0,17.000 0.000-352,-38.000 0.000-1218,20.000 19.000-2818</inkml:trace>
  <inkml:trace contextRef="#ctx0" brushRef="#br1">16277.000 13055.000 9128,'0.000'-20.000'64,"-20.000"20.000"160,0.000 0.000 930,1.000 0.000-1058,-1.000 0.000-96,0.000 0.000 0,0.000 20.000 0,-1.000 20.000 32,3.000-1.000 32,-2.000 1.000 544,20.000 0.000 129,20.000-1.000-160,-2.000 2.000-289,3.000-2.000-160,19.000-19.000-64,-1.000-1.000 32,21.000 2.000 224,-21.000-21.000 129,21.000 0.000-1,-21.000 0.000-160,1.000-40.000-63,-19.000 20.000-33,-1.000-19.000-32,-20.000-2.000-64,0.000 2.000-160,-20.000-1.000 0,-1.000 0.000-32,1.000 1.000 128,-18.000 19.000 128,-3.000 0.000-256,21.000 20.000 0,-19.000 0.000 96,-1.000 0.000 128,20.000 20.000-64,0.000 0.000 32,20.000 0.000 32,0.000-1.000 97,0.000 1.000 31,40.000 20.000-32,-20.000-20.000 32,19.000-20.000-160,1.000 20.000-224,1.000-1.000-993,-23.000-19.000-1473,22.000 20.000-4613</inkml:trace>
  <inkml:trace contextRef="#ctx0" brushRef="#br1">16773.000 13234.000 13612,'20.000'39.000'257,"-20.000"-18.000"-97,0.000 18.000 1345,20.000-19.000-544,-20.000 20.000-993,0.000-1.000-1473,0.000 1.000-2627</inkml:trace>
  <inkml:trace contextRef="#ctx0" brushRef="#br1">14451.000 11505.000 5797,'0.000'0.000'545,"0.000"0.000"832,0.000 0.000 64,0.000 0.000-640,0.000 0.000 128,0.000 21.000 32,0.000-2.000-289,0.000 21.000-95,20.000-20.000-129,-20.000 20.000-95,20.000 19.000 159,-1.000 1.000-160,-19.000-1.000-159,20.000 1.000 31,-20.000 18.000-160,0.000 3.000 160,0.000-2.000-192,0.000 20.000-64,20.000-19.000 64,-20.000-1.000 0,20.000 1.000-32,-20.000-21.000 64,0.000 1.000 0,20.000-20.000-32,-20.000 19.000 96,0.000 1.000 161,0.000 20.000 63,19.000-21.000-160,-19.000 21.000-32,0.000-21.000-63,0.000 1.000-65,20.000-20.000 0,-20.000 19.000 0,0.000-19.000 32,0.000-1.000-32,20.000 2.000 32,-20.000-2.000-32,20.000-19.000 32,-20.000 20.000 32,20.000-20.000 64,-20.000-20.000-64,19.000 19.000 128,-19.000 2.000 1,20.000-21.000-161,-20.000 0.000-64,0.000 0.000 0,0.000 19.000 64,20.000-19.000 0,-20.000 0.000-32,0.000 0.000 64,21.000 0.000-192,-21.000 0.000 192,20.000-19.000-96,-20.000 19.000 64,18.000 0.000-32,2.000 0.000 32,-20.000 0.000-96,21.000-21.000 96,-21.000 21.000-32,20.000 0.000-64,-20.000 0.000 64,0.000 0.000-32,0.000 0.000-32,20.000-19.000 64,-20.000 19.000-32,0.000 0.000-32,0.000 0.000 0,19.000 0.000 64,-19.000-20.000-128,0.000 20.000 160,20.000 0.000-32,-20.000 0.000-64,20.000 0.000-32,-20.000 0.000 64,20.000 0.000-96,-20.000 20.000 192,0.000-20.000-128,20.000 0.000 0,-1.000 0.000 64,-19.000 19.000-96,40.000-19.000 160,-20.000 0.000-96,19.000 0.000 32,1.000 0.000-64,1.000 0.000 96,-3.000 21.000-96,3.000-21.000 64,18.000 0.000-128,-19.000 19.000 224,19.000-19.000-224,1.000 20.000 128,-21.000-20.000-64,21.000 20.000 32,20.000-20.000 0,-22.000 20.000 32,3.000 0.000-32,-2.000-20.000 32,20.000 20.000-32,-19.000 0.000-32,19.000-20.000 0,-18.000 0.000 128,18.000 19.000-192,0.000-19.000 192,-20.000 20.000-64,22.000-20.000-128,-23.000 20.000 160,22.000 0.000-64,-1.000-20.000 0,1.000 0.000 0,-1.000 0.000 0,0.000 20.000 32,0.000-20.000-64,2.000 0.000 128,18.000 20.000-192,-20.000-20.000 288,0.000 19.000-128,21.000-19.000-128,-21.000 0.000 128,20.000 20.000-32,-20.000-20.000 129,20.000 0.000-33,2.000 0.000 0,-2.000 0.000-224,0.000 0.000 96,1.000 0.000 0,-1.000 0.000 32,0.000 0.000-128,0.000 0.000 192,19.000 21.000-64,-17.000-21.000-64,17.000 0.000 64,-19.000 0.000-32,20.000 0.000 64,1.000-21.000-32,-21.000 21.000-32,20.000 0.000-64,1.000 0.000 128,-1.000 0.000-64,-1.000-20.000 0,1.000 20.000 0,1.000 0.000 0,-1.000 0.000 0,0.000 0.000 96,-19.000 0.000-160,19.000-19.000 32,-20.000 19.000 32,0.000 0.000 0,1.000 0.000 32,-21.000-20.000-160,-20.000 20.000 224,20.000 0.000-160,-39.000 0.000 32,19.000 0.000-32,-19.000 0.000-32,-20.000 0.000 64,1.000-20.000-65,-1.000 20.000 33,-2.000 0.000-64,-18.000 0.000 0,0.000 0.000 64,0.000 0.000 192,0.000 0.000-192,0.000 20.000 96,0.000-20.000 64,0.000 0.000 0,0.000 0.000-32,0.000-20.000 33,0.000 20.000-97,0.000 0.000-65,0.000 0.000 130,20.000-20.000-1,-20.000 20.000-96,0.000 0.000 64,21.000 0.000-32,-21.000-20.000 64,0.000 20.000 96,0.000 0.000-96,0.000-20.000 32,0.000 20.000 64,0.000-19.000 0,0.000-1.000 129,0.000 0.000-225,0.000 0.000 0,0.000-20.000 160,0.000 1.000-128,0.000-1.000-96,0.000-1.000 0,0.000-18.000 32,0.000-1.000-64,0.000-19.000 0,-21.000 0.000 0,21.000-21.000-192,-20.000 21.000 160,20.000-20.000-32,-18.000-1.000 96,-2.000 21.000 0,-1.000-41.000-65,1.000 1.000 65,0.000 0.000 0,0.000 20.000-96,20.000-1.000 128,-19.000 21.000-160,-1.000 19.000-96,20.000-19.000 96,0.000 19.000-64,0.000 1.000-161,0.000 19.000 97,0.000 0.000 288,0.000 1.000-96,0.000-1.000 0,0.000 20.000 160,0.000 0.000-192,0.000 20.000-32,0.000 0.000-288,0.000 0.000-65,0.000 0.000-31,0.000 0.000 159,0.000 0.000 289,0.000 0.000 64,0.000 0.000 0,-20.000 0.000 32,0.000 0.000 64,0.000 20.000 32,1.000-20.000 65,-1.000 0.000-129,0.000 0.000-32,-21.000 0.000-32,3.000 0.000-32,-3.000 0.000 32,3.000 20.000-64,-23.000-20.000-32,2.000 0.000-1,19.000 0.000 33,-39.000 0.000 32,20.000 0.000 0,-1.000 0.000 32,-20.000 0.000 0,1.000 0.000 0,-20.000 0.000 32,0.000 0.000 0,0.000 0.000 32,-1.000 0.000-31,1.000 0.000-33,0.000 20.000 0,-20.000-20.000 0,-1.000 0.000-33,1.000 20.000 66,0.000-20.000-66,-19.000 0.000 66,-2.000 20.000-66,1.000-20.000 66,1.000 19.000-1,-2.000-19.000 0,-18.000 20.000-32,-22.000-20.000 0,22.000 20.000 64,-20.000-20.000 64,18.000 20.000 0,2.000-20.000 32,-21.000 20.000 32,20.000-20.000 193,-19.000 0.000-385,18.000 0.000 128,2.000 0.000 96,-21.000 0.000-224,20.000 20.000 224,-40.000-20.000-192,21.000 0.000 96,0.000 19.000-96,-1.000-19.000 0,0.000 0.000 96,0.000 20.000-192,1.000-20.000 32,18.000 0.000 64,2.000 0.000 32,19.000 20.000-320,1.000 0.000-769,-2.000 0.000-2306,21.000 0.000-9353</inkml:trace>
  <inkml:trace contextRef="#ctx0" brushRef="#br1">20187.000 7014.000 9577,'0.000'-20.000'928,"0.000"0.000"-511,0.000 1.000 1184,20.000 19.000-159,-20.000-20.000-289,0.000 20.000-577,0.000-20.000-159,0.000 20.000 127,0.000 0.000-95,0.000 0.000-353,0.000 20.000-32,0.000-20.000 160,0.000 39.000-32,0.000-19.000 64,-20.000 40.000 65,1.000 0.000 31,-1.000-1.000 97,0.000 21.000-97,-20.000-1.000-128,21.000 20.000-32,-1.000-20.000-32,-20.000 2.000 1,20.000-22.000-33,-19.000 21.000 0,19.000-1.000 0,-21.000-20.000-96,23.000 21.000 160,-23.000-20.000-160,21.000 19.000 64,0.000-39.000-96,20.000 19.000 32,-19.000-38.000 32,19.000 18.000-96,0.000-19.000 32,-20.000-20.000-96,20.000 20.000-224,0.000-20.000-128,0.000 0.000-257,0.000 0.000-384,0.000-20.000-321,0.000 20.000-383,-20.000 0.000-97,20.000 0.000-480,0.000 0.000-673,0.000 0.000-1602</inkml:trace>
  <inkml:trace contextRef="#ctx0" brushRef="#br1">19612.000 7928.000 13196,'0.000'0.000'1345,"0.000"0.000"-1505,0.000 0.000 448,0.000 0.000 481,20.000 0.000-288,-20.000 40.000-97,20.000 0.000-288,0.000-1.000 96,-20.000 21.000 449,0.000 19.000-33,0.000-19.000-319,0.000 0.000-97,0.000-1.000 64,19.000-19.000 128,-19.000 0.000 289,20.000-21.000 0,0.000 2.000-129,0.000-21.000 65,19.000 0.000-193,1.000 0.000-160,19.000-40.000-95,-18.000 20.000-161,18.000-19.000-193,-19.000-2.000-511,0.000 22.000-481,-21.000-1.000-1474,1.000 0.000-2530</inkml:trace>
  <inkml:trace contextRef="#ctx0" brushRef="#br1">19830.000 5564.000 11594,'-20.000'-20.000'321,"20.000"20.000"-193,-20.000 0.000 673,1.000 0.000-353,-1.000 0.000-224,-20.000 40.000-192,20.000-1.000 0,1.000 1.000 257,-1.000 39.000 415,0.000-18.000-319,20.000 18.000-193,0.000 0.000 0,20.000-19.000-160,19.000-21.000 32,1.000 21.000 32,19.000-40.000 96,2.000 0.000 513,-3.000-20.000 192,22.000 0.000-385,-20.000-40.000 449,-21.000 0.000-448,1.000 0.000-193,-20.000-19.000-160,0.000-1.000 32,-20.000 21.000-31,-20.000-21.000 127,-20.000 0.000-320,1.000 21.000 192,-21.000 0.000-192,1.000 18.000 160,-2.000 21.000-128,-18.000 0.000 0,20.000 21.000 32,19.000-2.000 0,1.000 20.000-32,39.000-19.000 0,0.000 21.000 32,19.000-22.000 64,21.000 20.000 0,0.000-18.000-32,19.000-1.000-32,20.000-1.000 97,-18.000-19.000-194,18.000 20.000 65,-20.000-20.000-384,-19.000 0.000-609,-1.000 0.000-1505,1.000 0.000-1474,-20.000 20.000-5925</inkml:trace>
  <inkml:trace contextRef="#ctx0" brushRef="#br1">20466.000 5981.000 1505,'20.000'40.000'10442,"-20.000"-40.000"-9866,0.000 19.000 1570,0.000 21.000 257,0.000-20.000-1378,0.000 20.000-673,-20.000-20.000-288,20.000 20.000 64,0.000-21.000-128,0.000 1.000 0,20.000-20.000-256,-20.000 21.000-545,0.000-21.000-961,0.000-21.000-1601,0.000 21.000-7079</inkml:trace>
  <inkml:trace contextRef="#ctx0" brushRef="#br1">20664.000 5822.000 17552,'0.000'0.000'737,"0.000"0.000"-801,0.000 0.000 1761,21.000-19.000-1088,-3.000 19.000-577,23.000 0.000-128,-1.000 0.000-96,-22.000 0.000-865,3.000 0.000-1378,-1.000 0.000-1697,0.000 19.000-8359</inkml:trace>
  <inkml:trace contextRef="#ctx0" brushRef="#br1">20723.000 5981.000 11947,'61.000'20.000'96,"-22.000"-20.000"384,1.000 0.000 834,-1.000 0.000-770,1.000 0.000-576,0.000 0.000-993,-21.000-20.000-1858,1.000 20.000-7557</inkml:trace>
  <inkml:trace contextRef="#ctx0" brushRef="#br1">21220.000 5584.000 11851,'0.000'0.000'512,"-19.000"19.000"-63,19.000 21.000 2465,0.000 20.000-1184,-20.000-21.000-705,20.000 41.000-256,0.000-20.000 31,0.000-1.000-287,20.000 1.000-513,-1.000-1.000 0,1.000-19.000-641,0.000 0.000-1409,0.000-1.000-2338</inkml:trace>
  <inkml:trace contextRef="#ctx0" brushRef="#br4">2916.000 9041.000 3235,'-18.000'0.000'384,"18.000"0.000"-448,-21.000 0.000 1057,21.000 20.000 1825,0.000-20.000 257,-20.000 0.000-1057,20.000 0.000-448,0.000 0.000-449,0.000-20.000-192,0.000 20.000-32,0.000 0.000-353,0.000 0.000-192,20.000 0.000 1,-20.000-20.000-33,21.000 0.000-192,-3.000 0.000 0,2.000 1.000 97,21.000-2.000-161,-21.000-18.000-193,19.000 19.000 418,-19.000 0.000-225,20.000-20.000-32,-1.000 1.000 32,1.000 19.000 0,-1.000-20.000-32,1.000 1.000 32,0.000-1.000 32,19.000 0.000-192,-18.000 0.000 96,-3.000 20.000-32,23.000-19.000 0,-22.000-2.000 128,21.000 2.000-224,-21.000 0.000 96,1.000 18.000 96,-1.000-18.000-32,21.000-1.000-32,-19.000 0.000-32,-3.000 20.000 64,3.000-20.000-32,-2.000 21.000 0,1.000-1.000-32,0.000-20.000 32,-1.000 20.000-64,21.000-20.000 64,-21.000 21.000 32,22.000-22.000 0,-23.000 22.000 0,23.000-21.000 0,-22.000 20.000-64,21.000-20.000 128,-21.000 1.000-128,1.000 19.000 96,-1.000-20.000 0,1.000 1.000-96,1.000 19.000 64,-3.000-20.000-128,3.000 20.000 192,-1.000-20.000-96,-1.000 21.000-32,1.000-21.000 0,-1.000 19.000 64,1.000-18.000 0,0.000 19.000-96,-1.000-20.000 128,1.000 20.000-192,-1.000-19.000 160,22.000 19.000-32,-23.000-20.000 96,3.000 20.000-192,-1.000-19.000 160,-1.000 19.000-96,1.000 0.000 96,-20.000 0.000-128,19.000 0.000 96,1.000 1.000-128,-20.000-2.000 96,19.000 2.000 32,-19.000-2.000-32,21.000 2.000 0,-3.000-1.000 0,-17.000 0.000-32,19.000 0.000 64,-1.000 0.000-32,-19.000-19.000 32,20.000 19.000-64,-1.000 0.000 32,1.000-20.000 32,0.000 20.000 0,-1.000-19.000-64,2.000 19.000 64,-3.000 0.000-64,3.000-20.000 32,-1.000 21.000-32,-21.000-2.000 32,21.000-19.000 0,0.000 21.000 0,-1.000 0.000 32,1.000-22.000-64,1.000 21.000 32,-3.000-20.000 32,3.000 21.000 0,18.000-21.000-64,-19.000 20.000 0,-1.000-20.000 64,1.000 21.000-32,0.000-22.000 32,-1.000 22.000-64,1.000-1.000 0,-1.000-19.000 32,1.000 18.000 0,1.000 1.000 0,-3.000-20.000 0,3.000 21.000 0,-3.000-21.000 0,3.000 20.000-64,18.000 0.000 64,-19.000-20.000 64,0.000 21.000-64,-1.000-21.000 0,-19.000 20.000 32,21.000 0.000-32,-3.000 0.000 0,3.000-19.000 0,-1.000 18.000 0,-1.000 2.000-32,1.000-1.000 32,-1.000-19.000-64,-19.000 18.000 128,20.000 1.000-64,-1.000-19.000 0,1.000 20.000 0,1.000-2.000 0,-3.000-19.000 32,3.000 20.000 0,-3.000 1.000-96,3.000-21.000 96,-21.000 20.000 0,19.000 0.000-32,1.000 0.000-64,0.000 0.000 32,-1.000 1.000 96,1.000-21.000-96,1.000 19.000 224,-3.000 2.000-224,-17.000-20.000 128,19.000 19.000-192,-1.000-20.000 192,1.000 20.000-160,-20.000-19.000 128,19.000 18.000-64,21.000-18.000 128,-21.000 18.000-352,1.000-18.000 545,-1.000 19.000-321,1.000-20.000-32,1.000 0.000 64,-3.000 21.000 0,3.000-21.000-289,-2.000 0.000 738,1.000 20.000-449,0.000-19.000 0,-1.000-1.000 0,1.000 0.000-32,1.000-1.000 256,-3.000 22.000-128,23.000-21.000 64,-22.000 0.000-63,21.000 1.000 31,-21.000-1.000-128,21.000 0.000 64,-21.000 1.000 32,21.000-1.000-192,-21.000 0.000 128,22.000 0.000-64,-2.000 21.000 0,-19.000-21.000 96,19.000 0.000 32,-19.000 0.000-32,19.000 1.000 32,1.000 18.000-128,-1.000-18.000 64,0.000 0.000 65,-18.000-2.000-226,18.000 22.000 97,-19.000-21.000 32,19.000 20.000-32,-19.000-20.000 33,0.000 21.000-33,-1.000-21.000 32,1.000 20.000-32,-1.000 0.000 0,1.000-20.000 32,1.000 20.000-64,-2.000 0.000 32,1.000 1.000 0,-1.000-22.000 0,1.000 22.000-97,0.000-1.000 97,-1.000 0.000-64,1.000 1.000 128,1.000-2.000-64,-23.000 1.000 0,23.000 1.000 0,-1.000-1.000 32,-22.000 0.000 1,3.000 20.000-1,-1.000-20.000 0,0.000 20.000 32,-20.000-20.000-160,0.000 20.000-833,0.000 0.000-2146,-20.000 0.000-3748</inkml:trace>
  <inkml:trace contextRef="#ctx0" brushRef="#br4">10262.000 4669.000 8872,'0.000'-39.000'192,"0.000"18.000"0,0.000 21.000 1346,0.000 0.000-449,0.000-19.000-801,-20.000 19.000-256,-1.000 19.000-64,3.000 2.000 64,-2.000-2.000 192,-1.000 21.000-32,1.000 20.000-63,0.000-20.000-33,20.000 20.000 0,0.000-1.000 0,0.000 1.000-128,40.000-21.000 128,-19.000 1.000-96,38.000-20.000 0,-19.000 0.000 256,19.000-20.000 161,1.000 0.000 287,-21.000-20.000-223,21.000 0.000-129,-21.000-20.000-160,2.000 1.000-64,-21.000-1.000-128,-20.000 20.000 513,0.000-20.000-417,-20.000 1.000-32,-1.000 18.000-224,-38.000-19.000-32,19.000 21.000 96,-19.000 19.000 128,-1.000-20.000 32,1.000 20.000-32,19.000 0.000-32,19.000 20.000 64,3.000-1.000-64,18.000 2.000 64,0.000-2.000-64,39.000 2.000 96,1.000-1.000 32,19.000-1.000 0,-19.000 1.000-96,19.000-20.000 0,1.000 20.000-64,-21.000-20.000-480,2.000 0.000-673,-1.000 20.000-994,-22.000-20.000-3266</inkml:trace>
  <inkml:trace contextRef="#ctx0" brushRef="#br4">10877.000 4948.000 10954,'20.000'39.000'769,"0.000"-39.000"736,-1.000 20.000 257,-19.000 0.000-930,20.000 0.000-223,-20.000 0.000-449,0.000 0.000-160,20.000 0.000-288,-20.000-20.000-353,21.000 0.000-640,-1.000 0.000-993,-2.000 0.000-3684</inkml:trace>
  <inkml:trace contextRef="#ctx0" brushRef="#br4">11135.000 4808.000 13869,'0.000'-19.000'-96,"40.000"19.000"416,-20.000-21.000 833,20.000 2.000-865,-21.000 19.000-448,1.000 0.000-1377,0.000 0.000-1730,0.000 0.000-3140</inkml:trace>
  <inkml:trace contextRef="#ctx0" brushRef="#br4">11215.000 4968.000 11242,'20.000'19.000'256,"-1.000"-19.000"545,21.000 0.000 512,-20.000 0.000-864,19.000 0.000-417,1.000-19.000-897,1.000 19.000-1377,-2.000-20.000-3716</inkml:trace>
  <inkml:trace contextRef="#ctx0" brushRef="#br4">11691.000 4669.000 12011,'20.000'0.000'416,"-20.000"0.000"-224,-20.000 20.000 2083,20.000-1.000-674,0.000 22.000-576,0.000-22.000-512,-20.000 21.000-417,20.000 1.000-96,0.000 18.000-513,0.000-19.000-1377,20.000-1.000-1409,-20.000-19.000-4997</inkml:trace>
  <inkml:trace contextRef="#ctx0" brushRef="#br4">11096.000 5047.000 128,'-20.000'0.000'2050,"-1.000"0.000"-481,21.000 0.000-1217,0.000 0.000-448,0.000 0.000 160,0.000-20.000 32,0.000 20.000-31,0.000 0.000 543,0.000-20.000 930,-20.000 20.000 319,20.000 0.000-543,-18.000-20.000-225,18.000 20.000 256,-20.000 0.000-384,20.000-19.000-160,-21.000 19.000-65,21.000 0.000 674,-20.000-20.000-802,20.000 20.000 129,-20.000 0.000-609,20.000 0.000-192,0.000 0.000-160,-19.000 0.000-641,19.000 0.000-160,0.000 0.000-288,0.000 20.000 544,0.000-20.000-640,0.000 0.000 768,0.000 0.000-192,19.000 0.000 673,-19.000 0.000 64,0.000 0.000 224,0.000 0.000 673,0.000 0.000-193,0.000 0.000 385,0.000 0.000-384,0.000 0.000 512,0.000 0.000-577,0.000 0.000 417,0.000 0.000-704,20.000 0.000 543,-20.000 0.000-704,0.000 0.000 481,0.000 0.000-769,0.000 0.000 576,0.000 0.000-480,0.000 19.000 545,0.000 1.000-321,0.000 0.000 224,0.000 0.000 0,0.000 20.000-127,0.000-1.000-129,0.000-18.000-96,0.000-2.000-32,20.000 22.000 160,-20.000-22.000-128,0.000-19.000 32,0.000 20.000-64,0.000-20.000 96,0.000 0.000 64,0.000 0.000 64,0.000-20.000-288,0.000 1.000-96,0.000-2.000 0,0.000 1.000 96,0.000-20.000-65,0.000 21.000-31,0.000-21.000 64,0.000 20.000 0,0.000-20.000-96,0.000 20.000 544,0.000 20.000-160,0.000 0.000 321,0.000 0.000-257,0.000 0.000-160,-20.000 20.000 0,20.000 0.000 160,0.000 20.000-96,0.000-20.000-128,0.000 19.000 0,0.000-18.000 64,20.000 18.000-256,-20.000-18.000-833,21.000-2.000-1281,-1.000 1.000-1377,-20.000 0.000-7496</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04:16"/>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00ffff"/>
    </inkml:brush>
  </inkml:definitions>
  <inkml:trace contextRef="#ctx0" brushRef="#br0">14192.000 3735.000 1537,'0.000'20.000'8456,"0.000"-20.000"-8136,0.000 0.000 577,0.000 0.000 897,0.000 0.000-225,20.000 0.000-704,0.000 0.000-192,0.000 0.000 95,19.000 0.000-95,-19.000-20.000-128,21.000 20.000-129,-3.000 0.000-64,-18.000-20.000-288,21.000 20.000-96,-1.000 0.000 0,-21.000 0.000-160,-19.000-19.000-288,20.000 19.000-353,-20.000 0.000-480,0.000 0.000-577,-20.000 19.000-1089,1.000-19.000-1729</inkml:trace>
  <inkml:trace contextRef="#ctx0" brushRef="#br0">14173.000 3795.000 4868,'0.000'0.000'1313,"0.000"0.000"65,0.000 0.000 447,0.000 0.000-607,0.000 20.000-386,0.000 0.000 1,0.000-20.000-96,0.000 40.000-65,0.000-21.000-95,0.000 21.000-65,0.000 0.000-31,0.000-20.000-193,19.000 40.000 33,-19.000-21.000-65,0.000 0.000-160,0.000 21.000 0,0.000 0.000-96,0.000 0.000 64,0.000-1.000-64,0.000 1.000 96,0.000-1.000 32,0.000 1.000 225,0.000-1.000 63,0.000 1.000-160,0.000-21.000-32,0.000 21.000-192,0.000 1.000-32,0.000-22.000 0,0.000 21.000-32,0.000-20.000 32,0.000-1.000 96,0.000 1.000-224,0.000 0.000 128,0.000-20.000 32,20.000 20.000 0,-20.000-1.000-32,-20.000 1.000 64,20.000-20.000-31,0.000 19.000 31,-19.000-18.000-64,19.000 18.000 0,-20.000 0.000 96,20.000 2.000 0,0.000-21.000 0,-20.000 19.000 64,20.000 1.000 128,0.000 0.000-31,0.000-1.000-257,0.000 1.000 96,0.000-20.000-64,0.000 20.000 0,0.000 19.000-64,0.000-18.000 128,0.000-2.000-128,0.000 1.000 96,0.000-1.000 32,0.000 1.000 32,0.000 0.000-96,0.000 19.000 96,0.000-19.000 64,0.000 0.000-160,0.000 20.000 64,0.000-21.000-96,-20.000 21.000 0,20.000-21.000 161,0.000 2.000-225,0.000 18.000 64,0.000-19.000 96,0.000-1.000-32,0.000 1.000 0,0.000-20.000 32,0.000 21.000-96,0.000-3.000 64,0.000 2.000-64,0.000-19.000 0,0.000 18.000 0,0.000 1.000 32,0.000-20.000 0,20.000 19.000 0,-20.000 1.000-32,0.000-20.000 96,0.000 20.000-160,0.000-21.000 64,0.000 1.000 64,0.000 20.000-128,0.000-20.000 128,0.000 0.000-64,0.000-1.000 64,0.000 2.000-64,0.000-2.000-32,20.000 2.000 32,-20.000-2.000 64,0.000 1.000-64,0.000-20.000 0,0.000 20.000 64,0.000 0.000-64,0.000 0.000-32,0.000-20.000 96,0.000 19.000-64,0.000-19.000 0,0.000 0.000 96,0.000 20.000-160,0.000-20.000 64,0.000 0.000 160,0.000 20.000-224,0.000-20.000 32,0.000 0.000 32,0.000 0.000 32,0.000 0.000-64,0.000 0.000 192,0.000 0.000-127,0.000 0.000 63,0.000 0.000-64,0.000 0.000 96,0.000 0.000-128,0.000 0.000 0,0.000 20.000 32,0.000-20.000-96,0.000 0.000 192,0.000 0.000-160,0.000 0.000 160,0.000 0.000-32,0.000 0.000 64,0.000 0.000-128,20.000 20.000 128,-20.000-20.000-128,0.000 0.000 32,19.000 0.000-64,-19.000 0.000 161,20.000 0.000-161,0.000 0.000 32,0.000 0.000 0,0.000 0.000-64,-1.000 0.000 96,1.000 0.000-128,0.000 0.000 64,1.000 0.000 64,17.000 0.000-321,-18.000 0.000 33,1.000 0.000-288,-1.000 0.000 288,20.000 0.000-1,-40.000 0.000 33,19.000 0.000-224,-19.000 0.000-225,-19.000 0.000-736,19.000 0.000-1570,-20.000-20.000-3939</inkml:trace>
  <inkml:trace contextRef="#ctx0" brushRef="#br0">18004.000 3755.000 1153,'-20.000'0.000'7815,"0.000"0.000"-6822,20.000 0.000 1025,0.000 0.000 480,0.000 0.000-1024,0.000 0.000-738,0.000 0.000-544,0.000 0.000-63,20.000-20.000 95,0.000 20.000-96,0.000 0.000-32,0.000 0.000-32,19.000 0.000-64,-19.000 0.000 0,21.000 0.000 64,-3.000 0.000-32,23.000-20.000-32,-22.000 20.000 0,1.000-19.000-32,-1.000 19.000-32,1.000 0.000 64,-20.000-20.000 0,0.000 20.000 0,-1.000 0.000 0,1.000-21.000 0,0.000 21.000 32,-20.000 0.000-64,0.000 0.000 32,0.000 0.000 32,0.000 0.000-96,0.000 0.000 32,0.000 0.000 64,0.000 21.000 0,0.000-21.000 64,0.000 20.000-96,0.000-20.000 0,0.000 19.000 0,0.000-19.000 0,0.000 20.000 0,0.000 0.000 0,0.000-20.000 0,0.000 20.000 0,0.000 0.000 0,0.000 0.000 0,0.000 19.000 0,0.000-18.000-32,0.000-2.000 0,0.000 1.000 64,0.000 20.000-64,0.000-20.000 32,0.000 19.000-32,0.000-19.000 64,-20.000 1.000-64,20.000 18.000 32,0.000-19.000 64,0.000 20.000 0,0.000-1.000 96,0.000 21.000 65,0.000-21.000 63,0.000 22.000-256,0.000-22.000 192,0.000 21.000 0,0.000-1.000-192,-20.000 1.000 96,20.000 19.000-63,0.000-20.000-1,-19.000 22.000-64,19.000-2.000 0,-20.000-19.000 96,20.000 19.000 64,-20.000 1.000-128,20.000-1.000 128,0.000 1.000-32,0.000 0.000 0,0.000-1.000-128,0.000 0.000 32,0.000 1.000 128,0.000 19.000-63,0.000-20.000-1,0.000 1.000-32,0.000-20.000 0,0.000 19.000 0,0.000-19.000 0,0.000 19.000-128,20.000-19.000 224,-20.000 19.000-160,0.000-19.000 0,0.000 20.000 32,20.000-21.000-32,-20.000 1.000 32,0.000-1.000 64,19.000 2.000-32,-19.000-2.000-64,0.000 0.000 64,20.000-19.000-288,-20.000 20.000 512,20.000-21.000-224,0.000 1.000-352,-20.000 0.000 576,21.000-1.000-192,-21.000 1.000-128,18.000-20.000 64,-18.000 19.000 65,0.000-18.000-194,20.000-2.000 129,-20.000 2.000-32,20.000-2.000 0,-20.000 1.000 32,0.000-20.000-64,21.000 20.000 64,-21.000-20.000-64,0.000 20.000 97,0.000-20.000-33,0.000 0.000-161,0.000 0.000 226,20.000 20.000-97,-20.000-20.000-65,0.000 0.000 65,0.000 0.000 32,0.000 19.000-96,0.000-19.000 64,0.000 20.000 32,20.000 0.000-160,-20.000 0.000 160,19.000-20.000-32,-19.000 40.000-32,0.000-21.000 32,20.000-19.000 0,-20.000 20.000-32,0.000 0.000 0,0.000-20.000 64,0.000 20.000-64,0.000-20.000 96,0.000 20.000-96,0.000-20.000 64,0.000 0.000-32,0.000 20.000 32,0.000-20.000-32,0.000 0.000 32,0.000 0.000 32,0.000 0.000-64,0.000 0.000 65,0.000 0.000 31,0.000 0.000-96,-20.000 0.000-32,20.000 0.000 32,0.000 0.000-32,-19.000 0.000 32,-1.000 0.000 32,20.000 0.000 0,-20.000 0.000-32,-1.000 0.000 64,1.000 19.000-64,0.000-19.000 128,2.000 0.000-96,-23.000 0.000 128,1.000 20.000 0,1.000-20.000-64,-21.000 0.000-96,1.000 0.000 0,0.000 21.000 0,-2.000-21.000 0,2.000 0.000-192,19.000 19.000-352,1.000-19.000-642,-1.000 21.000-1248,40.000-2.000-4004</inkml:trace>
  <inkml:trace contextRef="#ctx0" brushRef="#br1">4307.000 3655.000 6053,'0.000'0.000'64,"-20.000"0.000"-32,0.000-19.000 32,20.000 19.000 97,-41.000 0.000-33,23.000 19.000-160,-23.000-19.000 32,21.000 21.000 160,-19.000-1.000 576,-1.000-1.000 578,20.000 1.000-225,-19.000 0.000-705,-1.000 20.000-384,0.000 0.000 32,1.000 0.000-64,-2.000-1.000 0,21.000 21.000 32,2.000-21.000 0,-2.000 21.000 128,20.000-1.000 96,-21.000 1.000 33,42.000-20.000-33,-21.000 19.000-160,38.000 2.000-64,-18.000-2.000 0,41.000-19.000-64,-22.000 19.000 32,21.000-39.000 32,19.000 20.000 96,-20.000-40.000 192,20.000 0.000 353,2.000 0.000 256,-2.000 0.000-97,20.000-40.000-351,-20.000 0.000-161,-18.000 1.000 0,-2.000-21.000 97,-1.000-19.000 127,-17.000 19.000 225,-1.000-20.000 0,-21.000 21.000-417,-19.000-41.000-192,0.000 21.000-160,-39.000-1.000-32,-1.000 1.000 32,-19.000 0.000 32,-2.000 38.000 160,2.000 2.000-64,-1.000 0.000 32,-19.000 39.000-192,20.000 0.000-64,19.000 0.000-448,-19.000 19.000-1378,39.000 1.000-2659</inkml:trace>
  <inkml:trace contextRef="#ctx0" brushRef="#br1">8873.000 3676.000 10409,'-21.000'-21.000'225,"1.000"2.000"-289,0.000 19.000 864,2.000 0.000 225,-23.000 0.000-288,21.000 0.000-513,-19.000 0.000-224,-21.000 19.000 32,20.000 2.000 192,1.000-1.000-31,-2.000 19.000-65,3.000 21.000-96,-3.000-20.000 64,21.000 19.000-64,0.000 1.000-32,20.000-1.000-64,-19.000 1.000-96,19.000-1.000 64,0.000 1.000 31,0.000 0.000-159,19.000 0.000 32,1.000-1.000 0,0.000-19.000 128,1.000 20.000 32,17.000-41.000 32,3.000 21.000 96,-1.000-20.000 288,-1.000-20.000 97,21.000 20.000 31,-1.000-40.000-63,2.000 0.000-33,18.000-20.000 64,-20.000 1.000-95,20.000-1.000 95,-19.000-19.000-95,-1.000-2.000 63,-19.000-18.000-64,-1.000 20.000-63,1.000-21.000-257,-40.000-19.000-32,0.000 19.000 64,-20.000-19.000-32,-19.000 19.000 96,-21.000 20.000 257,-19.000 21.000 127,20.000 19.000-288,-22.000 20.000-256,2.000 0.000-416,0.000 20.000-1122,0.000 19.000-2497,-1.000 2.000-9482</inkml:trace>
  <inkml:trace contextRef="#ctx0" brushRef="#br1">14748.000 3974.000 7110,'-20.000'0.000'1346,"20.000"0.000"63,0.000 0.000 1377,0.000 0.000-672,0.000 0.000-832,20.000 0.000-642,1.000 0.000-127,-1.000-20.000-1,-2.000 20.000-159,23.000 0.000-97,-1.000 0.000-160,-1.000-20.000 0,1.000 20.000-32,-1.000 0.000-64,1.000-20.000 0,-20.000 20.000-224,0.000 0.000-321,-1.000 0.000-640,-19.000 0.000-480,-19.000 0.000-2563</inkml:trace>
  <inkml:trace contextRef="#ctx0" brushRef="#br1">14708.000 4013.000 9673,'0.000'0.000'-64,"0.000"20.000"224,0.000-20.000 1569,0.000 21.000-415,0.000-2.000-450,0.000 21.000-287,0.000-21.000-289,0.000 21.000 225,20.000-20.000-129,-20.000 0.000-160,0.000 0.000-128,20.000 20.000 1,-20.000-40.000 31,21.000 19.000 256,-1.000 2.000-32,-2.000-21.000-31,2.000 0.000-97,1.000 0.000-128,19.000 0.000-96,-1.000 19.000 0,1.000-19.000-64,-1.000 21.000 0,1.000-2.000-32,-20.000 1.000 0,19.000 20.000 32,-39.000-20.000 64,0.000 0.000 32,0.000 19.000 128,-19.000-19.000 384,-1.000-20.000 193,-20.000 20.000 128,-19.000-20.000-193,-1.000 20.000 97,1.000-20.000-384,18.000 0.000-225,-18.000 0.000 0,0.000-20.000-160,39.000 20.000-160,-20.000 0.000-321,20.000-20.000-352,20.000 20.000-608,-19.000 0.000-2050,19.000 0.000-4485</inkml:trace>
  <inkml:trace contextRef="#ctx0" brushRef="#br2">4425.000 4829.000 8071,'-19.000'-21.000'1345,"19.000"21.000"-480,-20.000-19.000 224,0.000 19.000 128,0.000-21.000-448,-1.000 21.000-577,-17.000 0.000-352,-3.000 0.000-64,3.000 0.000 128,-3.000 0.000 96,1.000 21.000-64,1.000-2.000 64,-21.000 2.000-64,1.000 18.000 32,19.000 1.000 64,-19.000 0.000-160,18.000 19.000 128,3.000 1.000-128,17.000-20.000 95,1.000 19.000 98,0.000 1.000 127,20.000 20.000 0,0.000-21.000-96,20.000 1.000 32,0.000 19.000 0,21.000-19.000-64,18.000-1.000-64,-19.000-19.000-288,39.000 0.000-192,0.000-1.000 127,0.000-19.000 97,0.000-20.000 256,2.000 0.000 0,-2.000-20.000 160,20.000 1.000 160,-20.000-41.000 65,-18.000 0.000 223,-2.000 1.000 321,-1.000-21.000-160,-17.000 0.000-192,-21.000 2.000-97,-20.000-21.000-128,0.000 18.000-192,-20.000-18.000 97,-21.000 20.000 223,3.000 19.000-256,-41.000 21.000 385,-2.000-2.000-513,2.000 41.000-32,-20.000-19.000-32,20.000 38.000-384,18.000 2.000-1186,2.000-1.000-1665,19.000 19.000-3363</inkml:trace>
  <inkml:trace contextRef="#ctx0" brushRef="#br2">8852.000 4849.000 6502,'0.000'0.000'736,"0.000"-20.000"-672,-20.000 20.000 609,20.000-21.000 1313,-20.000 21.000-481,2.000-19.000-384,-3.000 19.000-416,-19.000 0.000-224,20.000 0.000 95,-39.000 0.000-160,19.000 0.000-95,-19.000 19.000-225,18.000 22.000-96,-17.000-2.000 0,-3.000 1.000-32,22.000 0.000 64,-21.000 19.000-192,21.000 1.000 96,-1.000 19.000 32,20.000-19.000 0,20.000 20.000 96,0.000-2.000 32,20.000 2.000-64,20.000-20.000-64,19.000 0.000-32,1.000-1.000 32,-1.000-18.000-64,20.000-22.000 32,1.000 1.000 128,0.000-20.000 64,-1.000 0.000 288,20.000-20.000 65,-19.000-20.000-33,-1.000-20.000 96,1.000 1.000 65,-21.000-1.000-257,-19.000 1.000 129,-21.000-21.000 31,1.000 1.000-191,-20.000-1.000-225,-39.000-19.000-32,-1.000 39.000-256,-19.000-19.000 704,-1.000 39.000-672,-19.000 0.000 576,0.000 21.000-448,0.000-1.000-64,-2.000 40.000-224,22.000-20.000-1218,-1.000 39.000-2017,21.000 1.000-5445</inkml:trace>
  <inkml:trace contextRef="#ctx0" brushRef="#br2">14807.000 5087.000 1185,'-18.000'0.000'9385,"18.000"-20.000"-8072,0.000 20.000 320,0.000 0.000-191,0.000 0.000-417,0.000 0.000-641,0.000 0.000-256,-20.000 20.000 64,20.000-20.000 257,-21.000 39.000-65,1.000-18.000-32,-19.000 18.000 65,19.000 1.000 63,-20.000 19.000-95,20.000-18.000-97,20.000-2.000-32,-19.000 1.000-96,19.000-20.000 65,19.000 19.000-1,1.000-19.000-64,20.000 0.000 128,-1.000-20.000 0,22.000 20.000-127,18.000-20.000-33,0.000 0.000-96,0.000 0.000-64,1.000-20.000-160,-21.000 20.000-193,0.000 0.000-191,-19.000-20.000-161,-19.000 20.000-320,-1.000 0.000-513,-20.000-20.000-1665,-20.000 20.000-3107</inkml:trace>
  <inkml:trace contextRef="#ctx0" brushRef="#br2">15026.000 5246.000 13388,'-20.000'20.000'641,"20.000"-1.000"-449,-19.000 22.000 1281,19.000 17.000-95,-20.000 3.000-770,0.000-2.000-319,20.000 1.000-129,-20.000 19.000-160,20.000-38.000 128,0.000 17.000-288,0.000-17.000-289,0.000-2.000-416,0.000-19.000-256,20.000-1.000-384,-20.000 2.000-1250,-20.000-1.000-4259</inkml:trace>
  <inkml:trace contextRef="#ctx0" brushRef="#br2">4425.000 6140.000 8680,'0.000'-40.000'1473,"0.000"20.000"-320,0.000-20.000 737,-19.000 21.000-288,-21.000-1.000-962,-1.000 20.000-416,-17.000-20.000-192,-1.000 20.000-96,-22.000 20.000-32,22.000 0.000 96,-20.000-1.000-64,0.000 21.000 64,-2.000 0.000-64,22.000 19.000 64,-1.000 1.000 32,21.000 0.000 64,-1.000 20.000-96,20.000-1.000 32,20.000 0.000-32,0.000 21.000 32,20.000-20.000-192,20.000-1.000-384,19.000-20.000-225,22.000 1.000 32,18.000-20.000 481,-20.000-21.000 256,20.000 1.000 96,-20.000-20.000 449,0.000 0.000 351,21.000-39.000-95,-21.000 19.000 32,-19.000-40.000-32,-1.000 21.000-225,-19.000-21.000-31,-19.000-20.000-97,-21.000 21.000-160,-21.000-21.000-95,1.000 21.000-193,-20.000-21.000 0,-19.000 21.000 0,0.000 19.000-96,-1.000 0.000-257,-19.000 21.000-159,20.000 19.000-513,18.000 0.000-1602,1.000 0.000-3042</inkml:trace>
  <inkml:trace contextRef="#ctx0" brushRef="#br3">4386.000 6160.000 2562,'20.000'-20.000'192,"-20.000"20.000"-128,0.000-20.000 1121,0.000 20.000 1154,0.000 0.000-322,0.000 0.000-575,0.000-20.000 159,0.000 20.000 161,0.000-20.000-64,-20.000 20.000-481,0.000-20.000-417,0.000 20.000-415,-19.000-20.000-193,-1.000 20.000-96,-1.000 0.000-32,2.000 0.000 32,-21.000 0.000 128,21.000 0.000-159,-21.000 0.000 31,1.000 0.000 32,19.000 20.000-32,-19.000 0.000-64,0.000 0.000-64,-2.000 20.000 64,21.000-1.000 0,1.000 21.000-32,-1.000 0.000-32,1.000 0.000 192,19.000 19.000-192,0.000-19.000 32,20.000 19.000 0,0.000-19.000 64,20.000 20.000-32,0.000-41.000-32,-1.000 21.000 64,41.000-1.000 32,-21.000-19.000-64,21.000 0.000 0,-1.000-1.000 32,2.000 1.000 0,-2.000-20.000 65,1.000 19.000-226,19.000-18.000-63,-20.000-21.000 192,-19.000 19.000-96,19.000-19.000 96,2.000 0.000 64,-22.000-19.000 161,1.000-2.000 95,-1.000-18.000 128,1.000-21.000-159,-20.000 1.000 319,0.000-1.000-319,-1.000-19.000 63,-19.000 19.000-160,0.000-20.000-128,0.000 1.000-32,0.000 0.000 64,-19.000 19.000 1,-1.000 1.000 127,0.000 18.000-64,0.000-18.000 32,0.000 40.000-32,-19.000-22.000-128,-1.000 22.000-256,-19.000 19.000 96,18.000-21.000-192,3.000 21.000-289,-3.000 0.000-159,21.000 0.000-321,-19.000 21.000-737,19.000-2.000-2274,0.000 1.000-8616</inkml:trace>
  <inkml:trace contextRef="#ctx0" brushRef="#br3">8873.000 5961.000 13004,'-41.000'-20.000'352,"21.000"0.000"-160,2.000 20.000 641,-23.000 0.000 32,1.000 0.000-609,1.000 0.000-320,-21.000 20.000 32,1.000 20.000 64,-2.000-20.000-32,23.000 39.000-32,-23.000-19.000 0,22.000 20.000 0,-1.000 19.000 32,20.000 1.000-96,1.000-1.000 192,19.000 1.000-128,39.000-1.000 64,-19.000 1.000-128,39.000-21.000 32,2.000 1.000 32,18.000-20.000 32,0.000 0.000 0,1.000-21.000 0,-1.000 1.000 32,21.000 0.000 32,-21.000-20.000 32,-20.000-20.000 160,21.000 0.000 65,-21.000-19.000 127,-19.000-21.000 64,-1.000 21.000 225,-19.000-41.000 0,0.000 0.000 96,-20.000 1.000-449,-40.000-1.000-288,20.000-19.000-32,-39.000 19.000 192,19.000 1.000 161,-39.000 39.000-161,20.000 0.000-352,-20.000 20.000 32,-2.000 20.000-32,22.000 0.000-641,0.000 20.000-1665,19.000 0.000-4068</inkml:trace>
  <inkml:trace contextRef="#ctx0" brushRef="#br3">14728.000 6299.000 15694,'-59.000'0.000'609,"39.000"0.000"-321,20.000 0.000 961,0.000 0.000-224,20.000 0.000-544,0.000 0.000-129,39.000 20.000-160,0.000-20.000-32,2.000 19.000-224,-2.000-19.000 0,1.000 21.000-32,-21.000-1.000-128,1.000-1.000 32,-20.000 1.000-128,-20.000-20.000 191,0.000 20.000 226,-20.000 20.000-194,0.000-20.000 1,-20.000 19.000 0,21.000-19.000-32,-1.000 20.000-32,20.000-19.000-128,0.000 17.000-1,0.000-17.000 1,0.000 19.000 96,20.000-1.000-128,-1.000-19.000 256,1.000 0.000 96,0.000 0.000 192,-20.000 0.000 320,-20.000-1.000 385,-19.000 1.000-96,-21.000-20.000 64,1.000 20.000-289,-2.000-20.000-479,2.000 0.000-33,-20.000 0.000-321,39.000 0.000-703,1.000 0.000-1379,-1.000 0.000-3490</inkml:trace>
  <inkml:trace contextRef="#ctx0" brushRef="#br0">16654.000 4093.000 8776,'0.000'-20.000'1057,"0.000"20.000"-801,0.000 0.000 577,-20.000 0.000-545,20.000 0.000-352,-19.000 0.000-64,-1.000 20.000 64,0.000-20.000 64,20.000 39.000 32,-20.000-18.000 160,20.000 18.000 0,0.000 1.000-128,0.000 19.000-32,20.000 2.000-64,0.000-22.000-448,19.000 1.000 160,21.000 0.000 223,-1.000-21.000 258,1.000-19.000 383,-1.000 0.000 833,20.000 0.000 65,-18.000-19.000-353,-22.000-21.000-256,1.000 0.000-65,-20.000 1.000 1,-20.000-1.000-160,0.000 0.000 31,-20.000 0.000-255,-20.000 0.000-193,1.000 1.000-192,-22.000 18.000-64,23.000 2.000 0,-23.000 19.000-96,22.000 0.000 31,-1.000 0.000-319,20.000 0.000-673,0.000 19.000-1249,20.000 21.000-2050,20.000-20.000-4869</inkml:trace>
  <inkml:trace contextRef="#ctx0" brushRef="#br0">17368.000 4331.000 9801,'0.000'21.000'6982,"0.000"-21.000"-7622,0.000 0.000 800,0.000 0.000 96,-20.000 0.000-448,20.000 0.000-1506,20.000 0.000-1953,-20.000 0.000-1025</inkml:trace>
  <inkml:trace contextRef="#ctx0" brushRef="#br0">17607.000 4153.000 5252,'0.000'-21.000'4228,"0.000"2.000"-3907,20.000 19.000 1376,-20.000 0.000-608,19.000-20.000-960,-19.000 20.000-129,20.000 0.000 64,0.000-20.000 224,-20.000 20.000 160,0.000 0.000-31,0.000 0.000-97,-20.000 20.000-480,0.000-20.000-449,-19.000 20.000 33,19.000 20.000 63,-20.000-21.000 225,21.000 21.000 160,-1.000-20.000 64,0.000 20.000-64,20.000-21.000-32,20.000 21.000-513,0.000 0.000-416,19.000-20.000 128,21.000 20.000 256,-1.000-20.000 321,-18.000 0.000 224,-3.000 19.000 320,3.000-19.000 224,-21.000-20.000 129,-20.000 20.000 448,0.000 0.000 672,-20.000-20.000 129,-21.000 20.000-609,3.000-20.000-160,-3.000 0.000-449,-18.000 19.000-447,-1.000-19.000-65,21.000 0.000-97,-1.000 21.000-415,0.000-21.000-833,21.000 19.000-2755</inkml:trace>
  <inkml:trace contextRef="#ctx0" brushRef="#br0">17170.000 5126.000 9352,'0.000'0.000'-448,"0.000"0.000"320,0.000 21.000 1537,0.000-2.000 257,0.000 1.000-513,0.000 1.000-64,0.000 18.000 32,0.000 0.000-128,0.000 21.000-449,0.000-21.000-351,0.000 2.000-129,20.000 18.000-96,-20.000-39.000-449,20.000 20.000-800,-20.000-20.000-1474,20.000-20.000-2081</inkml:trace>
  <inkml:trace contextRef="#ctx0" brushRef="#br0">17448.000 5345.000 7366,'-19.000'39.000'-2658,"19.000"2.000"2145,0.000-2.000 930,0.000 1.000-385,19.000 20.000-545,1.000-40.000 610,20.000 19.000 639,-20.000-19.000 1250,19.000-20.000 224,1.000 0.000-384,19.000 0.000-193,-19.000-20.000 65,-1.000 0.000-417,2.000-19.000-352,-1.000 19.000-96,-40.000-20.000-128,0.000-19.000-129,0.000 19.000-352,-40.000 19.000-288,-1.000-18.000-128,-18.000 20.000 96,-20.000 19.000-192,19.000 0.000-929,1.000 0.000-1410,0.000 0.000-3843</inkml:trace>
  <inkml:trace contextRef="#ctx0" brushRef="#br0">17190.000 6478.000 14541,'-40.000'-20.000'513,"40.000"20.000"672,0.000 0.000 64,0.000 0.000-512,0.000 0.000-833,40.000 0.000 32,0.000 0.000 32,19.000 20.000 0,0.000 0.000-33,2.000-1.000-31,-22.000 21.000 0,-19.000 0.000-64,0.000 0.000-224,-20.000 0.000-1,0.000 0.000 321,-40.000-1.000 192,21.000 1.000 129,-21.000-20.000 223,-1.000 19.000 161,3.000-19.000 31,17.000 0.000-63,1.000-20.000-321,20.000 20.000-31,0.000-20.000 95,41.000 20.000 64,-3.000-20.000-127,23.000 20.000-193,-2.000-20.000-160,20.000 0.000-257,-19.000 0.000-608,-1.000 0.000-736,-19.000 0.000-1442,-1.000 0.000-5541</inkml:trace>
  <inkml:trace contextRef="#ctx0" brushRef="#br1">4009.000 7710.000 7046,'-40.000'0.000'5093,"40.000"0.000"-4388,-20.000-20.000-353,0.000 20.000 929,20.000 0.000-32,0.000 0.000-576,0.000 0.000-513,0.000 0.000-32,20.000 0.000 257,20.000 0.000-97,-1.000 20.000-96,1.000-20.000-224,0.000 0.000 64,-1.000 0.000-64,1.000 0.000 64,-19.000 0.000-160,-3.000 0.000-160,-18.000 20.000 64,20.000-20.000 95,-20.000 19.000 129,-20.000 1.000 0,20.000 0.000 0,0.000 0.000 0,-18.000 20.000-64,18.000-21.000-96,0.000 1.000-128,0.000 20.000 96,18.000-20.000 32,-18.000 0.000 160,20.000-1.000 32,1.000 2.000 64,-21.000-1.000-64,20.000-1.000 96,-20.000-19.000 32,-20.000 20.000 160,-1.000 0.000 65,1.000-20.000-97,2.000 20.000-32,-23.000-20.000-160,21.000 20.000 0,-19.000-20.000-64,19.000 0.000-160,-20.000 0.000-32,40.000 0.000-256,-20.000 0.000-577,20.000 0.000-1377,0.000 0.000-3236</inkml:trace>
  <inkml:trace contextRef="#ctx0" brushRef="#br1">4564.000 7809.000 9577,'-20.000'20.000'1729,"20.000"-20.000"-1665,0.000 0.000 1185,20.000 0.000 897,-20.000 0.000-864,20.000 20.000-514,1.000-1.000-223,-1.000-19.000-193,-2.000 20.000-128,2.000 0.000-127,21.000 0.000 31,-21.000 0.000-96,-2.000-20.000-289,3.000 20.000-31,-1.000-20.000-384,0.000 0.000-417,-20.000 0.000-545,20.000 0.000-896,-20.000 0.000-1410</inkml:trace>
  <inkml:trace contextRef="#ctx0" brushRef="#br1">4803.000 7789.000 1473,'0.000'20.000'8456,"0.000"0.000"-8424,0.000 0.000 641,-20.000-1.000 1985,0.000 1.000-992,-1.000 20.000-994,3.000 0.000-480,-2.000-21.000-95,0.000 22.000-33,-1.000-22.000-289,21.000 1.000-639,-20.000 0.000-1411,20.000-20.000-1760,20.000 0.000-4548</inkml:trace>
  <inkml:trace contextRef="#ctx0" brushRef="#br1">5040.000 7710.000 12491,'20.000'0.000'769,"0.000"-20.000"-353,1.000 20.000 1154,-1.000 20.000-321,-2.000-20.000-865,3.000 20.000-287,-1.000-20.000-97,-20.000 19.000 0,20.000 1.000 0,-20.000 0.000-193,0.000 0.000 129,0.000 0.000 96,-20.000 0.000-32,20.000-1.000 128,-20.000 1.000-128,20.000-20.000 97,0.000 20.000-97,0.000-20.000 192,20.000 0.000 96,0.000 20.000-32,0.000-20.000-160,19.000 0.000-192,1.000 0.000-128,-20.000 20.000-320,19.000-20.000-642,-19.000 0.000-2625,-20.000 20.000-4869</inkml:trace>
  <inkml:trace contextRef="#ctx0" brushRef="#br1">3989.000 8544.000 4868,'20.000'40.000'673,"-20.000"-20.000"-481,0.000-1.000 224,19.000 21.000 962,-19.000-19.000-161,0.000-2.000-192,0.000 1.000 32,0.000 0.000 128,0.000-20.000-192,0.000 0.000-64,0.000 0.000-64,0.000 0.000-417,-19.000 0.000-224,19.000-20.000-256,0.000 0.000-224,0.000 1.000 32,19.000-21.000 31,-19.000 19.000 1,20.000 2.000 64,0.000 19.000 64,-20.000-20.000-32,20.000 20.000-64,0.000 0.000 0,-20.000 0.000-32,19.000 20.000-65,-19.000-1.000-159,0.000 2.000 160,0.000-2.000 224,20.000-19.000-32,-20.000 21.000 32,0.000-21.000 0,0.000 0.000 96,0.000 0.000 96,20.000-21.000-128,-20.000 2.000-353,20.000 19.000-191,1.000-21.000 192,-3.000 2.000 95,2.000 19.000 161,1.000-20.000 0,-1.000 20.000 128,0.000 0.000 225,-2.000 20.000 287,3.000-1.000-31,-21.000 2.000 63,20.000-2.000-416,-20.000 21.000-256,0.000-20.000-320,20.000 0.000-577,-20.000 0.000-320,20.000-20.000-1474</inkml:trace>
  <inkml:trace contextRef="#ctx0" brushRef="#br1">4643.000 8564.000 9833,'-38.000'0.000'3908,"17.000"0.000"-4069,1.000 20.000 193,0.000 0.000 545,-19.000-1.000-97,19.000 2.000-480,20.000 19.000-32,0.000-21.000-192,0.000 1.000-128,20.000-20.000 256,-1.000 0.000 96,1.000 0.000 64,20.000 0.000-32,1.000-20.000-32,-23.000 1.000 32,2.000-2.000 32,1.000 2.000 32,-1.000-2.000-64,-20.000 2.000 0,0.000-1.000 32,0.000 0.000 0,-20.000 0.000-64,20.000 0.000 449,-21.000 20.000-193,21.000 0.000-96,-20.000 20.000-128,20.000-20.000 64,0.000 20.000 64,0.000 0.000-32,20.000 0.000 97,1.000-1.000-97,-1.000-19.000-256,0.000 21.000-97,19.000-21.000-127,-19.000 0.000-385,20.000 0.000-512,-21.000 0.000-769,1.000 0.000-480,20.000-21.000-1250,-40.000 2.000-31,20.000-1.000 2435</inkml:trace>
  <inkml:trace contextRef="#ctx0" brushRef="#br1">4823.000 8246.000 11306,'-20.000'0.000'577,"20.000"40.000"-65,20.000-20.000 930,-20.000 19.000-353,19.000 2.000-641,1.000-2.000-288,0.000 0.000-160,0.000 2.000-352,0.000-2.000-321,-1.000-19.000-31,1.000 20.000-450,0.000-40.000-735,-20.000 19.000-1314</inkml:trace>
  <inkml:trace contextRef="#ctx0" brushRef="#br1">4783.000 8544.000 13837,'-20.000'0.000'928,"20.000"-20.000"-575,20.000 20.000 832,0.000-19.000-160,0.000 19.000-897,19.000-20.000-128,1.000-1.000-96,-1.000 21.000-449,1.000-19.000-1024,1.000-1.000-1378,-23.000 20.000-1825</inkml:trace>
  <inkml:trace contextRef="#ctx0" brushRef="#br1">5080.000 8524.000 6053,'0.000'40.000'865,"0.000"-20.000"-897,0.000 0.000 1057,0.000-20.000 1505,0.000 0.000-320,0.000 0.000-1249,0.000-20.000-640,0.000 0.000-353,21.000 0.000-193,-21.000 0.000-159,0.000 1.000-385,0.000-1.000 1,0.000-1.000 319,0.000 2.000 97,0.000-1.000-65,0.000 0.000 353,0.000 20.000 321,0.000-19.000 31,0.000 19.000-352,20.000 0.000-320,-20.000 0.000-1987,18.000 19.000-3875</inkml:trace>
  <inkml:trace contextRef="#ctx0" brushRef="#br1">5299.000 8405.000 9256,'0.000'-19.000'1314,"0.000"19.000"-1347,0.000 19.000 1123,0.000-19.000 255,0.000 20.000-1057,0.000 0.000-416,0.000-1.000-801,20.000 2.000-801,-1.000-21.000-1088</inkml:trace>
  <inkml:trace contextRef="#ctx0" brushRef="#br1">5299.000 8306.000 11242,'-20.000'-40.000'1025,"20.000"20.000"-288,0.000 20.000 1024,0.000-20.000-1344,0.000 20.000-930,0.000 0.000-2433,20.000 0.000-3428</inkml:trace>
  <inkml:trace contextRef="#ctx0" brushRef="#br1">5498.000 8326.000 12587,'20.000'39.000'577,"0.000"-39.000"704,-2.000 21.000 865,-18.000-2.000-1377,21.000 1.000-673,19.000 0.000-384,-20.000-1.000-353,-1.000 2.000-352,1.000-21.000-768,0.000 20.000-385,0.000-20.000-225,-20.000 0.000-2241</inkml:trace>
  <inkml:trace contextRef="#ctx0" brushRef="#br1">5676.000 8306.000 11466,'-39.000'39.000'2307,"19.000"2.000"-2115,20.000-22.000 1217,-20.000 21.000 417,0.000 0.000-1314,-1.000-1.000-576,21.000-19.000-897,0.000 20.000-2530,0.000-20.000-8745</inkml:trace>
  <inkml:trace contextRef="#ctx0" brushRef="#br1">2481.000 4291.000 14573,'0.000'21.000'-192,"0.000"-21.000"64,18.000 0.000 256,2.000 19.000 32,21.000 2.000 64,18.000-21.000-127,1.000 0.000-194,-1.000 0.000 1,0.000 0.000-160,-19.000 0.000-416,21.000-21.000-1026,-23.000 2.000-1761</inkml:trace>
  <inkml:trace contextRef="#ctx0" brushRef="#br1">2898.000 4153.000 12716,'-41.000'0.000'1313,"41.000"0.000"-1153,0.000 0.000 128,0.000 0.000-320,20.000 0.000 385,1.000 19.000-97,17.000 1.000-96,3.000 0.000-32,18.000-20.000-64,-19.000 20.000-32,-1.000 0.000-64,1.000 0.000 0,-20.000-1.000 0,0.000 2.000-96,-20.000-2.000 160,0.000-19.000 64,-20.000 21.000-416,-20.000 18.000-994,1.000-19.000-2914</inkml:trace>
  <inkml:trace contextRef="#ctx0" brushRef="#br1">2481.000 5266.000 12555,'-21.000'19.000'3043,"21.000"-19.000"-4260,21.000 0.000 1057,-3.000 0.000 352,43.000 0.000-64,-2.000 21.000-704,-19.000-21.000-2595,19.000-21.000-2082</inkml:trace>
  <inkml:trace contextRef="#ctx0" brushRef="#br1">2778.000 5147.000 12139,'-20.000'0.000'288,"20.000"0.000"545,0.000 0.000-160,20.000 0.000 416,19.000 0.000-577,-19.000 0.000-416,41.000 19.000-64,-23.000-19.000 64,23.000 20.000 33,-22.000-20.000-97,21.000 21.000-32,-41.000-21.000-64,1.000 0.000-65,0.000 19.000 33,-20.000-19.000 64,0.000 20.000 160,-20.000 0.000-224,0.000-1.000-672,-19.000 2.000-257,-1.000-1.000-801,1.000-1.000-1794,-2.000 1.000-3779</inkml:trace>
  <inkml:trace contextRef="#ctx0" brushRef="#br1">2619.000 6359.000 16495,'-21.000'20.000'320,"3.000"-20.000"-1152,-2.000 0.000 671,20.000 0.000 1090,20.000 19.000 32,19.000-19.000-416,1.000 0.000-385,-1.000 0.000-64,21.000 0.000 64,-21.000 0.000-192,21.000 0.000-480,-1.000 0.000-1122,-19.000-19.000-1729,1.000-1.000-4004</inkml:trace>
  <inkml:trace contextRef="#ctx0" brushRef="#br1">2936.000 6260.000 15598,'-20.000'19.000'64,"20.000"1.000"-608,0.000 0.000 864,20.000-1.000 705,21.000-19.000-352,18.000 21.000-641,1.000-21.000 0,-21.000 20.000 160,21.000-1.000-32,-41.000-19.000-96,21.000 20.000-64,-20.000 20.000 256,-20.000-20.000 97,0.000 19.000 127,-20.000 1.000-95,-20.000-20.000-97,1.000 21.000-96,-1.000-22.000-192,1.000 21.000-128,-1.000-40.000-449,20.000 19.000-768,-19.000-19.000-2851</inkml:trace>
  <inkml:trace contextRef="#ctx0" brushRef="#br1">4208.000 2643.000 9320,'0.000'-21.000'3876,"0.000"42.000"-4068,0.000-21.000 224,0.000 19.000 1121,0.000 21.000-224,0.000 0.000-705,0.000 0.000-128,0.000 19.000 0,0.000 1.000 0,18.000-21.000-96,-18.000 1.000-32,0.000-20.000-32,0.000 20.000-256,0.000-21.000-449,0.000-19.000-896,0.000 20.000-1474,-18.000-20.000-4356</inkml:trace>
  <inkml:trace contextRef="#ctx0" brushRef="#br1">4108.000 3020.000 13292,'19.000'39.000'0,"-19.000"-19.000"0,20.000 0.000 160,0.000 20.000-64,0.000-20.000-32,1.000-1.000-64,-3.000 2.000-128,2.000-1.000 128,21.000 0.000 385,-21.000-20.000 800,-2.000 0.000-128,3.000-20.000-417,-1.000 0.000-319,0.000 20.000-33,-20.000-21.000-160,0.000 2.000-352,0.000-1.000-513,20.000 1.000-544,-20.000 19.000-865,39.000-21.000-705,-19.000 21.000-2978</inkml:trace>
  <inkml:trace contextRef="#ctx0" brushRef="#br1">5457.000 2543.000 14029,'0.000'-20.000'512,"0.000"40.000"-1665,0.000 0.000 1313,20.000 19.000 577,-20.000 2.000-128,0.000-2.000-481,21.000 21.000 0,-1.000-1.000-64,-20.000 1.000-64,20.000-20.000-288,-20.000-1.000-129,18.000 1.000-63,-18.000-20.000-737,0.000 0.000-1442,-18.000-20.000-2882</inkml:trace>
  <inkml:trace contextRef="#ctx0" brushRef="#br1">5319.000 2820.000 13516,'19.000'21.000'-160,"1.000"-1.000"512,-20.000 0.000 1122,20.000 20.000-673,0.000-1.000-513,0.000-19.000-256,1.000 20.000 96,-3.000-1.000-64,2.000 1.000 32,1.000-19.000 0,-1.000-2.000 96,0.000-19.000 193,-2.000 0.000 287,3.000-19.000-95,19.000-2.000-225,-20.000 1.000-191,-1.000-19.000-97,1.000-1.000-64,0.000 20.000 64,0.000 0.000-417,-20.000 0.000-512,0.000 1.000-1665,0.000 19.000-4517</inkml:trace>
  <inkml:trace contextRef="#ctx0" brushRef="#br1">8753.000 7391.000 15022,'-20.000'-19.000'416,"0.000"-1.000"-352,40.000 20.000 128,0.000 0.000 161,0.000 0.000-97,39.000 0.000-160,-18.000 20.000-128,18.000-1.000-32,1.000 1.000 64,-21.000 0.000-32,1.000 0.000-96,-1.000 0.000-96,1.000 0.000 63,-40.000-1.000 129,20.000-19.000 32,-20.000 20.000 64,0.000-20.000 129,-20.000 21.000 31,20.000-21.000-224,-20.000 0.000-32,20.000 19.000-64,0.000 2.000 0,20.000-2.000 64,-20.000 0.000-193,20.000 22.000 65,0.000-21.000 128,-20.000 0.000 32,0.000 0.000 0,-20.000-1.000 64,0.000 1.000 321,0.000 0.000 351,-19.000-20.000 97,-1.000 0.000-256,0.000 20.000-97,-19.000-20.000-128,18.000 0.000-384,23.000 0.000-64,-2.000 0.000-448,-1.000 0.000-577,42.000 0.000-1666,-1.000 0.000-1441</inkml:trace>
  <inkml:trace contextRef="#ctx0" brushRef="#br1">9428.000 7591.000 14765,'-39.000'0.000'673,"39.000"0.000"-705,0.000 0.000 1377,18.000 19.000 129,3.000 0.000-673,19.000-19.000-577,0.000 21.000-32,-1.000-1.000-128,21.000 0.000-64,-21.000 0.000-320,2.000 0.000-417,-3.000-20.000-96,3.000 0.000-480,-21.000 19.000-929,0.000-19.000-865,-20.000 0.000-1794</inkml:trace>
  <inkml:trace contextRef="#ctx0" brushRef="#br1">9687.000 7570.000 9256,'0.000'0.000'2531,"0.000"0.000"-2691,0.000 21.000 1537,-21.000-21.000 769,1.000 19.000-993,0.000 21.000-480,-19.000-20.000-257,-1.000 20.000-256,20.000-1.000-96,1.000-19.000-128,-1.000 20.000-769,20.000-40.000-1056,0.000 20.000-1539,0.000-20.000-3138</inkml:trace>
  <inkml:trace contextRef="#ctx0" brushRef="#br1">10043.000 7391.000 11979,'20.000'-19.000'1697,"-20.000"19.000"-1408,0.000 0.000 1729,41.000 0.000-449,-23.000 0.000-896,43.000 0.000-257,-23.000 0.000 289,3.000 19.000-577,-1.000 1.000-64,-1.000 0.000-64,-19.000 20.000-96,-20.000-20.000-96,0.000 19.000-289,0.000 1.000 193,-20.000-19.000 0,0.000 17.000 128,1.000-17.000 256,-21.000-1.000 96,20.000-20.000 192,20.000 20.000-31,0.000-20.000-161,0.000 0.000 192,20.000 0.000-192,0.000 20.000 161,19.000-20.000-161,1.000 0.000-64,0.000 0.000-256,-1.000 20.000-32,-19.000-20.000-417,0.000 0.000-1024,0.000 0.000-1667,-20.000 0.000-6661</inkml:trace>
  <inkml:trace contextRef="#ctx0" brushRef="#br1">15086.000 7670.000 8648,'-40.000'0.000'1537,"20.000"0.000"417,0.000 0.000 224,20.000 0.000-384,0.000 0.000-289,0.000-20.000-736,20.000 20.000-609,0.000 0.000-32,20.000 0.000-64,19.000 0.000-32,0.000 0.000-32,-19.000 20.000 0,1.000-20.000-96,-2.000 20.000-64,-19.000-20.000-64,-20.000 20.000 64,0.000 0.000-33,0.000-20.000 97,-20.000 19.000 96,1.000 1.000 64,-1.000 0.000-128,0.000 0.000 96,-1.000 0.000-64,21.000 0.000-64,0.000-1.000 160,21.000 1.000-64,-1.000 20.000 0,19.000-20.000 0,-19.000-20.000 0,0.000 20.000 32,0.000-1.000-64,0.000-19.000 160,-20.000 0.000-31,0.000 0.000 351,-20.000 0.000-288,0.000 0.000-128,-20.000 0.000 0,1.000 0.000-96,19.000 0.000 32,-21.000-19.000-128,3.000 19.000-192,17.000 0.000-481,21.000 0.000-1121,0.000 0.000-1697,21.000 19.000-706</inkml:trace>
  <inkml:trace contextRef="#ctx0" brushRef="#br1">15741.000 7868.000 5829,'0.000'0.000'3491,"0.000"0.000"-2562,0.000-19.000 1666,0.000 19.000-289,0.000 0.000-705,0.000 0.000-640,0.000 0.000-192,0.000 0.000-128,20.000 19.000-33,0.000-19.000-352,0.000 20.000-127,-1.000 0.000-65,21.000 0.000-32,0.000 0.000 32,-1.000 0.000-160,1.000-20.000 0,-1.000 19.000-97,-19.000-19.000 1,0.000 21.000-352,1.000-21.000-385,-21.000 0.000-705,20.000 0.000-1665,-40.000 0.000-1634</inkml:trace>
  <inkml:trace contextRef="#ctx0" brushRef="#br1">16018.000 7789.000 9641,'0.000'0.000'3811,"0.000"0.000"-3971,-18.000 20.000 544,18.000 0.000 802,-41.000 0.000-514,21.000-1.000-416,0.000 21.000-159,-19.000 0.000-33,19.000-1.000-32,-20.000-18.000-32,21.000-1.000 0,19.000-1.000-321,-20.000 1.000-864,20.000-20.000-1281,0.000 0.000-2179</inkml:trace>
  <inkml:trace contextRef="#ctx0" brushRef="#br1">16119.000 7730.000 13356,'0.000'-20.000'1089,"18.000"20.000"-672,23.000 0.000 1857,-21.000 0.000-1121,19.000 0.000-641,1.000 20.000-448,0.000-1.000 0,-21.000 1.000-128,1.000 0.000 32,0.000 20.000-96,-20.000-20.000-32,-20.000 19.000 96,20.000-19.000 32,-20.000 20.000 32,-19.000-20.000 96,19.000-1.000-64,20.000 2.000 128,0.000-21.000 64,0.000 20.000 97,0.000-20.000 31,40.000 0.000-64,-21.000 0.000-63,21.000 0.000-225,1.000 0.000-64,-3.000 0.000-673,3.000 0.000-544,-21.000 19.000-1090,-2.000-19.000-4515</inkml:trace>
  <inkml:trace contextRef="#ctx0" brushRef="#br1">3651.000 7431.000 8071,'0.000'20.000'385,"20.000"-20.000"-385,-20.000 0.000 576,39.000 0.000 161,-19.000 0.000 416,20.000-20.000-32,19.000 20.000-577,2.000 0.000-159,38.000-20.000 31,0.000 20.000 129,21.000-20.000-33,18.000 20.000-159,21.000-19.000-161,-1.000-1.000-32,21.000 20.000 32,1.000-20.000 96,-2.000 20.000 1,0.000-20.000-225,-18.000 20.000 32,-22.000-20.000-64,-19.000 20.000-96,-20.000 0.000-161,-20.000-20.000-63,-18.000 20.000-320,-22.000 0.000-930,1.000 0.000-896,-40.000 0.000-1186,0.000 0.000-3713</inkml:trace>
  <inkml:trace contextRef="#ctx0" brushRef="#br1">8197.000 7352.000 4996,'20.000'0.000'833,"0.000"0.000"384,20.000 0.000 160,-1.000 0.000-320,1.000-20.000-416,39.000 20.000-289,-20.000 0.000-288,41.000 0.000 1,19.000-20.000-33,0.000 20.000 32,21.000-20.000 0,38.000 20.000 64,0.000-20.000 128,41.000 1.000-32,0.000-1.000 33,19.000 20.000-33,-21.000-20.000 320,-17.000 20.000 545,-21.000-20.000-384,-21.000 20.000-705,-39.000 0.000 0,-20.000 0.000-128,-20.000 0.000-577,1.000 20.000-800,-20.000-20.000-225,-20.000 0.000-192,-21.000 0.000-224,1.000 0.000-2114</inkml:trace>
  <inkml:trace contextRef="#ctx0" brushRef="#br1">13835.000 7868.000 7014,'0.000'0.000'1313,"20.000"0.000"-864,-20.000 20.000 928,0.000-20.000-480,0.000 0.000-353,21.000 20.000 33,-21.000-20.000-161,0.000 20.000-95,0.000 0.000 127,18.000 0.000 65,-18.000 20.000-417,0.000-20.000 32,0.000-1.000 160,0.000 21.000-128,0.000-20.000 32,0.000 0.000 33,0.000 20.000-33,0.000-40.000 128,0.000 19.000-64,0.000 2.000 65,0.000-2.000-97,0.000-19.000-96,0.000 20.000-32,0.000-20.000 0,20.000 20.000-32,-20.000-20.000 0,20.000 20.000 0,-20.000-20.000 32,21.000 0.000 1,-1.000 20.000-1,-2.000-20.000-32,3.000 0.000 32,-1.000 20.000-32,0.000-20.000 0,19.000 0.000-32,1.000 0.000 32,0.000 0.000-64,-1.000 0.000 0,21.000 0.000 32,-21.000 0.000 0,22.000 0.000-64,-2.000 19.000 64,1.000-19.000-32,-1.000 0.000 0,0.000 20.000 0,21.000-20.000 32,-21.000 0.000 0,20.000 21.000-32,21.000-21.000 64,-1.000 0.000 0,0.000 0.000 64,20.000 0.000-96,-19.000 0.000-32,19.000 0.000 32,0.000 0.000-96,19.000 0.000 160,2.000-21.000-160,-21.000 21.000 32,39.000 0.000 64,-18.000 0.000-192,0.000-20.000 288,-2.000 20.000-256,21.000 0.000 32,-21.000 0.000-128,22.000-19.000-96,-22.000 19.000 31,1.000 0.000-63,1.000 0.000 96,-2.000 0.000 128,1.000-20.000 0,1.000 20.000 128,-22.000 0.000 0,21.000 0.000 0,1.000 0.000 0,-22.000 0.000 32,-19.000-20.000-64,20.000 20.000 32,-19.000 0.000 32,-20.000 0.000 64,-21.000-20.000 128,0.000 20.000 64,1.000 0.000-32,-39.000-20.000-31,17.000 20.000-129,-18.000 0.000-32,1.000 0.000 64,-21.000-20.000-32,20.000 20.000 0,-20.000 0.000-64,-20.000-19.000 0,20.000 19.000 96,0.000-21.000 225,-21.000 21.000-129,21.000-19.000 32,-20.000-1.000-192,20.000 0.000-128,-20.000 0.000-352,2.000 20.000-1122,-3.000-20.000-2914</inkml:trace>
  <inkml:trace contextRef="#ctx0" brushRef="#br1">14967.000 8207.000 1409,'-20.000'0.000'2754,"20.000"0.000"-1472,0.000-21.000 223,0.000 21.000 1,0.000 0.000-1,0.000 0.000-448,0.000 0.000-448,0.000 0.000 191,20.000 0.000-127,-20.000 0.000-257,20.000 21.000-256,-1.000-21.000-95,21.000 0.000-33,0.000 0.000-32,19.000 19.000 0,0.000-19.000-129,22.000 20.000-319,18.000-20.000 64,0.000 0.000 191,0.000 20.000 129,1.000-20.000 0,-1.000 0.000 0,20.000 0.000 64,-19.000 0.000 0,19.000 0.000-32,-1.000 0.000 96,-19.000-20.000 161,0.000 0.000 63,-18.000 20.000-160,-22.000-19.000 160,0.000-21.000 32,-19.000 20.000-159,0.000 0.000 159,-21.000-20.000 256,1.000 0.000-95,0.000 1.000-65,-20.000-1.000-31,0.000-20.000-33,0.000 20.000 32,0.000 21.000-95,-20.000-21.000-1,20.000 0.000 32,-20.000 20.000-64,-19.000-19.000-63,-1.000 19.000-97,-19.000-20.000-32,-2.000 19.000-32,2.000-17.000-96,-20.000 17.000 0,-20.000-19.000 64,0.000 20.000-64,-20.000 1.000 32,-21.000-1.000 0,2.000 20.000 0,19.000-20.000 32,-21.000 20.000-32,21.000 0.000-353,1.000 20.000 609,-1.000 0.000-224,19.000-1.000-192,20.000 22.000-96,21.000-22.000 160,0.000 2.000 96,39.000 17.000-32,-21.000-17.000 0,41.000 19.000 32,-20.000 0.000 64,20.000-1.000-64,0.000 21.000 64,20.000-21.000-64,-20.000 21.000-225,21.000-20.000-31,-1.000 0.000 192,19.000-1.000 96,-19.000 1.000-64,20.000-20.000 64,-20.000 0.000 0,19.000 0.000 32,-19.000 0.000 0,20.000-1.000-32,-1.000 2.000 0,22.000-2.000-256,-23.000-19.000-1089,3.000 20.000-1282,18.000-20.000-192,-19.000 0.000-1024</inkml:trace>
  <inkml:trace contextRef="#ctx0" brushRef="#br1">4663.000 12856.000 9064,'-38.000'-19.000'1089,"18.000"-1.000"128,-1.000 20.000 513,1.000-21.000 160,0.000 21.000-225,0.000-20.000-384,1.000 20.000-448,-1.000 0.000-224,20.000 0.000-481,-20.000 0.000-96,40.000 0.000 128,-20.000 0.000 0,20.000 0.000-64,19.000 20.000 0,1.000-20.000-96,1.000 21.000 33,-3.000-1.000-98,3.000-20.000-95,-21.000 19.000 32,19.000-19.000-64,-19.000 20.000 96,-20.000-1.000 128,0.000 2.000-96,0.000-1.000 32,-20.000 20.000-32,20.000-21.000-160,-21.000 21.000-321,21.000 0.000 129,0.000-20.000-97,0.000 19.000 161,21.000-19.000 224,-1.000 0.000 96,0.000 0.000 64,0.000 0.000 96,-1.000-20.000 64,1.000 20.000 288,-20.000-20.000 65,0.000 19.000 0,0.000-19.000-321,-20.000 0.000 64,-19.000 0.000-224,19.000 20.000-64,0.000-20.000-192,-19.000 0.000-289,19.000 21.000-447,0.000-21.000-770,-1.000 0.000-1954,21.000 0.000 65,0.000 0.000-2146</inkml:trace>
  <inkml:trace contextRef="#ctx0" brushRef="#br1">5139.000 13055.000 9737,'21.000'0.000'2114,"-21.000"0.000"-1442,0.000 0.000 1282,0.000 20.000-128,20.000-20.000-737,-20.000 0.000-769,20.000 20.000 289,0.000-20.000-257,19.000 20.000-256,1.000-1.000 32,-20.000-19.000-192,19.000 20.000-128,1.000-20.000-224,1.000 20.000-97,-23.000-20.000-223,2.000 0.000-321,1.000 0.000-97,-21.000 0.000-1088,0.000 0.000-961,0.000-20.000-448,0.000 0.000-1570</inkml:trace>
  <inkml:trace contextRef="#ctx0" brushRef="#br1">5457.000 12976.000 6277,'-18.000'-20.000'1794,"-3.000"20.000"-449,21.000 20.000 1346,-20.000-1.000-353,0.000 1.000-1089,0.000 20.000-704,0.000 20.000-449,-19.000-21.000-224,19.000 21.000-833,-20.000-1.000-833,21.000 1.000-64,-1.000-21.000 1,20.000-18.000-1699</inkml:trace>
  <inkml:trace contextRef="#ctx0" brushRef="#br1">5617.000 12916.000 12139,'20.000'40.000'865,"-1.000"-40.000"-193,1.000 20.000 482,0.000-1.000 575,0.000-19.000-672,19.000 20.000-737,1.000-20.000-223,-20.000 20.000-97,19.000-20.000 0,-19.000 20.000-32,0.000 20.000 64,-20.000-20.000-32,0.000-1.000 32,0.000 1.000 96,0.000 0.000-32,0.000 0.000 96,-20.000 0.000 256,20.000 0.000 33,-20.000-20.000-97,20.000 19.000 1,0.000-19.000-65,20.000 0.000-256,0.000 20.000 32,1.000-20.000-192,-1.000 21.000-288,-2.000-21.000-161,23.000 0.000-704,-21.000 19.000-1089,0.000-19.000-2755</inkml:trace>
  <inkml:trace contextRef="#ctx0" brushRef="#br1">2857.000 9617.000 11402,'0.000'21.000'64,"-20.000"-21.000"-704,20.000 0.000 480,20.000 0.000 768,0.000 0.000 257,1.000 19.000 0,17.000-19.000-481,3.000 20.000-192,18.000 0.000-160,1.000 0.000-512,-1.000-20.000-449,0.000 20.000-384,1.000-20.000-705,-1.000-20.000-1922</inkml:trace>
  <inkml:trace contextRef="#ctx0" brushRef="#br1">3214.000 9538.000 10954,'-19.000'20.000'128,"38.000"-20.000"-1185,1.000 20.000 993,20.000-20.000 160,-1.000 20.000 449,22.000-1.000 63,-23.000 2.000-448,23.000-2.000-128,-2.000 1.000-128,-39.000 0.000 160,20.000 20.000 64,-40.000-20.000 97,0.000-1.000-1,0.000 1.000 0,-20.000 0.000 32,0.000 0.000-512,-20.000 20.000-1794,1.000-21.000-4068</inkml:trace>
  <inkml:trace contextRef="#ctx0" brushRef="#br1">2916.000 10611.000 6598,'-18.000'20.000'8167,"36.000"-20.000"-8903,2.000 0.000 672,21.000 0.000 128,18.000 0.000-32,1.000-20.000-32,19.000 20.000-1217,-20.000-19.000-2371,20.000 19.000-3266</inkml:trace>
  <inkml:trace contextRef="#ctx0" brushRef="#br1">3234.000 10432.000 14445,'-20.000'0.000'1185,"20.000"0.000"-2338,0.000 20.000 961,20.000-20.000 288,20.000 0.000 256,19.000 20.000 33,2.000 0.000-289,-2.000-20.000 32,-19.000 19.000-64,19.000-19.000-32,-39.000 21.000-64,0.000-21.000-64,-1.000 19.000 0,-19.000-19.000 320,-19.000 20.000 32,-1.000 1.000-448,-20.000-2.000-769,20.000 1.000-672,-19.000 0.000-2884</inkml:trace>
  <inkml:trace contextRef="#ctx0" brushRef="#br1">3076.000 11783.000 12651,'0.000'0.000'353,"0.000"-19.000"-545,20.000 19.000 288,-20.000-20.000 96,19.000 20.000 288,21.000 0.000 33,-20.000-20.000-225,19.000 20.000-128,1.000 0.000 0,0.000 0.000-128,19.000-20.000 0,-18.000 20.000-64,-23.000 0.000-256,23.000 0.000-481,-21.000 0.000-704,0.000 0.000-96,-1.000-20.000-609,-19.000 20.000 288,0.000-20.000 1249,0.000 1.000 641,-19.000 19.000 224,-21.000-20.000-160,19.000 0.000 353,1.000 0.000 1344,2.000 20.000-1312,18.000-20.000-225,0.000 20.000 673,0.000 0.000-224,18.000 20.000 255,2.000-20.000-255,21.000 20.000-257,-2.000 0.000 161,1.000-20.000 96,0.000 20.000-385,-1.000-20.000-224,-19.000 19.000-96,-20.000 1.000 128,0.000-20.000 545,0.000 20.000-225,-20.000 0.000-384,0.000 0.000-865,-19.000 19.000-1377,19.000-19.000-2626</inkml:trace>
  <inkml:trace contextRef="#ctx0" brushRef="#br1">9110.000 12200.000 9961,'-19.000'20.000'1057,"19.000"-20.000"-961,0.000 0.000 288,0.000 0.000 1058,0.000 0.000-866,19.000 0.000-223,1.000 0.000 159,20.000 20.000-160,-1.000-20.000-127,1.000 20.000-129,19.000 0.000-96,-18.000 0.000 0,-1.000-1.000 0,-22.000 1.000-32,-18.000 1.000 32,0.000-21.000 32,0.000 19.000 64,0.000 21.000 96,-18.000-21.000 192,-2.000 22.000 33,-21.000-21.000 95,3.000-1.000-95,-3.000 2.000 31,1.000-2.000-160,21.000 1.000-192,-1.000-20.000-64,20.000 20.000 129,20.000-20.000-129,-20.000 20.000-225,39.000-20.000-191,1.000 0.000-128,-1.000 0.000-289,2.000 0.000-480,-1.000 0.000-865,-1.000 0.000-513,1.000 0.000-1409</inkml:trace>
  <inkml:trace contextRef="#ctx0" brushRef="#br1">9745.000 12419.000 7975,'21.000'-20.000'4324,"-21.000"20.000"-3939,0.000 0.000-1,20.000 20.000 1185,-20.000-20.000-159,20.000 0.000-481,-20.000 19.000-449,39.000 2.000-320,-19.000-1.000-64,20.000 0.000-96,-21.000-1.000-96,21.000 2.000-256,-20.000-21.000-417,19.000 19.000-288,-19.000-19.000-288,0.000 0.000-449,0.000 0.000-224,-20.000 0.000-1313,0.000-19.000-1473</inkml:trace>
  <inkml:trace contextRef="#ctx0" brushRef="#br1">10063.000 12300.000 2850,'0.000'19.000'6791,"-20.000"-19.000"-5414,20.000 20.000 961,-20.000 1.000-480,1.000-2.000-865,-1.000 1.000-609,0.000 0.000-288,-20.000-1.000-96,21.000 22.000-256,-1.000-21.000-64,0.000-1.000-257,0.000 21.000-544,20.000-20.000-480,-20.000 0.000-289,20.000 0.000-544,0.000-20.000-1026</inkml:trace>
  <inkml:trace contextRef="#ctx0" brushRef="#br1">10262.000 12260.000 9352,'40.000'20.000'1153,"-21.000"-20.000"449,21.000 0.000 512,-20.000 20.000-705,20.000-20.000-928,-21.000 19.000-417,1.000 1.000 64,0.000 1.000-96,-20.000-2.000 64,0.000 1.000 32,0.000 0.000 192,0.000-1.000 65,0.000 2.000-65,0.000-1.000 129,-20.000 19.000-129,0.000-39.000 96,1.000 21.000-31,-1.000-2.000-193,20.000-19.000 0,-20.000 20.000-96,20.000-20.000 0,0.000 0.000 64,0.000 20.000 0,20.000-20.000-127,0.000 0.000-66,-1.000 20.000-191,21.000-20.000-256,1.000 20.000-1026,-3.000-20.000-2145,-17.000 19.000-9161</inkml:trace>
  <inkml:trace contextRef="#ctx0" brushRef="#br1">14431.000 10651.000 14733,'-59.000'0.000'417,"39.000"0.000"31,20.000 0.000-256,0.000 0.000-288,0.000 0.000 192,20.000 19.000 33,-2.000 2.000-129,23.000-21.000-129,-1.000 20.000-159,-1.000-1.000 224,1.000-19.000 0,0.000 0.000 96,19.000-19.000 0,-19.000-1.000 32,-21.000-1.000 0,1.000 2.000 0,0.000-21.000 96,-20.000 0.000-31,-20.000 1.000 95,-19.000-1.000 256,-1.000 20.000-31,0.000 0.000-257,-19.000 0.000-96,0.000 20.000-96,-1.000 20.000-64,19.000 0.000 64,3.000 40.000 64,-3.000 0.000 128,21.000-1.000-96,20.000 1.000-64,20.000-1.000-64,41.000-19.000 96,-2.000-1.000-160,20.000 1.000 96,1.000-20.000 64,19.000 0.000 0,-19.000-20.000-288,-1.000-20.000-801,0.000 0.000-929,0.000 0.000-2050,-39.000 0.000-3266</inkml:trace>
  <inkml:trace contextRef="#ctx0" brushRef="#br1">15046.000 10691.000 12139,'-20.000'39.000'897,"20.000"-19.000"-1153,0.000 20.000-225,20.000-20.000-191,0.000 19.000 127,19.000 1.000 161,1.000-20.000 31,1.000 0.000 321,-23.000-20.000 449,22.000 0.000 640,-19.000 0.000-64,-1.000-40.000-321,-20.000 20.000-351,20.000-39.000 543,-20.000 19.000-31,-20.000-19.000-128,20.000 18.000-385,-20.000-18.000-224,20.000 19.000-96,-21.000 20.000 32,21.000-20.000-160,21.000 21.000-256,-1.000-1.000-481,19.000 20.000-608,1.000 0.000-513,0.000 0.000-417,-1.000 0.000-1857</inkml:trace>
  <inkml:trace contextRef="#ctx0" brushRef="#br1">15702.000 10810.000 4484,'0.000'39.000'2947,"0.000"-39.000"-2147,0.000 20.000 1378,18.000-40.000 865,-18.000 20.000-993,0.000-39.000-512,0.000 19.000-481,0.000-20.000-321,0.000-19.000-479,21.000 19.000-257,-21.000 0.000 0,0.000 0.000-32,20.000 1.000-129,0.000 18.000 65,0.000 2.000 64,-1.000-1.000-160,1.000 20.000 64,20.000 0.000-64,-20.000 20.000-385,-1.000-20.000-480,21.000 40.000-801,-20.000-21.000-1184,19.000 1.000-834,22.000 1.000-3235</inkml:trace>
  <inkml:trace contextRef="#ctx0" brushRef="#br1">16198.000 10631.000 2146,'59.000'0.000'5509,"-59.000"0.000"-2018,20.000-20.000-1249,-40.000 20.000-480,20.000 0.000-481,-39.000 0.000-704,19.000 0.000-289,-20.000 20.000-224,19.000 0.000-32,-17.000 20.000-64,38.000-1.000-32,0.000-19.000-64,20.000 20.000-64,19.000-20.000 95,1.000-20.000 194,-1.000 20.000 159,21.000-20.000 224,-21.000-20.000 129,1.000 0.000 192,1.000-20.000-65,-23.000 20.000-95,2.000-19.000 96,-20.000-1.000 31,-20.000 0.000-383,2.000 21.000-417,-23.000-22.000-161,1.000 41.000-383,1.000-19.000-641,19.000 19.000-641,0.000 0.000-929,20.000 19.000-3138</inkml:trace>
  <inkml:trace contextRef="#ctx0" brushRef="#br1">16634.000 10691.000 9961,'80.000'79.000'480,"-61.000"-39.000"-351,1.000-20.000 575,-20.000 19.000 1666,20.000-39.000-288,-20.000 20.000-544,0.000-20.000 95,0.000-20.000-319,0.000 0.000-706,0.000-19.000-191,0.000-1.000-33,0.000-19.000 32,20.000 18.000-255,-20.000-18.000 95,20.000-1.000-192,19.000 1.000-128,2.000 19.000 96,-1.000 20.000 32,19.000 0.000-96,-19.000 20.000 96,19.000 0.000 64,0.000 20.000-224,1.000 0.000 0,-1.000 0.000 0,-18.000 19.000-577,-21.000-18.000-192,18.000-2.000-672,-38.000 1.000-2595,0.000 1.000-9609</inkml:trace>
  <inkml:trace contextRef="#ctx0" brushRef="#br1">4287.000 9319.000 17520,'20.000'40.000'-64,"39.000"-20.000"224,0.000 19.000 96,40.000 1.000-192,20.000 0.000 65,1.000 20.000 223,39.000-1.000-320,20.000 1.000 192,39.000 20.000 64,1.000-21.000 97,18.000 20.000 95,41.000 21.000-95,1.000-21.000-33,-2.000 21.000-32,41.000-1.000 97,0.000 0.000-33,0.000 1.000-32,18.000 20.000 33,2.000-1.000-1,19.000 0.000-224,1.000 0.000 225,-20.000 1.000-225,-2.000-1.000 128,2.000-1.000-160,-20.000 1.000 64,0.000-18.000 129,-1.000-2.000-257,-39.000 0.000 32,0.000-20.000 64,-20.000 1.000-320,-20.000-2.000-128,-40.000-17.000 191,-18.000-21.000-511,-22.000-1.000-225,-59.000-19.000-576,-20.000-20.000-65,-38.000 0.000-319,-41.000 0.000-1090,-41.000-40.000-6534</inkml:trace>
  <inkml:trace contextRef="#ctx0" brushRef="#br1">11493.000 9061.000 15919,'20.000'0.000'1057,"-20.000"0.000"-769,0.000 0.000 64,0.000 0.000 1,-40.000 20.000-97,1.000-1.000-96,-22.000 21.000-64,-18.000 0.000-96,-20.000 20.000 64,-20.000-21.000 32,-1.000 21.000-64,1.000-1.000 192,-19.000 21.000-63,-22.000-20.000 319,2.000 40.000 32,-40.000-21.000 257,-1.000 20.000-256,1.000 20.000 31,-21.000 1.000-191,-20.000-1.000-33,2.000-20.000-64,-22.000 21.000-96,21.000-2.000-64,0.000 2.000 64,-21.000-1.000-63,22.000 20.000-97,-22.000-19.000 192,2.000 19.000 320,18.000-20.000-63,-18.000 20.000 127,18.000-19.000-63,0.000-1.000-129,2.000 0.000-160,19.000 0.000 0,19.000 0.000-95,1.000-20.000-129,18.000 20.000 32,2.000-39.000-32,58.000-20.000 32,21.000-1.000 32,20.000-19.000-192,0.000 0.000-321,-20.000 0.000-768,-1.000 19.000-1121,21.000-19.000-993,19.000-21.000-5382</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39:46"/>
    </inkml:context>
    <inkml:brush xml:id="br0">
      <inkml:brushProperty name="width" value="0.05292" units="cm"/>
      <inkml:brushProperty name="height" value="0.05292" units="cm"/>
      <inkml:brushProperty name="color" value="#0000ff"/>
    </inkml:brush>
  </inkml:definitions>
  <inkml:trace contextRef="#ctx0" brushRef="#br0">9468.000 12697.000 5733,'-20.000'0.000'352,"20.000"0.000"673,0.000 0.000 481,0.000 0.000 319,0.000 20.000-639,0.000-20.000-386,0.000 0.000-415,0.000 0.000-353,0.000 0.000-128,0.000 0.000-1570,-20.000 0.000-3683</inkml:trace>
  <inkml:trace contextRef="#ctx0" brushRef="#br0">9646.000 6517.000 5733,'0.000'0.000'0,"0.000"0.000"96,0.000 0.000 769,0.000 0.000 768,20.000 0.000-896,-20.000 0.000-288,0.000 0.000 95,0.000 0.000 225,21.000 0.000 128,-21.000 0.000-193,20.000 0.000-127,18.000-19.000-257,-17.000 19.000-32,38.000 0.000-127,-19.000-20.000 31,19.000 20.000 0,21.000 0.000-64,-1.000-20.000 0,41.000 20.000 32,-2.000 0.000 129,1.000 0.000-193,41.000 0.000 160,-22.000 0.000-32,21.000 0.000 64,-1.000 0.000-63,-18.000 0.000-65,0.000 0.000 0,-2.000 0.000 128,-19.000 0.000-256,-20.000 0.000-64,0.000-20.000 0,-20.000 20.000-448,-38.000 0.000-1058,-3.000 20.000-992,-38.000-20.000-1378</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0:02"/>
    </inkml:context>
    <inkml:brush xml:id="br0">
      <inkml:brushProperty name="width" value="0.05292" units="cm"/>
      <inkml:brushProperty name="height" value="0.05292" units="cm"/>
      <inkml:brushProperty name="color" value="#0000ff"/>
    </inkml:brush>
  </inkml:definitions>
  <inkml:trace contextRef="#ctx0" brushRef="#br0">6152.000 1649.000 5829,'0.000'0.000'2242,"0.000"0.000"-2370,0.000 0.000 352,0.000-20.000 1314,0.000 20.000-129,0.000 0.000-1025,20.000 0.000 1,-20.000 0.000-1,20.000-20.000 65,0.000 20.000-193,-20.000 0.000-128,20.000 0.000 32,1.000 0.000-64,-3.000 0.000 0,2.000-20.000 0,21.000 20.000 32,-3.000 0.000-63,23.000 0.000-33,-2.000 20.000-32,20.000-20.000 0,1.000 0.000 0,20.000 0.000 32,-21.000 0.000 0,20.000 0.000-32,0.000 0.000 0,0.000 0.000 64,1.000 20.000 0,-21.000-20.000 64,20.000-20.000 0,-39.000 20.000-64,19.000 0.000 32,-20.000-20.000-96,2.000 20.000 0,-22.000 0.000 0,1.000 0.000-288,-1.000-19.000-673,-19.000 19.000-1601,0.000 0.000-3140</inkml:trace>
  <inkml:trace contextRef="#ctx0" brushRef="#br0">18203.000 1708.000 4900,'0.000'0.000'160,"0.000"0.000"1250,0.000 0.000 191,0.000 0.000-512,0.000 0.000-672,0.000 0.000-225,0.000-19.000 288,0.000 19.000 193,20.000 0.000-161,-20.000 0.000 1,20.000 0.000-1,-2.000 0.000-31,-18.000 0.000-129,41.000 0.000-64,-21.000 0.000-31,19.000 0.000 31,1.000 0.000-32,0.000 0.000-96,39.000 0.000 97,-20.000 0.000-65,41.000 0.000-64,-1.000 0.000 64,20.000 0.000 96,0.000 0.000 97,40.000 0.000 95,0.000-20.000-31,-1.000 20.000-1,22.000 0.000-224,-1.000 0.000-96,-1.000 0.000-128,-20.000 0.000-64,-18.000 0.000-128,-21.000 0.000-288,0.000 0.000-353,1.000 20.000-96,-21.000-1.000-32,-20.000-19.000-384,0.000 20.000 128,0.000-20.000 96,-18.000 0.000-609,-23.000 0.000-3427</inkml:trace>
  <inkml:trace contextRef="#ctx0" brushRef="#br0">10421.000 8405.000 8808,'0.000'-19.000'256,"0.000"19.000"609,-20.000-21.000 1089,20.000 21.000-513,-20.000 0.000-704,20.000-20.000-257,0.000 20.000 33,-20.000 0.000-33,20.000 0.000-95,-20.000 0.000-353,0.000 0.000-64,1.000 20.000 0,-1.000 1.000-33,-20.000 18.000 33,19.000-19.000-32,3.000 20.000 0,-2.000 19.000 128,20.000-19.000-64,0.000-1.000 0,20.000 1.000 0,-2.000 0.000 0,3.000 0.000 96,19.000 0.000 1,-1.000-20.000-97,1.000-1.000 256,0.000 1.000-192,19.000-20.000 0,-19.000 0.000 64,-1.000-20.000 128,2.000 20.000-128,-21.000-19.000 1,0.000-21.000-1,-2.000 20.000 0,3.000-20.000-64,-21.000 0.000-32,0.000 0.000-160,-21.000 1.000 224,3.000-1.000-96,-2.000 20.000 128,-21.000 1.000-32,3.000-1.000-192,-23.000 20.000 64,22.000-21.000-64,-1.000 21.000 32,0.000 21.000-32,1.000-1.000-64,19.000-1.000-1,20.000 1.000 129,0.000 0.000-32,20.000 0.000 64,-1.000 0.000 0,1.000-1.000 0,20.000 2.000 32,-20.000-2.000 0,19.000-19.000 0,1.000 21.000 0,1.000-21.000-96,-3.000 0.000-576,-17.000 19.000-930,-1.000-19.000-1537,0.000 0.000-4196</inkml:trace>
  <inkml:trace contextRef="#ctx0" brushRef="#br0">10917.000 8763.000 3138,'39.000'0.000'3107,"-39.000"-20.000"-2882,0.000 20.000 1696,0.000 0.000 418,-20.000 0.000-1058,1.000 0.000-897,19.000 0.000-224,-20.000 20.000-96,0.000 0.000 33,0.000 0.000-97,20.000-1.000 96,0.000 1.000 0,0.000 0.000-64,20.000 0.000 64,0.000 0.000-32,0.000-20.000 0,19.000 20.000 96,-19.000-20.000 224,21.000 0.000 225,-23.000-20.000 0,2.000 20.000-33,1.000-20.000-31,-1.000 0.000-161,-20.000 0.000-160,0.000 20.000-128,-20.000-20.000-32,-1.000 1.000-160,1.000 19.000-96,-18.000-20.000-32,38.000 20.000-289,-21.000 0.000-415,21.000-20.000-354,0.000 20.000-1152,0.000 0.000-545,0.000-20.000-2146</inkml:trace>
  <inkml:trace contextRef="#ctx0" brushRef="#br0">11353.000 8564.000 10153,'0.000'0.000'1217,"20.000"0.000"-640,-20.000 0.000 2113,20.000 0.000-992,1.000 0.000-961,-21.000 0.000-577,38.000 0.000-160,-17.000 0.000-96,-1.000 0.000-385,-20.000 0.000-864,20.000 0.000-1698,-20.000 0.000-2146</inkml:trace>
  <inkml:trace contextRef="#ctx0" brushRef="#br0">11393.000 8663.000 9256,'0.000'21.000'32,"0.000"-21.000"353,21.000 19.000 1472,-1.000-19.000-479,-2.000 0.000-1186,3.000 0.000-480,-1.000 0.000-321,0.000 0.000-1313,-20.000 0.000-3139</inkml:trace>
  <inkml:trace contextRef="#ctx0" brushRef="#br0">11910.000 8464.000 11947,'59.000'-19.000'352,"-39.000"-1.000"-96,0.000 0.000 1282,-20.000 20.000-769,20.000-19.000-577,-20.000 19.000-320,0.000 0.000-449,-20.000 0.000-416,0.000 0.000 128,0.000 19.000 97,-1.000-19.000-257,3.000 20.000 352,-22.000 0.000 321,19.000-1.000 256,1.000 2.000 96,2.000-1.000-32,18.000-1.000 32,0.000 1.000 96,18.000-20.000 96,2.000 20.000 0,21.000 0.000-128,-3.000-20.000 96,3.000 20.000 32,-1.000-1.000-128,-1.000-19.000 1,-19.000 21.000 319,20.000-2.000 96,-40.000 2.000-63,0.000-2.000-65,-20.000 1.000 225,0.000 0.000-1,-19.000-20.000 1,19.000 20.000-225,-40.000 0.000-160,39.000-20.000-192,-17.000 0.000 0,18.000 0.000-192,-1.000 0.000-737,21.000 0.000-1697,0.000-20.000-1762</inkml:trace>
  <inkml:trace contextRef="#ctx0" brushRef="#br0">12406.000 8524.000 10249,'20.000'0.000'2306,"-20.000"0.000"-3587,-20.000 0.000 1057,0.000 20.000 576,0.000 0.000-320,20.000 0.000-96,-19.000 19.000-64,19.000 1.000 96,19.000-19.000-160,1.000 18.000-128,0.000-19.000 95,0.000 0.000 289,19.000 0.000 225,-19.000-20.000 287,20.000 0.000 161,-1.000-20.000 128,1.000 0.000 0,-20.000 0.000-1,19.000 0.000 97,-19.000-20.000-64,-20.000 21.000-320,-20.000-21.000-225,2.000 20.000-224,-3.000-20.000-64,-19.000 20.000-128,-19.000 1.000-384,19.000-1.000-930,-19.000-1.000-3234</inkml:trace>
  <inkml:trace contextRef="#ctx0" brushRef="#br0">10460.000 9319.000 11562,'-39.000'-20.000'129,"19.000"20.000"-193,-20.000 0.000 64,20.000 0.000 160,-19.000 20.000 192,19.000-20.000-320,-20.000 20.000-96,1.000 20.000 128,19.000-21.000 352,-1.000 22.000-31,1.000 18.000-129,20.000-19.000-128,0.000 0.000 0,0.000 20.000-96,41.000-21.000 96,-3.000-19.000-64,3.000 0.000 97,18.000 0.000 191,-19.000 0.000-32,20.000-40.000 161,-1.000 20.000-1,-18.000-40.000-95,18.000 0.000-289,-19.000 0.000 64,-22.000 1.000-64,3.000-1.000 96,-21.000 0.000-96,-21.000 0.000-192,-17.000 0.000 96,-3.000 1.000 0,3.000-1.000-64,-23.000 20.000 0,2.000 20.000 0,-21.000 0.000 32,41.000 20.000 64,-22.000 0.000 0,23.000 0.000 32,38.000-1.000 32,0.000 22.000 32,0.000-22.000 32,38.000 1.000 129,3.000 0.000-33,18.000-1.000 0,1.000 2.000-224,-1.000-21.000-32,1.000 20.000-32,-21.000-20.000-384,22.000 0.000-577,-23.000 20.000-1506,3.000-20.000-1729</inkml:trace>
  <inkml:trace contextRef="#ctx0" brushRef="#br0">10877.000 9617.000 9288,'20.000'40.000'769,"-20.000"-20.000"704,0.000 0.000 577,0.000 0.000-640,0.000 0.000-834,0.000 0.000-416,0.000-1.000-128,0.000 1.000 0,0.000 0.000-128,20.000 0.000-448,-1.000-20.000-513,-19.000 0.000-1089,20.000 0.000-1794</inkml:trace>
  <inkml:trace contextRef="#ctx0" brushRef="#br0">11235.000 9558.000 13388,'19.000'0.000'2499,"1.000"-20.000"-2596,0.000 20.000 1379,-20.000 0.000-33,20.000 0.000-609,1.000 0.000-511,-3.000 0.000-258,-18.000 0.000-575,20.000 0.000-962,0.000 20.000-2306,-20.000-20.000-8551</inkml:trace>
  <inkml:trace contextRef="#ctx0" brushRef="#br0">11314.000 9638.000 14669,'0.000'19.000'0,"21.000"1.000"225,-3.000-20.000 928,2.000 0.000-321,0.000 0.000-799,21.000 0.000-482,-23.000 0.000-1313,3.000 0.000-3875</inkml:trace>
  <inkml:trace contextRef="#ctx0" brushRef="#br0">12068.000 9439.000 3747,'-19.000'0.000'3235,"19.000"0.000"-3171,-20.000 0.000 1217,0.000 19.000 225,0.000 1.000-257,20.000 0.000-640,-20.000 20.000-257,20.000-20.000-32,0.000 20.000-32,0.000-21.000-31,20.000 21.000-161,0.000-20.000 96,20.000 0.000 128,-21.000-20.000 225,21.000 20.000-65,0.000-20.000-63,19.000-20.000 63,-38.000 20.000 129,17.000-20.000 127,-18.000 0.000-223,-20.000-20.000-193,0.000 21.000-64,0.000-1.000 1,-20.000-20.000-65,2.000 19.000 128,-2.000 2.000-160,-21.000-21.000 65,21.000 40.000-161,1.000-19.000-193,-1.000 19.000 33,0.000-21.000-833,20.000 21.000-544,0.000 21.000-1666,0.000-21.000-3331</inkml:trace>
  <inkml:trace contextRef="#ctx0" brushRef="#br0">12505.000 9598.000 14990,'20.000'19.000'800,"-20.000"-19.000"-992,0.000 0.000 2210,-20.000 0.000-576,20.000-19.000-1314,0.000 19.000-192,0.000 0.000-737,0.000 0.000-929,0.000 0.000-2145,0.000 0.000-4197</inkml:trace>
  <inkml:trace contextRef="#ctx0" brushRef="#br0">12783.000 9478.000 1345,'-21.000'0.000'9961,"21.000"0.000"-11114,-18.000 0.000 1249,18.000 0.000 769,-20.000 0.000-417,-1.000 20.000-351,21.000-1.000 31,-20.000 22.000 384,0.000-21.000 257,20.000 19.000-609,0.000 1.000-192,20.000 0.000-32,0.000 0.000 0,1.000-20.000-192,-1.000 19.000 224,19.000-39.000 256,1.000 20.000 288,-20.000-20.000 33,0.000-20.000 31,-1.000 20.000 193,1.000-20.000 32,-20.000 1.000-385,0.000-1.000-224,-20.000-20.000-31,20.000 20.000-161,-39.000 0.000 0,19.000-20.000 0,0.000 21.000 0,0.000-1.000 128,-1.000 20.000-64,3.000-20.000-64,-2.000 20.000-32,20.000 0.000-289,0.000 0.000-1056,0.000 0.000-1570,0.000 20.000-2017</inkml:trace>
  <inkml:trace contextRef="#ctx0" brushRef="#br0">13179.000 9439.000 13516,'21.000'0.000'449,"-21.000"0.000"-1602,-21.000 0.000 1345,21.000 0.000-32,-18.000 19.000-224,18.000 1.000-128,-20.000 0.000-225,20.000 20.000 1,0.000 20.000 64,0.000-20.000-289,0.000-1.000 129,20.000 1.000 127,-2.000 0.000 289,23.000-21.000 224,-21.000 1.000 481,19.000 0.000 512,1.000-20.000 480,0.000 0.000-832,-1.000-20.000-64,-19.000 0.000 480,0.000 1.000-641,-20.000-1.000 97,0.000 0.000-225,-20.000 0.000-320,0.000 20.000-192,-39.000-20.000-32,19.000 0.000-96,1.000 20.000-1121,-21.000 0.000-3236</inkml:trace>
  <inkml:trace contextRef="#ctx0" brushRef="#br0">2956.000 13432.000 5605,'-20.000'40.000'3043,"0.000"-40.000"-4453,20.000 20.000 1218,0.000-20.000 1121,0.000 0.000 224,0.000 0.000-512,0.000 0.000 127,0.000 20.000 225,0.000-20.000-160,20.000 0.000-64,-20.000 0.000-225,0.000 0.000 65,20.000 0.000-129,-20.000 0.000-31,0.000-20.000 63,21.000 20.000-319,-21.000 0.000-65,20.000 0.000-128,-20.000 0.000 0,18.000 0.000 0,3.000 0.000 0,-1.000 0.000 32,20.000 0.000 0,-21.000 0.000 64,21.000 0.000-32,0.000 20.000-32,-1.000-20.000 96,21.000 0.000 128,-1.000 20.000-64,20.000-20.000 1,-18.000 0.000-65,38.000 0.000 0,-20.000 0.000-96,20.000 0.000 96,1.000-20.000-96,19.000 20.000 128,0.000-20.000 161,19.000 0.000-161,2.000 20.000 64,-21.000-19.000-64,19.000 19.000-192,2.000-21.000 64,-1.000 21.000-32,-1.000 0.000 32,2.000 0.000-64,-2.000-19.000 64,1.000 19.000-32,1.000 0.000 0,-2.000 0.000 0,1.000 0.000-32,1.000 0.000 96,-2.000 0.000-64,22.000 0.000 32,-22.000 0.000-32,1.000 0.000 0,1.000-20.000 0,18.000 20.000-32,-19.000 0.000 128,-1.000 0.000 32,2.000 0.000-192,18.000 0.000 160,-19.000-21.000-128,-19.000 21.000 32,19.000 0.000 32,-1.000 0.000-32,2.000 0.000 64,-2.000-19.000-128,1.000 19.000 64,-19.000 0.000-32,-1.000 0.000 64,1.000 19.000-32,-3.000-19.000-256,3.000 21.000 512,-21.000-21.000-160,20.000 0.000-160,-40.000 20.000 32,21.000-20.000 64,-20.000 0.000-64,-21.000 0.000 96,0.000 0.000 33,2.000 19.000-226,-23.000-19.000 97,3.000 0.000 96,-1.000 0.000-128,-21.000 0.000-128,1.000 0.000 32,0.000 0.000 32,0.000 0.000 64,-20.000 0.000 96,0.000 0.000 0,20.000 0.000 32,-20.000 0.000-32,0.000-19.000-32,0.000-1.000 64,0.000-1.000-32,0.000 2.000-64,0.000-1.000-32,0.000-19.000 96,0.000-2.000 32,0.000 2.000-64,19.000-1.000-288,-19.000-19.000 480,0.000 19.000-96,20.000-20.000-192,-20.000 1.000 32,20.000-2.000 160,-20.000 3.000-128,20.000-22.000 0,0.000 20.000 64,-1.000 1.000-224,-19.000-1.000 128,20.000-19.000-32,0.000 18.000-97,-20.000-17.000-31,0.000 18.000 128,0.000 0.000 32,0.000 20.000-32,0.000 21.000 64,0.000-1.000 0,0.000 0.000 0,0.000 0.000 0,-20.000 20.000-32,20.000-20.000-32,0.000 20.000 0,0.000 0.000-161,0.000 0.000 129,0.000 0.000 0,0.000 0.000 64,0.000 0.000 64,0.000 0.000 32,-20.000 0.000 32,20.000 20.000 32,0.000-20.000 32,0.000 0.000 33,-19.000 0.000-97,19.000 0.000-32,-20.000-20.000 0,0.000 20.000-64,-20.000 0.000 32,21.000 0.000 0,-21.000 0.000 0,0.000-20.000-32,-19.000 20.000-32,18.000-19.000 32,-18.000-1.000 0,-20.000 20.000 64,19.000-20.000-32,-39.000 20.000 0,20.000-20.000 0,-21.000 0.000-32,1.000 20.000 64,0.000-21.000 0,-20.000 21.000-96,-1.000-19.000 160,21.000 19.000-96,-20.000-19.000 0,1.000 19.000 32,-22.000-21.000 0,21.000 21.000 64,-1.000-19.000-96,-18.000 19.000 32,19.000-20.000 32,-20.000 20.000-64,19.000-20.000 64,-18.000 20.000-32,-22.000 0.000-32,23.000-20.000 32,-3.000 20.000 32,0.000-20.000-64,2.000 20.000 0,-21.000-20.000 0,21.000 20.000 0,-22.000 0.000-32,2.000-19.000-32,-2.000 19.000 32,22.000 0.000 0,-21.000 0.000 64,1.000 0.000-96,-2.000 0.000 64,2.000 0.000-32,0.000 0.000-32,18.000 19.000 0,-18.000-19.000 32,-2.000 0.000-32,21.000 0.000-65,-19.000 0.000-31,18.000 0.000 64,2.000 0.000 32,-2.000 0.000-64,21.000 20.000 0,-19.000-20.000 128,19.000 0.000 0,-1.000 0.000 32,21.000 0.000-32,0.000 0.000 64,0.000 0.000-64,20.000 0.000 0,18.000 0.000 64,2.000 0.000-32,19.000 0.000 32,1.000 0.000-32,-1.000 0.000 32,20.000-20.000-32,0.000 20.000 96,1.000 0.000 33,19.000 0.000-33,0.000 0.000-96,0.000 0.000-128,0.000 0.000-129,0.000 20.000 1,0.000-20.000 320,0.000 20.000-96,0.000 0.000 0,0.000 0.000-32,0.000 19.000 64,0.000 20.000 0,0.000-18.000-96,0.000 38.000 32,0.000 1.000 64,-20.000-1.000-64,20.000 0.000-160,-20.000-19.000-96,20.000-1.000 224,0.000 21.000 96,0.000 0.000 0,-20.000-1.000 32,20.000 20.000 224,0.000-38.000 0,-21.000 18.000-95,21.000-19.000 95,-18.000-1.000-96,18.000 1.000-96,0.000-21.000-96,-20.000 1.000-32,20.000 0.000 32,0.000-20.000 0,0.000-1.000 96,0.000 1.000 128,20.000 1.000-128,-2.000-2.000 1,23.000 21.000-97,-1.000-21.000-225,-21.000 2.000 418,21.000-1.000-354,0.000-1.000 161,19.000-19.000-96,2.000 21.000 64,-3.000-21.000 32,22.000 0.000 0,-1.000 0.000 0,20.000 0.000 0,0.000 19.000-160,0.000-19.000-320,1.000 0.000-257,-1.000 0.000-416,-39.000 0.000-1121,19.000 0.000 544,-38.000 0.000-832,-3.000 0.000-5670</inkml:trace>
  <inkml:trace contextRef="#ctx0" brushRef="#br0">3730.000 11684.000 8520,'-20.000'0.000'736,"1.000"20.000"-736,-1.000-20.000 257,-20.000 0.000 864,1.000 0.000 288,-1.000 0.000-416,0.000 0.000-449,-19.000 0.000-223,0.000 0.000 255,-2.000-20.000-31,2.000 0.000-97,-20.000 1.000-128,19.000-21.000-223,1.000 20.000-65,-2.000-39.000 0,2.000 19.000 128,1.000-21.000 192,17.000 22.000 0,1.000-21.000-31,1.000 1.000-97,19.000-20.000 0,-20.000 19.000-192,20.000-20.000 192,20.000 1.000-63,-19.000-1.000-97,-1.000 1.000 0,20.000 19.000-128,0.000-20.000 0,20.000 2.000 64,-1.000 18.000-97,1.000-20.000-63,0.000 21.000 64,20.000-1.000 64,-1.000 0.000-32,1.000 21.000 64,1.000-2.000-32,-3.000 2.000 64,3.000 0.000-96,-21.000 18.000-32,-2.000 1.000-224,3.000 20.000-161,-1.000-19.000-31,-20.000 19.000 63,0.000 0.000-31,0.000 0.000-321,0.000 0.000-544,0.000 0.000-897,0.000 19.000-1794</inkml:trace>
  <inkml:trace contextRef="#ctx0" brushRef="#br0">2837.000 10193.000 13228,'-59.000'21.000'641,"59.000"-21.000"-577,-20.000 0.000 256,20.000 0.000 1121,0.000 0.000-159,20.000-21.000-1443,-1.000 2.000 129,1.000-1.000 0,40.000-19.000 96,-21.000 18.000 33,42.000-18.000 63,-22.000 19.000-128,0.000 0.000 64,21.000-20.000-64,-41.000 20.000-64,1.000 20.000 64,-40.000 0.000-96,20.000 0.000-160,-40.000 0.000 31,20.000 40.000 161,-20.000 0.000-32,-20.000-1.000 96,21.000 2.000-96,-1.000-2.000-128,20.000 0.000-513,-20.000 21.000-1633,20.000-20.000-2530</inkml:trace>
  <inkml:trace contextRef="#ctx0" brushRef="#br0">10719.000 10074.000 6630,'-20.000'0.000'1025,"20.000"-19.000"-96,0.000 19.000 640,0.000 0.000 353,0.000 0.000-289,0.000 0.000-479,0.000 0.000-290,0.000 0.000-223,0.000 0.000-193,0.000 0.000-191,0.000 0.000 63,0.000 19.000-64,20.000 1.000-64,-1.000 1.000 225,1.000 18.000-129,0.000 0.000 0,20.000-18.000-63,-1.000 18.000-33,1.000 21.000-192,-1.000-20.000 96,22.000 0.000-64,-23.000 19.000 32,23.000 0.000-64,-22.000 1.000 0,1.000 0.000 0,20.000-21.000-32,-21.000 21.000-128,1.000-20.000-32,-1.000 0.000-1,-19.000-20.000 1,0.000-1.000-96,-20.000 1.000-225,21.000-20.000-63,-21.000 0.000-225,0.000 0.000-704,-21.000-20.000-2083,21.000 1.000-3010</inkml:trace>
  <inkml:trace contextRef="#ctx0" brushRef="#br0">10798.000 10372.000 5701,'0.000'21.000'673,"0.000"-21.000"-609,0.000 0.000 864,0.000 0.000 1667,-20.000 0.000-1154,20.000 0.000-608,0.000-21.000-64,-20.000 2.000 64,20.000-1.000-225,-20.000 0.000-255,20.000 0.000-97,-19.000 0.000-96,-1.000-19.000-32,20.000 19.000 64,0.000-1.000 32,-20.000-18.000-95,20.000 19.000 31,0.000 1.000 32,0.000-2.000 64,0.000 1.000-128,0.000 1.000 32,0.000-1.000 1,0.000 20.000-1,0.000-20.000 64,0.000 20.000-160,20.000 0.000 0,-20.000 0.000 0,20.000 0.000-32,-1.000 0.000 32,21.000 0.000-160,-20.000 0.000-288,19.000 20.000-833,1.000 0.000-1154,0.000-1.000-2113</inkml:trace>
  <inkml:trace contextRef="#ctx0" brushRef="#br0">18162.000 1788.000 6950,'0.000'0.000'0,"-18.000"0.000"-32,18.000 0.000 128,18.000 0.000 128,-18.000 0.000 1,20.000 0.000-225,1.000 0.000 96,-1.000 0.000 0,0.000-20.000 544,-2.000 20.000-287,23.000 0.000-225,-21.000 0.000-32,0.000 0.000 0,19.000 0.000-96,-19.000 0.000 64,20.000 0.000-64,-1.000 0.000 32,22.000 0.000 0,-23.000 0.000 0,23.000 0.000 0,-2.000 0.000-64,1.000 0.000 0,-1.000 0.000 32,20.000 20.000 0,0.000-20.000-32,2.000 21.000-96,18.000-21.000 160,0.000 0.000 64,0.000 0.000 353,1.000 19.000 608,19.000-19.000 96,19.000 0.000-32,-19.000 0.000-353,21.000 0.000-95,-2.000 0.000-96,1.000-19.000-257,1.000 19.000-64,-2.000 0.000-192,-19.000 19.000-64,1.000-19.000-32,-1.000 0.000 0,-20.000 0.000-256,-20.000 19.000 96,0.000-19.000-97,-18.000 21.000-191,-22.000-21.000-97,1.000 0.000-608,-1.000 0.000-480,-19.000 0.000-834,-20.000 0.000-3715</inkml:trace>
  <inkml:trace contextRef="#ctx0" brushRef="#br0">16336.000 4391.000 7046,'0.000'-20.000'-801,"0.000"20.000"-320,0.000 20.000 1025,0.000-20.000 256,0.000 20.000 481,0.000 0.000 480,0.000 20.000-96,20.000-1.000-160,-20.000 21.000-128,0.000-21.000-321,20.000 21.000-160,-20.000 20.000-160,0.000 0.000 0,20.000-1.000-64,-20.000 0.000 257,0.000 1.000 255,0.000 19.000-416,0.000 20.000 289,0.000 21.000 287,0.000-1.000 193,0.000 0.000-160,21.000 19.000 224,-21.000 2.000-128,18.000 19.000-97,2.000 0.000-223,0.000 19.000-225,21.000-19.000-64,-23.000 20.000-32,3.000-21.000 65,-1.000 21.000-65,0.000-21.000 64,0.000 2.000-32,-1.000-21.000 129,1.000 0.000-65,0.000 0.000-160,-20.000 0.000-128,20.000-21.000 64,0.000-38.000-96,-20.000-1.000-96,0.000-19.000-449,19.000-20.000-448,-19.000-21.000-480,0.000-19.000-1153,0.000-20.000-1731,20.000-20.000-4227</inkml:trace>
  <inkml:trace contextRef="#ctx0" brushRef="#br0">16000.000 4808.000 11530,'0.000'21.000'609,"-21.000"-21.000"32,21.000-21.000 287,21.000 21.000 322,-21.000-19.000-482,18.000-21.000-447,22.000-1.000-193,1.000-18.000 96,-3.000 19.000 96,23.000-19.000 129,-22.000-1.000-33,1.000 1.000-160,0.000-1.000-160,-1.000 20.000 97,-19.000 0.000-65,0.000 21.000 96,1.000 19.000-320,-3.000 0.000 0,2.000 0.000 64,0.000 40.000 64,1.000-21.000-64,17.000 21.000 96,3.000 0.000-64,-1.000 0.000-577,-1.000-1.000-576,1.000 1.000-1826,-1.000 0.000-4388</inkml:trace>
  <inkml:trace contextRef="#ctx0" brushRef="#br0">16079.000 7968.000 14285,'-41.000'19.000'641,"21.000"-19.000"-705,20.000 0.000 160,0.000 0.000 160,20.000 0.000 641,0.000 0.000-417,1.000 0.000-288,-1.000 0.000 1,18.000 0.000 191,23.000 21.000 128,-2.000-21.000-63,20.000 0.000-289,2.000 0.000-64,36.000 0.000 0,23.000 0.000 0,18.000-21.000 64,2.000 2.000-160,18.000 19.000 0,20.000-20.000 32,1.000 0.000-32,20.000 20.000-96,-1.000-20.000 257,1.000 20.000-129,18.000 0.000-129,2.000 20.000 97,-1.000-20.000 0,0.000 0.000 97,0.000 0.000-97,21.000 20.000 32,-22.000-20.000-32,22.000 0.000-32,-1.000 0.000 64,-20.000 20.000 0,0.000-20.000 96,-20.000 0.000-160,1.000 0.000 128,-21.000 0.000-64,-19.000 0.000-32,0.000 0.000 0,-20.000 0.000 32,-20.000 0.000-64,-20.000 0.000 64,-39.000 0.000-32,-1.000 0.000 0,-39.000 0.000 0,-1.000 0.000 0,-19.000 0.000-160,0.000 0.000-161,-20.000 0.000-447,0.000 0.000-289,-20.000 0.000-385,20.000-20.000-127,-20.000 20.000-385,0.000 0.000-929,1.000 0.000-3811</inkml:trace>
  <inkml:trace contextRef="#ctx0" brushRef="#br0">22292.000 7809.000 2114,'0.000'-20.000'10986,"20.000"20.000"-11146,-1.000-20.000 160,21.000 20.000 448,1.000 0.000 449,-3.000 0.000-352,23.000 0.000-1,-2.000 20.000 161,0.000 0.000-97,-19.000 0.000-191,21.000 0.000-193,-23.000-1.000-192,3.000 21.000-32,-21.000-20.000-96,-20.000 20.000 0,-20.000-21.000 0,-1.000 22.000-97,-19.000-22.000 193,-19.000 1.000 0,19.000 0.000 0,1.000 20.000-416,-21.000-20.000-801,1.000 0.000-1410,-2.000-1.000-2113</inkml:trace>
  <inkml:trace contextRef="#ctx0" brushRef="#br0">19454.000 8703.000 11306,'0.000'-40.000'993,"0.000"21.000"-576,0.000-2.000 415,0.000 21.000 33,0.000-19.000-288,-20.000-1.000-385,-1.000 20.000-224,1.000 0.000-96,0.000 0.000 64,1.000 0.000 0,-21.000 0.000 32,0.000 20.000 32,-19.000-20.000-32,19.000 19.000 32,-19.000 21.000-32,0.000-19.000-1,18.000 18.000 66,1.000 1.000 31,1.000 0.000-32,19.000 19.000-32,0.000-19.000-32,20.000 20.000 32,0.000-1.000 64,40.000-19.000-96,-19.000 20.000 64,37.000-21.000 0,-17.000 1.000-32,18.000-20.000 64,0.000 0.000 0,1.000 0.000 0,-1.000-20.000 0,1.000 0.000 224,20.000 0.000-96,-22.000-40.000 97,3.000 20.000-33,-2.000-20.000 96,-19.000-20.000-128,19.000 21.000 129,-39.000-21.000-65,20.000 21.000 64,-40.000-21.000 129,0.000 0.000 31,-20.000 1.000-127,0.000 19.000-193,-39.000-19.000-32,-1.000 19.000 32,1.000 19.000-192,-40.000-18.000-128,18.000 39.000 96,2.000 0.000 0,0.000 0.000-64,20.000 20.000 64,-1.000-1.000-96,21.000 21.000 0,39.000-19.000 64,0.000 18.000 32,0.000 1.000 32,39.000 0.000 0,1.000-21.000 160,19.000 21.000-64,1.000 0.000-32,-1.000-20.000 0,0.000-1.000 32,2.000 2.000-96,-3.000-21.000 0,-17.000 0.000-128,18.000 0.000-673,-39.000 0.000-288,20.000 0.000-1281,-1.000 0.000-2435,-19.000 0.000-5188</inkml:trace>
  <inkml:trace contextRef="#ctx0" brushRef="#br0">20088.000 9001.000 12203,'40.000'0.000'513,"-20.000"20.000"608,-20.000 0.000 704,0.000 20.000-223,-20.000 0.000-801,0.000-1.000-385,20.000 1.000-256,-20.000 20.000-160,1.000-21.000 32,19.000-19.000-576,0.000 0.000-161,19.000 0.000-416,-19.000 0.000-961,0.000-20.000-2306</inkml:trace>
  <inkml:trace contextRef="#ctx0" brushRef="#br0">19195.000 7769.000 11402,'0.000'0.000'385,"0.000"20.000"864,0.000 0.000 641,-20.000 20.000-417,20.000-1.000-672,0.000 1.000-193,-19.000 0.000-319,19.000 0.000-225,0.000 19.000-64,0.000-19.000-353,0.000-20.000-704,0.000 20.000-608,19.000-40.000-1730,-19.000 19.000-4549</inkml:trace>
  <inkml:trace contextRef="#ctx0" brushRef="#br0">16038.000 5047.000 10153,'0.000'-20.000'833,"0.000"20.000"-897,0.000 0.000 96,0.000 0.000 384,0.000 20.000-159,0.000-20.000-161,0.000 20.000-64,0.000 0.000 352,0.000 19.000 225,20.000-18.000 159,-20.000 18.000 1,0.000 1.000-321,21.000 0.000-159,-21.000 20.000-1,20.000-21.000-128,-20.000 21.000 0,0.000-1.000 97,20.000 1.000 159,-20.000-1.000-224,18.000 1.000 192,3.000 19.000 1,-1.000-18.000-129,0.000 18.000-32,0.000-20.000 65,19.000 1.000-33,-19.000 19.000 160,20.000 1.000-63,-1.000-21.000-161,1.000 21.000 0,-1.000-20.000 0,1.000 19.000-128,1.000-19.000 32,18.000-1.000 64,-19.000 21.000-224,19.000-21.000 128,-19.000-19.000 32,19.000 20.000-160,0.000-1.000 96,2.000-19.000 33,-3.000 20.000-98,3.000-21.000 162,-2.000 21.000-129,1.000-21.000 0,19.000 1.000 96,-20.000 0.000-32,2.000 0.000-32,-2.000 0.000-64,0.000-1.000 96,21.000 1.000-128,-21.000 0.000 96,0.000-1.000-32,1.000-19.000 0,-1.000 20.000 128,2.000-1.000-224,-2.000-19.000 160,20.000 20.000-96,-19.000-19.000 32,-1.000-2.000 64,20.000 0.000-96,-18.000 2.000 64,-2.000-1.000 0,1.000 0.000-64,-1.000 0.000 32,0.000 0.000 64,1.000-1.000-96,-1.000-19.000 64,2.000 20.000-32,-22.000-20.000 32,21.000 0.000-64,-1.000 20.000 160,-19.000-20.000-96,19.000 0.000-32,2.000 0.000-32,18.000 0.000 96,-20.000-20.000-96,1.000 20.000 0,-1.000 0.000 0,-19.000-20.000 64,19.000 20.000-128,0.000 0.000 160,2.000-19.000-64,-21.000 19.000 0,19.000-20.000 32,0.000 20.000 32,1.000 0.000-128,-1.000-20.000 96,1.000 0.000-96,-1.000 0.000 0,20.000-1.000 0,-18.000 2.000 64,18.000 0.000 0,0.000-21.000 0,-20.000-1.000 0,22.000 2.000 0,-22.000-21.000 32,20.000 21.000-64,-19.000-21.000 64,19.000 1.000-64,-20.000-1.000 32,22.000 0.000 0,-22.000-19.000 0,-1.000 19.000 32,23.000-19.000-32,-22.000 0.000 96,0.000-1.000 0,1.000-20.000-96,-1.000 21.000 64,2.000-20.000 0,-2.000 0.000 32,-19.000-1.000 129,19.000 0.000-193,-19.000 1.000 32,-1.000 0.000 128,21.000 20.000-128,-39.000-20.000 32,17.000 19.000-64,3.000 0.000-32,-21.000 21.000 0,-2.000-1.000 0,-18.000 0.000-32,21.000 21.000-32,-21.000-2.000-128,0.000 2.000-257,0.000 20.000-223,0.000 19.000-257,0.000-20.000-1473,-39.000 40.000-4869</inkml:trace>
  <inkml:trace contextRef="#ctx0" brushRef="#br0">17170.000 10670.000 11755,'-59.000'-39.000'96,"19.000"19.000"-320,-19.000 1.000 224,-2.000 19.000 224,3.000 0.000 32,-3.000 19.000-192,2.000 1.000 160,0.000 19.000 385,-1.000 21.000 256,1.000-20.000-289,19.000 39.000-159,1.000-19.000-33,19.000 19.000-192,20.000 2.000-96,0.000-22.000 64,38.000 20.000 65,3.000-19.000-65,38.000-1.000 0,0.000-19.000 0,20.000-20.000 0,2.000 0.000 257,-2.000-20.000-33,0.000-20.000-128,0.000-20.000-64,1.000 0.000-64,-41.000-19.000-95,0.000 0.000-1,-19.000-1.000-97,-20.000-20.000 65,0.000 1.000 0,-40.000-1.000-32,0.000 1.000-32,-39.000 19.000-64,-2.000 1.000-128,-18.000-1.000-128,-20.000 21.000 256,0.000 39.000 160,0.000 0.000 128,0.000 19.000-64,19.000 1.000-128,40.000 19.000 32,0.000 21.000-32,40.000-20.000 64,20.000 20.000 32,20.000-21.000-32,-1.000 1.000 32,42.000 0.000 96,-2.000-1.000 32,0.000-18.000-160,0.000-2.000 32,1.000 1.000-320,-21.000-20.000-288,-18.000 21.000-738,-3.000-21.000-2049,3.000 19.000-4100</inkml:trace>
  <inkml:trace contextRef="#ctx0" brushRef="#br0">18123.000 11326.000 13292,'-20.000'-20.000'-288,"0.000"1.000"448,-19.000 19.000 384,-1.000 0.000-31,-19.000 0.000-257,19.000 19.000-192,0.000 1.000-64,1.000 20.000 0,39.000-20.000 0,0.000 19.000 96,20.000-18.000 0,19.000 19.000 97,1.000-40.000 351,19.000 19.000 33,20.000-19.000-65,-19.000 0.000-63,-1.000-19.000-97,-18.000-2.000-192,-3.000-19.000 32,-17.000 21.000-32,-21.000-21.000 97,-21.000 20.000-193,3.000-20.000-32,-22.000 21.000-128,-19.000-1.000-417,-2.000 0.000-352,2.000 20.000-1024,19.000 0.000-2820</inkml:trace>
  <inkml:trace contextRef="#ctx0" brushRef="#br0">19116.000 11366.000 10249,'0.000'40.000'1954,"-20.000"-21.000"-1666,-1.000 2.000 161,3.000 19.000 223,-2.000-21.000-511,-21.000 21.000-97,21.000 0.000-128,2.000 0.000-225,-3.000-20.000 97,1.000-1.000-96,20.000 1.000-705,0.000 0.000-1153,0.000-20.000-2050</inkml:trace>
  <inkml:trace contextRef="#ctx0" brushRef="#br0">19930.000 10909.000 15598,'0.000'-40.000'32,"-21.000"40.000"-448,-17.000 0.000 352,-3.000 0.000 128,1.000 20.000-32,-19.000 0.000-64,0.000 20.000-32,19.000 20.000 64,20.000 0.000 64,0.000 19.000 160,1.000 0.000-128,19.000-19.000-64,19.000-1.000 32,21.000 1.000 193,19.000-20.000-1,1.000 0.000 192,-1.000-21.000 1,20.000-19.000 95,-18.000 0.000 1,18.000-19.000-33,-20.000-21.000-192,1.000 0.000-31,-21.000 0.000-97,-19.000 0.000-160,0.000-19.000 128,-20.000-1.000-224,-20.000 1.000-96,0.000-1.000 96,-19.000 0.000-192,-21.000 20.000 31,-19.000 1.000 65,0.000 19.000 96,0.000 0.000 0,18.000 20.000 96,-18.000 20.000-128,40.000 0.000 128,19.000 0.000-160,0.000 20.000 96,20.000-1.000 0,20.000 1.000 0,19.000 0.000 160,1.000-20.000-96,19.000 20.000-32,22.000-21.000 32,-22.000 1.000-256,0.000 20.000-705,1.000-40.000-897,-1.000 20.000-2178,-19.000-1.000-4003</inkml:trace>
  <inkml:trace contextRef="#ctx0" brushRef="#br0">20604.000 11425.000 13773,'0.000'61.000'640,"0.000"-21.000"97,0.000-21.000 480,0.000 21.000-160,0.000 0.000-993,0.000-1.000-673,-19.000 1.000-1633,19.000 0.000-3459</inkml:trace>
  <inkml:trace contextRef="#ctx0" brushRef="#br0">20802.000 9081.000 9961,'-38.000'0.000'96,"38.000"0.000"-64,-20.000 0.000 128,20.000 0.000 897,-21.000 0.000 353,21.000 0.000-482,0.000 0.000-319,0.000 0.000-97,0.000 0.000 65,21.000 0.000 128,-1.000 0.000-161,0.000-20.000-159,-2.000 20.000-33,23.000 0.000-64,18.000 0.000 32,1.000 0.000-223,19.000 0.000-1,-18.000 20.000-96,18.000-1.000 0,-20.000 2.000 0,1.000-2.000-32,19.000 1.000 64,-20.000 0.000-128,2.000 0.000 32,-3.000-20.000-65,-17.000 20.000 97,-2.000-20.000-64,1.000 0.000 32,-20.000 0.000-64,-20.000 0.000-96,0.000 0.000-128,0.000 0.000-513,-20.000-20.000-128,20.000 20.000-128,-20.000 0.000-737,0.000-20.000-1121,-1.000 20.000-4484</inkml:trace>
  <inkml:trace contextRef="#ctx0" brushRef="#br0">21418.000 8941.000 6245,'0.000'0.000'289,"0.000"0.000"-193,0.000 0.000 1345,-19.000-19.000-384,19.000 19.000-865,-40.000 0.000-224,20.000 19.000-128,-19.000-19.000-32,-21.000 21.000 160,21.000-2.000-32,-22.000-19.000 64,3.000 20.000 128,-23.000 0.000 224,22.000-20.000 161,-20.000 20.000 63,18.000-20.000 385,23.000 20.000-32,18.000-20.000-448,-1.000 20.000-257,1.000-1.000 160,20.000 2.000 321,20.000-2.000 128,1.000 1.000-353,37.000 0.000-160,-17.000 20.000-127,38.000-20.000-129,-19.000 19.000-96,-1.000 1.000-673,2.000-20.000-1185,-23.000 20.000-1857</inkml:trace>
  <inkml:trace contextRef="#ctx0" brushRef="#br0">21934.000 6359.000 3331,'0.000'0.000'2626,"0.000"0.000"-640,0.000 0.000 192,0.000 0.000-128,-18.000 0.000-352,18.000 0.000-385,0.000 0.000-416,0.000 0.000-481,18.000 0.000-96,23.000 0.000 257,-1.000 0.000-257,39.000 0.000-63,-20.000 0.000-65,20.000 0.000-128,20.000 0.000-32,-18.000 20.000 0,-2.000-20.000-64,-20.000 0.000-32,1.000 0.000-193,-21.000 0.000-223,1.000 0.000-353,-20.000 0.000-128,-20.000 0.000-224,0.000 0.000-897,0.000 0.000-1121,-20.000 0.000-3427</inkml:trace>
  <inkml:trace contextRef="#ctx0" brushRef="#br0">22412.000 6179.000 8039,'0.000'-19.000'160,"-20.000"19.000"-192,-1.000 19.000 192,-19.000-19.000 449,1.000 21.000-289,-21.000-2.000-160,1.000 1.000-31,0.000 20.000 351,-1.000-20.000 1025,1.000 19.000-223,-2.000-18.000-257,2.000-1.000-225,39.000-1.000-223,20.000 21.000-225,0.000-20.000-160,20.000 0.000 97,21.000 19.000-193,38.000-19.000-32,-20.000 20.000-64,20.000-20.000-352,20.000 20.000-289,-39.000 0.000-1409,19.000-21.000-3139</inkml:trace>
  <inkml:trace contextRef="#ctx0" brushRef="#br0">20446.000 10511.000 11627,'0.000'-19.000'320,"0.000"-1.000"-128,0.000 20.000-32,0.000-20.000 289,-20.000 20.000-161,0.000-20.000-128,-19.000 0.000-64,19.000 20.000-96,-39.000-19.000 32,-2.000-2.000 0,2.000 21.000-64,-40.000-19.000 0,0.000 19.000-128,-20.000 0.000-64,-1.000 0.000-257,-19.000-20.000 97,1.000 20.000 256,-22.000 0.000 64,-18.000 0.000 64,20.000-20.000 64,-41.000 20.000 64,19.000 0.000-32,2.000 0.000-96,0.000 0.000-32,-21.000 0.000 0,21.000 0.000-96,-22.000 20.000-257,42.000-20.000-415,0.000 20.000 255,-2.000-20.000 449,2.000 19.000 128,39.000-19.000 32,-21.000 0.000 256,41.000 0.000 97,0.000 21.000 256,19.000-21.000-1,1.000 0.000-384,19.000 0.000-127,21.000 0.000 31,19.000 0.000-32,0.000 0.000-32,0.000-21.000-64,20.000 21.000-128,0.000 0.000-128,20.000 21.000 288,-20.000-21.000 64,20.000 19.000-64,0.000-19.000-96,-20.000 20.000 0,20.000 0.000 0,-20.000 20.000 96,19.000-21.000-128,-19.000 21.000 32,0.000 20.000 0,0.000-1.000 0,0.000 1.000 64,0.000 0.000-32,0.000 19.000-64,0.000 1.000-32,0.000-1.000 0,0.000 21.000 32,0.000-21.000 64,20.000 20.000-32,-20.000 1.000 0,0.000-20.000 0,-20.000 19.000 128,20.000-20.000 97,0.000 1.000 95,0.000-1.000 0,0.000-19.000-160,20.000-1.000 161,-20.000-19.000-129,20.000 0.000-32,-20.000 0.000 64,20.000-21.000-224,19.000 1.000 128,-19.000-20.000-32,21.000 20.000 64,-3.000 0.000-31,23.000-20.000-33,-2.000 0.000-32,20.000 0.000-32,1.000 0.000 0,20.000 0.000 0,-1.000 0.000-32,39.000 0.000 0,-19.000 0.000-96,21.000 0.000-32,18.000 0.000 32,2.000-20.000-33,18.000 20.000 97,20.000 0.000 96,1.000 0.000-96,-1.000 0.000 64,21.000-20.000-64,-1.000 20.000 0,-19.000 0.000 64,19.000 0.000-32,-19.000 20.000 32,-1.000-20.000-64,21.000 0.000 0,-21.000 0.000 32,-19.000 20.000-96,-1.000-20.000 64,-18.000 0.000 32,-2.000-20.000 32,-19.000 20.000 32,-19.000-20.000 32,-2.000 0.000 33,-19.000 1.000-65,-39.000-1.000 0,19.000 20.000-64,-20.000-20.000 0,-19.000 0.000-128,-19.000 0.000-129,17.000-1.000 33,-38.000 2.000 288,21.000 0.000-64,-21.000-2.000 32,0.000-18.000 64,20.000 19.000 0,-20.000-20.000 65,-20.000 1.000-65,20.000-1.000 64,-21.000 0.000-32,21.000-19.000-96,-18.000-1.000 96,-2.000 0.000-64,-1.000-20.000 128,1.000 1.000-64,0.000 0.000 33,2.000 0.000-129,-3.000 19.000 32,1.000-20.000-64,20.000 1.000-64,0.000 19.000 32,0.000-19.000-65,0.000 19.000-95,20.000-19.000 32,1.000 19.000 0,-3.000 0.000 64,22.000 0.000 96,-19.000 1.000 0,-1.000 19.000 32,-2.000 0.000 32,-18.000 1.000-96,0.000 19.000 0,0.000 0.000 64,-18.000 0.000-64,-23.000 0.000-96,1.000 20.000 64,-19.000 0.000 128,-20.000 0.000 64,-20.000 0.000 64,-41.000 20.000 0,1.000-20.000 0,-39.000 20.000-159,-1.000 0.000-66,-19.000-20.000-159,-1.000 20.000-64,-19.000 0.000-224,-1.000 20.000-1346,21.000-21.000-4004</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1:14"/>
    </inkml:context>
    <inkml:brush xml:id="br0">
      <inkml:brushProperty name="width" value="0.05292" units="cm"/>
      <inkml:brushProperty name="height" value="0.05292" units="cm"/>
      <inkml:brushProperty name="color" value="#0000ff"/>
    </inkml:brush>
  </inkml:definitions>
  <inkml:trace contextRef="#ctx0" brushRef="#br0">16595.000 13095.000 6566,'20.000'0.000'800,"-20.000"0.000"546,0.000 0.000 640,0.000 0.000-65,0.000-20.000-575,-20.000 20.000-257,20.000 0.000-96,0.000 0.000-64,0.000 0.000-161,0.000-20.000-95,0.000 20.000-321,0.000 0.000-224,0.000 0.000 129,20.000 0.000 31,-1.000 0.000-96,21.000 0.000-32,0.000-20.000 0,39.000 20.000-192,0.000 0.000 32,41.000 0.000 161,-21.000-20.000-161,20.000 20.000 32,-19.000 0.000 96,19.000-20.000-160,-20.000 20.000-32,0.000-19.000 192,-20.000 19.000-609,-20.000-20.000 1,2.000 20.000-385,-41.000 0.000-512,-1.000 0.000-1570,-19.000 0.000-2787</inkml:trace>
  <inkml:trace contextRef="#ctx0" brushRef="#br0">16933.000 12856.000 6950,'0.000'0.000'769,"0.000"-19.000"672,0.000 19.000 513,-20.000 0.000-769,20.000 0.000-672,-20.000 0.000-385,-1.000 19.000-64,-19.000 1.000 32,1.000-1.000 96,-1.000 2.000 160,-19.000-1.000 257,19.000 0.000 96,-19.000 19.000 224,19.000-19.000-289,1.000 20.000-127,19.000-20.000-33,-1.000 0.000 161,21.000 0.000-129,21.000-1.000-224,17.000 1.000-31,3.000 0.000-161,18.000 0.000-32,1.000 0.000 0,19.000 0.000-32,-20.000-1.000-32,2.000 1.000-352,-21.000 1.000-385,-1.000-2.000-672,-19.000 1.000-1442,-20.000 0.000-4548</inkml:trace>
  <inkml:trace contextRef="#ctx0" brushRef="#br0">6649.000 13194.000 8456,'-20.000'40.000'768,"0.000"-40.000"-223,20.000 0.000 384,0.000 0.000 992,0.000 0.000-992,0.000 0.000 0,0.000 0.000 0,20.000 0.000-160,19.000 19.000-193,-19.000-19.000 193,41.000 0.000-256,-2.000 0.000-193,-1.000 0.000-128,23.000 0.000-160,-22.000-19.000 96,1.000 19.000-96,20.000 0.000-32,-22.000 0.000-96,3.000-20.000-256,-22.000 20.000-449,1.000 0.000-608,-20.000-20.000-994,-20.000 20.000-1600</inkml:trace>
  <inkml:trace contextRef="#ctx0" brushRef="#br0">7166.000 13055.000 8231,'0.000'0.000'-320,"0.000"0.000"416,18.000 0.000 993,2.000 0.000 128,1.000 0.000-384,19.000 0.000-128,-1.000 0.000 63,1.000 0.000 65,19.000 20.000-96,-19.000-20.000-161,19.000 20.000-351,-19.000-20.000 95,-1.000 20.000-96,-19.000-1.000-32,0.000 1.000 65,-20.000 0.000 127,0.000 0.000 32,-20.000 20.000-127,-18.000-21.000-193,-23.000 22.000-96,22.000-2.000-545,-41.000 0.000-960,21.000 2.000-2307,0.000-1.000-6566</inkml:trace>
  <inkml:trace contextRef="#ctx0" brushRef="#br0">19294.000 12081.000 10249,'-39.000'20.000'1057,"39.000"-20.000"-64,0.000 0.000 384,0.000 0.000 1,19.000 0.000-385,1.000 0.000-353,20.000 0.000-127,-1.000 0.000-97,22.000-20.000 33,-3.000 20.000-97,23.000 0.000-256,-22.000-19.000 0,20.000 19.000-96,-19.000 0.000-32,-1.000-20.000-160,-18.000 20.000-321,-3.000 0.000-223,-17.000 0.000-481,-21.000 0.000-769,0.000 0.000-577,-21.000 0.000 321,1.000 20.000-384,-18.000-20.000 416,-3.000 19.000 864,2.000-19.000 1250,-1.000 20.000 96,20.000-20.000 0,-19.000 0.000 32,19.000 20.000 32,0.000-20.000 449,20.000 0.000 672,0.000 20.000 641,20.000 0.000-321,-20.000 0.000-608,20.000 19.000-256,19.000 1.000-193,-19.000 0.000-128,0.000-1.000 1,0.000 21.000 127,-1.000-21.000 32,1.000 2.000 65,-20.000-2.000-65,0.000-18.000 65,0.000-2.000 288,0.000 1.000 352,-20.000 0.000 96,1.000 0.000-96,-21.000 0.000-160,0.000-20.000-192,1.000 0.000-513,-21.000 0.000-224,21.000 0.000-160,-1.000 0.000-192,1.000-20.000-481,-1.000 20.000-608,19.000 0.000-1153,21.000-20.000-2691</inkml:trace>
  <inkml:trace contextRef="#ctx0" brushRef="#br0">20406.000 11961.000 11851,'0.000'-19.000'288,"0.000"19.000"-288,-19.000 0.000 448,19.000 19.000 513,-20.000 22.000-64,0.000-1.000-128,0.000 19.000-96,20.000 1.000-257,-21.000 19.000-64,3.000 0.000-95,-2.000 1.000-97,20.000-41.000-64,-21.000 2.000-32,21.000-2.000-32,0.000 1.000 0,21.000 0.000 0,-1.000-20.000-96,-2.000 19.000-321,3.000-19.000-543,-1.000 0.000-930,20.000-20.000-1890,-21.000 0.000-3362</inkml:trace>
  <inkml:trace contextRef="#ctx0" brushRef="#br0">20703.000 12280.000 13196,'0.000'-20.000'416,"0.000"20.000"-127,0.000 0.000-289,-18.000 0.000 160,-3.000 20.000 96,1.000 19.000-192,20.000 21.000 32,0.000-20.000-128,0.000 0.000 64,0.000 0.000-64,0.000-21.000-32,20.000 21.000-32,1.000-20.000 0,17.000 20.000 128,3.000-20.000 192,-3.000-20.000 321,3.000 0.000-97,-1.000 0.000 1,-1.000-20.000 63,1.000-20.000-32,-1.000 20.000 97,-19.000-39.000-161,-20.000 19.000-95,0.000-20.000-225,-20.000 0.000-256,-19.000 21.000-129,-21.000-21.000 33,21.000 40.000 32,-22.000 0.000 64,23.000 20.000 96,-3.000 0.000-32,3.000 0.000 64,17.000 20.000 0,21.000 20.000 96,0.000-20.000 0,0.000 0.000-64,21.000 19.000 64,17.000-18.000 32,3.000-2.000 32,-3.000 1.000-32,23.000 0.000-32,-22.000-20.000-64,-19.000 19.000-288,0.000-19.000-737,20.000 0.000-1249,-21.000 0.000-2659</inkml:trace>
  <inkml:trace contextRef="#ctx0" brushRef="#br0">21319.000 12459.000 3715,'0.000'0.000'3651,"0.000"20.000"-3490,0.000-20.000 800,0.000 0.000 576,-19.000 20.000-864,19.000-1.000-545,-20.000-19.000-32,20.000 21.000-32,0.000 18.000 32,0.000-39.000 0,20.000 20.000 160,-1.000 0.000 417,1.000-20.000 32,0.000 0.000-193,20.000 0.000 33,-21.000 0.000 127,21.000-20.000 129,-20.000 0.000-224,1.000-19.000-1,-21.000 18.000 129,0.000 2.000-321,-21.000-1.000-320,1.000 0.000-96,0.000 20.000-64,-19.000-21.000-160,19.000 21.000-481,0.000 0.000-896,0.000 21.000-1378,20.000-21.000-1922</inkml:trace>
  <inkml:trace contextRef="#ctx0" brushRef="#br0">21776.000 12558.000 12587,'20.000'20.000'1025,"-20.000"0.000"-832,0.000 0.000 575,-20.000 0.000 321,0.000 19.000-929,0.000-19.000-256,0.000 0.000-160,-19.000 0.000 32,19.000 0.000-673,0.000 19.000-2818</inkml:trace>
  <inkml:trace contextRef="#ctx0" brushRef="#br0">22331.000 12101.000 9865,'0.000'-20.000'576,"0.000"1.000"-127,0.000 19.000 864,-19.000 0.000-128,19.000-20.000-608,-20.000 20.000-321,20.000 0.000-256,-20.000 20.000 0,0.000-1.000 0,-19.000 21.000-32,19.000 0.000 32,-20.000-1.000 0,20.000 21.000 0,1.000-20.000 32,19.000 20.000 0,0.000-21.000 32,0.000 0.000-32,19.000-18.000-32,1.000 19.000-32,20.000-21.000 96,-1.000 2.000-32,21.000-2.000 64,-1.000 1.000 160,2.000-20.000-63,-2.000-20.000 95,-19.000 20.000-192,-1.000-40.000-64,1.000 21.000 32,-20.000-21.000-32,-1.000 0.000 0,1.000-40.000-64,-40.000 21.000-96,1.000-1.000-64,-1.000 21.000 96,-40.000-1.000 0,21.000 40.000 160,-22.000-20.000 128,2.000 20.000 128,0.000 20.000 65,-1.000 0.000-161,40.000 0.000-128,1.000 19.000-32,19.000 1.000-96,19.000-20.000 0,1.000 19.000 64,20.000-19.000-32,19.000 1.000 0,-18.000-2.000-32,-3.000 1.000 64,3.000 0.000-64,-21.000-20.000-417,0.000 19.000-351,19.000-19.000-962,-19.000 0.000-1986,0.000 0.000-5731</inkml:trace>
  <inkml:trace contextRef="#ctx0" brushRef="#br0">22908.000 12438.000 13676,'20.000'21.000'289,"-1.000"-1.000"800,-19.000-20.000 833,0.000 20.000-1186,-19.000-1.000-736,19.000 2.000-288,0.000 18.000-673,0.000-19.000-288,0.000 0.000-673,19.000 0.000-961,-19.000-1.000-992</inkml:trace>
  <inkml:trace contextRef="#ctx0" brushRef="#br0">23285.000 11923.000 8648,'40.000'19.000'1185,"-22.000"0.000"705,23.000 2.000 31,-41.000-1.000-735,20.000 0.000-386,0.000 39.000-191,-1.000 1.000-97,1.000-1.000-31,-20.000 1.000-289,0.000 19.000-192,-20.000-19.000-641,1.000 20.000-800,-1.000-20.000-2114,-20.000-1.000-2980</inkml:trace>
  <inkml:trace contextRef="#ctx0" brushRef="#br0">17190.000 8743.000 4099,'0.000'-20.000'1025,"0.000"20.000"225,0.000 0.000 960,0.000 0.000-321,0.000 0.000-832,0.000 0.000-384,0.000 20.000 224,0.000-20.000-256,0.000 20.000-225,0.000 0.000-192,0.000 0.000 64,0.000-1.000-63,0.000 21.000 63,20.000 20.000 64,-20.000-1.000-64,0.000 1.000 65,-20.000 39.000-161,20.000 1.000-64,-20.000 19.000-96,20.000 0.000-64,-20.000 20.000 128,1.000 1.000-32,19.000-21.000 64,-20.000 0.000-32,0.000 1.000 33,20.000-21.000 287,-20.000 0.000 0,0.000-19.000-223,20.000-21.000-161,0.000 0.000 0,-19.000 1.000-96,19.000 0.000 32,0.000-21.000-321,0.000 2.000 161,19.000-2.000-192,-19.000-19.000-321,0.000 0.000-320,0.000-20.000-576,0.000 0.000-1090,0.000 0.000-4260</inkml:trace>
  <inkml:trace contextRef="#ctx0" brushRef="#br0">16992.000 8981.000 8167,'0.000'40.000'1313,"-20.000"-20.000"-448,20.000 0.000 192,-21.000 0.000 64,21.000-1.000 32,0.000-19.000-64,0.000 0.000-224,0.000-19.000-96,21.000-1.000-385,-1.000 0.000 1,0.000-20.000-257,0.000 1.000-64,-1.000-21.000 32,1.000 20.000-96,0.000 0.000 0,0.000 1.000-32,-20.000-1.000 32,20.000 0.000-64,-20.000 21.000 64,19.000 19.000-96,-19.000 0.000-96,20.000 0.000 64,-20.000 19.000-33,20.000 1.000 161,20.000 20.000 0,-21.000-20.000-32,1.000 19.000 64,0.000 1.000-64,21.000 0.000 64,-23.000 20.000-64,2.000-21.000-320,21.000 1.000-993,-21.000 0.000-1954,-1.000-21.000-3075</inkml:trace>
  <inkml:trace contextRef="#ctx0" brushRef="#br0">16852.000 10432.000 9160,'0.000'20.000'929,"0.000"-20.000"-801,0.000 40.000 385,0.000-21.000 800,20.000 2.000-352,-20.000 18.000-224,21.000 1.000 63,-1.000-20.000 65,-20.000 19.000 32,20.000 2.000 32,-2.000-2.000-481,3.000-19.000 129,-1.000-20.000 256,20.000 20.000 31,-21.000-20.000-351,21.000-20.000-65,0.000-20.000-191,19.000 1.000 63,-19.000-1.000-128,19.000 0.000-96,-18.000 0.000-128,-23.000 1.000-865,2.000 18.000-384,-20.000 21.000-1410,0.000 0.000-5572</inkml:trace>
  <inkml:trace contextRef="#ctx0" brushRef="#br0">5060.000 5107.000 6085,'0.000'0.000'160,"0.000"0.000"-320,0.000 0.000 641,0.000 0.000 319,0.000 0.000 65,0.000 0.000-512,20.000-20.000-257,-20.000 20.000 128,0.000 0.000 737,0.000 0.000 160,-20.000 0.000-577,0.000-20.000-351,2.000 20.000-193,-23.000 20.000-193,-18.000-20.000-31,-21.000 20.000 96,21.000-1.000-96,-20.000 2.000-193,18.000-2.000 161,-18.000 1.000-96,0.000 1.000 128,0.000-2.000 160,19.000 1.000 0,-19.000 0.000-33,20.000-1.000 33,-2.000 2.000 128,22.000-1.000 33,-1.000-20.000 31,0.000 19.000 0,40.000 1.000 0,-19.000-20.000-128,19.000 0.000-96,0.000 19.000 160,0.000-19.000 0,0.000 21.000 96,19.000-21.000-64,1.000 20.000-128,-20.000-20.000 64,20.000 20.000-32,-20.000 19.000 32,0.000 1.000 32,0.000 0.000 0,0.000 19.000-64,-20.000 21.000 32,20.000 0.000-32,0.000-2.000 32,-20.000 22.000-32,20.000-1.000 32,-19.000 1.000-32,19.000 19.000 32,-20.000-19.000-64,20.000 19.000 64,0.000 1.000-64,0.000-2.000 32,0.000-18.000-32,0.000 19.000 64,0.000-20.000-64,0.000 1.000 32,0.000-1.000 32,0.000 20.000 0,0.000-20.000 1,0.000 0.000-33,0.000 1.000 64,0.000-1.000 224,0.000-19.000-96,20.000-21.000 128,-20.000 20.000 129,0.000-38.000-385,0.000-2.000-32,19.000 1.000 32,-19.000-20.000 32,20.000 0.000-96,-20.000 0.000 0,20.000-1.000-32,-20.000 2.000 128,20.000-21.000-64,19.000 19.000-64,-19.000-19.000-32,20.000 0.000 32,-1.000 0.000 32,22.000-19.000 64,-2.000 19.000-128,1.000-21.000-96,-1.000 21.000-64,20.000-19.000 95,-18.000 19.000-223,18.000 0.000-160,0.000-20.000-417,0.000 20.000 96,1.000 0.000 321,-1.000 0.000 287,-20.000 0.000 161,20.000-20.000 96,-18.000 20.000-64,-22.000-20.000 32,21.000 20.000 32,-21.000 0.000 32,1.000-20.000 32,-20.000 0.000-96,0.000 20.000 97,1.000 0.000 159,-21.000-20.000 96,18.000 20.000-160,-18.000 0.000-32,0.000 0.000-63,0.000 0.000 159,0.000-19.000 96,0.000 19.000 0,0.000 0.000-288,0.000-20.000-64,0.000-1.000 97,0.000 2.000 63,0.000-21.000 32,0.000 0.000-224,0.000 1.000 0,0.000-1.000-64,0.000-20.000-64,0.000 1.000-1,20.000-21.000-127,-20.000 0.000-64,0.000-19.000 320,0.000-20.000 32,0.000 20.000 32,0.000 0.000 32,0.000-21.000-160,21.000 1.000 96,-21.000 0.000-32,20.000-19.000 192,-20.000 18.000 128,20.000-19.000-96,-20.000-20.000-160,18.000 39.000 32,-18.000-19.000 33,0.000 20.000 63,21.000 20.000 96,-21.000-1.000 0,0.000 21.000-160,20.000 19.000-64,-20.000 1.000 161,0.000-1.000 191,0.000 1.000 0,0.000 19.000-160,-20.000 0.000 129,20.000 21.000-129,-21.000-22.000-64,21.000 22.000 0,0.000 19.000 32,-18.000-21.000-63,18.000 21.000-129,0.000 0.000-129,0.000 0.000-31,-20.000 0.000-64,20.000 0.000 96,0.000 0.000 160,0.000 0.000 0,0.000 0.000 32,0.000 0.000 96,0.000 0.000-64,-20.000 0.000-64,20.000 0.000-192,-21.000 0.000 0,1.000 0.000 64,-19.000-19.000-96,-1.000 19.000 96,-19.000 0.000 128,-21.000 0.000-64,1.000 0.000 96,-21.000 0.000 32,1.000 0.000 32,0.000 0.000-64,0.000 19.000-128,-1.000-19.000-865,1.000 21.000-1729,20.000-2.000-5382</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05"/>
    </inkml:context>
    <inkml:brush xml:id="br0">
      <inkml:brushProperty name="width" value="0.05292" units="cm"/>
      <inkml:brushProperty name="height" value="0.05292" units="cm"/>
      <inkml:brushProperty name="color" value="#00ff00"/>
    </inkml:brush>
  </inkml:definitions>
  <inkml:trace contextRef="#ctx0" brushRef="#br0">18182.000 8246.000 9160,'-38.000'0.000'769,"17.000"0.000"768,1.000 0.000-352,0.000-20.000 65,0.000 20.000 63,1.000 0.000-416,19.000 0.000-193,0.000 0.000-191,-20.000 0.000-193,20.000 0.000-128,0.000 0.000 1,20.000 0.000-225,-20.000 0.000 192,39.000 20.000-32,-19.000 0.000-32,21.000 0.000 0,-3.000 0.000 32,23.000 19.000-32,-2.000 2.000-32,0.000-2.000 96,21.000 0.000-160,-1.000 2.000 32,21.000-2.000 65,-21.000 1.000-97,0.000-1.000 96,-19.000-18.000-160,-1.000-2.000 64,2.000 2.000-353,-23.000-2.000 1,-18.000-19.000 32,1.000 0.000-353,-21.000 0.000-608,0.000 0.000-929,0.000 0.000-2627</inkml:trace>
  <inkml:trace contextRef="#ctx0" brushRef="#br0">18024.000 8703.000 11370,'-20.000'20.000'257,"0.000"-20.000"127,20.000 20.000-128,0.000-20.000 769,0.000 0.000 64,0.000 0.000-288,0.000-20.000-385,0.000 20.000-192,20.000-20.000 33,-20.000-20.000-97,0.000 21.000 0,-20.000-21.000-64,20.000 0.000 0,-20.000-19.000 0,20.000 18.000-32,-19.000 2.000-32,19.000-21.000-64,-20.000 21.000-32,20.000-1.000 64,0.000 0.000 0,-20.000 20.000 0,20.000 20.000 32,0.000 0.000-32,20.000 0.000-96,-20.000 0.000 32,39.000 0.000 96,1.000 0.000 0,19.000 20.000-32,1.000 0.000 32,-1.000-20.000 0,20.000 20.000 0,2.000-20.000 32,-22.000 0.000-96,0.000 20.000-64,1.000-20.000-576,-1.000 0.000-994,-39.000 0.000-2658</inkml:trace>
  <inkml:trace contextRef="#ctx0" brushRef="#br0">18500.000 815.000 3555,'20.000'-21.000'1858,"1.000"2.000"-1570,-3.000-1.000 2274,-18.000 0.000-31,0.000 0.000-770,0.000 0.000-159,20.000 1.000-129,-20.000-2.000-127,0.000 2.000-321,-20.000 19.000-449,20.000-20.000-288,-18.000 20.000-288,-23.000 0.000-96,1.000 0.000 0,-19.000 20.000 0,0.000 20.000 64,-1.000 19.000-64,1.000-19.000 64,-2.000 19.000 64,22.000 1.000-128,-1.000-1.000 192,20.000 1.000-96,20.000 0.000 32,0.000-1.000 32,20.000-19.000 0,20.000 0.000 0,-1.000 0.000 32,22.000-21.000-64,18.000 1.000 32,-20.000 0.000 0,1.000-20.000-384,-1.000 20.000-865,2.000-20.000-1506,-23.000-20.000-3106</inkml:trace>
  <inkml:trace contextRef="#ctx0" brushRef="#br0">18739.000 1132.000 6566,'39.000'-19.000'32,"-19.000"19.000"1121,-20.000 0.000 1633,0.000 0.000-1825,0.000 0.000-704,0.000 0.000 383,0.000 19.000-31,0.000 21.000-1,0.000-20.000-319,0.000 20.000-97,20.000-20.000 0,0.000 19.000 96,0.000-19.000 353,19.000 0.000 192,1.000-20.000 96,19.000 0.000-225,-18.000-20.000-31,-3.000 0.000-353,3.000-19.000-128,-1.000-1.000-96,-40.000-20.000 97,19.000 21.000-321,-19.000-1.000 31,-19.000 0.000-191,-1.000 1.000 0,-20.000 19.000 128,1.000 20.000-481,19.000-21.000-704,-21.000 42.000-897,21.000-21.000-1570,2.000 20.000-2210</inkml:trace>
  <inkml:trace contextRef="#ctx0" brushRef="#br0">19235.000 1192.000 6982,'20.000'60.000'-288,"-20.000"-41.000"288,0.000 1.000 352,0.000 0.000-256,0.000 0.000 513,19.000 1.000 2914,-19.000-21.000-288,0.000 0.000-1922,0.000-21.000-352,0.000 1.000-384,0.000-20.000-257,0.000-19.000-160,20.000 19.000-96,0.000-19.000-96,0.000 19.000 96,0.000 0.000 225,-1.000 20.000-129,1.000 1.000 288,0.000-1.000-127,21.000 20.000-65,-21.000 0.000 192,-2.000 20.000-320,3.000-1.000 1,-21.000 1.000-129,20.000 20.000 64,0.000 0.000-160,-20.000-1.000-353,20.000 1.000-288,-20.000 0.000-448,19.000-1.000-672,-19.000-19.000-2115,0.000-20.000-4324</inkml:trace>
  <inkml:trace contextRef="#ctx0" brushRef="#br0">19632.000 1033.000 15310,'0.000'-20.000'-512,"0.000"20.000"1953,20.000 0.000 160,-20.000 0.000-1216,20.000 0.000-65,19.000 0.000-96,1.000 0.000 193,-1.000 0.000-65,1.000-19.000-256,1.000 19.000-128,-3.000 0.000-224,-17.000 0.000-481,-1.000 0.000-960,-20.000 0.000-1026,0.000-20.000-3043</inkml:trace>
  <inkml:trace contextRef="#ctx0" brushRef="#br0">19771.000 616.000 13516,'0.000'0.000'0,"0.000"0.000"-128,0.000 20.000 1634,0.000-1.000-289,0.000 2.000-352,0.000 18.000-225,19.000 21.000 1,-19.000-1.000-33,20.000 1.000-159,-20.000-1.000-321,0.000 1.000-96,20.000 20.000 0,-20.000-41.000-448,0.000 21.000-449,21.000-20.000-609,-21.000-1.000-1889,0.000-19.000-3011</inkml:trace>
  <inkml:trace contextRef="#ctx0" brushRef="#br0">19057.000 974.000 8295,'-41.000'20.000'193,"1.000"-20.000"2689,22.000 19.000-928,-23.000-19.000-1121,1.000 20.000-417,1.000-1.000-416,19.000 2.000-96,0.000-1.000-737,0.000 0.000-1761,20.000-1.000-2275</inkml:trace>
  <inkml:trace contextRef="#ctx0" brushRef="#br0">20148.000 1113.000 9384,'0.000'-20.000'-32,"-20.000"20.000"0,20.000-20.000 1922,-20.000 20.000-1153,20.000-21.000-673,-20.000 21.000-96,1.000 0.000 96,19.000 0.000 0,-20.000 21.000 64,0.000-1.000 0,20.000 19.000-32,0.000-19.000-32,0.000 20.000 32,0.000-20.000 97,20.000 20.000-1,0.000-21.000 0,19.000 1.000 96,1.000 0.000 65,-1.000-20.000 223,1.000 0.000 33,-20.000 0.000-1,21.000-20.000 65,-23.000 0.000-161,-18.000 1.000 1,21.000-1.000-33,-21.000-20.000-223,-21.000 20.000-33,3.000-20.000 64,-2.000 21.000-160,-21.000-1.000-192,21.000 0.000 0,-19.000 20.000-32,19.000-21.000-449,0.000 21.000-800,20.000 0.000-1538,0.000 21.000-1665,0.000-21.000-3908</inkml:trace>
  <inkml:trace contextRef="#ctx0" brushRef="#br0">20466.000 1093.000 13196,'39.000'-20.000'833,"-39.000"20.000"-64,0.000 0.000 896,0.000 0.000-1537,0.000 0.000-416,0.000 0.000 64,-19.000 20.000-97,19.000-20.000-191,0.000 39.000-161,0.000-19.000-127,0.000 0.000 127,19.000 20.000 128,1.000-20.000 225,0.000 0.000 352,20.000-1.000 128,-21.000-19.000-128,1.000 0.000 0,0.000 0.000-96,0.000 0.000-96,-20.000-19.000 160,21.000 19.000 0,-21.000-20.000-32,0.000 20.000-64,0.000 0.000-160,0.000-20.000-193,0.000 20.000 321,0.000 0.000 96,18.000 20.000 0,2.000-20.000 0,-20.000 0.000 32,21.000 20.000 192,-1.000-20.000 705,0.000 0.000 609,-2.000 0.000 127,3.000-20.000-288,-1.000 0.000-127,-20.000 0.000-161,0.000 0.000-289,20.000 0.000-287,-20.000 0.000-1,0.000 1.000-160,20.000-1.000-223,-20.000 0.000-129,19.000 20.000-97,1.000-21.000-511,0.000 21.000-673,0.000 0.000-1026,0.000 21.000-2978</inkml:trace>
  <inkml:trace contextRef="#ctx0" brushRef="#br0">21954.000 1132.000 12844,'-20.000'0.000'-160,"20.000"20.000"384,20.000 0.000 256,-20.000 20.000-192,21.000 19.000-256,-1.000 1.000 33,0.000 0.000 31,-20.000 0.000-96,18.000-1.000 96,-18.000-19.000 192,21.000-1.000 417,-21.000 1.000 448,0.000-40.000 576,0.000 0.000-1344,-21.000 0.000-129,3.000-20.000-192,-22.000 0.000 128,19.000-19.000-128,-17.000-21.000-192,17.000 0.000-320,21.000-18.000 31,0.000 17.000 193,21.000-18.000 64,-3.000 19.000 0,23.000 21.000 160,17.000-1.000 64,-17.000 19.000-128,18.000 2.000 64,1.000 38.000-64,-40.000 2.000 32,19.000-1.000 32,-39.000 0.000 128,0.000 19.000 96,0.000-19.000 0,-39.000 20.000 33,19.000-20.000-129,-40.000 0.000-224,21.000-1.000-257,19.000 1.000-544,-21.000-20.000-1345,23.000 20.000-1665,18.000-20.000-2980</inkml:trace>
  <inkml:trace contextRef="#ctx0" brushRef="#br0">22471.000 636.000 13580,'-21.000'-40.000'225,"21.000"20.000"383,-20.000 20.000 417,20.000 0.000-737,0.000 0.000 289,0.000 20.000-193,0.000 20.000-31,20.000 0.000 63,-20.000 19.000-160,0.000 21.000-128,0.000-20.000-128,0.000 18.000 0,0.000-18.000-320,0.000 20.000-641,21.000-41.000-929,-21.000 21.000-1889,20.000-20.000-5478</inkml:trace>
  <inkml:trace contextRef="#ctx0" brushRef="#br0">22709.000 1113.000 15534,'0.000'0.000'-1569,"0.000"0.000"1761,-20.000 0.000-32,20.000 19.000-224,0.000 1.000-160,0.000-20.000-161,0.000 20.000 65,0.000 0.000 384,20.000 0.000 128,1.000 0.000 1,17.000-20.000 159,-18.000 0.000-32,21.000 0.000 0,-23.000 0.000 97,3.000-20.000 31,-1.000 0.000 65,-20.000 0.000 95,-20.000 0.000-127,-1.000 0.000-353,3.000 1.000-128,-2.000-1.000-32,-1.000 0.000-224,1.000 20.000-897,0.000-21.000-1730,20.000 21.000-4933</inkml:trace>
  <inkml:trace contextRef="#ctx0" brushRef="#br0">23007.000 1033.000 14541,'20.000'0.000'321,"-1.000"0.000"1536,1.000 0.000 161,20.000-20.000-1217,-20.000 20.000-353,19.000-19.000-319,1.000 19.000-65,19.000-20.000-96,-18.000 20.000-417,-21.000-21.000-640,-2.000 21.000-448,3.000 0.000-193,-21.000-20.000-1985,0.000 20.000-1122,0.000-19.000-1537</inkml:trace>
  <inkml:trace contextRef="#ctx0" brushRef="#br0">23165.000 655.000 11402,'-20.000'0.000'321,"20.000"21.000"2689,0.000-2.000-864,20.000 21.000-736,-20.000 19.000-481,20.000 22.000-513,-20.000-23.000-256,0.000 22.000-224,0.000 0.000 0,20.000-1.000-416,-20.000-19.000-321,21.000-21.000-288,-21.000 21.000-1153,18.000-39.000-3235</inkml:trace>
  <inkml:trace contextRef="#ctx0" brushRef="#br0">23623.000 1093.000 17616,'58.000'-60.000'0,"-58.000"60.000"897,0.000-20.000 384,0.000 1.000-1249,-20.000 19.000-128,20.000 0.000 0,-18.000 0.000-32,-2.000 19.000 64,-1.000 1.000-128,21.000-1.000 160,0.000 22.000 32,0.000-21.000 32,0.000 19.000-32,41.000-19.000 96,-23.000 0.000-32,2.000 0.000-32,1.000 0.000-32,-21.000 0.000 32,20.000-20.000 32,-20.000 19.000 224,0.000-19.000-128,-20.000 0.000-224,-1.000 0.000-192,-37.000 20.000-961,17.000 0.000-2082,-18.000 0.000-8232</inkml:trace>
  <inkml:trace contextRef="#ctx0" brushRef="#br0">20505.000 1052.000 4644,'0.000'0.000'737,"0.000"0.000"1409,0.000 0.000-417,0.000-19.000-1120,0.000 19.000-353,-19.000 0.000-128,19.000 0.000-32,0.000 0.000 129,0.000-20.000 511,0.000 20.000 97,0.000 0.000 64,0.000 0.000-96,0.000 0.000-161,0.000 0.000-31,0.000 0.000-193,0.000 0.000-256,0.000 0.000-160,-20.000 0.000-96,20.000 0.000-32,0.000 0.000 96,0.000 20.000 0,0.000-1.000 64,0.000 2.000-32,0.000-1.000 32,0.000 19.000-32,20.000-19.000 32,-20.000 20.000 32,19.000 0.000-32,1.000-20.000 128,0.000-1.000 65,0.000 1.000 223,0.000 0.000-64,-1.000-20.000-31,1.000 0.000 31,0.000 0.000-192,0.000-20.000-64,-20.000 0.000-64,21.000 1.000-32,-21.000-1.000-32,0.000-20.000-96,0.000 20.000-32,0.000-20.000 0,0.000 21.000 32,0.000-21.000 0,-21.000 19.000 96,21.000 2.000 32,0.000 19.000 32,-20.000-20.000 0,20.000 20.000 0,0.000 0.000-128,0.000 0.000-128,0.000 0.000 288,0.000 0.000-32,0.000 20.000-32,0.000-1.000 32,0.000 22.000 32,20.000-21.000-96,-20.000 19.000 96,0.000 1.000-64,21.000-20.000 0,-21.000 20.000-32,0.000-21.000 0,18.000 21.000-32,-18.000-20.000 32,0.000 1.000-320,0.000-21.000-993,0.000 19.000-1730,0.000-19.000-3812</inkml:trace>
  <inkml:trace contextRef="#ctx0" brushRef="#br0">18699.000 2305.000 6053,'-39.000'-60.000'7335,"19.000"40.000"-6566,0.000 0.000-193,-1.000 20.000-63,-19.000 0.000-353,22.000 20.000-224,-23.000 20.000 64,1.000 19.000-96,1.000-19.000 192,19.000 40.000 96,0.000-21.000-96,20.000 21.000-32,0.000-20.000-32,40.000-1.000-128,-1.000 1.000-320,1.000-21.000 64,19.000-20.000 159,22.000-19.000-31,-22.000 0.000-32,-19.000-19.000-257,-1.000 0.000-63,1.000-1.000-33,-20.000-21.000-127,0.000 22.000 31,-20.000-1.000 609,0.000-19.000 224,0.000 39.000 96,-20.000-21.000-224,0.000 21.000-128,0.000 21.000 64,-19.000-2.000 0,39.000 21.000 64,-20.000 0.000 0,20.000 0.000 64,20.000-21.000 32,19.000 21.000-64,1.000-20.000 160,-1.000-20.000 65,21.000 0.000 447,-1.000 0.000 1,-18.000-20.000-32,-3.000-1.000 95,-17.000 2.000 33,-1.000 0.000-96,-20.000-21.000 127,0.000 19.000-223,-41.000-18.000-449,23.000 19.000-160,-23.000 1.000-64,1.000-2.000-64,-19.000 21.000-96,39.000 0.000-417,-19.000 21.000-448,39.000-21.000-737,0.000 19.000-800,19.000-19.000-481,1.000 20.000-2082</inkml:trace>
  <inkml:trace contextRef="#ctx0" brushRef="#br0">19255.000 2721.000 864,'19.000'61.000'6855,"-19.000"-42.000"-6759,0.000 0.000 160,0.000 2.000 737,0.000-1.000-577,0.000-20.000-63,0.000 20.000 1088,0.000-20.000 1762,0.000-20.000-1954,0.000 0.000-768,0.000-1.000-257,0.000-17.000-96,0.000-2.000-96,0.000 0.000-32,0.000 20.000-32,20.000 0.000 32,-20.000 1.000-64,20.000-2.000 64,0.000 21.000 0,0.000 0.000 64,-1.000 21.000-32,1.000-2.000 0,0.000 1.000 32,1.000 19.000-64,-21.000 2.000-96,20.000-21.000-576,0.000 18.000-706,-2.000-17.000-736,-18.000-21.000-1121,21.000 20.000-1986</inkml:trace>
  <inkml:trace contextRef="#ctx0" brushRef="#br0">19454.000 2643.000 13901,'20.000'-21.000'672,"-20.000"21.000"-608,18.000 0.000 1506,23.000 0.000-898,-21.000-20.000-447,39.000 20.000-65,-19.000 0.000 0,-1.000 0.000-160,1.000-19.000-96,0.000 19.000-609,-21.000 0.000-512,-19.000 0.000-673,0.000-20.000-1153,0.000 20.000-4003</inkml:trace>
  <inkml:trace contextRef="#ctx0" brushRef="#br0">19632.000 2305.000 9064,'20.000'40.000'513,"0.000"-21.000"736,-20.000 21.000 705,19.000 20.000-961,-19.000-1.000-673,0.000 1.000-128,0.000 19.000-96,0.000-20.000-96,0.000 2.000-96,20.000-23.000-609,-20.000 3.000-896,20.000-21.000-1506,0.000 0.000-4420</inkml:trace>
  <inkml:trace contextRef="#ctx0" brushRef="#br0">19970.000 2682.000 5637,'0.000'20.000'8872,"-20.000"-20.000"-9608,0.000 19.000 928,20.000 2.000 32,0.000-1.000-320,0.000 19.000-256,20.000-20.000 95,0.000-19.000 161,-1.000 21.000 96,21.000-21.000 128,0.000 0.000-32,-21.000 0.000 97,21.000-21.000 159,-20.000 2.000 224,-20.000 0.000 225,0.000-21.000-64,0.000 19.000-193,-20.000 2.000-223,0.000-1.000-257,0.000 0.000-160,-19.000 1.000-32,19.000 19.000-161,-20.000 0.000-608,21.000 0.000-1152,19.000 0.000-1731,0.000 19.000-3715</inkml:trace>
  <inkml:trace contextRef="#ctx0" brushRef="#br0">20306.000 2622.000 11883,'21.000'0.000'2210,"-21.000"0.000"-2018,0.000 0.000 1345,0.000 0.000-1408,0.000 21.000-193,-21.000 18.000 32,21.000-19.000 32,0.000 20.000 0,0.000-20.000 32,21.000 0.000 0,-1.000-1.000 0,-20.000 0.000 0,40.000-19.000 96,-40.000 0.000-32,39.000 0.000-96,-39.000 0.000-128,20.000-19.000-257,0.000 0.000-159,-20.000-1.000-481,20.000 0.000-1922,-20.000-1.000-2690</inkml:trace>
  <inkml:trace contextRef="#ctx0" brushRef="#br0">20466.000 2643.000 1,'0.000'19.000'5284,"0.000"1.000"-3267,0.000 0.000 258,20.000-1.000-1315,-20.000 2.000-319,19.000-1.000-192,1.000 0.000-129,0.000-1.000-128,0.000-19.000-96,0.000 0.000-224,-1.000 0.000-256,1.000 0.000-1859,-20.000 0.000-5091</inkml:trace>
  <inkml:trace contextRef="#ctx0" brushRef="#br0">20784.000 2682.000 9737,'0.000'39.000'384,"0.000"-18.000"1154,0.000-1.000 319,0.000 0.000-1536,0.000-1.000-225,18.000-19.000 0,-18.000 19.000 32,0.000-19.000 128,0.000 0.000 577,21.000 0.000 320,-21.000-19.000-737,0.000-20.000-127,0.000-2.000 95,0.000 2.000-32,0.000 0.000 33,0.000-2.000 159,0.000 22.000 129,0.000-21.000-97,0.000 40.000-223,20.000-20.000-193,0.000 20.000-128,0.000 0.000-32,39.000 0.000 0,-19.000 0.000-96,-1.000 20.000-32,1.000-20.000-385,-19.000 20.000-544,-1.000-20.000-1025,-20.000 20.000-3235</inkml:trace>
  <inkml:trace contextRef="#ctx0" brushRef="#br0">22173.000 2265.000 10698,'-40.000'-60.000'-32,"21.000"21.000"736,-1.000 39.000-159,0.000-20.000-609,-21.000 20.000-128,23.000 20.000-33,-2.000-1.000 97,20.000 21.000 96,0.000 0.000 128,0.000 19.000-32,20.000 2.000 225,-2.000 18.000 127,-18.000 0.000-256,21.000 0.000-32,-1.000-19.000-32,-20.000-21.000-32,0.000 2.000 65,0.000-21.000 415,-20.000-20.000 705,-1.000 0.000-416,-17.000 0.000-449,-3.000-20.000-191,3.000 0.000-65,-23.000-1.000 0,41.000-18.000 224,-19.000 19.000 97,19.000-20.000-1,20.000 20.000-128,0.000 1.000-192,20.000-1.000-352,19.000 20.000 96,21.000-20.000 128,-1.000 20.000 0,2.000 0.000 32,18.000 0.000 32,-20.000 0.000-64,1.000 0.000 0,-21.000 0.000 0,1.000 0.000-32,-1.000 0.000 0,-39.000 0.000-256,20.000 20.000-161,-20.000-20.000 129,0.000 20.000 256,-20.000-1.000 64,1.000 1.000 64,19.000 1.000-64,-20.000-2.000 0,0.000 21.000 0,20.000-21.000-96,0.000 2.000-64,20.000-1.000-993,-20.000-20.000-1249,20.000 20.000-1090,-1.000-20.000-2369</inkml:trace>
  <inkml:trace contextRef="#ctx0" brushRef="#br0">22312.000 2404.000 16207,'-20.000'-19.000'0,"20.000"-2.000"544,0.000 21.000 33,0.000 0.000-801,20.000 0.000-1634,-1.000 0.000-1665,1.000 0.000-2275</inkml:trace>
  <inkml:trace contextRef="#ctx0" brushRef="#br0">22669.000 2503.000 10826,'-20.000'0.000'3587,"0.000"0.000"-3523,1.000 0.000 1762,-21.000 20.000-1153,20.000-20.000-609,0.000 20.000-64,1.000 0.000-32,-1.000 0.000 0,20.000-1.000-161,20.000 1.000 1,-1.000-20.000 96,1.000 21.000 128,0.000-21.000 32,20.000 0.000-64,-21.000-21.000 0,21.000 21.000 0,-20.000 0.000-96,0.000-20.000-96,-20.000 20.000-353,21.000 0.000-255,-21.000 0.000-33,0.000 0.000-384,0.000 20.000 576,0.000 1.000 577,0.000 18.000 64,18.000 21.000 32,-18.000-1.000 32,20.000-19.000-64,0.000 20.000 0,-20.000-1.000 96,21.000-19.000 128,-21.000 0.000 545,0.000-21.000 608,0.000 1.000 417,0.000-20.000-352,-41.000 0.000-193,21.000 0.000-513,-19.000 0.000-447,-1.000 0.000-193,20.000-20.000-64,-19.000 1.000-320,-1.000-21.000-385,0.000 20.000-480,21.000 0.000-481,-1.000-19.000-1184,20.000 19.000-1186,0.000 0.000-5573</inkml:trace>
  <inkml:trace contextRef="#ctx0" brushRef="#br0">22967.000 2444.000 13580,'0.000'20.000'-640,"-20.000"-1.000"1056,20.000 1.000 417,0.000 20.000-641,0.000-20.000-96,20.000 19.000-32,0.000-19.000-64,0.000 1.000-96,19.000-2.000-288,-19.000 1.000-577,20.000-20.000-128,-20.000-20.000-288,-1.000 20.000-545,1.000-19.000-320,0.000-22.000 608,-20.000 22.000 225,0.000-21.000-865</inkml:trace>
  <inkml:trace contextRef="#ctx0" brushRef="#br0">23185.000 2483.000 3427,'-20.000'-19.000'961,"20.000"19.000"-321,-20.000 0.000 802,20.000 39.000-289,0.000-19.000-256,0.000 20.000 192,20.000-20.000-449,0.000 19.000-319,0.000 1.000-161,1.000-20.000 0,-3.000 0.000 64,2.000-1.000 513,-20.000-19.000 512,21.000 0.000 288,-21.000-19.000-352,0.000 19.000-736,0.000-40.000-129,0.000 21.000-128,0.000-22.000-160,0.000 2.000-96,0.000-1.000 64,0.000 20.000-32,0.000 0.000 0,0.000 1.000 96,0.000 19.000 64,20.000-20.000-128,-20.000 20.000-128,20.000 0.000-32,-20.000 0.000-1281,18.000 20.000-3107</inkml:trace>
  <inkml:trace contextRef="#ctx0" brushRef="#br0">23503.000 2622.000 9064,'0.000'0.000'4132,"20.000"0.000"-4420,0.000 0.000 2498,-1.000-20.000-1345,1.000 1.000-545,0.000 19.000-64,21.000-20.000 64,-23.000 0.000-31,2.000 0.000-1,-20.000 0.000-384,0.000 0.000-224,0.000 1.000 31,-20.000 19.000 97,2.000 0.000 32,-23.000 0.000 128,21.000 0.000 64,0.000 19.000 32,1.000 1.000 64,-1.000 0.000 160,20.000 0.000 65,0.000 0.000-33,0.000 19.000-192,20.000-19.000 0,19.000 20.000-288,-19.000-20.000-288,21.000 0.000-353,-3.000-1.000-1185,-17.000-19.000-3907</inkml:trace>
  <inkml:trace contextRef="#ctx0" brushRef="#br0">24040.000 2444.000 11370,'0.000'-40.000'-1025,"0.000"40.000"897,0.000 0.000 1185,-21.000 0.000-801,1.000-19.000-63,0.000 19.000 703,0.000 19.000 161,1.000-19.000-352,19.000 20.000-321,-20.000 0.000-95,20.000 0.000-129,0.000 19.000-224,0.000-19.000-288,20.000 20.000-161,-1.000-20.000-224,21.000-1.000-384,-20.000 1.000-64,1.000 20.000 352,-3.000-40.000 577,2.000 20.000 32,0.000 0.000 512,-20.000-20.000 865,-20.000 19.000-384,20.000-19.000-417,-38.000 0.000-224,17.000 21.000-96,-19.000-21.000-128,20.000 0.000-416,1.000 0.000-385,-1.000 0.000-160,0.000 0.000-1601</inkml:trace>
  <inkml:trace contextRef="#ctx0" brushRef="#br0">24536.000 2643.000 5637,'119.000'-21.000'15695,"-80.000"21.000"-16272,-39.000 0.000 737,0.000-20.000-512,0.000 20.000-2755,-20.000 0.000-13196</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7:32"/>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00"/>
    </inkml:brush>
  </inkml:definitions>
  <inkml:trace contextRef="#ctx0" brushRef="#br0">18778.000 11645.000 2914,'0.000'0.000'1442,"0.000"0.000"-674,0.000 0.000 385,-19.000 0.000 513,19.000 0.000-32,0.000-20.000-449,0.000 20.000-96,0.000 0.000 32,0.000 0.000 96,0.000 0.000-192,0.000 0.000-160,0.000 0.000-225,0.000 0.000-191,0.000 0.000-65,0.000 0.000-128,0.000 0.000-128,0.000 0.000 129,0.000 0.000-321,0.000 0.000 160,0.000 0.000 0,19.000 0.000 160,-19.000 0.000 32,40.000 0.000-95,-20.000 20.000-1,19.000-20.000-192,1.000 0.000 128,19.000 0.000-128,2.000 0.000-32,-23.000 0.000 192,23.000 0.000-224,-22.000 0.000-32,21.000 0.000 96,-21.000 19.000-192,-19.000-19.000-1,0.000 0.000-223,0.000 0.000-193,-20.000 0.000-448,0.000 20.000-672,-20.000-20.000-609,20.000 0.000-641,-20.000 0.000-1986</inkml:trace>
  <inkml:trace contextRef="#ctx0" brushRef="#br0">13021.000 7193.000 800,'-20.000'0.000'5702,"20.000"0.000"-5606,0.000 0.000 769,0.000 0.000 832,0.000 0.000-320,-20.000 0.000-768,20.000 0.000-225,0.000 0.000 65,20.000 0.000 288,-20.000 0.000-129,20.000 0.000-320,0.000 0.000-63,1.000 20.000 159,17.000-20.000-96,3.000 0.000-32,18.000 0.000-159,1.000 0.000 31,-1.000 0.000-96,0.000 0.000 0,1.000 0.000-32,-1.000 20.000 32,2.000-20.000-32,-23.000 0.000 0,3.000 0.000-32,-1.000 0.000 0,-21.000-20.000-128,1.000 20.000-481,-20.000 0.000-864,0.000 0.000-1250,0.000 0.000-6502</inkml:trace>
  <inkml:trace contextRef="#ctx0" brushRef="#br1">19573.000 4510.000 2882,'0.000'-20.000'961,"0.000"20.000"-576,0.000 0.000 1312,0.000 0.000-320,0.000 0.000-896,0.000 0.000-289,0.000 0.000 545,-20.000 0.000 352,20.000 0.000-160,0.000 0.000-225,0.000 0.000-95,0.000 0.000-225,0.000 0.000-160,-20.000 0.000-127,20.000 0.000-97,0.000 0.000 32,-20.000 0.000 128,20.000 0.000 192,0.000 0.000 64,0.000 0.000 65,-21.000 0.000 63,21.000 0.000-63,0.000 0.000 31,0.000 0.000-63,0.000 0.000-33,0.000 0.000-128,0.000 0.000-159,0.000 0.000-65,21.000 0.000 32,-21.000 0.000 64,20.000 20.000 32,0.000 0.000 0,0.000-20.000 97,-1.000 20.000-65,21.000 0.000-96,0.000 0.000 0,-1.000-1.000-96,-19.000 2.000 0,20.000-2.000 32,-21.000-19.000 0,1.000 20.000-64,0.000-20.000 0,-20.000 0.000 0,21.000 0.000-544,-21.000 0.000-129,0.000 0.000-320,-21.000 0.000-1377,21.000 0.000-1089,-20.000-20.000-289</inkml:trace>
  <inkml:trace contextRef="#ctx0" brushRef="#br1">19711.000 4451.000 6374,'0.000'-20.000'928,"0.000"0.000"1571,0.000 20.000-1,0.000 0.000-928,0.000 0.000-1154,-20.000 20.000-288,20.000 0.000 224,-19.000 0.000 33,19.000 19.000-193,-20.000-19.000 0,0.000 20.000-64,20.000-1.000-96,-20.000 1.000 0,0.000-20.000-64,20.000 0.000-32,0.000-1.000-352,-19.000 2.000-737,19.000-1.000-1794,0.000-20.000-2850</inkml:trace>
  <inkml:trace contextRef="#ctx0" brushRef="#br1">20306.000 5405.000 480,'0.000'0.000'1858,"0.000"0.000"384,0.000 0.000-352,0.000 0.000-289,0.000 0.000-159,0.000 0.000-418,0.000 0.000 98,0.000 0.000-65,0.000 0.000-129,21.000 0.000-127,-1.000 0.000-160,-20.000 0.000-33,20.000 20.000-95,0.000-20.000-97,-1.000 20.000-95,21.000-20.000-129,-20.000 19.000-160,19.000-19.000-32,1.000 20.000 0,-20.000-20.000-96,0.000 0.000-225,-1.000 0.000-127,1.000 20.000-225,-20.000-20.000-544,0.000 0.000-929,0.000 0.000-801,0.000-20.000-4035</inkml:trace>
  <inkml:trace contextRef="#ctx0" brushRef="#br1">20545.000 5326.000 10057,'-20.000'0.000'0,"20.000"0.000"1313,-20.000 19.000 385,20.000 1.000-897,-19.000-1.000-321,-1.000 22.000-64,0.000-2.000-223,0.000 1.000-129,20.000 0.000-224,-20.000-20.000-1602,20.000 19.000-3683</inkml:trace>
  <inkml:trace contextRef="#ctx0" brushRef="#br1">21021.000 6239.000 576,'-20.000'0.000'9833,"20.000"0.000"-9512,0.000 0.000 1761,0.000 0.000-577,0.000 0.000-1057,20.000 0.000 1,0.000 0.000 192,0.000 0.000 95,21.000 21.000-31,-23.000-21.000-449,23.000 19.000 321,-1.000 1.000-481,-1.000-20.000-32,1.000 0.000 0,-1.000 20.000-160,1.000-20.000-32,-20.000 0.000-545,0.000 0.000-576,-20.000 0.000-737,0.000 0.000-2050</inkml:trace>
  <inkml:trace contextRef="#ctx0" brushRef="#br1">21280.000 6120.000 11274,'20.000'0.000'1121,"-20.000"0.000"-352,-20.000 20.000 993,-20.000 0.000-577,20.000 20.000-609,-19.000-1.000-127,-2.000 21.000-193,21.000-21.000-256,2.000 2.000-224,-2.000-22.000-1346,20.000 1.000-2562</inkml:trace>
  <inkml:trace contextRef="#ctx0" brushRef="#br1">20823.000 5285.000 3010,'0.000'0.000'1378,"0.000"0.000"1376,0.000 0.000-31,0.000 0.000-865,0.000 0.000-353,0.000 0.000 32,0.000 0.000-319,0.000 0.000-257,0.000 0.000-481,20.000-19.000-384,0.000-1.000-64,0.000 0.000-32,39.000 1.000 0,0.000-22.000 0,22.000 1.000 64,-2.000-19.000-64,20.000-1.000 96,0.000 1.000 128,20.000-1.000-320,-19.000-20.000 641,19.000 21.000-353,-20.000-1.000-160,0.000 20.000-96,-19.000 0.000-32,-40.000 1.000-96,-1.000 19.000-353,-19.000 0.000-159,-20.000 20.000 159,0.000-20.000-288,-20.000 0.000-512,-1.000 20.000-1057,-17.000 0.000-833,-3.000 0.000-3267</inkml:trace>
  <inkml:trace contextRef="#ctx0" brushRef="#br1">20128.000 4590.000 11018,'-40.000'0.000'1025,"40.000"0.000"-256,0.000 0.000 512,0.000 0.000-384,20.000-20.000-769,0.000 20.000-32,39.000 0.000-96,1.000 0.000 0,20.000 0.000 96,19.000 0.000-64,20.000 0.000 0,0.000 0.000 0,19.000 0.000 0,22.000-20.000 64,-20.000 20.000 0,-22.000-20.000 0,1.000 0.000 33,-20.000 20.000-1,-20.000-20.000-128,-18.000 1.000 96,-2.000 19.000-192,-39.000 0.000-193,0.000-20.000-95,-20.000 20.000 192,0.000 0.000-545,-20.000 0.000-480,-21.000 0.000-385,23.000 0.000-992,-43.000 0.000-2947</inkml:trace>
  <inkml:trace contextRef="#ctx0" brushRef="#br1">20268.000 4471.000 160,'20.000'-20.000'1089,"-2.000"20.000"128,-18.000 0.000-256,0.000 0.000-128,21.000 0.000-161,-21.000 0.000 449,0.000 0.000 192,0.000 0.000-576,0.000 0.000-160,-21.000 0.000-321,21.000 0.000-128,0.000-20.000-288,0.000 20.000-224,-18.000 0.000 191,18.000 0.000 129,-20.000 20.000-32,20.000-20.000 96,-21.000 0.000 289,1.000 20.000 415,0.000-1.000-448,0.000 1.000-192,1.000 0.000 1,-1.000 0.000-33,20.000 0.000-32,-20.000 0.000 0,0.000-1.000 96,20.000 2.000-32,-20.000-21.000 192,20.000 0.000 96,0.000 19.000 33,0.000-19.000 191,0.000 0.000 161,0.000 0.000-161,20.000 0.000 97,-20.000 20.000-32,20.000-20.000-289,0.000 0.000-256,19.000 20.000-64,1.000-20.000-32,-20.000 19.000-544,21.000 2.000-1026,-2.000-21.000-800,-19.000 20.000-1378</inkml:trace>
  <inkml:trace contextRef="#ctx0" brushRef="#br1">20883.000 5107.000 12363,'19.000'-20.000'929,"-19.000"20.000"-705,20.000 0.000 1218,-20.000 0.000-610,0.000 0.000-671,0.000 0.000-193,0.000 0.000 32,-20.000 0.000 0,20.000 20.000 0,-39.000-1.000-32,19.000 2.000 0,0.000-2.000 64,-1.000 22.000-32,3.000-22.000 32,-2.000 1.000 160,20.000 0.000-96,0.000-1.000-64,0.000 2.000 128,38.000-21.000 32,-17.000 20.000-32,19.000-20.000-32,19.000 0.000-288,-19.000 0.000-384,-1.000 0.000-641,1.000 0.000-2050,-20.000 0.000-4965</inkml:trace>
  <inkml:trace contextRef="#ctx0" brushRef="#br1">22033.000 4888.000 128,'21.000'-20.000'320,"-21.000"20.000"192,20.000-19.000 1731,-20.000 19.000-97,0.000-20.000-865,20.000 20.000 0,-20.000 0.000-64,0.000 0.000 96,20.000-21.000-160,-20.000 21.000-320,0.000 0.000-192,0.000 0.000 64,0.000 0.000-1,0.000 0.000-127,0.000 0.000-129,0.000 0.000-95,0.000 21.000 31,0.000-21.000-32,-20.000 39.000-64,0.000 1.000-191,0.000 0.000-1,-1.000-1.000-96,-17.000 21.000-128,-3.000 0.000 96,3.000-1.000 96,-3.000 21.000-64,1.000 0.000 32,1.000-1.000 32,-1.000-20.000-64,0.000 21.000-64,21.000-21.000 64,-21.000 22.000-32,20.000-23.000 96,-1.000 3.000-64,3.000-22.000 32,-2.000 1.000-32,20.000-1.000 0,-21.000 1.000 0,21.000-20.000-96,0.000 0.000 32,0.000 0.000-97,-20.000-1.000 129,20.000 1.000 0,0.000-20.000 32,0.000 0.000 32,0.000 0.000-64,0.000 20.000 32,0.000-20.000 64,-20.000 0.000-128,20.000 0.000 64,0.000 20.000 0,-18.000-20.000 0,-3.000 20.000 64,21.000-20.000-96,0.000 0.000 0,0.000 20.000 0,0.000-20.000-96,0.000 0.000-352,0.000 0.000-321,0.000 0.000-352,21.000 0.000-513,-21.000-20.000-159,0.000 20.000-1,0.000 0.000 449,0.000 0.000 768,0.000-20.000-512,0.000 20.000-2563</inkml:trace>
  <inkml:trace contextRef="#ctx0" brushRef="#br1">21499.000 5882.000 8584,'18.000'0.000'288,"-18.000"0.000"0,0.000 0.000 2435,0.000 0.000-1218,0.000 20.000-1281,-18.000-1.000 65,18.000 21.000 511,-21.000 0.000-159,1.000-20.000-385,20.000 19.000-32,0.000 1.000-63,-20.000-20.000 127,40.000 0.000-160,0.000 0.000 64,1.000-20.000 129,-3.000 19.000-129,22.000-19.000 64,1.000-19.000-224,-2.000-1.000 0,1.000 20.000-192,-20.000-20.000-417,19.000 20.000-288,-39.000 0.000-1345,20.000 0.000-3043</inkml:trace>
  <inkml:trace contextRef="#ctx0" brushRef="#br1">22094.000 4033.000 12299,'-20.000'0.000'545,"20.000"0.000"-193,0.000 0.000 417,20.000 0.000 128,0.000 0.000-449,19.000-20.000-416,21.000 20.000 160,-1.000-19.000 225,0.000-1.000-161,2.000 0.000-256,-23.000 0.000-32,3.000 20.000-321,-21.000-20.000-832,0.000 20.000-1345,-20.000 0.000-1346,0.000 0.000-3555</inkml:trace>
  <inkml:trace contextRef="#ctx0" brushRef="#br1">22312.000 3974.000 4548,'19.000'20.000'288,"1.000"-1.000"225,0.000-19.000 640,21.000 20.000-513,-23.000 1.000-576,23.000-2.000-32,-21.000 1.000 161,0.000 19.000 543,-20.000 1.000-255,19.000 0.000-193,-19.000 0.000 353,0.000-20.000 576,-19.000-1.000 288,19.000 2.000 97,-20.000-2.000-257,-21.000 2.000-192,21.000-2.000-448,-18.000-19.000-545,17.000 0.000-64,-19.000 0.000-192,21.000 0.000-192,-1.000 0.000-289,20.000-19.000-224,-20.000 19.000-704,20.000-21.000-1762,20.000 21.000-2499</inkml:trace>
  <inkml:trace contextRef="#ctx0" brushRef="#br1">22730.000 3875.000 12203,'0.000'0.000'-512,"0.000"0.000"544,0.000 19.000 993,0.000 1.000-257,0.000 20.000-511,0.000 0.000-1,0.000-1.000 577,0.000 1.000-1,18.000 0.000-415,-18.000 19.000-257,20.000-19.000-128,0.000-20.000-128,1.000 20.000-545,-1.000-21.000-1249,-2.000 21.000-1601,23.000-40.000-2434</inkml:trace>
  <inkml:trace contextRef="#ctx0" brushRef="#br1">23066.000 4073.000 13292,'0.000'-40.000'481,"0.000"20.000"-289,-20.000 20.000 1377,20.000 0.000-1184,-19.000 0.000-578,19.000 0.000-191,0.000 20.000 256,-20.000 1.000 64,20.000 18.000 64,0.000 0.000 32,20.000 1.000-64,-1.000 0.000 64,21.000-20.000 32,-20.000 20.000-64,0.000-21.000-32,-1.000 2.000 160,21.000-21.000 0,1.000 0.000 32,-3.000 0.000 129,-17.000 0.000-225,-1.000-21.000-64,0.000 2.000 128,-20.000 19.000-160,0.000-20.000 0,0.000-20.000-32,0.000 0.000-97,-40.000-19.000 65,-1.000 19.000-64,2.000 0.000 224,-1.000 1.000-64,1.000 39.000 64,-1.000-20.000-32,0.000 20.000 64,21.000 20.000 1,-21.000-20.000-194,40.000 19.000 1,0.000 1.000 32,0.000 1.000 160,20.000-2.000 129,19.000 1.000 63,1.000 0.000-160,0.000-1.000-32,-1.000 2.000-128,1.000-2.000-128,-1.000-19.000-32,-19.000 20.000-481,1.000-20.000-1121,-1.000 0.000-1313,0.000 0.000-5349</inkml:trace>
  <inkml:trace contextRef="#ctx0" brushRef="#br1">23543.000 4192.000 12523,'0.000'0.000'-1473,"0.000"0.000"2338,0.000 0.000 64,-20.000 0.000-961,20.000 0.000 32,-20.000 20.000 32,20.000 0.000 32,0.000 0.000-32,0.000 0.000-64,0.000-1.000-257,20.000 2.000 193,0.000-2.000 128,19.000-19.000 129,-19.000 21.000 319,1.000-21.000 129,-1.000-21.000-33,-2.000 21.000-127,-18.000-19.000-33,0.000-2.000-224,0.000 2.000 0,-18.000-1.000-96,-2.000 0.000-96,-1.000 0.000-96,1.000 0.000-320,0.000 0.000-993,1.000 20.000-2083,-1.000-19.000-4707</inkml:trace>
  <inkml:trace contextRef="#ctx0" brushRef="#br1">23959.000 4272.000 13965,'0.000'0.000'672,"0.000"0.000"-896,0.000 0.000 865,0.000 19.000 63,0.000-19.000-672,0.000 21.000 0,0.000-2.000-192,0.000 2.000-192,0.000-2.000-225,-19.000 21.000-800,19.000-20.000-833,-20.000 0.000-2402</inkml:trace>
  <inkml:trace contextRef="#ctx0" brushRef="#br1">24238.000 3875.000 14477,'19.000'-60.000'-801,"-19.000"40.000"417,-19.000 0.000 1057,19.000 20.000-417,-20.000 0.000-608,20.000 0.000 191,-20.000 20.000 161,0.000 0.000 33,20.000 19.000 31,-21.000 21.000 0,21.000 0.000-96,0.000-21.000-161,21.000 21.000 1,-1.000-20.000-352,0.000 0.000 95,0.000-21.000 257,19.000 21.000 288,1.000-40.000 257,-1.000 20.000 31,1.000-40.000 160,0.000 20.000 33,-19.000-20.000-353,-3.000 0.000-32,2.000-20.000-96,-20.000 1.000-64,0.000 19.000-256,0.000-20.000-256,-20.000 1.000 224,-19.000-1.000 224,-1.000 20.000 128,0.000 0.000 0,1.000 0.000 128,-21.000 20.000-64,21.000 0.000-128,19.000 20.000-64,0.000-20.000 0,-1.000 20.000 64,21.000 0.000 96,0.000 20.000-160,21.000-21.000-32,-1.000 1.000-128,0.000 20.000-385,19.000-20.000-992,1.000 0.000-2115</inkml:trace>
  <inkml:trace contextRef="#ctx0" brushRef="#br1">24635.000 4093.000 13933,'39.000'0.000'-160,"-39.000"0.000"608,20.000 20.000 1250,-20.000-1.000-962,0.000 2.000-640,20.000-2.000-160,-20.000 1.000-288,0.000 20.000-385,20.000-20.000-576,-20.000 0.000-1442,20.000-20.000-3523</inkml:trace>
  <inkml:trace contextRef="#ctx0" brushRef="#br1">24694.000 3735.000 6950,'20.000'-20.000'8392,"0.000"20.000"-9897,-20.000 0.000 2594,20.000 0.000-32,-20.000 0.000-417,19.000 0.000-287,21.000 20.000 383,-20.000 20.000 193,19.000 0.000-288,-19.000-1.000-193,0.000 21.000-384,1.000 0.000-32,-1.000-1.000-320,-20.000-19.000-289,0.000 19.000-512,0.000 1.000-448,-20.000-20.000-1442,-1.000 0.000-1697,1.000 0.000-3748</inkml:trace>
  <inkml:trace contextRef="#ctx0" brushRef="#br2">20069.000 7510.000 1889,'19.000'0.000'993,"-19.000"0.000"96,0.000 0.000 673,0.000-19.000-32,0.000 19.000-289,0.000 0.000-416,0.000 0.000 0,0.000 0.000 0,0.000-20.000-96,0.000 20.000 0,0.000 0.000-225,0.000 0.000-159,0.000-20.000-225,-19.000 20.000-32,19.000-20.000-95,0.000 20.000-97,-20.000-20.000-32,20.000 20.000-64,-20.000-20.000 0,-20.000 20.000 0,21.000-19.000-64,-42.000 19.000 0,23.000 0.000 0,-23.000 0.000 31,2.000 19.000-63,-1.000 1.000-96,1.000 0.000-32,0.000 0.000-32,-1.000 0.000 0,21.000 19.000 191,-22.000-19.000 33,21.000 20.000 0,1.000 0.000 32,19.000 0.000 0,0.000 0.000 0,-19.000 0.000 0,39.000 19.000 0,-20.000 1.000 0,20.000-21.000 0,20.000 21.000 32,-1.000-21.000 32,21.000 21.000 33,19.000-20.000-33,2.000 0.000-64,-3.000 0.000 32,23.000-21.000 32,-2.000 2.000 0,0.000-21.000 32,20.000 0.000 128,1.000 0.000 96,-21.000-21.000-63,20.000-18.000-129,-20.000-1.000 32,2.000-20.000 0,-22.000 0.000 32,1.000 1.000-64,-21.000-1.000 33,-19.000 1.000-161,0.000-20.000 32,-20.000 19.000 32,-20.000 0.000 320,-20.000 20.000 257,-19.000 0.000-33,0.000 1.000-191,-22.000 19.000-353,22.000 0.000-128,-20.000 20.000-1025,19.000 0.000-833,21.000 20.000-4292</inkml:trace>
  <inkml:trace contextRef="#ctx0" brushRef="#br2">19851.000 8087.000 1217,'0.000'0.000'1345,"0.000"0.000"-224,0.000 0.000-224,20.000 0.000-353,-20.000 0.000-416,0.000 0.000-320,0.000 0.000-801,0.000 0.000-1729</inkml:trace>
  <inkml:trace contextRef="#ctx0" brushRef="#br2">19909.000 8386.000 448,'0.000'19.000'1217,"0.000"-19.000"-480,0.000 0.000 32,0.000 20.000-129,0.000-20.000 33,0.000 0.000-257,0.000 20.000-384,0.000-20.000-192,-20.000 19.000-1057,20.000-19.000-1826</inkml:trace>
  <inkml:trace contextRef="#ctx0" brushRef="#br2">19851.000 8604.000 2146,'0.000'40.000'1025,"0.000"-21.000"-1,0.000-19.000-447,0.000 21.000-481,0.000-21.000-769,0.000 19.000-2241</inkml:trace>
  <inkml:trace contextRef="#ctx0" brushRef="#br2">19871.000 8862.000 2402,'0.000'20.000'0,"0.000"0.000"64,0.000-20.000 96,0.000 20.000-32,0.000-20.000-736</inkml:trace>
  <inkml:trace contextRef="#ctx0" brushRef="#br2">19930.000 9319.000 352,'20.000'0.000'96</inkml:trace>
  <inkml:trace contextRef="#ctx0" brushRef="#br2">19989.000 9836.000 64,'0.000'20.000'-63</inkml:trace>
  <inkml:trace contextRef="#ctx0" brushRef="#br2">19950.000 10134.000 832,'0.000'20.000'1538,"0.000"-20.000"63,0.000 20.000-512,0.000-20.000-192,0.000 19.000-545,0.000-19.000-127,0.000 21.000 415,0.000-21.000-95,0.000 0.000-353,0.000 20.000-192,0.000-20.000 32,0.000 19.000-352,0.000-19.000-1378,0.000 0.000-2338</inkml:trace>
  <inkml:trace contextRef="#ctx0" brushRef="#br2">19930.000 10393.000 4548,'0.000'19.000'2146,"0.000"-19.000"-2146,0.000 20.000 32,0.000-20.000 0,0.000 20.000-224,20.000-20.000-673,-20.000 0.000-801,0.000 0.000-992</inkml:trace>
  <inkml:trace contextRef="#ctx0" brushRef="#br2">20029.000 10472.000 3010,'0.000'0.000'1826,"0.000"0.000"-1442,0.000 20.000 417,0.000-20.000-192,0.000 0.000-673,0.000 19.000-2467</inkml:trace>
  <inkml:trace contextRef="#ctx0" brushRef="#br2">20029.000 10393.000 8199,'0.000'0.000'481,"-20.000"-21.000"-193,20.000 21.000 1314,0.000 0.000-33,-20.000 0.000-896,20.000 0.000-513,0.000 0.000 160,20.000 0.000 577,-20.000 21.000-256,0.000-2.000-257,20.000-19.000-64,-20.000 20.000 33,20.000 0.000 95,-20.000 20.000-96,0.000-21.000 1,0.000 21.000-1,0.000 1.000-32,0.000 18.000 161,-20.000-19.000-321,20.000-1.000 0,0.000 1.000-96,-20.000 0.000-32,20.000-1.000-64,0.000-19.000-32,20.000 0.000-416,-20.000-20.000-97,0.000 20.000-512,0.000-20.000-1602,0.000 0.000-2818</inkml:trace>
  <inkml:trace contextRef="#ctx0" brushRef="#br2">20049.000 11207.000 3843,'-20.000'0.000'1890,"0.000"0.000"-1410,20.000 0.000 1378,-20.000 0.000 833,1.000-19.000-545,19.000 19.000-1185,-20.000 19.000-353,0.000-19.000 65,20.000 0.000-161,-21.000 20.000-319,21.000 0.000-129,0.000-20.000-64,21.000 40.000 0,-21.000-21.000 0,40.000 1.000-32,-21.000 20.000 64,1.000 0.000-32,0.000 0.000 0,0.000 0.000 0,-20.000-21.000 0,20.000 2.000 0,-20.000-2.000 64,0.000-19.000 128,-20.000 0.000-32,0.000 0.000 0,-20.000 0.000 0,1.000 0.000-96,19.000-19.000-96,-1.000-2.000 0,1.000 2.000-96,20.000-21.000-192,0.000 19.000-97,20.000-18.000-127,1.000 19.000-33,19.000-20.000-191,-21.000 20.000 159,21.000 1.000 1,-20.000-21.000 319,0.000 20.000 257,-1.000 0.000 32,-19.000 20.000 160,0.000 0.000 129,-19.000 0.000-161,-1.000 0.000-352,0.000 20.000-1,-20.000-20.000-255,21.000 20.000-833,-1.000 0.000-1122,0.000-20.000-2561</inkml:trace>
  <inkml:trace contextRef="#ctx0" brushRef="#br2">20227.000 11306.000 14413,'-20.000'20.000'1089,"0.000"0.000"-961,1.000-20.000 929,19.000 20.000 257,-20.000 0.000-1026,20.000 0.000-256,0.000-1.000-64,20.000 2.000-288,-1.000-2.000-289,21.000 2.000-320,-20.000-21.000-96,21.000 0.000 96,-23.000 0.000 385,3.000 0.000 287,-1.000 0.000 193,0.000 0.000 160,-20.000-21.000 129,0.000 2.000 287,0.000-2.000 193,-20.000 2.000-321,0.000-1.000-96,-1.000 0.000-159,3.000 20.000-33,-2.000-20.000-160,-1.000 0.000-129,21.000 20.000-511,-20.000 0.000-930,20.000 0.000-1409,0.000 0.000-2114</inkml:trace>
  <inkml:trace contextRef="#ctx0" brushRef="#br2">20406.000 11366.000 6309,'20.000'20.000'1922,"-20.000"0.000"-192,0.000-1.000 576,0.000 2.000-961,0.000-2.000-704,0.000 2.000-417,0.000-2.000-256,20.000 2.000 32,0.000-2.000 0,0.000-19.000 0,19.000 20.000 32,-19.000-20.000 128,20.000-20.000 129,-21.000 1.000-1,1.000-2.000 96,0.000-19.000-127,0.000 0.000 191,-40.000 1.000-32,0.000-1.000-320,0.000 0.000-224,-19.000 1.000-576,-21.000-1.000-642,21.000 1.000-3138</inkml:trace>
  <inkml:trace contextRef="#ctx0" brushRef="#br2">19810.000 7908.000 11851,'-39.000'0.000'768,"39.000"0.000"-1024,-20.000 0.000 384,0.000 0.000-96,0.000 0.000-288,0.000 0.000-961,1.000 0.000-353,-1.000 0.000 65,0.000 0.000-3139</inkml:trace>
  <inkml:trace contextRef="#ctx0" brushRef="#br2">17727.000 7987.000 6566,'-41.000'0.000'993,"21.000"0.000"-1186,0.000 0.000-799,1.000 0.000 351,-1.000 0.000-544</inkml:trace>
  <inkml:trace contextRef="#ctx0" brushRef="#br2">17012.000 7968.000 2722,'-61.000'0.000'384,"43.000"0.000"-287,-2.000 19.000 703,0.000-19.000-832,-1.000 0.000-2114</inkml:trace>
  <inkml:trace contextRef="#ctx0" brushRef="#br2">15066.000 7908.000 2081,'0.000'0.000'-320</inkml:trace>
  <inkml:trace contextRef="#ctx0" brushRef="#br2">14927.000 7908.000 5349,'-20.000'0.000'-97,"1.000"0.000"-383,-1.000 0.000 96,20.000 0.000 448,-20.000 0.000-64,20.000 20.000-705,0.000-20.000-1473</inkml:trace>
  <inkml:trace contextRef="#ctx0" brushRef="#br2">14431.000 7849.000 960,'-41.000'0.000'97,"41.000"-20.000"-194,0.000 20.000-191,-18.000 0.000 0,18.000 0.000-64</inkml:trace>
  <inkml:trace contextRef="#ctx0" brushRef="#br2">14093.000 7888.000 4260,'0.000'0.000'1569,"0.000"0.000"-256,0.000 0.000 417,0.000 0.000 448,20.000 0.000-929,0.000-20.000-576,20.000 20.000-257,-1.000-19.000-160,1.000 19.000-224,-1.000 0.000 0,1.000 0.000-64,-19.000 0.000 0,17.000 0.000-224,-18.000 0.000-320,1.000 0.000-193,-21.000 0.000-192,0.000 0.000-128,0.000 0.000 64,-21.000 0.000 0,21.000 0.000-288,-20.000 19.000-225,2.000-19.000-992</inkml:trace>
  <inkml:trace contextRef="#ctx0" brushRef="#br2">13100.000 8107.000 2370,'21.000'-20.000'1281,"-1.000"20.000"-1089,0.000 0.000 1602,-20.000 0.000 480,18.000 0.000-1313,3.000-20.000-641,-1.000 20.000-160,20.000 0.000-32,-21.000 0.000-63,1.000-20.000-65,20.000 20.000-257,-20.000-19.000-608,19.000 19.000-672,-19.000-20.000-1089,-20.000 20.000-1633</inkml:trace>
  <inkml:trace contextRef="#ctx0" brushRef="#br2">13576.000 8008.000 10281,'-18.000'20.000'1506,"18.000"-20.000"-2051,0.000 0.000 449,0.000 0.000 352,18.000 0.000-288,-18.000 0.000-1249,0.000 0.000-1890,20.000 0.000-3203</inkml:trace>
  <inkml:trace contextRef="#ctx0" brushRef="#br2">13677.000 7849.000 2306,'0.000'0.000'6822,"19.000"19.000"-6854,-19.000-19.000 192,20.000 20.000 705,-20.000 20.000-96,20.000-20.000-513,-20.000 19.000-128,20.000-18.000-128,-20.000 18.000-32,20.000-19.000-160,-1.000 20.000-993,-19.000-20.000-673,20.000-20.000-1025</inkml:trace>
  <inkml:trace contextRef="#ctx0" brushRef="#br2">13914.000 7888.000 7815,'0.000'0.000'512,"0.000"-20.000"-416,20.000 20.000 1890,-20.000-19.000-865,0.000 19.000-1024,0.000 0.000-97,0.000 0.000-33,0.000 0.000-191,-20.000 0.000-32,0.000 19.000-128,2.000 1.000 127,18.000 0.000-63,-21.000 0.000 128,21.000 0.000 64,0.000 0.000 96,21.000 20.000 0,-3.000-20.000-385,2.000-1.000-63,0.000-19.000 31,1.000 20.000 321,17.000 0.000 96,-17.000 0.000 192,-1.000-20.000 193,0.000 20.000-1,-20.000-20.000 385,0.000 20.000 224,-20.000 0.000 64,0.000-1.000 32,-1.000 2.000-96,-17.000-21.000 0,17.000 19.000-449,1.000-19.000-480,0.000 0.000-320,2.000 0.000-1186,18.000 0.000-2465,-21.000 0.000-4485</inkml:trace>
  <inkml:trace contextRef="#ctx0" brushRef="#br2">19771.000 7769.000 1153</inkml:trace>
  <inkml:trace contextRef="#ctx0" brushRef="#br2">15443.000 12081.000 11498,'-20.000'-19.000'1057,"1.000"-21.000"-224,19.000 20.000 256,-20.000 20.000-32,0.000-20.000-608,0.000-1.000-1,0.000 21.000-288,1.000 0.000-128,-1.000 0.000-64,-21.000 21.000 32,21.000-1.000-96,0.000 20.000 96,2.000 19.000-64,18.000-19.000 0,-21.000 0.000 64,42.000 19.000 32,-21.000 1.000-32,38.000-21.000 0,-18.000 1.000 0,41.000 0.000 64,-22.000-21.000-32,21.000 2.000 64,-1.000-21.000 64,20.000-21.000-32,-18.000 21.000 33,-2.000-39.000-65,-19.000 19.000 0,-22.000-20.000-32,3.000 1.000 0,-1.000-21.000 0,-40.000 20.000-32,20.000 1.000 0,-39.000-1.000-160,-1.000 0.000-256,-19.000 21.000-129,-22.000-1.000 161,22.000 0.000 480,-20.000 20.000-128,19.000 20.000 96,21.000 0.000-192,-2.000-1.000 64,1.000 1.000 32,40.000 0.000-32,0.000 0.000-32,20.000 0.000 96,21.000 0.000 32,-1.000-20.000-64,19.000 19.000 0,-19.000-19.000-96,19.000 0.000-160,0.000 20.000-641,-19.000-20.000-1826,1.000 0.000-2498</inkml:trace>
  <inkml:trace contextRef="#ctx0" brushRef="#br2">15959.000 12379.000 768,'-20.000'0.000'8841,"0.000"0.000"-8329,20.000 0.000-160,-19.000 20.000 705,-1.000-20.000-448,20.000 20.000-673,0.000-1.000 0,0.000 2.000 0,0.000-1.000 64,0.000 0.000 0,0.000-20.000 0,20.000 19.000-32,-1.000-19.000 96,1.000 0.000 32,0.000 0.000 96,21.000 0.000 192,-23.000 0.000 225,2.000-19.000-32,0.000-21.000-97,-20.000 19.000-96,0.000-18.000 65,-20.000 19.000-129,0.000 1.000-288,2.000 19.000-96,-23.000-21.000-160,21.000 21.000-96,0.000 0.000-1026,1.000 0.000-2081,-1.000 21.000-4548</inkml:trace>
  <inkml:trace contextRef="#ctx0" brushRef="#br2">16455.000 12459.000 9192,'0.000'0.000'1890,"0.000"0.000"-1313,0.000 0.000 1120,0.000 0.000-191,0.000 0.000-1058,0.000 20.000-384,0.000-20.000 0,-20.000 20.000-32,20.000-1.000-32,0.000 2.000-224,-18.000-2.000-128,18.000 1.000-577,-21.000 20.000-833,21.000-20.000-928,-20.000-1.000-1442</inkml:trace>
  <inkml:trace contextRef="#ctx0" brushRef="#br2">16813.000 12062.000 12139,'19.000'-60.000'897,"-19.000"60.000"-545,-19.000-20.000 193,-1.000 20.000-193,0.000 0.000-96,-20.000 20.000-224,21.000 0.000-192,-1.000 0.000-480,0.000 19.000 255,20.000 1.000 161,0.000 0.000-128,0.000 19.000-1,0.000 1.000-383,0.000-1.000 223,20.000-19.000 321,19.000 0.000 128,-19.000 0.000 96,20.000-20.000 32,-20.000 0.000 128,-1.000-20.000 545,21.000 0.000 128,1.000 0.000-161,18.000-20.000-63,1.000 0.000 32,-21.000-20.000-33,-19.000 0.000-223,0.000 0.000-65,-20.000-19.000-96,0.000 19.000-96,-40.000 0.000-160,1.000 1.000-96,-1.000 19.000-192,-19.000-20.000-32,-2.000 40.000 159,2.000-20.000 161,19.000 20.000 97,-19.000 20.000-97,19.000 0.000 0,20.000 0.000-32,0.000 0.000-33,20.000 0.000 65,0.000-1.000-32,40.000 21.000 97,-20.000-40.000-33,39.000 20.000 0,-19.000 0.000-32,19.000 0.000-385,2.000-1.000-768,-23.000-19.000-1217,3.000 20.000-2499</inkml:trace>
  <inkml:trace contextRef="#ctx0" brushRef="#br2">17389.000 12300.000 10441,'20.000'39.000'3716,"-20.000"1.000"-3043,0.000 0.000 63,-20.000 0.000 289,20.000 0.000-1217,0.000-21.000-1442,0.000 2.000-2369,0.000 18.000-6439</inkml:trace>
  <inkml:trace contextRef="#ctx0" brushRef="#br2">14807.000 12300.000 2370,'20.000'0.000'3651,"-20.000"0.000"-3587,0.000 0.000 1089,0.000 0.000 705,0.000 0.000-224,0.000 0.000-481,0.000 0.000-224,0.000 0.000 0,0.000 0.000-129,0.000 0.000 1,0.000 0.000-321,0.000 0.000-191,-20.000 0.000-97,20.000 0.000-160,0.000 0.000 32,-18.000 19.000-64,18.000-19.000 96,-20.000 0.000-96,-21.000 0.000 32,21.000 0.000-64,-19.000 20.000 64,-21.000-20.000-64,21.000 0.000-64,-21.000 21.000 0,1.000-21.000 0,-2.000 0.000-64,2.000 19.000 64,0.000-19.000 96,-1.000 0.000-32,-19.000 0.000 32,20.000-19.000 0,-1.000 19.000 64,-20.000-21.000-96,22.000 1.000 0,-3.000 1.000 160,-18.000-1.000-192,20.000 0.000 192,-22.000-20.000 96,2.000 20.000-64,21.000-19.000-64,-23.000-1.000 64,2.000 0.000-32,0.000 1.000 1,0.000-1.000-161,-21.000-20.000 192,21.000 1.000-128,19.000-1.000 0,-19.000 1.000 32,18.000-1.000 0,-18.000 1.000-32,20.000-21.000 0,-20.000 20.000 32,19.000-20.000 0,1.000 1.000 32,-1.000-20.000 0,1.000 20.000 96,-20.000-20.000-160,18.000-1.000-32,2.000 0.000 65,0.000 1.000-65,-1.000 20.000 0,1.000-20.000 0,-2.000-1.000-32,23.000 1.000-33,-23.000-1.000 97,2.000 0.000-96,-1.000 22.000 128,1.000-22.000-384,19.000 1.000 512,1.000-1.000-96,-1.000 21.000-128,-19.000-20.000 129,38.000 19.000-1,-19.000 0.000 128,1.000 0.000-96,-21.000 1.000-64,21.000 20.000-160,-1.000-21.000 288,-19.000 21.000-224,19.000-1.000-32,-1.000 0.000 64,3.000 0.000-64,-3.000 21.000 128,2.000-21.000-32,-1.000 21.000-128,20.000-1.000 224,-19.000 0.000-160,19.000 20.000 96,0.000 1.000-128,0.000-2.000 32,0.000 2.000-32,1.000 19.000 96,19.000 0.000-96,0.000 0.000 0,0.000 0.000 32,0.000-21.000-32,0.000 21.000-128,0.000 0.000 63,0.000 21.000 33,0.000-21.000 0,0.000 0.000-64,0.000 0.000-64,0.000 0.000-64,0.000 0.000 31,0.000 0.000 161,0.000 0.000 192,0.000 0.000-128,0.000 0.000 64,0.000-21.000-32,0.000 21.000-32,0.000-19.000 64,-20.000 19.000 0,20.000-20.000-32,0.000 20.000 0,-20.000 0.000-32,20.000-20.000 0,0.000 20.000 64,0.000-20.000-32,0.000 20.000-32,0.000-20.000 32,0.000 20.000 64,0.000-19.000 0,0.000-1.000 1,0.000 20.000-33,0.000-21.000 64,20.000 2.000 0,-20.000-1.000 32,0.000 0.000-64,-20.000-20.000 64,20.000 20.000 0,0.000 1.000-128,0.000-21.000 64,-20.000 0.000-96,20.000 20.000 32,0.000 1.000 0,-21.000-21.000 32,21.000 20.000-96,0.000 0.000 64,-18.000 0.000 0,18.000 20.000 0,0.000 0.000-96,0.000-20.000 0,0.000 20.000-96,0.000 0.000 32,0.000 0.000-33,0.000 0.000 1,0.000 0.000-128,0.000 0.000-321,0.000 20.000-320,0.000-20.000-832,0.000 20.000-2051,0.000-20.000-4836</inkml:trace>
  <inkml:trace contextRef="#ctx0" brushRef="#br2">10361.000 8485.000 8199,'-20.000'20.000'993,"20.000"-20.000"128,0.000 0.000 96,0.000 0.000 161,0.000 0.000-33,20.000-20.000-865,0.000-1.000-255,0.000 2.000-97,0.000-21.000-32,-1.000 0.000 64,21.000 1.000 32,-20.000-21.000 32,1.000 20.000-63,-3.000 0.000-161,2.000 1.000 32,1.000 19.000 64,-21.000 0.000-32,0.000 0.000-32,0.000 0.000-64,20.000 20.000 32,-20.000 0.000-32,0.000 0.000-64,0.000 0.000-129,0.000 0.000 193,20.000 20.000 225,-20.000 0.000-129,39.000 0.000 64,-19.000 0.000-96,0.000 19.000 32,19.000-18.000-64,1.000-2.000 0,-20.000 1.000-288,19.000 20.000-930,-19.000-20.000-2978</inkml:trace>
  <inkml:trace contextRef="#ctx0" brushRef="#br2">2639.000 2762.000 320,'-100.000'-80.000'640,"42.000"60.000"161,-3.000-20.000 288,22.000 1.000-288,-1.000-1.000-641,20.000 0.000-96,-19.000 20.000-352,19.000-19.000 128,0.000 19.000 384,0.000-19.000 256,-1.000 18.000 417,3.000 2.000 256,-2.000-2.000-384,-21.000 2.000 288,21.000 0.000-416,20.000-2.000-353,-18.000 1.000-128,18.000 0.000-128,-20.000 0.000 0,20.000 20.000-32,-21.000-20.000 96,1.000 1.000 385,20.000-1.000-65,0.000 20.000-416,-20.000-20.000 0,20.000 20.000 0,0.000-20.000-64,0.000 20.000-160,0.000 0.000 32,0.000 0.000-353,-20.000 0.000 33,20.000 0.000 319,0.000 0.000 129,0.000 0.000-128,0.000 0.000-865,0.000 0.000-833,0.000 0.000-352,0.000 0.000 192</inkml:trace>
  <inkml:trace contextRef="#ctx0" brushRef="#br2">2084.000 2205.000 2914,'18.000'-20.000'1153,"-18.000"20.000"417,0.000 0.000-161,0.000-19.000-480,-18.000 19.000-384,18.000 0.000-193,-20.000 0.000-352,20.000 0.000-96,0.000 19.000-64,-21.000-19.000-129,21.000 20.000-63,0.000-20.000-257,21.000 20.000-127,-1.000 0.000 31,-2.000 0.000 257,23.000-20.000 320,-1.000 0.000 448,-22.000 0.000 192,3.000-20.000 257,-1.000 0.000 160,-20.000 0.000-64,0.000 20.000-64,-20.000-20.000-97,-1.000 1.000-480,-17.000-1.000-127,18.000 20.000-33,-21.000 0.000 64,23.000 0.000-96,-2.000 0.000-128,20.000 0.000-65,-21.000 0.000-319,1.000 20.000-161,20.000-1.000-31,0.000 1.000 191,0.000 0.000 97,20.000 0.000 224,21.000 0.000 32,-3.000 1.000 96,3.000-2.000 448,-21.000-19.000 353,-2.000 0.000 128,3.000 19.000 32,-21.000-19.000 576,0.000-19.000-768,-21.000 19.000-609,3.000-19.000 64,-2.000-2.000 0,-21.000 21.000-128,21.000 0.000 128,2.000 0.000-224,18.000 0.000 0,0.000 0.000-96,-20.000 0.000-32,20.000 0.000-96,0.000 0.000-129,0.000 0.000 97,0.000 21.000 192,0.000-21.000 96,0.000 19.000 0,0.000-19.000 0,20.000 0.000 96,-2.000 19.000 64,-18.000-19.000 129,20.000 0.000 159,-20.000 0.000 321,0.000 0.000 31,0.000-19.000-415,0.000 19.000-193,-20.000-19.000-96,20.000 19.000-32,0.000 0.000-96,-18.000 0.000-128,18.000 0.000 64,0.000 0.000 0,0.000 0.000-192,0.000 0.000-97,0.000 0.000 65,0.000 0.000 224,0.000 0.000 32,0.000 0.000 160,0.000 0.000-128,18.000 0.000 192,-18.000-21.000-128,0.000 21.000 64,0.000 0.000-32,0.000 0.000 32,0.000 0.000-160,0.000 0.000-96,0.000 21.000-64,0.000-21.000 96,-18.000 0.000 0,18.000 0.000-33,0.000 19.000 97,0.000-19.000 32,0.000 19.000-32,0.000-19.000-32,18.000 21.000 32,-18.000-21.000 128,20.000 0.000 96,-20.000 0.000 65,0.000 0.000 223,0.000 0.000-192,0.000-21.000-160,0.000 21.000 0,0.000-19.000-64,-20.000 0.000-224,20.000 19.000-32,-18.000-21.000-160,-2.000 21.000 31,20.000 0.000-31,-21.000 0.000 64,1.000 21.000-33,0.000-2.000 65,0.000-19.000 160,20.000 19.000 32,-19.000 2.000 0,19.000-2.000 128,0.000-19.000 96,19.000 0.000 160,1.000 0.000 193,-20.000 0.000 63,20.000 0.000-95,0.000 0.000-193,-20.000-19.000-192,0.000 19.000-64,0.000 0.000-929,0.000-21.000-3587</inkml:trace>
  <inkml:trace contextRef="#ctx0" brushRef="#br2">9626.000 5603.000 11594,'0.000'20.000'-352,"0.000"20.000"192,0.000 0.000 160,20.000-1.000 160,-20.000 22.000 160,20.000-3.000-31,-20.000 2.000 63,0.000 0.000 353,0.000-1.000 63,0.000 1.000 33,0.000 0.000-320,-20.000-20.000-225,20.000-1.000-96,0.000-39.000 96,0.000 21.000 193,0.000-21.000 95,0.000 0.000-95,0.000-21.000-225,0.000 1.000-256,0.000 1.000-64,0.000-21.000-96,0.000 0.000-97,20.000 0.000 1,1.000 0.000-64,-1.000 21.000 192,-2.000-1.000 95,2.000 20.000 130,21.000 20.000 95,-21.000-1.000 160,-1.000 21.000 64,-19.000 0.000-95,20.000 19.000-65,-20.000-19.000-160,20.000 1.000 64,-20.000 18.000-96,0.000-40.000-64,0.000 22.000-256,0.000-41.000-513,0.000 19.000-1313,0.000-19.000-3395</inkml:trace>
  <inkml:trace contextRef="#ctx0" brushRef="#br2">10162.000 5663.000 9128,'0.000'0.000'1185,"0.000"0.000"-480,0.000 0.000 864,0.000 21.000-351,-20.000-2.000-258,20.000 1.000-351,-20.000 40.000-32,20.000-21.000 63,-18.000 41.000-159,18.000-21.000-193,0.000 1.000-192,0.000-1.000-64,18.000-19.000 0,2.000 0.000 64,0.000 19.000-256,1.000-39.000-160,17.000 1.000-577,-17.000-2.000-128,19.000-19.000-1057,-20.000 0.000-2530</inkml:trace>
  <inkml:trace contextRef="#ctx0" brushRef="#br2">10302.000 5961.000 12235,'19.000'0.000'961,"1.000"20.000"-128,0.000 0.000 864,20.000 0.000-351,-20.000-1.000-706,19.000 1.000-383,1.000 0.000-290,-1.000 20.000 130,2.000-20.000-290,-21.000-20.000-63,18.000 20.000-384,-17.000-1.000-610,-1.000-19.000-1312,0.000 0.000-929,0.000 0.000-225</inkml:trace>
  <inkml:trace contextRef="#ctx0" brushRef="#br2">10620.000 5961.000 10473,'-40.000'20.000'1538,"19.000"0.000"-1442,-17.000 0.000 1185,17.000 19.000 577,-19.000 1.000-961,20.000 0.000-737,1.000-1.000-128,-1.000-18.000-545,20.000 18.000-351,20.000-18.000-738,-20.000-21.000-1601,19.000 19.000-1826</inkml:trace>
  <inkml:trace contextRef="#ctx0" brushRef="#br2">10600.000 5643.000 14541,'38.000'0.000'160,"-17.000"20.000"385,19.000 1.000 704,-20.000 18.000-32,19.000 0.000-672,-19.000 2.000-513,0.000-2.000 0,0.000 21.000-64,-1.000-1.000 32,-19.000-19.000 64,0.000 19.000-128,0.000-19.000-256,-19.000 0.000 63,-1.000-1.000-63,0.000-18.000-417,0.000-2.000-448,0.000 1.000-1345,1.000 1.000-3940</inkml:trace>
  <inkml:trace contextRef="#ctx0" brushRef="#br2">15423.000 12916.000 544,'-39.000'0.000'-416</inkml:trace>
  <inkml:trace contextRef="#ctx0" brushRef="#br2">15384.000 12817.000 2626,'-20.000'0.000'2306,"20.000"0.000"-256,0.000 0.000 0,-20.000 0.000-160,20.000 0.000-289,-20.000 0.000-416,20.000 0.000-352,0.000 0.000-32,0.000 0.000-96,0.000 0.000-289,0.000 0.000-128,0.000 0.000 65,20.000-21.000-33,0.000 21.000-160,20.000 0.000-32,-1.000-20.000 0,21.000 20.000-96,19.000 0.000 32,1.000 0.000-64,19.000 0.000 65,40.000 0.000 63,-1.000-19.000 0,22.000 19.000 160,-2.000 0.000-64,2.000-20.000-64,18.000 20.000-128,-20.000 0.000-64,-18.000 0.000 32,-1.000 0.000-128,-40.000 0.000-256,-19.000 0.000-97,-1.000 0.000 1,-39.000 20.000 192,-21.000-20.000-97,1.000 19.000-95,-20.000-19.000-97,0.000 0.000-608,0.000 0.000-1089,-20.000 0.000-3139</inkml:trace>
  <inkml:trace contextRef="#ctx0" brushRef="#br3">19672.000 7730.000 544,'0.000'0.000'1345,"0.000"0.000"97,0.000 0.000-225,0.000 0.000-545,0.000 0.000-159,0.000-20.000-33,0.000 20.000 1,0.000 0.000 191,0.000 0.000 129,0.000 0.000-32,0.000-20.000 32,0.000 20.000-225,0.000 0.000-127,0.000 0.000-1,0.000 0.000-256,0.000-20.000-64,-20.000 20.000-64,20.000 0.000 65,0.000 0.000 191,0.000 0.000 160,0.000 0.000 161,0.000 0.000 160,0.000 0.000-289,0.000 0.000-224,0.000 0.000 97,0.000 0.000-33,0.000 20.000-64,20.000-20.000-31,-1.000 0.000-97,-19.000 20.000 32,40.000-20.000-32,-20.000 20.000-32,0.000-1.000-64,-1.000-19.000 64,21.000 20.000-63,-19.000 0.000 31,17.000 20.000 32,3.000-20.000-32,-21.000-1.000-32,19.000 1.000 0,1.000 0.000-32,-20.000 0.000 0,19.000 0.000 64,-19.000 0.000-96,0.000-1.000-32,-20.000-19.000 128,20.000 0.000-96,-20.000 21.000 32,20.000-21.000 32,-20.000 0.000-64,0.000 0.000-32,0.000 0.000-32,0.000 0.000-128,0.000 0.000-192,-20.000 0.000-65,20.000 0.000-512,0.000 0.000-704,-20.000-21.000-1795,20.000 21.000-1440</inkml:trace>
  <inkml:trace contextRef="#ctx0" brushRef="#br3">20029.000 7610.000 2498,'0.000'-19.000'2082,"0.000"19.000"-545,-20.000 0.000-95,20.000 19.000 191,-20.000-19.000-512,20.000 0.000-704,-19.000 19.000-1,19.000-19.000 129,-20.000 21.000-97,0.000-1.000-64,-1.000 0.000-159,1.000 0.000-65,2.000 0.000 224,-23.000 19.000 0,1.000 1.000-191,21.000-20.000-97,-21.000 19.000 96,0.000 1.000 64,21.000-20.000-32,-1.000 20.000 33,-20.000-21.000 31,20.000 2.000 64,1.000-1.000-64,-1.000-1.000-191,20.000-19.000-97,0.000 20.000 32,-20.000-20.000-64,20.000 0.000-417,0.000 0.000-736,20.000 0.000-1089,-20.000 0.000-1954</inkml:trace>
  <inkml:trace contextRef="#ctx0" brushRef="#br3">17547.000 5882.000 3843,'0.000'-21.000'1217,"0.000"21.000"481,0.000 0.000 576,0.000 0.000-736,0.000-19.000 31,0.000 19.000-512,0.000 0.000 0,0.000 0.000-96,0.000 0.000-353,0.000 0.000-127,0.000 0.000-225,0.000 0.000-224,-19.000 0.000-128,19.000 0.000 32,0.000 0.000 0,0.000 19.000 0,0.000-19.000 32,19.000 21.000-32,-19.000-21.000 64,0.000 0.000-64,20.000 0.000 32,-20.000 0.000 0,20.000 0.000 0,-20.000 0.000-32,20.000 0.000 64,-20.000 0.000 96,0.000 0.000-64,0.000-21.000 0,0.000 21.000 0,-20.000-19.000 0,20.000 19.000-32,-20.000-20.000 0,0.000 20.000-64,20.000 0.000-32,-19.000 0.000-32,-1.000 0.000 31,20.000 0.000 1,-20.000 0.000-32,20.000 20.000 64,0.000-20.000-32,20.000 0.000 32,-20.000 19.000 96,20.000-19.000-32,-1.000 0.000 32,1.000 0.000-32,-20.000 0.000 64,20.000 0.000-64,-20.000 0.000 0,0.000 0.000 96,0.000 0.000-160,-20.000 0.000-96,0.000 0.000 32,20.000 0.000 32,-19.000 0.000-32,-1.000 0.000-64,20.000 0.000-545,0.000 0.000-640,0.000 0.000-1506,0.000 0.000 352,20.000 0.000-2497</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49: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0000ff"/>
    </inkml:brush>
  </inkml:definitions>
  <inkml:trace contextRef="#ctx0" brushRef="#br0">18203.000 6677.000 1665,'0.000'0.000'1538,"0.000"0.000"-161,20.000-21.000-224,-20.000 21.000-224,0.000 0.000-32,0.000 0.000-129,0.000 0.000-255,0.000 0.000-225,0.000 0.000-192,0.000 0.000-64,0.000 0.000 192,0.000 0.000 257,0.000-19.000 31,0.000 19.000-31,0.000 0.000 31,0.000 0.000 1,0.000 0.000-97,0.000 0.000-63,0.000 0.000-1,0.000 0.000-64,0.000 0.000-64,0.000 0.000 1,0.000 0.000 127,0.000 0.000 0,0.000 0.000 65,0.000 0.000-129,0.000 0.000-128,0.000 0.000-32,0.000 0.000-96,0.000 0.000 32,0.000 0.000 64,0.000 0.000 65,0.000 0.000 31,20.000 19.000-96,-20.000-19.000-32,0.000 0.000 0,0.000 0.000 0,18.000 21.000-32,-18.000-21.000 64,0.000 0.000-128,21.000 19.000 96,-21.000-19.000-31,0.000 21.000-33,20.000-21.000 64,-20.000 19.000-96,20.000-19.000 32,-20.000 20.000 0,20.000-20.000-32,-1.000 20.000-32,-19.000-20.000 64,20.000 20.000 0,-20.000 0.000-64,20.000 0.000 32,0.000-1.000 32,-20.000-19.000-32,20.000 20.000 0,-1.000 0.000 32,-19.000 0.000-32,20.000 0.000 0,0.000 0.000 0,0.000-1.000 32,1.000 1.000-32,-3.000 0.000 32,2.000 0.000-96,-20.000 0.000 96,20.000-20.000-32,1.000 20.000-32,-21.000-1.000 32,20.000 2.000 32,-20.000-21.000-32,20.000 19.000 32,-20.000 2.000-32,19.000-21.000 0,1.000 19.000 0,-20.000 1.000 0,20.000-20.000-64,-20.000 0.000-64,0.000 20.000-32,20.000-20.000-65,-20.000 0.000-159,0.000 0.000-32,0.000 0.000-33,0.000 0.000-95,0.000 0.000-545,0.000 0.000-673,-20.000-20.000-1697,20.000 20.000-4261</inkml:trace>
  <inkml:trace contextRef="#ctx0" brushRef="#br0">18182.000 6994.000 864,'-20.000'0.000'609,"20.000"0.000"-353,0.000 0.000-160,0.000 20.000 225,0.000-20.000 127,0.000 0.000-192,0.000 0.000-96,0.000 0.000 65,0.000 0.000 63,0.000 0.000-192,0.000 0.000 448,0.000 0.000-63,0.000 0.000 224,0.000 0.000 191,0.000 0.000-31,0.000 0.000-320,0.000 0.000-1,0.000 0.000-127,0.000 0.000 159,0.000 0.000 33,0.000 0.000 160,0.000 0.000 191,0.000 0.000-31,0.000 0.000-160,0.000 0.000-224,0.000 0.000-257,20.000 0.000-64,-20.000 0.000-64,21.000-20.000-96,-21.000 20.000-32,20.000-20.000 0,0.000 20.000 64,19.000-19.000-96,-19.000-1.000 96,20.000 0.000-63,-21.000 0.000 159,21.000-20.000 160,0.000 21.000 128,-1.000-1.000-63,22.000 0.000-97,-23.000-20.000 0,3.000 20.000-127,-1.000 1.000-129,-21.000-21.000 32,21.000 19.000-64,-20.000 2.000 32,0.000 19.000-64,-20.000-19.000 32,0.000 19.000 0,0.000 0.000 32,0.000 0.000-96,0.000 0.000-32,19.000 0.000-64,-19.000 0.000-192,0.000 0.000-802,0.000 0.000-1280,0.000 0.000-1634,0.000 0.000-4452</inkml:trace>
  <inkml:trace contextRef="#ctx0" brushRef="#br0">18441.000 6875.000 32,'0.000'-20.000'448,"0.000"20.000"1346,0.000 0.000-673,0.000 0.000-256,0.000-19.000 512,0.000 19.000 128,0.000 0.000-384,0.000 0.000-512,0.000 0.000-225,-20.000 0.000 33,20.000 0.000-321,0.000 0.000-128,0.000 0.000 32,0.000 0.000 32,0.000 0.000-128,0.000 0.000 96,0.000 19.000 0,-20.000-19.000-32,20.000 20.000-32,0.000-20.000-33,0.000 20.000 33,0.000-20.000-128,0.000 0.000 0,20.000 20.000 32,-20.000-20.000 160,20.000 0.000 64,-20.000 0.000 160,19.000-20.000 225,-19.000 20.000 159,20.000-20.000 65,-20.000 0.000-257,0.000 1.000-256,0.000-1.000 1,0.000 20.000-65,-20.000-20.000 32,1.000 0.000-224,-1.000 20.000 32,0.000 0.000-65,-20.000 0.000 65,21.000 0.000-128,19.000 0.000 64,-20.000 20.000-448,20.000-20.000-1,0.000 20.000 257,20.000 0.000 95,-20.000-20.000-127,19.000 19.000 320,21.000-19.000 32,-20.000 20.000 64,0.000-20.000 32,19.000 0.000 32,-19.000 0.000 129,0.000 0.000-129,1.000 0.000 32,-21.000 0.000 192,0.000-20.000 1,0.000 20.000-97,-21.000 0.000 0,1.000-19.000-32,0.000 19.000-64,0.000 0.000-128,1.000-20.000-64,-1.000 20.000 0,0.000 0.000-32,0.000 0.000 0,0.000 20.000 0,1.000-20.000 32,19.000 0.000-32,0.000 19.000-64,0.000-19.000 64,19.000 20.000 96,1.000-20.000-128,20.000 20.000-32,-20.000-20.000 192,-1.000 0.000 0,1.000 0.000 96,0.000 0.000 32,0.000 0.000 129,1.000 0.000-1,-21.000-20.000-64,-21.000 20.000-32,21.000-20.000-32,-20.000 20.000-192,-20.000-19.000-64,21.000 19.000-32,-1.000 0.000 32,-20.000 0.000-32,20.000 19.000 96,1.000-19.000-32,19.000 0.000 32,0.000 20.000-64,0.000-20.000 64,0.000 20.000 0,19.000-20.000 0,21.000 0.000 0,-20.000 0.000 0,0.000 0.000 0,-1.000 0.000 32,1.000 0.000-32,0.000 0.000 64,-20.000 0.000-64,0.000-20.000 0,0.000 20.000-128,-20.000-20.000-192,20.000 20.000-353,-20.000 0.000-256,1.000-19.000-352,19.000 19.000-1378</inkml:trace>
  <inkml:trace contextRef="#ctx0" brushRef="#br1">18480.000 6994.000 1665,'0.000'0.000'1954,"0.000"0.000"-353,0.000 0.000-544,20.000 0.000-160,-20.000 0.000-96,0.000 20.000 64,0.000-20.000-449,0.000 0.000-95,20.000 20.000-321,-20.000-20.000-97,0.000 20.000-1728,0.000-20.000-2307</inkml:trace>
  <inkml:trace contextRef="#ctx0" brushRef="#br1">18500.000 7332.000 1377,'0.000'20.000'1025,"20.000"-20.000"-289,-20.000 20.000-255,0.000-20.000-449,21.000 19.000-1217</inkml:trace>
  <inkml:trace contextRef="#ctx0" brushRef="#br1">18599.000 7530.000 1633,'0.000'21.000'32,"0.000"-21.000"-1696</inkml:trace>
  <inkml:trace contextRef="#ctx0" brushRef="#br1">18520.000 7868.000 2434,'0.000'20.000'-32,"0.000"0.000"64,0.000-20.000-320</inkml:trace>
  <inkml:trace contextRef="#ctx0" brushRef="#br1">18500.000 8167.000 736,'0.000'19.000'353,"0.000"2.000"-129,0.000-21.000 96,0.000 0.000 0,0.000 19.000-127,0.000-19.000 575,0.000 20.000 770,20.000-20.000-225,-20.000 0.000-897,0.000 20.000-448,0.000-20.000-192,0.000 20.000-449,0.000-20.000-960,0.000 20.000-1058</inkml:trace>
  <inkml:trace contextRef="#ctx0" brushRef="#br1">18520.000 8345.000 1473,'0.000'41.000'1794,"0.000"-41.000"-609,0.000 19.000-96,0.000 1.000-160,0.000 0.000-673,0.000-20.000-256,0.000 19.000-160,0.000 2.000-385,0.000-21.000 289,0.000 20.000 128,0.000-20.000-128,0.000 19.000 224,0.000-19.000 224,0.000 20.000 320,0.000 0.000 161,-20.000-20.000 128,20.000 20.000-609,0.000 0.000-128,-20.000-1.000-128,20.000 2.000-224,0.000-21.000-385,0.000 19.000 0,-20.000 2.000-95,20.000-2.000 255,0.000 1.000-160,0.000-20.000 1,0.000 20.000 159,0.000 0.000-384,0.000 0.000-288,0.000 0.000 737,0.000-20.000 416,0.000 19.000 320,-19.000 1.000 1474,19.000 0.000 672,-20.000 20.000-576,20.000-20.000-417,0.000-1.000-63,-20.000 2.000-289,20.000-2.000-417,0.000 1.000-544,0.000 0.000-128,0.000 0.000-64,0.000 0.000-160,0.000-20.000 160,0.000 20.000 0,0.000-1.000 0,0.000 2.000 64,0.000-21.000 0,-20.000 19.000 32,20.000 1.000-64,0.000 0.000-224,0.000-20.000-1186,0.000 20.000-640,0.000-20.000-1345</inkml:trace>
  <inkml:trace contextRef="#ctx0" brushRef="#br1">18381.000 9299.000 3299,'0.000'20.000'2434,"0.000"-20.000"-1441,0.000 20.000 288,0.000-20.000 289,0.000 20.000-610,0.000-20.000-831,0.000 0.000-65,0.000 20.000-32,0.000-20.000 160,0.000 19.000-96,0.000-19.000-96,20.000 0.000-641,-20.000 20.000-1409,0.000-20.000-1185</inkml:trace>
  <inkml:trace contextRef="#ctx0" brushRef="#br1">18401.000 9517.000 7559,'0.000'21.000'544,"0.000"-1.000"-63,0.000-20.000 512,0.000 20.000-705,0.000-20.000-224,0.000 20.000-1121,20.000-20.000-2274</inkml:trace>
  <inkml:trace contextRef="#ctx0" brushRef="#br1">18441.000 9717.000 7366,'0.000'20.000'33,"19.000"0.000"-642,-19.000-20.000 385,0.000 19.000-65,0.000-19.000-3170</inkml:trace>
  <inkml:trace contextRef="#ctx0" brushRef="#br1">18559.000 10115.000 12748,'0.000'59.000'192,"0.000"-40.000"0,0.000 2.000-64,0.000 18.000-288,0.000-39.000-1474,0.000 20.000-2049,0.000-20.000 63</inkml:trace>
  <inkml:trace contextRef="#ctx0" brushRef="#br1">18500.000 10432.000 2626,'0.000'0.000'2498,"0.000"0.000"-1889,0.000 20.000-97,0.000-20.000 706,0.000 20.000-706,0.000-20.000-608,0.000 0.000 0,0.000 20.000 64,0.000-20.000 32,0.000 0.000 64,0.000 0.000 384,0.000 19.000 449,0.000-19.000-384,0.000 0.000-129,0.000 0.000-192,-20.000 21.000-288,20.000-21.000-1185,0.000 0.000-1378,0.000 0.000-2914</inkml:trace>
  <inkml:trace contextRef="#ctx0" brushRef="#br1">18460.000 10393.000 3523,'0.000'-21.000'1922,"0.000"21.000"-513,0.000 0.000 577,0.000 0.000-481,0.000 0.000-576,0.000 0.000-352,0.000 0.000-129,0.000 0.000-31,0.000 0.000-33,0.000 0.000 257,0.000 0.000 31,0.000 21.000-31,20.000-2.000-1,-20.000 1.000-255,0.000 20.000-161,0.000-20.000-128,0.000 20.000 0,0.000 20.000 32,0.000-21.000-64,20.000-19.000-32,-20.000 20.000 32,0.000-1.000-64,20.000-19.000-32,-20.000 0.000-64,0.000 0.000-320,0.000-20.000-97,21.000 0.000-448,-21.000 0.000-1505,0.000 0.000-1858</inkml:trace>
  <inkml:trace contextRef="#ctx0" brushRef="#br1">18103.000 10849.000 8872,'-40.000'20.000'1377,"21.000"-20.000"-352,-1.000 0.000 929,0.000 0.000-224,0.000 0.000-577,20.000 0.000-513,0.000 0.000-191,0.000 0.000-257,20.000 0.000-160,0.000 0.000-32,19.000 0.000-96,1.000 0.000-64,-20.000 0.000-193,19.000 0.000-95,-19.000 20.000-64,1.000-20.000 95,-21.000 20.000 97,0.000 0.000 224,0.000 0.000 128,-21.000 0.000 64,1.000-1.000 160,2.000 2.000 64,-3.000-2.000 1,1.000 1.000-257,0.000 1.000-128,20.000-2.000-32,0.000 1.000-193,20.000-20.000-287,0.000 20.000-193,1.000-20.000-64,-3.000 0.000 289,23.000 0.000-193,-41.000 20.000 385,20.000-20.000 224,-20.000 0.000 288,0.000 0.000 512,-20.000 20.000-31,-1.000-20.000 128,1.000 0.000 128,-19.000 20.000-449,19.000-20.000-320,-20.000 19.000-96,21.000-19.000-64,-1.000 0.000-512,20.000 20.000-834,0.000-20.000-2145,0.000 0.000-1954</inkml:trace>
  <inkml:trace contextRef="#ctx0" brushRef="#br1">18361.000 10929.000 8872,'-19.000'0.000'448,"-1.000"20.000"-544,0.000 0.000 449,20.000-1.000 1120,-20.000 21.000-800,20.000 1.000-545,-21.000-2.000-96,21.000 1.000-32,0.000 0.000-32,21.000-1.000-128,-1.000-19.000-417,0.000 0.000-64,0.000 0.000 353,-1.000-1.000 320,1.000-19.000 160,-20.000 20.000 129,20.000-20.000 255,-20.000 0.000-159,0.000-20.000-161,0.000 20.000-128,0.000-19.000 192,-20.000 19.000-31,0.000-20.000-33,1.000 20.000-32,-1.000-20.000-224,0.000 20.000-96,-21.000 0.000-256,41.000 0.000-737,-18.000 0.000-1474,18.000 20.000-2466</inkml:trace>
  <inkml:trace contextRef="#ctx0" brushRef="#br1">18559.000 11108.000 11466,'-59.000'40.000'96,"39.000"-20.000"-192,0.000 0.000 545,1.000-1.000 320,19.000 1.000-673,0.000 0.000-353,19.000 20.000-383,1.000-40.000 63,20.000 19.000-384,-1.000-19.000-160,1.000 0.000 513,-19.000 0.000 608,19.000-19.000 480,-21.000-1.000 257,1.000 0.000 0,-20.000 0.000 63,0.000 0.000 33,-20.000 1.000-128,1.000-21.000-33,-21.000 20.000-223,-21.000 0.000-225,22.000-19.000-288,-21.000 39.000-288,21.000-21.000-449,19.000 1.000-865,-20.000 20.000-2273</inkml:trace>
  <inkml:trace contextRef="#ctx0" brushRef="#br1">17964.000 6915.000 2402</inkml:trace>
  <inkml:trace contextRef="#ctx0" brushRef="#br1">17806.000 6895.000 3363,'-20.000'0.000'-257,"-1.000"0.000"-223,1.000 0.000-161</inkml:trace>
  <inkml:trace contextRef="#ctx0" brushRef="#br1">17528.000 6915.000 4548,'-60.000'0.000'737,"40.000"0.000"-3044,-19.000 0.000-639</inkml:trace>
  <inkml:trace contextRef="#ctx0" brushRef="#br1">17170.000 6955.000 1345,'-79.000'0.000'320,"39.000"0.000"-993</inkml:trace>
  <inkml:trace contextRef="#ctx0" brushRef="#br1">16516.000 6955.000 7110,'-61.000'0.000'673,"41.000"0.000"-609,2.000 0.000-32,-3.000 0.000 256,1.000 0.000 385,0.000 0.000-225,0.000 0.000-448,1.000 0.000 64,-1.000 0.000-64,20.000 0.000-64,-20.000 0.000-256,0.000 0.000-833,0.000 0.000-1345,20.000 0.000-2115</inkml:trace>
  <inkml:trace contextRef="#ctx0" brushRef="#br1">16099.000 6955.000 3587,'-61.000'0.000'2883,"41.000"0.000"-1154,2.000 0.000-864,-3.000 0.000-449,1.000 0.000-223,0.000 0.000-65,20.000 0.000-96,-20.000 0.000-128,1.000 0.000-32,19.000 0.000 96,-20.000 0.000-65,0.000 0.000-319,20.000 0.000-673,-40.000 0.000-544,21.000 0.000-449,-1.000 0.000-1634</inkml:trace>
  <inkml:trace contextRef="#ctx0" brushRef="#br1">15562.000 6994.000 512,'-40.000'0.000'32,"21.000"0.000"577,-1.000 0.000 1697,20.000 0.000-96,-20.000 0.000-320,20.000 0.000-481,0.000-20.000-608,-20.000 20.000-705,20.000 0.000-897,-20.000-19.000-1537</inkml:trace>
  <inkml:trace contextRef="#ctx0" brushRef="#br1">15125.000 6955.000 4548,'-39.000'-20.000'96,"19.000"0.000"-1121,20.000 20.000-2242</inkml:trace>
  <inkml:trace contextRef="#ctx0" brushRef="#br1">14927.000 6875.000 928,'-39.000'0.000'-864</inkml:trace>
  <inkml:trace contextRef="#ctx0" brushRef="#br1">14649.000 6855.000 3363,'-59.000'0.000'-96,"39.000"0.000"-449,0.000 0.000-192,-20.000 0.000 801,21.000 0.000-160,-1.000 0.000-929,0.000 0.000 98,0.000 0.000 1054,-1.000 0.000 1762,1.000 0.000-1024,2.000 0.000-993,-2.000 0.000-545,20.000 0.000-1184</inkml:trace>
  <inkml:trace contextRef="#ctx0" brushRef="#br1">14252.000 6895.000 1825,'0.000'0.000'865,"-20.000"-20.000"865,20.000 20.000 320,0.000 0.000-257,-20.000 0.000-928,20.000-20.000-737,0.000 20.000-64,0.000 0.000 96,0.000-19.000-63,-20.000 19.000-97,20.000 0.000-897,0.000 0.000-929,-19.000 0.000-1281</inkml:trace>
  <inkml:trace contextRef="#ctx0" brushRef="#br1">14113.000 6816.000 672,'-20.000'0.000'2434,"20.000"0.000"545,-19.000 0.000-448,-1.000-20.000-545,20.000 20.000-513,0.000 0.000-224,0.000 0.000-288,0.000 0.000-481,0.000 0.000-127,0.000 0.000-257,20.000 0.000-96,-1.000 0.000 32,21.000-20.000-32,0.000 20.000 0,-1.000 0.000-32,21.000 0.000 0,-21.000 0.000-96,2.000 0.000-513,17.000 0.000-160,-37.000 0.000 97,-1.000 0.000 191,0.000 0.000-159,-20.000 0.000-642,0.000 0.000-415,0.000 0.000-33,-20.000 20.000-4324</inkml:trace>
  <inkml:trace contextRef="#ctx0" brushRef="#br1">13716.000 6717.000 2306,'0.000'-21.000'1569,"0.000"21.000"257,-20.000 0.000-417,20.000-19.000-416,0.000 19.000-512,0.000 0.000-577,0.000 19.000-97,-19.000-19.000 65,19.000 21.000 0,-20.000-2.000 64,20.000 21.000 64,0.000 0.000 0,0.000-1.000 32,0.000-19.000 0,20.000 20.000-32,-1.000-20.000 32,1.000 0.000 0,20.000-1.000 192,-20.000-19.000 609,19.000 0.000 352,-19.000-19.000-160,0.000 19.000-192,1.000-20.000-96,-3.000-20.000-321,-18.000 20.000-192,0.000-19.000-96,0.000-1.000-31,-18.000 20.000-33,-23.000 0.000-32,1.000 0.000-64,1.000 1.000-129,-1.000-2.000-159,20.000 21.000-256,-19.000 21.000-674,19.000-21.000-2081</inkml:trace>
  <inkml:trace contextRef="#ctx0" brushRef="#br2">15542.000 12121.000 11082,'20.000'-59.000'192,"-20.000"19.000"449,0.000 0.000 448,-20.000 19.000 352,20.000-17.000-352,-20.000 17.000 128,1.000 21.000-448,-1.000-19.000-577,0.000 19.000-192,0.000 19.000-160,0.000 2.000-128,-19.000 17.000-97,19.000 3.000-63,-20.000 19.000 128,21.000-1.000 128,-1.000 1.000 128,20.000-1.000 64,0.000 1.000 0,20.000 0.000-33,19.000-21.000 66,1.000 0.000-1,-1.000-18.000 0,1.000-1.000 96,19.000-20.000-64,1.000 0.000 96,20.000-20.000 32,-22.000-20.000-64,3.000 0.000 64,-22.000 0.000-63,-19.000 1.000-33,-20.000-1.000 32,0.000-20.000-32,-39.000 21.000-96,-1.000-1.000-96,-19.000 20.000-96,-2.000 0.000-129,2.000 1.000 129,-1.000 19.000 128,1.000 0.000 0,0.000 0.000-32,39.000 19.000 0,0.000 1.000 32,20.000 0.000-64,20.000 0.000 128,0.000 0.000 32,19.000 0.000-32,21.000-1.000 96,-21.000 1.000-160,22.000 0.000 32,-2.000-20.000-161,-1.000 0.000-223,-17.000 0.000-1025,-1.000 20.000-1218,-21.000-20.000-2466</inkml:trace>
  <inkml:trace contextRef="#ctx0" brushRef="#br2">16198.000 12379.000 8584,'0.000'0.000'1377,"0.000"20.000"-1922,-20.000-20.000 385,20.000 20.000 128,-20.000-1.000 0,20.000 2.000-320,0.000-1.000-897,0.000 0.000 192,0.000-1.000 768,20.000-19.000-31,0.000 21.000 160,0.000-2.000 192,-1.000-19.000 513,21.000 0.000 319,-20.000 0.000 1,19.000-19.000 544,-19.000-2.000 353,-20.000 2.000-224,0.000-1.000-353,-39.000 0.000-96,-1.000-20.000-705,0.000 40.000-320,-19.000-20.000-160,18.000 20.000-609,3.000 0.000-800,-3.000 0.000-1410,41.000 0.000-2498</inkml:trace>
  <inkml:trace contextRef="#ctx0" brushRef="#br2">16555.000 12121.000 10057,'-21.000'0.000'513,"21.000"0.000"351,0.000 0.000 1090,0.000 0.000-769,21.000 0.000-608,-21.000-20.000-1,20.000 20.000-31,-20.000 0.000-33,20.000 0.000-31,19.000 0.000-257,-19.000 0.000-96,20.000-20.000-128,-1.000 20.000 0,-19.000 0.000 0,20.000 0.000-160,-1.000 0.000-224,-19.000-19.000-577,-20.000 19.000-769,20.000 19.000-1761,1.000-19.000-3043</inkml:trace>
  <inkml:trace contextRef="#ctx0" brushRef="#br2">16674.000 12220.000 9865,'0.000'20.000'1794,"20.000"-20.000"-1794,-20.000 0.000 1313,20.000 0.000 160,-1.000 0.000-864,21.000-20.000-513,-20.000 20.000-192,19.000 0.000-769,-19.000 0.000-1217,21.000 0.000-2370</inkml:trace>
  <inkml:trace contextRef="#ctx0" brushRef="#br2">17131.000 12022.000 7334,'-40.000'-40.000'1378,"40.000"40.000"864,-20.000-21.000-192,20.000 2.000-545,20.000 0.000-480,0.000-2.000-704,0.000 2.000-129,19.000-1.000-128,1.000 20.000-96,-20.000-20.000-64,19.000 20.000 64,-19.000 0.000-129,1.000 20.000-287,-1.000 0.000 64,-20.000 20.000-129,0.000-21.000 353,-20.000 21.000 128,-1.000-20.000 0,1.000 20.000-32,0.000-20.000 0,20.000 19.000-160,0.000-19.000-385,0.000 0.000-224,20.000 20.000 129,0.000-21.000 191,21.000 1.000 129,-3.000 0.000 288,-17.000 0.000 64,19.000 0.000 160,-21.000 0.000 192,1.000-20.000 289,-20.000 0.000 352,0.000 0.000 672,-39.000 19.000-928,19.000-19.000-225,-21.000 0.000-352,3.000 20.000-128,-3.000-20.000-256,21.000 21.000-513,-19.000-21.000-416,19.000 19.000-640,0.000 1.000-1475,20.000-20.000-5026</inkml:trace>
  <inkml:trace contextRef="#ctx0" brushRef="#br2">17745.000 11961.000 3555,'-18.000'0.000'-128,"-3.000"41.000"864,1.000-21.000 1026,0.000 20.000-288,0.000 19.000-417,20.000-19.000-737,0.000 19.000-256,0.000-19.000 0,40.000 19.000-32,-20.000-18.000 0,19.000-22.000-96,2.000 1.000 64,-1.000 0.000 384,-1.000-20.000 673,1.000 0.000 32,-20.000 0.000-128,-20.000-20.000-160,0.000 0.000-160,0.000 1.000-1,-40.000-2.000-63,1.000-18.000-193,-21.000 19.000-512,19.000 0.000-128,-18.000 20.000-65,19.000-20.000-319,21.000 20.000-866,-1.000 0.000-2113,20.000 0.000-4068</inkml:trace>
  <inkml:trace contextRef="#ctx0" brushRef="#br2">18261.000 12062.000 12459,'-18.000'-20.000'-224,"-2.000"20.000"256,-21.000 0.000 513,21.000 0.000 31,2.000 20.000-352,-3.000-1.000-224,21.000 21.000 0,0.000 0.000 0,21.000-20.000-32,-3.000 19.000-32,23.000-19.000-352,-1.000 20.000-321,19.000-20.000 33,0.000-20.000 415,-19.000 0.000 225,19.000 0.000 609,-19.000-20.000 320,-20.000 0.000 320,1.000 0.000 160,-21.000-20.000-192,0.000 1.000-288,-21.000-1.000-417,1.000 0.000-191,-20.000 1.000-257,-19.000-1.000-225,0.000 20.000-223,-1.000-1.000 128,1.000 21.000-1122,-20.000 0.000-2946</inkml:trace>
  <inkml:trace contextRef="#ctx0" brushRef="#br2">15522.000 13075.000 12395,'0.000'-20.000'32,"-19.000"0.000"-1281,-1.000 20.000 576,0.000 0.000 738,0.000 0.000 31,0.000 40.000-64,1.000-20.000-64,-21.000 19.000 384,40.000 21.000 257,-20.000-20.000-129,20.000 39.000-480,0.000-20.000 32,20.000 1.000-32,20.000 0.000 64,-1.000 0.000 0,21.000-40.000 192,-1.000-20.000 705,20.000 0.000 32,0.000-20.000-32,-18.000-20.000-416,-2.000 0.000-129,1.000-19.000-320,-21.000 18.000 0,-19.000-18.000-32,-20.000-1.000-64,-20.000 1.000-96,0.000-1.000-608,-19.000 21.000-257,-21.000-1.000 224,1.000 0.000 417,-20.000 40.000 384,18.000-20.000 256,-18.000 40.000-96,20.000 0.000 513,19.000 0.000 0,20.000 20.000-481,1.000-1.000-128,19.000 1.000-96,19.000-20.000 32,21.000 20.000-64,19.000-21.000-96,1.000 1.000-96,20.000 1.000-97,-1.000-2.000-447,0.000-19.000-1058,-19.000 20.000-3267</inkml:trace>
  <inkml:trace contextRef="#ctx0" brushRef="#br2">16218.000 13234.000 13388,'0.000'39.000'641,"0.000"1.000"-385,0.000-20.000 353,0.000 19.000-65,0.000 2.000-416,0.000-22.000-288,0.000 21.000-801,0.000 0.000-320,19.000 0.000-1570,1.000-20.000-3491</inkml:trace>
  <inkml:trace contextRef="#ctx0" brushRef="#br2">16654.000 13075.000 12395,'-20.000'20.000'1185,"20.000"-20.000"-800,0.000 0.000 1472,0.000 0.000-383,20.000 0.000-898,0.000 0.000-415,0.000 0.000-97,19.000-20.000-321,1.000 0.000 386,0.000 20.000-1315,19.000-20.000-1504,-38.000 20.000-3556</inkml:trace>
  <inkml:trace contextRef="#ctx0" brushRef="#br2">16793.000 13154.000 2146,'-20.000'40.000'9481,"20.000"-20.000"-9257,0.000 0.000 1089,0.000-20.000 737,20.000 0.000-769,0.000 0.000-800,19.000 0.000-385,-19.000 0.000-224,21.000 0.000-833,-3.000 0.000-2018,3.000 0.000-7079</inkml:trace>
  <inkml:trace contextRef="#ctx0" brushRef="#br2">17646.000 13075.000 4868,'0.000'-20.000'1602,"0.000"20.000"255,0.000-20.000-447,0.000 20.000-321,-19.000-20.000-256,-1.000 20.000-353,0.000 20.000 32,0.000 0.000 129,0.000 0.000-160,1.000 0.000-161,-1.000 19.000-64,20.000 1.000-64,0.000 20.000-32,0.000-21.000-96,20.000 1.000-31,19.000 0.000 31,1.000 0.000 32,19.000-20.000 96,2.000-20.000 480,18.000 0.000 161,-20.000 0.000-160,1.000-20.000-97,-1.000-1.000 1,-19.000-18.000 32,-20.000-21.000-225,-1.000 21.000-192,-38.000-21.000-96,-21.000 20.000-416,-19.000 1.000-225,-1.000-1.000-127,-19.000 0.000-417,0.000 40.000-1762,-2.000 0.000-8007</inkml:trace>
  <inkml:trace contextRef="#ctx0" brushRef="#br2">15344.000 11764.000 3042,'-20.000'-20.000'1730,"1.000"0.000"-385,-1.000 0.000-31,0.000 20.000 319,-21.000-20.000-448,3.000 20.000-544,-3.000 0.000-161,1.000 0.000-320,1.000 0.000 161,19.000-20.000-65,-20.000 20.000 64,21.000 0.000-31,-21.000 0.000-225,20.000 20.000-96,-19.000-20.000 96,19.000 20.000-64,-21.000 0.000 0,21.000 20.000 0,-18.000-1.000 160,17.000 1.000 32,-19.000 0.000-160,21.000 19.000 160,-1.000 1.000-192,0.000 0.000 96,20.000-1.000-224,-20.000 1.000 160,20.000 19.000-128,-20.000-20.000 96,20.000 21.000 0,0.000 0.000 0,-19.000-20.000 0,19.000-1.000-32,0.000-19.000 96,0.000 19.000-32,0.000 20.000 0,-20.000 1.000 64,20.000-20.000-32,0.000 19.000 32,0.000-19.000 65,0.000 0.000 191,0.000-1.000-192,0.000 1.000-32,20.000-21.000-32,-20.000 21.000 32,0.000 0.000-128,0.000 0.000-32,0.000-21.000-64,19.000 1.000 32,-19.000 0.000 64,20.000-1.000-32,0.000-19.000 128,0.000 0.000 32,19.000-20.000 65,-19.000 20.000 63,21.000-20.000-160,-3.000 0.000 32,-18.000 0.000-128,21.000 0.000-480,-2.000 0.000-930,-19.000 0.000-2241</inkml:trace>
  <inkml:trace contextRef="#ctx0" brushRef="#br2">14550.000 12638.000 2434,'20.000'19.000'320,"0.000"-19.000"-512,-20.000 0.000-385,19.000 0.000-255,-19.000 0.000 447,0.000 0.000 289,0.000 0.000 96,0.000 20.000 64,0.000-20.000 929,0.000 0.000 833,0.000 0.000-32,0.000 0.000-97,0.000 0.000-255,0.000 0.000 127,0.000 0.000-32,0.000 0.000-191,0.000 0.000-321,0.000 0.000-417,0.000 0.000-223,0.000 0.000-385,0.000 0.000 0,0.000 0.000 0,0.000 0.000 0,0.000 0.000 64,0.000 0.000 0,0.000 0.000 32,-19.000 20.000 32,19.000-20.000 64,-20.000 0.000 32,-20.000 0.000 33,20.000 20.000-65,-19.000-20.000-128,19.000 0.000-32,-21.000 0.000 64,3.000-20.000-32,-3.000 20.000 288,-18.000-20.000-159,19.000 0.000 159,-19.000 1.000-160,-1.000-1.000 0,1.000-20.000-64,-20.000 20.000 1,18.000-39.000-162,-38.000-2.000 66,20.000-17.000-1,0.000 18.000-32,-2.000-20.000-65,2.000 21.000-159,20.000-21.000 64,-1.000 1.000 64,-19.000 0.000-32,0.000-1.000 256,0.000-19.000-32,0.000 19.000-64,-2.000 1.000 96,22.000-20.000 0,-20.000-1.000 65,19.000 1.000-97,1.000 0.000-160,-20.000-20.000 224,18.000 19.000-224,2.000-20.000 64,-20.000 1.000-32,19.000 0.000 32,1.000 0.000-64,-2.000-1.000 32,-18.000 1.000 32,20.000 0.000 0,-20.000 20.000-32,19.000-20.000 0,1.000 19.000 96,19.000 1.000-96,-19.000-1.000-33,-2.000 0.000 65,2.000 1.000 0,-1.000 20.000 97,1.000-20.000-194,0.000 19.000 194,-1.000-19.000-129,1.000 19.000 0,-20.000 1.000 32,18.000-1.000-33,-18.000 21.000 33,19.000-20.000 33,-20.000 18.000-66,22.000 2.000 33,-22.000 0.000 65,20.000-1.000-130,1.000 1.000 130,-1.000 18.000-226,1.000 2.000 257,18.000-1.000-192,3.000 0.000-96,-3.000 0.000 288,3.000 1.000 0,17.000-1.000-96,1.000 20.000 64,0.000-20.000-32,20.000 21.000-64,-20.000-1.000 64,20.000-20.000-96,0.000 20.000 128,0.000 0.000-160,-19.000 0.000 96,19.000 0.000 96,0.000 20.000-31,-20.000-20.000 127,0.000 1.000-64,0.000 19.000 160,0.000-20.000 32,20.000 20.000-223,-20.000 0.000-162,1.000-20.000 1,-1.000 20.000-128,20.000 0.000-288,0.000 0.000 191,0.000 0.000 33,0.000 0.000 128,0.000-20.000 128,0.000 0.000 0,0.000 20.000 0,0.000-20.000 0,0.000 1.000 64,0.000 19.000-32,-20.000-20.000 32,0.000 0.000 32,-1.000 0.000 0,3.000 0.000 33,-2.000-1.000-33,-1.000 21.000 32,1.000-38.000 0,0.000 17.000-224,-19.000 2.000 96,19.000-22.000 64,0.000 22.000-160,-19.000-21.000 128,19.000 20.000-32,0.000-20.000 0,0.000 21.000-64,0.000-1.000 32,-19.000 0.000-32,19.000 0.000 32,0.000 0.000-32,0.000 0.000 64,1.000 1.000 32,-1.000-1.000-161,0.000 0.000 33,-1.000 0.000 96,1.000 0.000-160,-18.000 1.000 128,38.000 19.000 96,-21.000-21.000-224,1.000 21.000-64,20.000 0.000-225,0.000 0.000-95,0.000 0.000 64,0.000-19.000 159,0.000 19.000 97,0.000 0.000 96,0.000 0.000 0,0.000 0.000-64,0.000 0.000-1,0.000 19.000-703,0.000-19.000-1603,0.000 21.000-2658</inkml:trace>
  <inkml:trace contextRef="#ctx0" brushRef="#br2">9508.000 7670.000 8872,'0.000'20.000'288,"0.000"-20.000"-256,0.000 0.000 993,19.000-20.000 0,1.000 0.000-480,0.000-20.000-385,0.000 0.000-128,0.000-20.000 96,-1.000-19.000 288,-19.000 20.000 257,20.000-1.000-385,-20.000 1.000-160,0.000-1.000-32,0.000 21.000-63,0.000-1.000 31,-20.000 0.000-32,20.000 20.000-64,-19.000 0.000 96,19.000 0.000 32,0.000 20.000-224,0.000 0.000-193,19.000 20.000 193,21.000 0.000 128,1.000 0.000 0,-3.000-1.000 64,23.000 2.000-64,18.000-2.000 0,-20.000 2.000 64,20.000-21.000 0,-19.000 19.000-64,-1.000-19.000 32,-18.000 0.000-704,-3.000 20.000-2403</inkml:trace>
  <inkml:trace contextRef="#ctx0" brushRef="#br2">7680.000 5564.000 6854,'0.000'39.000'192,"21.000"1.000"1025,-21.000 20.000 193,20.000-1.000-642,-20.000 21.000-479,20.000-1.000-193,-20.000-19.000-96,20.000-1.000 128,-20.000-19.000-32,19.000 0.000 224,-19.000-40.000 97,0.000 20.000 95,0.000-20.000 385,0.000 0.000 352,0.000-20.000-1057,0.000-20.000-288,0.000 20.000 96,0.000-19.000-32,0.000-1.000-32,20.000 0.000-32,0.000 20.000 0,0.000-19.000 0,0.000 39.000 32,19.000-21.000 64,-19.000 21.000 32,0.000 21.000-64,0.000-21.000-32,1.000 20.000 0,-3.000 19.000-257,2.000-19.000-223,-20.000 0.000-257,0.000 20.000-256,21.000-21.000-416,-21.000 1.000 160,0.000 0.000-834,0.000 0.000-3298</inkml:trace>
  <inkml:trace contextRef="#ctx0" brushRef="#br2">8079.000 5544.000 13388,'0.000'40.000'-128,"0.000"-21.000"160,0.000 41.000 160,0.000-20.000 32,18.000 19.000-224,3.000 1.000-416,-1.000 0.000-673,20.000-1.000 320,-21.000-19.000 225,21.000-20.000 256,0.000 0.000-65,-21.000-1.000-576,21.000-19.000-320,-20.000 0.000-352,0.000-19.000-2051</inkml:trace>
  <inkml:trace contextRef="#ctx0" brushRef="#br2">8395.000 5723.000 11530,'0.000'19.000'577,"20.000"-19.000"-513,-20.000 20.000 513,20.000 1.000 127,1.000-1.000-255,17.000-1.000-193,-18.000-19.000-160,21.000 20.000-64,-2.000-20.000-352,-19.000 0.000-673,20.000 0.000-1474,-20.000 0.000-2177</inkml:trace>
  <inkml:trace contextRef="#ctx0" brushRef="#br2">8575.000 5663.000 9609,'-40.000'40.000'160,"19.000"-20.000"32,1.000 19.000 577,2.000 2.000-129,-2.000 17.000-640,20.000-37.000-480,0.000 18.000-897,0.000-19.000-577,20.000 0.000-192,-2.000-20.000-1922</inkml:trace>
  <inkml:trace contextRef="#ctx0" brushRef="#br2">8535.000 5345.000 12780,'40.000'0.000'224,"-1.000"20.000"641,-19.000-1.000 416,20.000 2.000-480,-1.000 19.000-225,-19.000-1.000-512,20.000 21.000 0,-19.000-1.000-32,-3.000 22.000-128,-18.000-23.000-288,0.000 3.000-33,20.000-22.000-319,-20.000 1.000-513,-20.000-20.000-161,20.000-20.000-512,0.000 19.000-1217</inkml:trace>
  <inkml:trace contextRef="#ctx0" brushRef="#br2">8952.000 5544.000 12075,'20.000'-20.000'-160,"0.000"20.000"384,-1.000-20.000 897,1.000 20.000-993,0.000 0.000-224,0.000 0.000-1473,-20.000 0.000-4325</inkml:trace>
  <inkml:trace contextRef="#ctx0" brushRef="#br2">8952.000 5684.000 12043,'0.000'39.000'769,"20.000"-39.000"-641,-20.000 0.000 1057,39.000 19.000 545,-19.000-19.000-802,0.000-19.000-799,20.000 19.000-354,-21.000 0.000-1024,21.000-20.000-2178</inkml:trace>
  <inkml:trace contextRef="#ctx0" brushRef="#br2">9448.000 5246.000 11530,'-41.000'0.000'1282,"41.000"0.000"-738,0.000 0.000 289,0.000-20.000-353,21.000 20.000-351,19.000 0.000-65,0.000-19.000-64,-1.000 19.000-97,1.000 0.000 1,-1.000 0.000-160,-19.000 19.000-320,0.000-19.000-129,-20.000 20.000 353,0.000 0.000 288,0.000 20.000 32,-20.000-1.000 64,0.000-19.000-32,1.000 20.000 64,19.000 0.000-128,0.000-21.000-1,19.000 1.000-63,1.000 0.000-224,0.000 0.000-128,21.000 0.000 159,-3.000 0.000 97,3.000 0.000 32,-21.000-1.000 128,-1.000 1.000 192,-19.000-20.000-160,0.000 20.000 352,-19.000 0.000 353,-21.000 1.000 160,19.000-21.000-545,-17.000 19.000-288,-3.000-19.000-32,1.000 20.000-897,1.000-20.000-1057,19.000 0.000-3107</inkml:trace>
  <inkml:trace contextRef="#ctx0" brushRef="#br2">10023.000 5226.000 11659,'0.000'-19.000'1729,"-19.000"19.000"-2914,19.000 19.000 865,-20.000 1.000 384,0.000 19.000-128,20.000 2.000-128,0.000 17.000-353,20.000 3.000-31,-20.000-22.000 319,39.000 21.000-383,-19.000-40.000-353,20.000 19.000-128,-1.000-19.000 896,1.000 0.000 290,-19.000-20.000 447,-1.000 0.000 545,-2.000 0.000 545,-18.000-20.000 31,0.000 20.000-704,-18.000-20.000-449,-23.000-19.000-223,1.000 39.000-225,1.000-20.000 416,-1.000 0.000-512,20.000 20.000-641,-19.000 0.000-608,19.000 0.000-1345,20.000 0.000-4165</inkml:trace>
  <inkml:trace contextRef="#ctx0" brushRef="#br2">10421.000 5266.000 9769,'-40.000'-20.000'256,"20.000"20.000"-448,0.000 20.000 704,0.000-1.000 129,1.000 22.000-545,19.000-22.000-128,0.000 20.000 160,19.000 2.000-224,21.000-2.000 160,-20.000-19.000-64,20.000 20.000 0,-1.000-20.000 0,1.000-20.000 96,-1.000 0.000 321,2.000 0.000 575,-21.000 0.000 65,-20.000 0.000 97,20.000-20.000-194,-20.000-20.000-415,-20.000 20.000-193,0.000-19.000-288,-21.000 19.000 513,2.000-1.000-481,-1.000 2.000-128,20.000-1.000-32,-19.000 1.000-128,19.000 19.000-641,0.000 0.000-1185,0.000 19.000-2498,40.000-19.000-4581</inkml:trace>
  <inkml:trace contextRef="#ctx0" brushRef="#br2">10798.000 5365.000 8712,'39.000'-20.000'256,"-19.000"20.000"961,20.000-19.000 897,-1.000 19.000-737,1.000-20.000-384,1.000-1.000-544,-3.000 21.000-353,-17.000 0.000-64,-1.000-19.000-128,0.000 19.000-1281,-20.000 0.000-1923,0.000-20.000-3106</inkml:trace>
  <inkml:trace contextRef="#ctx0" brushRef="#br2">10936.000 5147.000 9064,'20.000'60.000'929,"-20.000"-21.000"1345,20.000 0.000-160,-20.000 2.000-961,21.000-2.000-929,-21.000 1.000-192,20.000 0.000-448,-2.000-1.000-929,-18.000-19.000-3844</inkml:trace>
  <inkml:trace contextRef="#ctx0" brushRef="#br2">11711.000 5007.000 6790,'-20.000'-20.000'2979,"0.000"20.000"-2819,0.000 0.000 609,1.000 20.000 127,-1.000-20.000-479,20.000 40.000-417,-20.000-20.000 0,20.000 20.000 32,0.000 0.000 64,0.000-1.000 128,20.000 1.000-160,0.000 0.000 64,19.000 0.000-64,1.000-1.000 1,-1.000-39.000 31,1.000 20.000 64,1.000-20.000 288,18.000-20.000 65,-19.000 1.000 63,-22.000-22.000 33,23.000 2.000-225,-41.000 0.000 1,20.000-2.000 95,-40.000 1.000-256,0.000 21.000-96,-39.000-21.000 0,18.000 20.000 449,-18.000 20.000-353,-1.000-20.000-160,21.000 20.000-96,-1.000 0.000-416,20.000 20.000-1026,1.000-20.000-1440,19.000 20.000-3556</inkml:trace>
  <inkml:trace contextRef="#ctx0" brushRef="#br2">12228.000 5067.000 13228,'20.000'0.000'-128,"-20.000"20.000"128,0.000-20.000 64,0.000 0.000-416,0.000 0.000-2851,0.000 0.000-5542</inkml:trace>
  <inkml:trace contextRef="#ctx0" brushRef="#br2">12406.000 5007.000 10025,'-20.000'0.000'1409,"20.000"0.000"-448,0.000 0.000 1313,20.000 0.000-960,-20.000 0.000-129,40.000 0.000-1057,-21.000 0.000 32,21.000 20.000 64,0.000-20.000-192,-1.000 20.000-32,1.000-20.000 32,-1.000 20.000-64,1.000-20.000-128,-19.000 0.000-96,-1.000 0.000-417,-2.000 0.000-736,-18.000 0.000-1025,0.000 0.000-3044</inkml:trace>
  <inkml:trace contextRef="#ctx0" brushRef="#br2">12724.000 4789.000 10602,'-41.000'60.000'416,"21.000"-41.000"-384,2.000 21.000 1890,-23.000 20.000-321,1.000-21.000-1024,21.000 21.000-673,-1.000-20.000 0,0.000 0.000-961,0.000 20.000-3716</inkml:trace>
  <inkml:trace contextRef="#ctx0" brushRef="#br0">18322.000 6736.000 256,'0.000'0.000'1793,"0.000"-19.000"97,-20.000 19.000-480,20.000 0.000-385,0.000 0.000-161,-20.000 0.000 65,20.000-21.000-256,0.000 21.000-225,0.000 0.000-95,0.000 0.000-225,0.000 0.000-128,0.000 0.000 0,0.000 0.000 0,0.000 0.000 0,-21.000 0.000 0,21.000 0.000-32,0.000-19.000 96,0.000 19.000-64,0.000 0.000 128,-18.000 0.000 0,18.000 0.000-32,0.000 0.000 160,0.000 0.000 1,-20.000 0.000-97,20.000 0.000 64,0.000 0.000-32,0.000-21.000 96,0.000 21.000 225,0.000 0.000-33,-20.000 0.000 33,20.000 0.000 31,0.000 0.000-63,0.000 0.000-129,0.000 0.000-288,0.000 0.000 0,20.000 0.000 64,-20.000 0.000 33,20.000 0.000 95,-2.000 21.000 64,-18.000-2.000-32,41.000 2.000 65,-21.000-2.000-97,0.000 21.000-96,19.000 0.000-64,-19.000-20.000-32,20.000 19.000 0,-21.000 1.000 32,21.000 0.000-128,1.000-21.000 64,-3.000 21.000 64,-18.000-20.000-96,1.000 0.000 65,-1.000 0.000-65,0.000-1.000 32,-20.000-19.000-32,19.000 21.000-64,-19.000-21.000-161,0.000 0.000-191,0.000 0.000-129,0.000 0.000 65,-19.000 0.000-545,19.000-21.000-993,-20.000 21.000-1505,20.000-19.000-3332</inkml:trace>
  <inkml:trace contextRef="#ctx0" brushRef="#br0">18798.000 6577.000 6566,'20.000'20.000'192,"-20.000"-20.000"-224,0.000 0.000 160,0.000 0.000 32,0.000 0.000-32,0.000 0.000 64,0.000 0.000 257,0.000 0.000 736,20.000 0.000-288,-20.000 0.000-449,0.000 0.000-31,0.000 0.000-1,0.000 0.000-256,0.000 0.000-192,0.000 0.000 0,20.000 0.000-224,-20.000 0.000-737,19.000 0.000-352,-19.000 0.000-65,0.000 0.000-191,0.000 0.000 640,0.000 0.000 833,0.000 0.000 192,0.000 0.000 160,0.000 0.000 545,-19.000 0.000 64,19.000 21.000 63,-20.000-21.000 33,0.000 19.000-320,0.000-19.000-225,0.000 19.000-224,-19.000 2.000-96,19.000-2.000-31,-20.000 2.000-1,1.000 18.000 0,-22.000-19.000 96,23.000 20.000 352,-3.000-1.000 257,-18.000-19.000-289,19.000 20.000-127,0.000-20.000 31,1.000 0.000 128,19.000 19.000-159,-21.000-19.000-161,23.000-20.000-160,-2.000 20.000 96,20.000 0.000-96,-20.000 0.000 64,20.000-20.000-64,0.000 19.000 0,-21.000 2.000 32,21.000-21.000-32,0.000 0.000 32,0.000 0.000 32,0.000 0.000-64,0.000 0.000-96,0.000 0.000-256,0.000 0.000-513,0.000 0.000-833,0.000 0.000-544,0.000-21.000-1602</inkml:trace>
  <inkml:trace contextRef="#ctx0" brushRef="#br0">18243.000 6637.000 1,'-20.000'0.000'1312,"0.000"0.000"642,20.000 0.000-641,0.000 0.000-769,0.000 0.000-127,0.000 0.000 384,0.000 0.000 256,0.000 0.000-65,20.000 19.000-255,-20.000-19.000-32,20.000 0.000-289,-20.000 0.000 1,18.000 21.000 191,-18.000-2.000 161,21.000 2.000 128,-1.000-2.000-321,20.000 1.000-319,-21.000 20.000-129,21.000-20.000-96,0.000 19.000-64,-1.000-19.000 96,1.000 20.000-64,-19.000 0.000 0,17.000-21.000 64,-18.000 1.000-64,1.000 20.000 32,-21.000-40.000 0,20.000 20.000-32,-20.000 0.000 96,0.000-20.000-96,0.000 0.000-64,0.000 0.000-545,-20.000 0.000-928,20.000 0.000-2179,-21.000 0.000-4546</inkml:trace>
  <inkml:trace contextRef="#ctx0" brushRef="#br0">18421.000 6776.000 2274,'0.000'0.000'0,"0.000"0.000"640,0.000 20.000 1090,-20.000-20.000-1025,20.000 20.000-385,0.000-20.000 256,0.000 20.000 129,20.000-20.000-128,-20.000 19.000-225,20.000-19.000-256,-1.000 20.000-96,1.000-20.000 32,0.000 0.000-32,-20.000 0.000-128,20.000-20.000 32,1.000 20.000-64,-21.000 0.000 192,0.000-19.000-64,0.000-1.000 64,0.000 20.000-160,0.000-20.000-225,-21.000 20.000 193,1.000 0.000 0,0.000-20.000 0,20.000 20.000 96,-20.000 20.000-32,1.000-20.000 128,19.000 20.000-96,0.000-20.000-129,0.000 20.000-255,19.000-20.000-641,1.000 0.000-1217</inkml:trace>
  <inkml:trace contextRef="#ctx0" brushRef="#br0">18541.000 6855.000 2626,'0.000'0.000'2979,"0.000"0.000"-8296</inkml:trace>
  <inkml:trace contextRef="#ctx0" brushRef="#br0">18541.000 6855.000 2722,'18.000'20.000'-897,"-18.000"-40.000"865,0.000 20.000-1760</inkml:trace>
  <inkml:trace contextRef="#ctx0" brushRef="#br0">18480.000 6875.000 1697,'0.000'0.000'4548,"0.000"0.000"-4740,0.000 0.000-96,0.000 0.000-4132</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0:52"/>
    </inkml:context>
    <inkml:brush xml:id="br0">
      <inkml:brushProperty name="width" value="0.05292" units="cm"/>
      <inkml:brushProperty name="height" value="0.05292" units="cm"/>
      <inkml:brushProperty name="color" value="#00ff00"/>
    </inkml:brush>
  </inkml:definitions>
  <inkml:trace contextRef="#ctx0" brushRef="#br0">18838.000 7312.000 1569,'0.000'0.000'1441,"0.000"0.000"-1537,0.000 0.000 961,0.000 20.000-64,20.000-20.000-64,-20.000 20.000-385,19.000-20.000-288,-19.000 20.000 0,0.000-1.000 352,20.000 1.000 225,-20.000 0.000-64,0.000 0.000-129,20.000 0.000 64,-20.000 0.000-223,0.000 19.000-97,0.000 1.000-96,0.000-19.000 0,0.000 17.000-32,0.000-17.000-32,0.000 19.000-32,20.000 0.000 0,-20.000-1.000 160,0.000 1.000 0,0.000 0.000 33,0.000 19.000-33,0.000-19.000 64,0.000 20.000 32,0.000-21.000-96,0.000 21.000 33,0.000-20.000 63,0.000 20.000-32,0.000-21.000 160,0.000 1.000 33,21.000 19.000-161,-21.000-18.000-96,0.000-2.000-64,0.000 21.000 0,0.000-21.000 65,0.000 1.000 63,0.000 19.000-32,-21.000-19.000 256,21.000 20.000 65,0.000-20.000-161,-20.000 19.000 65,20.000 1.000-97,0.000-1.000-32,0.000 1.000 0,0.000 0.000-127,0.000 0.000-129,0.000-1.000 64,0.000 1.000 64,0.000-1.000-32,0.000 1.000 0,0.000-21.000-96,0.000 21.000 128,0.000-1.000-64,-20.000 2.000-32,20.000-1.000 65,0.000-1.000-33,0.000 1.000 0,0.000-1.000 32,-20.000 1.000-32,20.000-1.000-96,0.000 1.000 64,0.000-20.000-32,0.000 19.000-32,0.000 1.000 64,0.000-21.000-64,0.000 21.000 64,0.000-20.000 64,-19.000 0.000 161,19.000-1.000-193,0.000 1.000 0,0.000 0.000-96,0.000-20.000 64,0.000 19.000-96,0.000-18.000 32,0.000 18.000 64,0.000-18.000-64,0.000-2.000-160,0.000-19.000 64,0.000 20.000-1,0.000-20.000-127,0.000 20.000-64,0.000-20.000-64,0.000 0.000-1,0.000 0.000 97,0.000 0.000 96,0.000 0.000 0,0.000 0.000-769,0.000 0.000-1185,0.000-20.000-1409,0.000 20.000-2083</inkml:trace>
  <inkml:trace contextRef="#ctx0" brushRef="#br0">18858.000 7253.000 704,'0.000'0.000'385,"0.000"0.000"575,0.000 0.000 514,0.000 0.000-1154,0.000 0.000-160,0.000 0.000 353,0.000 0.000-65,0.000 0.000-288,0.000 0.000 65,0.000 0.000-161,0.000 0.000-64,0.000 0.000-64,0.000 0.000 32,0.000 0.000 0,0.000 0.000 64,0.000 0.000 128,0.000 0.000-160,0.000 0.000 64,0.000 0.000-128,0.000 0.000 96,0.000 0.000-96,0.000 0.000-161,0.000 0.000-63,0.000 0.000-673,0.000 0.000-64,0.000 0.000 160,-20.000 0.000 513,20.000 0.000-224,0.000 19.000-289,0.000-19.000 578,0.000 0.000 287,0.000 0.000 0,0.000 0.000 0,0.000 0.000 0,0.000 0.000 0,0.000 0.000 0,0.000 0.000 0,0.000 0.000 0,0.000 0.000 0,0.000 0.000 0,20.000 0.000 0,-20.000 0.000 0,0.000 0.000 0</inkml:trace>
  <inkml:trace contextRef="#ctx0" brushRef="#br0">18858.000 7253.000 224,'0.000'39.000'704,"0.000"-39.000"-511,0.000 0.000-225,-20.000 0.000-129,20.000 0.000 129,0.000 0.000 0,0.000 20.000 96,0.000-20.000 353,0.000 0.000 512,0.000 0.000 32,0.000 0.000 32,0.000 0.000 320,0.000 0.000-320,0.000 0.000-481,0.000-20.000-448,0.000 20.000-128,0.000 0.000 64,-20.000 0.000 32,20.000 0.000 0,-20.000 0.000 0,20.000 0.000 32,-20.000 0.000 129,20.000 0.000 191,-19.000 0.000 96,-1.000 0.000-127,0.000 0.000-289,0.000 0.000-64,20.000 0.000 0,-39.000 0.000-160,19.000 0.000 31,0.000 0.000 97,-21.000 0.000 32,21.000 0.000 32,-19.000 0.000 0,19.000 0.000 33,-20.000 20.000-33,1.000-20.000 32,19.000 0.000-64,-20.000 0.000 0,1.000 0.000 0,-22.000 0.000 0,23.000 0.000 32,-3.000 0.000 0,-18.000 0.000-96,19.000 0.000 96,-39.000-20.000-32,20.000 20.000 0,-1.000 0.000-160,-19.000 0.000-97,18.000 0.000 129,-18.000-20.000 128,0.000 20.000-96,0.000-19.000 128,19.000 19.000-32,-20.000 0.000 64,22.000-20.000 256,-22.000 20.000-63,0.000-20.000-33,21.000 20.000-32,-20.000-20.000 0,0.000 20.000-96,-2.000 0.000-96,2.000-20.000 0,0.000 20.000 0,0.000 0.000 32,-2.000-19.000-32,-18.000 19.000 193,20.000 0.000 63,0.000 0.000-32,0.000-21.000-128,0.000 21.000 0,-2.000 0.000 0,2.000 0.000 32,0.000-19.000-128,0.000 19.000 0,-2.000 0.000 0,2.000 0.000 32,0.000-21.000 33,20.000 21.000-98,-21.000 0.000 98,1.000-19.000-33,20.000 19.000 32,-22.000 0.000-96,22.000-20.000 0,-20.000 20.000 64,19.000 0.000 0,-19.000 0.000-32,20.000 0.000 96,-2.000 0.000-64,2.000 0.000 64,0.000 0.000-32,-1.000 0.000 0,21.000 20.000-32,-21.000-20.000 64,21.000 0.000-32,19.000 0.000 128,-20.000 0.000 289,19.000 0.000-193,-17.000 0.000-128,18.000 0.000-128,-1.000 0.000 0,1.000 0.000-32,-19.000 0.000 0,19.000 0.000 0,-20.000 0.000 96,20.000 0.000 193,-19.000 0.000-1,-1.000 0.000-224,1.000 19.000-64,-1.000-19.000 32,-1.000 0.000-32,23.000 21.000 0,-23.000-21.000 0,21.000 0.000-32,0.000 0.000-513,20.000 0.000-1120,0.000 0.000-1378,0.000 0.000-1409</inkml:trace>
  <inkml:trace contextRef="#ctx0" brushRef="#br0">9190.000 6656.000 3747,'19.000'100.000'2082,"-19.000"-40.000"-1794,0.000 19.000 65,0.000-19.000 31,-19.000-1.000 481,19.000 1.000-321,0.000-20.000-287,19.000-21.000 63,-19.000 2.000 192,0.000-21.000 770,0.000-21.000-642,20.000 2.000-640,-20.000-21.000-288,0.000-20.000 128,20.000 20.000 224,-20.000 1.000-128,0.000 19.000 32,20.000-20.000-32,1.000 40.000 256,-3.000 0.000 128,23.000 0.000 321,-21.000 0.000 127,0.000 40.000-31,-2.000-20.000-32,3.000 19.000-321,-21.000-19.000-160,20.000 20.000-160,0.000 0.000-31,0.000-21.000-66,-20.000 21.000 1,0.000-19.000-320,20.000-2.000-577,-20.000-19.000-1281,0.000 20.000-1986</inkml:trace>
  <inkml:trace contextRef="#ctx0" brushRef="#br0">9666.000 6677.000 10153,'0.000'0.000'1089,"0.000"0.000"-1089,-20.000 19.000 128,20.000-19.000 673,0.000 21.000 384,-20.000 18.000-512,20.000 1.000-129,0.000 0.000-31,-19.000-1.000-65,19.000 21.000-63,19.000-21.000-193,-19.000 1.000-128,20.000 0.000 32,-20.000-1.000-96,20.000 1.000 0,1.000-19.000-64,-1.000-2.000-32,18.000 1.000-449,-17.000-20.000-1088,-1.000 0.000-1698,0.000 0.000-2051</inkml:trace>
  <inkml:trace contextRef="#ctx0" brushRef="#br0">9865.000 6895.000 7559,'0.000'0.000'1089,"20.000"20.000"-192,-20.000 0.000 1345,20.000 0.000-417,-1.000-1.000-607,21.000 1.000-514,-20.000 0.000-544,19.000 0.000-128,-19.000 0.000 32,20.000 0.000-160,-1.000-1.000-608,-19.000-19.000-706,0.000 0.000-1536,1.000 0.000-2564</inkml:trace>
  <inkml:trace contextRef="#ctx0" brushRef="#br0">10142.000 6836.000 8872,'-38.000'19.000'2370,"17.000"1.000"-2370,-19.000 20.000 1217,20.000 0.000 513,-19.000-1.000-481,-1.000 1.000-865,20.000 19.000-351,-19.000-19.000-194,39.000 0.000-575,0.000 0.000-770,0.000-20.000-1793,0.000-20.000-2691</inkml:trace>
  <inkml:trace contextRef="#ctx0" brushRef="#br0">10122.000 6557.000 14541,'0.000'0.000'417,"0.000"20.000"-610,20.000-20.000 962,0.000 41.000 416,21.000-22.000-288,-2.000 21.000-544,1.000 19.000-161,-1.000-19.000-224,1.000 20.000 32,-20.000-1.000 96,20.000 1.000 0,-40.000-21.000-224,19.000 21.000-32,-38.000 0.000-385,-1.000-20.000-736,-20.000 19.000-1954,0.000 0.000-5093</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1:18"/>
    </inkml:context>
    <inkml:brush xml:id="br0">
      <inkml:brushProperty name="width" value="0.05292" units="cm"/>
      <inkml:brushProperty name="height" value="0.05292" units="cm"/>
      <inkml:brushProperty name="color" value="#0000ff"/>
    </inkml:brush>
  </inkml:definitions>
  <inkml:trace contextRef="#ctx0" brushRef="#br0">17607.000 6001.000 3267,'0.000'0.000'1761,"0.000"0.000"-960,0.000-20.000 224,0.000 20.000 320,20.000 0.000-416,-20.000 0.000-352,0.000 0.000-225,0.000 0.000 128,0.000 0.000-63,0.000 20.000-129,0.000-20.000 64,0.000 0.000-95,0.000 20.000-161,0.000-20.000 0,19.000 19.000-32,-19.000 1.000-32,0.000 0.000 128,0.000 0.000-32,0.000 0.000-64,0.000 20.000-32,0.000-21.000-32,0.000 21.000 0,0.000-20.000 0,0.000 20.000-32,0.000-20.000 32,0.000 19.000 0,0.000-18.000 32,0.000 18.000-32,0.000 1.000 32,0.000-20.000 0,20.000 20.000 0,-20.000-1.000-32,0.000-19.000 32,0.000 20.000-32,0.000 0.000 33,0.000-21.000-33,0.000 21.000-33,0.000-19.000 33,0.000-2.000 0,20.000 21.000 0,-20.000-20.000 0,0.000 0.000 0,0.000 0.000 33,0.000-1.000-33,0.000 21.000 0,0.000-20.000 32,0.000-20.000-32,0.000 20.000-32,20.000 0.000-33,-20.000-1.000 65,0.000 1.000 32,0.000 0.000-32,0.000 0.000-32,0.000 0.000-32,0.000 0.000 64,0.000-20.000-64,0.000 19.000 0,-20.000 2.000 64,20.000-2.000-64,0.000-19.000 0,-20.000 21.000 64,20.000-2.000 96,0.000-19.000-96,0.000 20.000 32,0.000-20.000-32,0.000 20.000 32,0.000-20.000 0,0.000 20.000-64,0.000 0.000 64,0.000-20.000-32,0.000 19.000-32,0.000-19.000 0,0.000 20.000 64,0.000-20.000-32,0.000 20.000 0,0.000-20.000 0,0.000 20.000 32,0.000-20.000-64,0.000 20.000 32,0.000-20.000 32,0.000 20.000-32,0.000-1.000 0,0.000 1.000 0,0.000 0.000 32,0.000 0.000 0,0.000 20.000 32,0.000-21.000-64,0.000 22.000 0,0.000-22.000 0,0.000 21.000 0,0.000-21.000 97,20.000 22.000-33,-20.000-21.000 96,0.000 20.000 0,0.000-21.000-32,0.000 21.000-64,0.000 0.000 0,0.000-20.000-32,0.000 19.000-32,-20.000 1.000 64,20.000 0.000-32,0.000 0.000-32,0.000-1.000 0,0.000 1.000 32,0.000 0.000-32,0.000-20.000 32,0.000 19.000 0,0.000 1.000-32,0.000 0.000-32,0.000 0.000 96,20.000-1.000-64,-20.000 2.000 32,0.000-2.000 32,0.000 0.000 33,0.000 2.000-1,0.000-2.000 64,0.000 1.000-96,0.000-1.000-32,0.000 1.000-32,0.000 0.000 32,0.000 0.000-32,0.000 0.000-32,0.000-1.000 64,0.000 1.000-32,0.000 0.000 0,0.000-1.000 64,0.000 1.000 0,0.000 0.000 0,0.000 0.000-32,0.000 20.000-64,0.000-21.000 32,20.000 1.000 32,-20.000 0.000 0,0.000-1.000-32,21.000 1.000 192,-21.000 0.000-160,0.000-1.000 32,18.000 2.000 1,-18.000-22.000-33,0.000 21.000 0,20.000 0.000 0,-20.000-20.000-32,21.000 20.000 32,-21.000-21.000 0,0.000 21.000 64,20.000-20.000-96,-20.000 0.000 96,0.000 20.000-96,0.000-20.000 64,20.000-1.000-96,-20.000 1.000 32,0.000 0.000 32,0.000 0.000 0,0.000 0.000-64,20.000 0.000 32,-20.000-1.000 32,0.000 2.000-32,0.000-2.000 0,0.000 1.000 96,0.000 0.000-96,0.000-20.000 64,0.000 20.000-64,19.000 0.000 64,-19.000 0.000-64,0.000-20.000 32,20.000 20.000 32,-20.000-20.000-96,0.000 19.000 128,20.000 1.000 32,-20.000-20.000 33,0.000 21.000 31,0.000-21.000 0,20.000 19.000-64,-20.000-19.000-64,0.000 20.000-64,0.000 0.000 0,0.000-20.000 0,20.000 0.000 0,-20.000 19.000 0,0.000-19.000 32,0.000 0.000 0,0.000 0.000 0,0.000 21.000-32,0.000-21.000 0,19.000 20.000 0,-19.000-20.000 0,0.000 19.000 0,0.000 1.000 0,20.000 0.000 0,-20.000-20.000-32,20.000 20.000 64,-20.000 0.000-64,20.000-20.000 32,-20.000 20.000 32,20.000-20.000-32,-20.000 19.000 0,0.000-19.000 32,0.000 21.000-32,19.000-21.000-32,-19.000 19.000 64,0.000-19.000-32,20.000 0.000-32,-20.000 20.000 32,0.000-20.000-128,0.000 0.000-32,0.000 0.000-96,0.000 0.000 128,0.000 0.000 64,0.000 0.000 31,0.000 0.000 33,0.000 0.000 0,0.000 0.000-96,-20.000 0.000 0,20.000 20.000-224,0.000-20.000-96,0.000 0.000-97,20.000 0.000-63,-20.000 0.000-33,0.000 0.000-224,0.000 0.000 0,0.000 0.000 353,0.000 0.000 96,0.000 0.000 223,0.000 0.000-191,0.000 0.000-449,0.000 20.000 161,-20.000-20.000-962,20.000 0.000-2818</inkml:trace>
  <inkml:trace contextRef="#ctx0" brushRef="#br0">18004.000 10353.000 5381,'0.000'-20.000'2338,"0.000"20.000"-897,0.000 0.000 449,0.000 0.000-256,0.000 0.000-545,0.000 0.000-481,0.000 0.000-352,0.000 0.000 161,0.000 0.000 63,0.000 20.000-192,20.000-20.000 129,-20.000 19.000-33,20.000 2.000-128,-20.000 18.000-31,19.000 1.000 127,-19.000-1.000 32,20.000 1.000-159,-20.000 20.000-33,0.000-1.000-64,0.000 1.000-128,0.000-20.000 128,0.000 0.000-64,20.000-1.000-32,-20.000-19.000-32,0.000 0.000 32,0.000-20.000-64,0.000 20.000-32,0.000-20.000-192,0.000-20.000-161,0.000 20.000-383,0.000-20.000-738,0.000 0.000-544,0.000 1.000-2082,-20.000-1.000-4868</inkml:trace>
  <inkml:trace contextRef="#ctx0" brushRef="#br0">17587.000 5902.000 3171,'0.000'0.000'1857,"0.000"0.000"-1697,0.000 0.000 1346,0.000 0.000 1056,0.000 0.000-1697,0.000 0.000-641,0.000 0.000 385,0.000 0.000 96,0.000 0.000-321,0.000 0.000-320,-20.000 0.000 128,20.000 0.000 0,0.000 0.000-128,0.000 0.000-64,-20.000 0.000-32,20.000 0.000-64,-19.000 0.000-224,-1.000 0.000-289,0.000 0.000 193,0.000 0.000 384,0.000-20.000-256,-19.000 20.000-289,-2.000 0.000 449,3.000 0.000 160,-3.000 0.000-160,1.000 0.000 0,1.000 0.000 32,-1.000 0.000-64,1.000 0.000 96,-21.000 0.000 64,1.000 0.000 0,19.000 0.000 0,-19.000 0.000-97,-2.000 0.000 65,2.000 0.000-32,-1.000 0.000 0,1.000 0.000 64,0.000 20.000-32,19.000-20.000 96,-19.000 0.000-128,18.000 0.000 64,-17.000 0.000-128,17.000 0.000-32,1.000 0.000-32,1.000 0.000 64,-1.000 0.000 96,1.000 0.000 32,-1.000 0.000 160,-1.000 0.000 64,3.000 0.000-32,-23.000 0.000-96,23.000 0.000 32,-3.000 0.000 1,-18.000 0.000-162,19.000 0.000 33,0.000 0.000 129,-19.000 0.000-33,18.000 0.000-64,3.000 0.000 0,-3.000 0.000 0,3.000 0.000-32,-3.000 0.000-32,1.000 0.000 0,1.000 0.000 64,-1.000 0.000 32,20.000 0.000-64,-19.000 0.000 96,-1.000 0.000 288,20.000 0.000-127,-19.000 0.000-193,-2.000 0.000 128,-17.000 0.000 32,17.000 0.000-128,1.000-20.000 192,-19.000 20.000 225,19.000 0.000-65,-19.000 0.000 65,19.000 0.000-129,1.000 0.000-64,-2.000 0.000-31,21.000 0.000 31,-18.000-21.000-96,-3.000 21.000-128,2.000 0.000 225,-1.000 0.000-193,20.000 0.000-32,-19.000 0.000-32,19.000 0.000 0,0.000 0.000-64,0.000 0.000 0,0.000 0.000 0,1.000 0.000 0,-21.000 0.000 0,20.000 0.000 0,-1.000 0.000 32,1.000 0.000-64,2.000 0.000 32,-2.000 0.000 32,-21.000 0.000-64,21.000 21.000-32,20.000-21.000 64,-19.000 0.000-64,19.000 0.000 0,-20.000 0.000-96,20.000 0.000-33,0.000 0.000 65,-20.000 0.000 64,20.000 0.000-128,-20.000 20.000 160,20.000-20.000-32,-20.000 0.000-417,20.000 0.000-255,-19.000 0.000-353,19.000 0.000-865,0.000 0.000-1249</inkml:trace>
  <inkml:trace contextRef="#ctx0" brushRef="#br0">13955.000 5882.000 6534,'0.000'0.000'2306,"20.000"0.000"-2370,-2.000 0.000 1858,23.000 0.000 352,18.000-21.000-1154,1.000 21.000-831,-1.000-19.000-65,1.000 19.000-96,-1.000 0.000 0,0.000 0.000-64,-18.000 0.000-257,19.000 19.000-1376,-21.000-19.000-1058,1.000 0.000 257,-20.000 21.000-577,-20.000-21.000-448</inkml:trace>
  <inkml:trace contextRef="#ctx0" brushRef="#br0">9091.000 5803.000 10057,'0.000'19.000'-384,"0.000"20.000"352,19.000 21.000 352,-19.000 0.000 256,20.000 19.000-191,0.000 21.000-353,0.000 0.000 32,0.000-22.000-32,-1.000 2.000 32,1.000-40.000 96,0.000 0.000 96,-20.000-21.000 1,0.000-19.000 415,0.000 0.000 1378,0.000-19.000-1633,0.000-21.000-385,-20.000-20.000-32,20.000 21.000-64,-20.000-21.000 0,20.000 21.000-321,20.000-2.000 193,-20.000 1.000 32,20.000 21.000 32,21.000-1.000 128,-23.000 20.000 224,2.000 20.000 224,21.000-20.000 65,-21.000 40.000-65,-2.000-21.000-127,3.000 22.000-65,-1.000-22.000-128,0.000 21.000-64,0.000 0.000-96,0.000-20.000-320,-20.000-1.000-641,0.000 1.000-1025,19.000 0.000-1762,-19.000-20.000-4323</inkml:trace>
  <inkml:trace contextRef="#ctx0" brushRef="#br0">9607.000 5742.000 14509,'-20.000'20.000'256,"20.000"1.000"-223,-20.000 18.000 927,20.000 21.000 226,0.000-1.000-706,0.000 21.000-288,0.000-1.000 32,0.000 0.000-160,20.000 2.000-96,0.000-22.000 0,19.000-19.000-64,2.000-1.000-192,-3.000-19.000-289,3.000-20.000-255,-1.000 0.000-706,19.000-20.000-1441,-39.000 1.000-3299</inkml:trace>
  <inkml:trace contextRef="#ctx0" brushRef="#br0">9865.000 6021.000 13516,'-20.000'19.000'673,"40.000"-19.000"-705,-20.000 20.000 1025,20.000 0.000 352,0.000 0.000-608,19.000-20.000-513,1.000 20.000-256,-1.000 0.000-160,1.000 0.000-64,1.000-20.000-865,-3.000 19.000-1410,-18.000-19.000-2978</inkml:trace>
  <inkml:trace contextRef="#ctx0" brushRef="#br0">10023.000 5861.000 2017,'-19.000'60.000'10122,"-1.000"-20.000"-10058,0.000 0.000 833,0.000 19.000 865,0.000 1.000-994,-19.000-1.000-672,39.000 1.000-192,-20.000-20.000-544,20.000 0.000-994,20.000-21.000-1249,0.000 2.000-2754</inkml:trace>
  <inkml:trace contextRef="#ctx0" brushRef="#br0">10104.000 5623.000 15310,'58.000'40.000'641,"-17.000"0.000"-353,-2.000-20.000-32,21.000 40.000 32,-21.000-1.000 1,-19.000 1.000-33,20.000 19.000-512,-40.000 20.000-897,20.000 0.000-705,-20.000-18.000-3427</inkml:trace>
  <inkml:trace contextRef="#ctx0" brushRef="#br0">8138.000 4888.000 1249,'20.000'-20.000'1217,"-20.000"20.000"128,0.000 0.000 289,0.000 0.000-353,0.000 0.000-576,0.000 0.000-65,0.000 0.000 161,0.000 0.000-160,0.000 0.000-225,0.000 0.000-128,0.000 0.000-224,0.000 0.000-96,0.000 0.000 96,0.000 0.000 64,0.000 20.000 257,0.000 0.000 159,0.000-20.000-159,0.000 20.000-33,0.000 20.000 32,0.000-21.000-448,0.000 21.000 160,20.000 0.000 161,-20.000 0.000 159,0.000 19.000 64,0.000 21.000 1,0.000-20.000-161,0.000-1.000-128,0.000 21.000-160,0.000-21.000 32,19.000 1.000 1,-19.000-21.000-33,0.000 21.000 64,0.000-20.000-64,0.000-1.000 32,0.000 2.000-64,0.000-21.000 32,20.000 19.000 0,-20.000-20.000-64,0.000 2.000 0,0.000-21.000 0,0.000 0.000-321,0.000 0.000-447,0.000 0.000-930,0.000 0.000-1441,0.000-21.000-4164</inkml:trace>
  <inkml:trace contextRef="#ctx0" brushRef="#br0">8079.000 5643.000 6245,'0.000'20.000'97,"0.000"-20.000"-97,0.000 21.000 576,18.000-2.000 673,3.000 1.000-256,-1.000-1.000-224,0.000 22.000-64,0.000-21.000 352,-1.000-1.000-225,1.000 1.000-415,0.000-1.000-161,20.000 2.000-96,-21.000-21.000-64,1.000 0.000 32,0.000 0.000 0,0.000-21.000 33,-20.000 2.000-257,20.000-1.000-33,-1.000 1.000-223,-19.000-22.000-641,0.000 2.000-2082,0.000 0.000-4996</inkml:trace>
  <inkml:trace contextRef="#ctx0" brushRef="#br0">7998.000 4948.000 2498,'20.000'0.000'3427,"-20.000"0.000"-2850,0.000-20.000 480,0.000 20.000 929,0.000-20.000-705,-20.000 0.000-865,20.000 20.000-288,0.000-20.000 225,0.000 20.000 351,0.000-19.000-319,20.000 19.000-257,-20.000 0.000-160,21.000-20.000 64,-21.000 20.000-64,20.000-21.000 32,0.000 21.000 0,-2.000 0.000-96,3.000 0.000-97,-21.000 0.000 1,0.000 0.000 64,20.000 21.000 192,-20.000-1.000 64,0.000 19.000-128,20.000-19.000-224,-20.000 0.000-673,20.000-20.000-1409,-1.000 0.000-6502</inkml:trace>
  <inkml:trace contextRef="#ctx0" brushRef="#br0">7245.000 5246.000 3747,'-41.000'0.000'1281,"21.000"-20.000"417,20.000 20.000-641,-18.000 0.000-32,18.000 0.000 128,0.000 0.000-480,0.000 0.000-545,0.000 0.000-64,0.000 0.000 352,18.000 0.000-31,-18.000 0.000-161,20.000 20.000-96,-20.000-20.000 192,21.000 39.000 449,-21.000 2.000-225,20.000 17.000-191,-20.000 22.000 31,20.000 0.000-160,-20.000 19.000-96,0.000 0.000-64,0.000 1.000-64,0.000-21.000 65,0.000-19.000-97,18.000 19.000-1,-18.000-19.000-63,0.000-1.000-128,21.000-19.000-96,-21.000 1.000-193,20.000-22.000-351,-20.000 1.000-514,0.000 0.000-287,0.000-1.000 63,0.000-19.000-832,0.000 0.000-2883</inkml:trace>
  <inkml:trace contextRef="#ctx0" brushRef="#br0">7204.000 6140.000 8904,'41.000'60.000'32,"-21.000"-41.000"-32,-2.000 22.000 192,3.000-22.000-96,-1.000 1.000-64,0.000 0.000 64,0.000-1.000 289,-20.000-19.000 512,19.000 0.000 96,1.000-19.000-193,-20.000-1.000-672,0.000-19.000-704,0.000 18.000-1154,0.000-18.000-1153,0.000-1.000-4323</inkml:trace>
  <inkml:trace contextRef="#ctx0" brushRef="#br0">6887.000 5584.000 2466,'20.000'39.000'576,"-20.000"-19.000"-576,20.000 0.000 96,-20.000 20.000 961,20.000-1.000 97,-20.000 2.000-33,0.000 18.000-353,19.000 1.000-95,-19.000 19.000-64,0.000 0.000-353,0.000-19.000-224,0.000-1.000 0,20.000-19.000 0,-20.000 1.000-32,0.000-2.000 32,0.000-19.000-64,0.000-1.000-352,0.000 2.000-449,0.000-21.000-192,0.000 20.000-320,0.000-20.000-1602</inkml:trace>
  <inkml:trace contextRef="#ctx0" brushRef="#br0">6927.000 6219.000 480,'39.000'41.000'160,"-39.000"-41.000"-128,20.000 0.000 513,-20.000 19.000 448,20.000-19.000 416,0.000 0.000-576,-20.000 0.000-33,20.000-19.000 418,-20.000-2.000-610,20.000 1.000-800,-20.000 1.000-2338</inkml:trace>
  <inkml:trace contextRef="#ctx0" brushRef="#br0">6451.000 5723.000 672,'0.000'19.000'2242,"0.000"1.000"-576,19.000 21.000-1,-19.000 17.000-704,20.000 2.000-160,0.000 20.000-128,-20.000 19.000-513,0.000-20.000 32,20.000 21.000 32,-20.000-20.000 257,20.000-21.000-161,-20.000-19.000-128,19.000 0.000 0,-19.000-1.000-96,0.000-39.000-128,0.000 20.000-448,20.000-20.000-1346,-20.000 0.000-896</inkml:trace>
  <inkml:trace contextRef="#ctx0" brushRef="#br0">6053.000 6279.000 4868,'0.000'0.000'737,"0.000"0.000"-833,0.000 0.000 1281,0.000 0.000 609,0.000 0.000-1026,0.000 20.000-255,0.000 0.000-129,0.000-1.000 33,0.000 22.000-225,20.000-22.000-192,-20.000 21.000-225,0.000 0.000-1088,20.000-1.000-737,-20.000 1.000-576,0.000 0.000-1186</inkml:trace>
  <inkml:trace contextRef="#ctx0" brushRef="#br0">6986.000 6478.000 3619,'0.000'0.000'2018,"0.000"0.000"-128,0.000 0.000 352,0.000 0.000-1025,0.000 0.000-1057,0.000 0.000 96,0.000 20.000 641,20.000 19.000-192,-20.000 1.000-97,0.000 1.000-255,20.000 18.000 63,-20.000-19.000-64,0.000 19.000 1,0.000 1.000-129,20.000-21.000-160,-20.000 21.000-32,0.000-21.000 0,0.000 1.000-64,0.000 0.000-64,0.000-20.000-481,20.000-20.000-672,-20.000 19.000-1313,0.000-19.000-929</inkml:trace>
  <inkml:trace contextRef="#ctx0" brushRef="#br0">7304.000 6260.000 7783,'-21.000'0.000'801,"21.000"19.000"-865,-18.000-19.000 512,18.000 20.000 929,0.000 19.000-448,0.000 2.000-288,0.000-2.000 192,18.000 21.000 160,-18.000-1.000-65,0.000 41.000-543,0.000-20.000-257,0.000 19.000-96,0.000-20.000 0,0.000 0.000 32,0.000 1.000-128,0.000-1.000-32,21.000-39.000 0,-21.000 20.000-225,0.000-40.000-287,20.000 19.000-161,-20.000-19.000-320,20.000-20.000-1121,-20.000 0.000-1089</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2:59:19"/>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11175.000 2762.000 5637,'0.000'20.000'544,"0.000"-20.000"-255,0.000 0.000 1184,0.000-20.000 161,0.000 20.000-994,20.000 0.000-320,-20.000 0.000 33,0.000 0.000-129,20.000 0.000 32,-20.000 0.000-160,20.000 0.000-32,-20.000 0.000 97,19.000 0.000 31,-19.000 0.000 32,20.000 0.000 64,0.000 0.000 33,0.000 0.000-97,1.000 0.000 0,17.000 0.000-32,23.000 0.000-64,-2.000-20.000-96,0.000 20.000-64,40.000 0.000 64,0.000 0.000-32,20.000 0.000 32,1.000 0.000 32,19.000 0.000 193,19.000 0.000 95,2.000 0.000 0,-22.000 0.000 225,22.000 0.000 31,-2.000-21.000-95,2.000 21.000-193,-22.000-19.000 1,1.000-1.000-65,-19.000 20.000-32,17.000 0.000-96,-37.000 0.000-32,-1.000 0.000-96,-18.000-20.000-224,-43.000 20.000-673,3.000 0.000-352,-21.000 20.000-1506,-20.000-20.000-3491</inkml:trace>
  <inkml:trace contextRef="#ctx0" brushRef="#br0">5716.000 5067.000 5252,'0.000'20.000'3588,"0.000"-40.000"-3492,0.000 20.000 32,0.000 0.000 673,0.000 0.000 768,0.000 0.000-896,0.000 0.000-353,0.000 0.000-31,20.000 0.000 159,-20.000 0.000-32,0.000 0.000-191,0.000 0.000-1,19.000 0.000 32,-19.000 0.000 0,20.000 0.000 97,-20.000 0.000-1,20.000 20.000-64,0.000-20.000-96,19.000 0.000 1,1.000 0.000-65,1.000 0.000-64,18.000-20.000 32,0.000 20.000-96,21.000 0.000 64,-1.000 0.000-64,20.000-20.000-32,1.000 20.000 32,-1.000 0.000 0,20.000 0.000 0,-20.000 0.000 0,21.000 0.000 0,18.000 0.000-32,22.000 0.000 32,-2.000 0.000 0,1.000 0.000 0,-1.000 0.000 0,21.000 0.000 0,1.000 0.000 32,-2.000 0.000 0,0.000 0.000-32,41.000 0.000 0,-21.000-20.000 32,41.000 20.000-32,-22.000 0.000 0,2.000 0.000 64,-1.000 0.000-32,1.000-20.000 64,-1.000 20.000 64,-39.000 0.000 0,19.000 0.000 257,-38.000 0.000-33,-2.000 0.000-31,0.000 0.000-225,-18.000 0.000-32,-41.000-20.000-128,-20.000 20.000 96,-19.000 0.000-128,-39.000 0.000-577,-21.000-19.000-896,-21.000 19.000-1795,1.000 0.000-4739</inkml:trace>
  <inkml:trace contextRef="#ctx0" brushRef="#br1">16178.000 1529.000 2081,'-41.000'21.000'2883,"23.000"-21.000"-1217,-2.000 20.000 672,0.000-20.000-576,-1.000 0.000-449,21.000 0.000-160,-20.000-20.000-160,20.000 20.000-128,0.000 0.000-129,0.000 0.000-95,0.000 0.000-257,0.000 0.000 65,20.000 0.000-97,1.000 0.000-128,19.000 0.000-63,-1.000-21.000-33,21.000 21.000-64,-1.000 0.000 0,0.000-19.000 0,1.000-1.000-128,-1.000 20.000 96,2.000 0.000-160,-2.000-20.000 64,-19.000 1.000-513,19.000 19.000-224,-39.000 0.000-448,19.000-21.000-577,-39.000 21.000-544,20.000 0.000-1057,-20.000 0.000-4260</inkml:trace>
  <inkml:trace contextRef="#ctx0" brushRef="#br1">16475.000 1490.000 4580,'-40.000'39.000'288,"22.000"-18.000"96,-3.000-1.000 898,21.000-1.000 63,0.000 1.000-160,21.000 0.000-416,-21.000 0.000 32,18.000 0.000-193,2.000 0.000-223,0.000 19.000-97,21.000-19.000-160,-23.000 20.000-64,3.000 0.000 96,-21.000-21.000-32,20.000 21.000 0,-20.000 1.000 257,0.000-2.000 351,0.000 1.000 65,-41.000 0.000 96,23.000-21.000-32,-23.000 1.000-193,1.000 0.000-287,-19.000-20.000-129,19.000 20.000-160,1.000-20.000-96,-1.000 20.000-32,20.000-20.000-192,1.000 0.000-353,-1.000 20.000-672,20.000-40.000-1185,0.000 20.000-3492</inkml:trace>
  <inkml:trace contextRef="#ctx0" brushRef="#br1">17310.000 1490.000 3875,'0.000'0.000'2467,"0.000"0.000"-2564,-21.000 0.000 802,1.000 20.000 801,0.000 20.000-161,1.000-1.000-64,-1.000 1.000 160,0.000 20.000 129,0.000 19.000-705,0.000 0.000-289,20.000 2.000-191,0.000 18.000-97,0.000-40.000-128,40.000 1.000-128,-20.000-21.000 64,0.000 1.000-96,-1.000-20.000-160,1.000 0.000-481,0.000 1.000-672,1.000-21.000-1698,-1.000 0.000-5829</inkml:trace>
  <inkml:trace contextRef="#ctx0" brushRef="#br1">17706.000 1768.000 12075,'21.000'0.000'-160,"-21.000"-20.000"864,0.000 20.000 1154,-21.000 0.000-1570,1.000 0.000-320,20.000 0.000 64,-40.000 20.000 33,21.000 0.000 95,-1.000 1.000-96,0.000 17.000 0,0.000 2.000 32,20.000 20.000 32,0.000 0.000-96,20.000-20.000 64,0.000 19.000-64,19.000-19.000 96,21.000-20.000-64,-21.000-1.000 32,22.000-19.000 33,-2.000 0.000 127,-19.000 0.000-32,19.000-19.000-32,-19.000-1.000 0,0.000-20.000-192,-21.000 0.000 129,1.000 1.000-1,-20.000 19.000-96,-20.000-20.000-32,20.000 20.000 32,-19.000 1.000-32,-21.000-1.000-32,20.000-1.000 32,-39.000 2.000 32,19.000-2.000 0,-19.000 2.000-32,-2.000 0.000-64,2.000 19.000 32,19.000 0.000-129,1.000 0.000-31,19.000 19.000-32,0.000 0.000-128,20.000 2.000-33,20.000-2.000 161,19.000 22.000-64,21.000-22.000 192,-1.000 1.000-64,2.000 0.000 32,-2.000-20.000-289,-19.000 20.000-480,-20.000-20.000-1185,19.000 0.000-2210</inkml:trace>
  <inkml:trace contextRef="#ctx0" brushRef="#br1">18401.000 2086.000 576,'0.000'0.000'769,"0.000"0.000"1057,0.000-20.000 608,0.000 20.000-737,0.000 0.000-159,0.000 0.000-97,-20.000 0.000-128,20.000 0.000-320,-20.000 0.000-576,20.000 0.000-353,-19.000 0.000-96,19.000 20.000-32,0.000 0.000 64,0.000 0.000-32,0.000 0.000 64,19.000 19.000-64,-19.000-19.000 0,20.000 20.000 64,0.000-20.000-32,20.000 1.000-128,-21.000-2.000 32,21.000-19.000 160,1.000 0.000 160,-23.000-19.000 384,2.000-2.000 193,0.000 1.000-128,-20.000 0.000-33,0.000-20.000-159,-20.000 21.000-161,0.000-1.000-128,2.000 0.000-96,-3.000 0.000-96,-19.000 20.000-32,20.000 0.000-256,1.000 0.000-545,-1.000 0.000-928,20.000 0.000-2051,0.000 20.000-6276</inkml:trace>
  <inkml:trace contextRef="#ctx0" brushRef="#br1">18858.000 2245.000 13260,'19.000'20.000'32,"-19.000"1.000"705,0.000-2.000 800,0.000 0.000-1024,0.000 2.000-481,-19.000 19.000-353,-1.000-1.000-255,-20.000-19.000-193,20.000 19.000-960,1.000-19.000-1955</inkml:trace>
  <inkml:trace contextRef="#ctx0" brushRef="#br1">19513.000 1649.000 11691,'-21.000'-20.000'256,"3.000"20.000"-288,-2.000 0.000 544,-21.000 0.000-159,1.000 20.000-321,21.000 0.000-64,-21.000 0.000 32,0.000 19.000-32,21.000 1.000 96,-1.000 20.000 32,20.000-1.000 128,0.000 21.000 96,39.000-20.000-64,1.000-1.000-159,0.000-19.000 31,19.000 0.000-96,20.000-21.000 160,-18.000 1.000 0,-2.000-20.000 160,1.000 0.000 129,-21.000-20.000-33,1.000 1.000-95,-1.000-21.000 31,-19.000 0.000-160,-20.000-19.000-32,0.000 19.000-63,-20.000-19.000-129,1.000 18.000-161,-21.000 22.000 97,20.000-21.000 32,-39.000 21.000 64,19.000-22.000 32,-39.000 21.000-64,20.000 20.000 128,-2.000 0.000-31,21.000 0.000-97,1.000 0.000-64,19.000 20.000 31,20.000 0.000 66,0.000 20.000 63,20.000-21.000 32,0.000 2.000-32,39.000 19.000 32,20.000-20.000-32,-18.000-1.000-160,-2.000 1.000-256,1.000-20.000-449,-41.000 20.000-1057,1.000-20.000-2466</inkml:trace>
  <inkml:trace contextRef="#ctx0" brushRef="#br1">20069.000 2205.000 11242,'0.000'0.000'-192,"0.000"20.000"1089,0.000-20.000 1313,0.000 20.000-929,0.000 0.000-512,0.000 20.000-225,0.000-21.000-159,19.000 2.000-161,-19.000-2.000-128,0.000 2.000-64,0.000-2.000-64,0.000 1.000-384,0.000-20.000-1250,20.000 0.000-2017,-20.000 0.000-5702</inkml:trace>
  <inkml:trace contextRef="#ctx0" brushRef="#br1">20585.000 2205.000 12203,'-20.000'20.000'-128,"20.000"-20.000"865,0.000 20.000 1249,0.000-20.000-1538,0.000 20.000-352,0.000 20.000-128,-20.000-21.000-320,20.000 2.000-641,0.000-2.000-705,0.000 21.000-1441,-20.000-40.000-3843</inkml:trace>
  <inkml:trace contextRef="#ctx0" brushRef="#br1">21001.000 1847.000 15246,'60.000'-59.000'1249,"-39.000"39.000"-1954,-21.000 0.000 1346,0.000 0.000-289,-21.000 0.000-448,21.000 1.000-192,-40.000 19.000-64,20.000 0.000 160,1.000 19.000 127,-21.000 1.000 1,20.000 20.000 0,0.000 1.000 32,1.000 18.000 32,19.000 1.000-128,19.000-1.000-32,41.000 1.000 128,-21.000-21.000-32,21.000-19.000 160,-19.000 0.000 0,18.000-20.000 128,-19.000 0.000 161,-1.000-20.000-129,1.000 0.000-64,-20.000 0.000-96,-1.000-19.000-64,1.000-1.000-128,-20.000 0.000-256,0.000 1.000-193,0.000-1.000 65,-20.000 19.000 480,1.000-17.000 96,-1.000 17.000 0,-40.000-19.000 0,21.000 20.000 128,-22.000 20.000-64,2.000 0.000-95,19.000 0.000-33,1.000 20.000-32,19.000 0.000 32,0.000 21.000 64,20.000-22.000-160,20.000 21.000 64,19.000 0.000-64,21.000-20.000-353,19.000 19.000-608,-18.000-19.000-1505,-2.000-20.000-5222</inkml:trace>
  <inkml:trace contextRef="#ctx0" brushRef="#br1">21478.000 2027.000 14926,'39.000'20.000'-128,"-19.000"-20.000"832,0.000 19.000 289,21.000-19.000-673,-23.000 0.000-320,-18.000 20.000-288,21.000-20.000-32,-21.000 20.000 288,-21.000 0.000-96,21.000 0.000-97,-18.000 0.000 225,-2.000-1.000 0,20.000-19.000-96,0.000 20.000 32,0.000 0.000 64,0.000-20.000 64,0.000 20.000-64,20.000-20.000 0,-2.000 0.000-192,3.000 20.000-384,-1.000-20.000-866,0.000 0.000-1729,-20.000 0.000-4804</inkml:trace>
  <inkml:trace contextRef="#ctx0" brushRef="#br1">21995.000 2166.000 14862,'0.000'39.000'192,"-41.000"-19.000"96,21.000 0.000 1634,2.000 0.000-1217,-23.000 1.000-738,21.000-2.000-191,20.000 0.000 0,-20.000-19.000-673,0.000 21.000-1185,20.000-21.000-2242,0.000 0.000-5860</inkml:trace>
  <inkml:trace contextRef="#ctx0" brushRef="#br1">22213.000 2185.000 16976,'19.000'0.000'480,"-19.000"20.000"-1057,0.000-20.000 1058,0.000 0.000-449,0.000 0.000-1730,20.000 0.000-2337,-20.000 0.000-5735</inkml:trace>
  <inkml:trace contextRef="#ctx0" brushRef="#br1">22450.000 2245.000 12011,'21.000'20.000'-1313,"-1.000"-40.000"1249,-20.000 20.000 1153,0.000 0.000-1378,20.000-20.000-3074</inkml:trace>
  <inkml:trace contextRef="#ctx0" brushRef="#br1">22649.000 2245.000 9064,'0.000'0.000'4677,"0.000"0.000"-5062,0.000 0.000 994,0.000 0.000-641,0.000 0.000-2883,20.000 0.000-7559</inkml:trace>
  <inkml:trace contextRef="#ctx0" brushRef="#br1">22928.000 2265.000 18001,'59.000'21.000'32,"-59.000"-21.000"1249,0.000 19.000 480,0.000-19.000-800,-20.000 19.000-897,-19.000 2.000-864,-21.000-2.000-1410,1.000 21.000-3428</inkml:trace>
  <inkml:trace contextRef="#ctx0" brushRef="#br1">23523.000 1868.000 11274,'-20.000'-21.000'160,"20.000"21.000"673,-20.000-19.000 769,20.000 0.000-930,0.000-2.000-351,-20.000 21.000 31,20.000 0.000-352,-20.000 0.000 128,1.000 0.000-32,-1.000 0.000-96,0.000 21.000-32,-21.000 17.000 0,3.000 2.000 0,18.000 40.000 0,-1.000 0.000-32,21.000-21.000-32,41.000 1.000-96,-21.000-21.000 128,19.000-19.000 96,1.000 0.000 0,-1.000 0.000 32,1.000-20.000 96,20.000 21.000 64,20.000-42.000 0,-22.000 21.000 1,22.000-40.000 127,-20.000 0.000-96,-21.000 1.000-128,1.000-1.000 160,-20.000-19.000-63,-20.000 19.000-65,-20.000-20.000-64,-20.000 0.000-96,1.000 1.000 96,-21.000 19.000-128,1.000 0.000-32,-20.000 20.000 64,18.000 20.000-64,2.000 0.000 0,19.000 20.000 0,1.000 0.000-32,19.000 21.000 64,20.000-3.000-32,20.000 2.000 0,-1.000 1.000-97,41.000-22.000 129,-20.000 21.000 0,19.000-20.000 0,0.000 0.000-160,2.000 0.000-481,-2.000-1.000-736,-19.000-19.000-2146,-1.000 0.000-7047</inkml:trace>
  <inkml:trace contextRef="#ctx0" brushRef="#br1">24157.000 2166.000 6277,'0.000'39.000'2851,"0.000"1.000"-2563,0.000-20.000 1826,0.000 1.000-1121,-18.000 17.000-800,18.000-38.000-97,0.000 21.000 160,0.000-2.000 769,0.000-19.000-353,0.000-19.000-511,0.000 19.000-65,18.000-21.000-64,-18.000-17.000-64,21.000 17.000-160,-1.000 1.000-97,0.000-20.000 161,0.000 20.000 0,-20.000 1.000 64,0.000-1.000 64,19.000 20.000 256,1.000 0.000 257,0.000 20.000 31,0.000-1.000-127,-20.000 1.000-129,20.000 0.000-256,-20.000 0.000-96,0.000 21.000-417,19.000-22.000-480,-19.000 0.000-800,20.000 2.000-513,0.000-2.000-1890</inkml:trace>
  <inkml:trace contextRef="#ctx0" brushRef="#br1">24475.000 1490.000 12940,'-39.000'-60.000'0,"19.000"40.000"128,0.000 20.000 1569,20.000-19.000-575,0.000 19.000-962,0.000 0.000 0,20.000 0.000 448,0.000 39.000 161,19.000-18.000-64,2.000 38.000-97,17.000 1.000-159,3.000-1.000-65,-2.000 20.000-64,-19.000 1.000-127,-1.000 19.000-65,-19.000-19.000-160,0.000 19.000-32,0.000-19.000 64,-20.000-1.000-160,0.000-18.000 95,-20.000-2.000-127,0.000-19.000-32,-19.000 19.000-449,19.000-20.000-480,-20.000 1.000-448,-19.000 0.000-1826,19.000-1.000-8937</inkml:trace>
  <inkml:trace contextRef="#ctx0" brushRef="#br1">14153.000 3596.000 13292,'20.000'0.000'-288,"-20.000"20.000"192,0.000 0.000 640,0.000 20.000 289,19.000 19.000-417,-19.000 1.000-255,0.000-1.000-1,0.000 1.000 64,0.000 0.000 128,0.000-21.000-31,0.000 2.000-129,0.000-41.000-32,0.000 19.000 224,0.000-19.000 385,-19.000-19.000-545,19.000-22.000-192,0.000 2.000 0,19.000-1.000 0,-19.000 0.000-64,20.000-19.000-32,0.000 19.000 32,0.000 0.000-64,0.000 0.000 96,-1.000 40.000 0,1.000 0.000 0,0.000 0.000-32,1.000 20.000 64,-1.000 20.000-32,-2.000 0.000 64,2.000-1.000-32,1.000 1.000 0,-21.000 0.000 32,20.000-20.000 64,-20.000 0.000-160,20.000-20.000 64,0.000 0.000 32,-20.000 0.000-32,19.000 0.000-128,1.000-20.000 96,-20.000-20.000-32,20.000 20.000 32,0.000 1.000 32,-20.000-2.000 0,20.000 2.000-96,-1.000-1.000 128,-19.000 20.000 129,20.000 0.000 63,-20.000 0.000 0,20.000 20.000-64,-20.000-1.000-64,0.000 2.000-160,20.000-2.000 96,-20.000 21.000-288,0.000-20.000-96,20.000 0.000-32,-20.000-20.000-161,19.000 20.000-320,-19.000-20.000-416,20.000 0.000-288,0.000-20.000-930,1.000 0.000-704,-1.000 0.000 0,-20.000 0.000-961</inkml:trace>
  <inkml:trace contextRef="#ctx0" brushRef="#br1">14848.000 3815.000 4932,'20.000'0.000'3139,"-20.000"0.000"-608,20.000 20.000-834,-20.000-20.000-864,19.000 19.000-481,-19.000 2.000-224,20.000-2.000-128,-20.000 1.000-224,20.000 0.000-224,-20.000 0.000-641,20.000-20.000-833,-20.000 0.000-865,20.000 0.000-192,-20.000-20.000-1024</inkml:trace>
  <inkml:trace contextRef="#ctx0" brushRef="#br1">14907.000 3536.000 11242,'0.000'-19.000'-672,"0.000"19.000"287,0.000 0.000 33,0.000 0.000-4677</inkml:trace>
  <inkml:trace contextRef="#ctx0" brushRef="#br1">15204.000 3934.000 9801,'20.000'40.000'320,"-20.000"-40.000"673,0.000 0.000 865,20.000 0.000-385,-20.000 0.000-128,0.000-20.000-928,0.000 0.000-289,0.000 0.000-64,0.000-19.000-64,21.000 18.000-96,-21.000 2.000-64,20.000-1.000 0,0.000 0.000 32,-1.000 20.000 95,1.000 0.000 258,20.000 0.000 31,-20.000 20.000 128,19.000 19.000 97,-19.000-18.000-289,0.000 18.000-128,0.000-19.000-96,-1.000 20.000-673,-19.000-1.000-1505,0.000-19.000-2787</inkml:trace>
  <inkml:trace contextRef="#ctx0" brushRef="#br1">13418.000 4490.000 9480,'-20.000'-19.000'673,"20.000"19.000"-224,-20.000-20.000 1216,1.000 20.000-191,19.000-20.000-930,-20.000 20.000-544,-20.000 20.000-128,20.000 0.000 64,1.000-1.000 64,-21.000 21.000 32,40.000 20.000 0,-20.000-1.000 0,20.000 0.000-64,0.000 1.000 64,20.000-20.000-128,20.000 20.000 96,-1.000-40.000 0,1.000 0.000 64,-1.000 0.000 160,21.000-20.000 225,-1.000-20.000 191,-18.000 0.000-159,17.000 0.000-193,-37.000-19.000-32,19.000-1.000-64,-40.000 0.000-64,0.000-20.000 97,0.000 20.000-129,-20.000 0.000 32,-21.000 1.000-128,3.000-1.000 0,-3.000 0.000-96,-17.000 40.000 0,17.000-19.000 0,-18.000 19.000-65,19.000 19.000 97,20.000 1.000-96,0.000 0.000 160,1.000 0.000-32,19.000 20.000 96,19.000-21.000 0,1.000 21.000 0,20.000 0.000 64,19.000-21.000-128,-19.000 2.000-64,-1.000-1.000-160,1.000-20.000-512,1.000 19.000-1090,-3.000-19.000-2626</inkml:trace>
  <inkml:trace contextRef="#ctx0" brushRef="#br1">13855.000 4829.000 9865,'-20.000'20.000'192,"20.000"-20.000"-192,-20.000 19.000 545,0.000 1.000 447,20.000 0.000-447,0.000 20.000-577,0.000-20.000 224,20.000-1.000 96,0.000-19.000 33,0.000 20.000-33,1.000-20.000 96,17.000 0.000-95,-18.000-20.000-1,21.000 20.000-64,-23.000-19.000-128,-18.000-21.000 673,21.000 20.000-481,-21.000 0.000 481,-21.000 20.000-449,3.000-20.000-224,-2.000 1.000-128,-21.000 19.000-192,21.000 0.000-609,2.000 0.000-672,-3.000 0.000-1058,21.000 0.000-2497</inkml:trace>
  <inkml:trace contextRef="#ctx0" brushRef="#br1">14252.000 4789.000 15406,'0.000'0.000'865,"0.000"0.000"-1025,0.000 0.000 288,0.000 0.000-128,0.000 0.000-1057,20.000 0.000-2498,-20.000 0.000-7080</inkml:trace>
  <inkml:trace contextRef="#ctx0" brushRef="#br1">14451.000 4789.000 10537,'20.000'0.000'1090,"-20.000"0.000"-1699,0.000 0.000 289,0.000 0.000-2595</inkml:trace>
  <inkml:trace contextRef="#ctx0" brushRef="#br1">14649.000 4789.000 9769,'20.000'0.000'-2370,"-20.000"0.000"-1634,0.000 0.000 2370</inkml:trace>
  <inkml:trace contextRef="#ctx0" brushRef="#br1">14827.000 4768.000 11498,'0.000'0.000'-128,"0.000"0.000"0,0.000 0.000 160,0.000 0.000-1665,21.000 0.000-6087</inkml:trace>
  <inkml:trace contextRef="#ctx0" brushRef="#br1">15384.000 4570.000 10409,'0.000'-20.000'3043,"0.000"0.000"-3587,-20.000 0.000 1505,20.000 20.000 416,0.000 0.000-1185,-20.000 0.000-384,0.000 20.000-96,1.000 0.000 192,-1.000 20.000 32,0.000 0.000-33,-1.000-1.000-127,21.000 21.000 160,0.000-21.000-256,0.000 1.000-65,21.000 1.000-127,19.000-2.000-161,-1.000-19.000 449,1.000 0.000 320,-1.000-20.000 64,21.000 0.000 1,-21.000-20.000 63,21.000 0.000 96,-21.000-19.000 449,-19.000-2.000-65,1.000 1.000 65,-1.000 1.000-192,-20.000-1.000 95,-20.000 0.000-255,-1.000 21.000-161,-17.000-21.000 160,-3.000 40.000-223,-18.000-20.000-65,-1.000 20.000-192,1.000 0.000 0,-1.000 0.000-33,21.000 0.000-31,19.000 20.000-64,-1.000-1.000 32,21.000 2.000 64,21.000 18.000 64,-1.000-19.000 0,19.000-1.000 64,1.000 2.000 0,0.000-1.000-128,19.000-1.000-96,-19.000 2.000-193,19.000-21.000-191,-18.000 0.000-609,-3.000 0.000-1986,-17.000 0.000-4741</inkml:trace>
  <inkml:trace contextRef="#ctx0" brushRef="#br1">15919.000 4868.000 12075,'0.000'0.000'-32,"0.000"0.000"608,0.000 0.000 1346,0.000 0.000-1730,0.000 20.000-192,-19.000 0.000 225,19.000 0.000-129,0.000 0.000 0,0.000 19.000 64,0.000-19.000-256,0.000-20.000 128,0.000 20.000 96,0.000-20.000 96,0.000 0.000 225,0.000 0.000 127,0.000-20.000-223,0.000 20.000-289,0.000-39.000-64,0.000 19.000-161,19.000 0.000 354,1.000 0.000-257,0.000 0.000 32,0.000 0.000 32,1.000 20.000 32,-3.000 0.000 128,-18.000 0.000 128,20.000 0.000 0,0.000 20.000 33,1.000 20.000-129,-1.000-20.000 32,-20.000 0.000-192,20.000 19.000-320,-20.000-19.000-289,18.000 0.000-672,-18.000-20.000-1794,0.000 20.000-4004</inkml:trace>
  <inkml:trace contextRef="#ctx0" brushRef="#br1">16455.000 3636.000 13676,'-59.000'0.000'225,"59.000"0.000"-289,-20.000 0.000 320,40.000 0.000 0,1.000 19.000 257,17.000-19.000-257,3.000 0.000-256,18.000 0.000-64,1.000 0.000 0,-1.000-19.000-161,0.000 19.000-799,-19.000-20.000-1026,-20.000 20.000-225,0.000-20.000-383,-20.000 20.000 416,0.000 0.000 1281,-40.000 0.000 833,20.000 20.000 1313,-19.000 0.000 448,-1.000 20.000-351,20.000-1.000-353,0.000 1.000-225,20.000 20.000-384,0.000 0.000-223,0.000-21.000-1,20.000 21.000-192,20.000-21.000 64,-20.000 2.000 64,19.000-2.000-32,-39.000-19.000 192,20.000-1.000 544,-20.000 2.000 418,0.000-21.000-65,0.000 19.000 352,-20.000-19.000-929,-19.000 0.000-383,-1.000 0.000-97,0.000 20.000-96,1.000-20.000-193,-1.000 0.000-223,19.000 0.000-641,3.000 20.000-801,-2.000-20.000-2883</inkml:trace>
  <inkml:trace contextRef="#ctx0" brushRef="#br1">17210.000 3636.000 13933,'-20.000'19.000'-257,"0.000"2.000"193,0.000 18.000 833,-19.000 1.000 160,19.000 20.000-513,0.000 0.000-287,-19.000-1.000-1,39.000 20.000-128,-20.000-19.000 0,40.000-1.000-289,-1.000-19.000-479,1.000 0.000-642,40.000 0.000-736,-21.000-20.000-2178</inkml:trace>
  <inkml:trace contextRef="#ctx0" brushRef="#br1">17528.000 3875.000 15598,'-20.000'0.000'-448,"20.000"0.000"288,-20.000 0.000 224,0.000 39.000-128,0.000 1.000 32,1.000 0.000 0,19.000 20.000 64,0.000-1.000 64,19.000-19.000-160,21.000-1.000-449,0.000 1.000-256,-1.000-20.000 289,21.000 0.000 448,-1.000-20.000 192,-18.000 0.000 192,-3.000-20.000 129,3.000-20.000 95,-21.000 20.000-95,19.000-19.000 128,-39.000-21.000-1,0.000 21.000-192,0.000-21.000-480,-19.000 0.000-64,-1.000 1.000 64,-20.000 19.000 128,-19.000 20.000-32,-2.000 0.000 321,2.000 20.000-33,-1.000 20.000-160,1.000 0.000-64,19.000 20.000-32,21.000-21.000-32,-1.000 21.000 160,20.000 0.000 65,20.000-1.000 127,19.000 2.000-160,1.000-22.000-64,19.000 21.000-160,-19.000-21.000-192,19.000 2.000-480,2.000-21.000-1058,-2.000 19.000-2370,-19.000-19.000-7399</inkml:trace>
  <inkml:trace contextRef="#ctx0" brushRef="#br1">18083.000 4153.000 9705,'-20.000'19.000'2562,"20.000"-19.000"-3459,-19.000 20.000 1570,-1.000 20.000 768,20.000-20.000-1313,0.000 0.000-64,0.000 20.000-224,20.000-21.000 160,19.000 2.000-32,-19.000-21.000-64,21.000 19.000 192,-3.000-19.000 96,-17.000-19.000 97,19.000-2.000 447,-22.000 2.000 97,-18.000-2.000-64,21.000-18.000-321,-21.000 19.000-31,-21.000 0.000-257,21.000 0.000-160,-38.000 0.000-64,18.000 1.000-32,-1.000 19.000-193,-17.000 0.000-607,17.000 0.000-898,1.000 19.000-1697,20.000-19.000-4453</inkml:trace>
  <inkml:trace contextRef="#ctx0" brushRef="#br1">18480.000 4232.000 15983,'40.000'20.000'96,"-19.000"0.000"288,-21.000-1.000 993,-21.000 2.000-576,1.000-2.000-577,-20.000 21.000-320,21.000-20.000 96,-21.000 0.000-160,20.000 0.000-993,0.000 0.000-2274,1.000-20.000-5830</inkml:trace>
  <inkml:trace contextRef="#ctx0" brushRef="#br1">19057.000 4232.000 17520,'39.000'20.000'-224,"-19.000"-20.000"192,-20.000 0.000 480,20.000 0.000-640,-20.000 0.000-993,0.000-20.000-2595,20.000 20.000-5380</inkml:trace>
  <inkml:trace contextRef="#ctx0" brushRef="#br1">19354.000 4252.000 12363,'19.000'0.000'641,"1.000"0.000"-481,-20.000 0.000 2114,20.000 0.000-2178,1.000 0.000-1249,-21.000 0.000-1762,20.000-20.000-4836</inkml:trace>
  <inkml:trace contextRef="#ctx0" brushRef="#br1">19632.000 4252.000 14733,'20.000'20.000'-512,"-20.000"-20.000"1024,0.000-20.000 481,0.000 20.000-2146,0.000 0.000-3683</inkml:trace>
  <inkml:trace contextRef="#ctx0" brushRef="#br1">19970.000 4252.000 17520,'19.000'0.000'-192,"-19.000"20.000"1345,0.000-20.000 224,-19.000 19.000-736,-1.000 2.000-865,0.000 19.000-353,-21.000-21.000-672,3.000 21.000-2146,-3.000-20.000-10090</inkml:trace>
  <inkml:trace contextRef="#ctx0" brushRef="#br1">20764.000 3815.000 10666,'0.000'-40.000'160,"-41.000"40.000"64,21.000-20.000 1249,-19.000 20.000-223,-1.000 0.000-1122,-19.000 20.000-128,-1.000 0.000 0,21.000 20.000 0,-21.000 0.000 192,21.000 19.000-64,19.000 1.000 32,20.000 0.000 32,20.000-1.000 33,19.000 0.000-129,21.000-19.000-32,19.000 0.000-32,0.000-1.000 160,0.000-39.000 256,2.000 21.000 161,-2.000-42.000-65,0.000 2.000-255,-20.000-21.000-65,1.000 0.000 0,-19.000 1.000-64,-23.000-1.000 64,-18.000 0.000-224,-18.000-20.000 32,-23.000 21.000-160,-19.000-1.000 32,-19.000 0.000 64,0.000 21.000 64,0.000 19.000 96,18.000 0.000-32,-18.000 19.000 1,40.000 1.000 127,-1.000 0.000-160,20.000 0.000-96,20.000 20.000 224,0.000-21.000 64,20.000 22.000 65,20.000-2.000-257,19.000-19.000-128,0.000 20.000-417,2.000-40.000-224,-2.000 19.000-512,20.000-19.000-1505,-19.000 20.000-3396</inkml:trace>
  <inkml:trace contextRef="#ctx0" brushRef="#br1">21260.000 4252.000 14189,'0.000'60.000'-96,"0.000"-41.000"160,0.000 2.000 448,0.000-21.000-63,0.000 19.000-321,0.000-19.000 160,0.000 0.000 481,0.000 0.000-64,20.000-19.000-449,-20.000-2.000-160,20.000-19.000-96,-1.000 21.000-32,1.000-1.000-96,0.000-20.000-32,0.000 20.000 32,0.000 20.000 95,-1.000 0.000-31,-19.000 0.000 64,20.000 0.000 97,0.000 20.000-1,-20.000 0.000 0,20.000 0.000-128,1.000 0.000-289,-3.000 20.000-575,2.000-21.000-610,-20.000 2.000-896,20.000-21.000-1570</inkml:trace>
  <inkml:trace contextRef="#ctx0" brushRef="#br1">21637.000 3636.000 14765,'60.000'79.000'577,"-21.000"-39.000"-193,1.000 40.000 641,19.000-21.000 257,-19.000 21.000-802,19.000-21.000-416,-18.000 21.000-96,-21.000-21.000 160,0.000 21.000-192,-40.000-20.000-192,0.000 19.000-161,-21.000-19.000-319,2.000-1.000-609,-21.000 1.000-1570,1.000 0.000-6214</inkml:trace>
  <inkml:trace contextRef="#ctx0" brushRef="#br1">13339.000 5384.000 9352,'-20.000'0.000'801,"20.000"0.000"833,0.000 0.000 287,0.000 0.000-607,0.000 0.000-610,0.000 0.000-191,0.000 0.000-353,20.000 0.000-64,-20.000 0.000 32,39.000 0.000-64,-19.000 0.000-64,20.000 0.000-64,-1.000 0.000-160,22.000 0.000-64,-3.000 0.000 160,3.000-19.000 192,18.000 19.000-32,20.000 0.000-32,0.000-20.000 32,1.000 20.000-32,19.000 0.000 0,0.000-19.000 0,-1.000 19.000 0,22.000 0.000-32,-1.000-20.000 64,-1.000 20.000-64,22.000-21.000 32,-22.000 21.000-32,22.000 0.000 64,-2.000 0.000-64,-19.000 0.000 32,19.000 0.000 0,2.000 0.000 0,-2.000 0.000-64,2.000 21.000 128,-2.000-21.000-128,2.000 0.000 128,18.000 0.000-32,0.000 0.000-32,1.000 0.000 0,0.000 0.000 32,0.000 0.000-32,19.000 0.000-32,-19.000 0.000 32,19.000 0.000 32,0.000 0.000-32,21.000 0.000 0,-21.000 20.000 0,21.000-20.000 32,-21.000 19.000-32,21.000-19.000-32,0.000 20.000 32,-21.000-20.000 32,1.000 19.000 32,-1.000-19.000 32,21.000 0.000 32,-21.000 21.000 160,-20.000-21.000-31,21.000 0.000-97,-21.000 0.000-64,2.000 0.000-64,-22.000 0.000-32,-39.000 0.000-192,1.000 0.000-321,-41.000 20.000-352,0.000-20.000-1249,-39.000 20.000-2978</inkml:trace>
  <inkml:trace contextRef="#ctx0" brushRef="#br1">9150.000 4490.000 6918,'-40.000'0.000'1281,"40.000"0.000"1282,-19.000 0.000-225,-1.000 0.000-512,20.000 0.000-481,0.000 0.000-544,20.000 0.000-417,-1.000 0.000 64,1.000 0.000 97,20.000 0.000-97,19.000 0.000-95,2.000 0.000 31,-2.000 0.000-256,-1.000 0.000 0,-17.000 0.000 32,19.000 0.000-160,-21.000 0.000 0,1.000 0.000 0,-20.000 0.000-224,-1.000 20.000-641,-19.000-20.000-736,0.000 0.000-994,-19.000 0.000-3042</inkml:trace>
  <inkml:trace contextRef="#ctx0" brushRef="#br1">10500.000 4411.000 4772,'-20.000'0.000'705,"20.000"0.000"1569,-20.000 0.000 160,20.000 0.000-256,-20.000 0.000-448,20.000 0.000-513,0.000 0.000-96,0.000 0.000-96,0.000 0.000-352,0.000 0.000-321,0.000 0.000-256,20.000 0.000 96,20.000 0.000-32,-1.000 0.000 1,22.000 0.000-65,-2.000 0.000-32,1.000 0.000 32,-1.000 20.000-96,-19.000-20.000-96,-1.000 0.000 32,1.000 0.000-64,-1.000 0.000-513,-19.000 0.000-416,-20.000 0.000-673,20.000 0.000-736,-20.000 0.000-3364</inkml:trace>
  <inkml:trace contextRef="#ctx0" brushRef="#br1">9170.000 4550.000 5957,'-20.000'0.000'288,"0.000"0.000"705,20.000 0.000 1185,0.000 0.000-288,0.000 0.000-769,0.000 0.000-352,0.000 0.000-289,20.000-20.000 129,20.000 20.000-161,-21.000 0.000-223,41.000 0.000 63,-21.000 0.000-96,42.000 0.000-64,-2.000 0.000-64,0.000 0.000 32,20.000 0.000 0,0.000-20.000-31,1.000 20.000-33,19.000 0.000-32,0.000 0.000-32,1.000-20.000 0,-2.000 20.000-1,-18.000 0.000 1,0.000 0.000 32,-21.000 0.000 0,-20.000 0.000 32,1.000 0.000-96,-21.000 0.000 64,-19.000 0.000-192,0.000 0.000-32,0.000 0.000-96,-20.000 0.000-129,0.000-19.000-608,-20.000 19.000-1473,20.000 0.000-3556</inkml:trace>
  <inkml:trace contextRef="#ctx0" brushRef="#br1">11572.000 9061.000 3042,'0.000'0.000'289,"0.000"0.000"1152,0.000 0.000 321,0.000 0.000-417,0.000 0.000-416,0.000 0.000 256,0.000 0.000-288,0.000 0.000-481,0.000 0.000-63,0.000 0.000-161,0.000 0.000-64,0.000 0.000 0,0.000 0.000 64,0.000 0.000 193,0.000 0.000 31,0.000 0.000 160,0.000 0.000-95,0.000 0.000-161,0.000 0.000-96,20.000 0.000 33,-20.000 0.000-65,0.000 0.000 0,20.000 0.000 0,-20.000 0.000-32,20.000 0.000 1,-1.000 0.000-65,1.000 0.000 0,20.000 0.000-160,-1.000 0.000 160,21.000-20.000-96,-1.000 20.000 0,2.000 0.000 0,-2.000 0.000 32,1.000 0.000-32,39.000 0.000-32,-19.000 0.000 32,-1.000 0.000 0,0.000 0.000 32,0.000 20.000-32,1.000-20.000-32,-1.000 0.000 64,0.000 20.000 32,21.000-20.000 64,-1.000 0.000 0,0.000 0.000-32,0.000 0.000 0,-20.000 0.000-64,21.000 0.000 64,-1.000 19.000-96,-39.000-19.000 32,19.000 0.000-32,-38.000 0.000 0,18.000 21.000 0,-19.000-21.000 0,-20.000 0.000-96,19.000 0.000-288,-39.000 19.000-513,20.000-19.000-1313,-40.000 0.000-3427</inkml:trace>
  <inkml:trace contextRef="#ctx0" brushRef="#br1">15463.000 7610.000 10473,'0.000'-40.000'1474,"-20.000"21.000"-449,20.000-2.000 160,-20.000 1.000 288,20.000 20.000-704,-19.000 0.000-449,-1.000 0.000-256,0.000 0.000-64,0.000 20.000 129,0.000 20.000 31,1.000 0.000 0,-1.000 20.000 0,0.000 0.000-32,-1.000-1.000 64,1.000 20.000 129,20.000 1.000-33,0.000 0.000-32,0.000-1.000 0,20.000 0.000 65,1.000-19.000-161,19.000 0.000-64,-1.000-1.000 64,1.000-19.000-64,-1.000 0.000-128,1.000 0.000 32,0.000-20.000 0,-21.000-1.000-160,1.000 1.000-449,0.000-20.000-384,0.000 0.000-736,-20.000 20.000-1859,0.000-20.000-7910</inkml:trace>
  <inkml:trace contextRef="#ctx0" brushRef="#br1">16356.000 7948.000 10570,'0.000'-40.000'736,"-20.000"40.000"-415,1.000-20.000 1024,-1.000 0.000 128,0.000 20.000-736,-20.000-19.000-417,1.000 19.000-224,-1.000 19.000 32,1.000 1.000 33,-1.000 0.000-65,-1.000 0.000-32,3.000 20.000-64,17.000 0.000-64,21.000-1.000 0,21.000-19.000 64,-3.000 20.000 32,22.000 0.000 64,21.000-20.000-96,-2.000-1.000 32,0.000 2.000 0,1.000-2.000 32,-1.000 1.000-32,-19.000 0.000 32,-19.000 0.000-64,-3.000-20.000 128,-18.000 20.000 160,0.000 0.000 129,-18.000-20.000-161,-3.000 19.000-192,-19.000 1.000-128,1.000-20.000-128,-1.000 21.000-417,0.000-21.000-800,21.000 19.000-1122,-1.000-19.000-1120,20.000 0.000-3972</inkml:trace>
  <inkml:trace contextRef="#ctx0" brushRef="#br1">16852.000 8087.000 10249,'0.000'-20.000'705,"0.000"20.000"-929,-39.000 20.000 1345,19.000 0.000-256,-20.000 0.000-129,1.000 0.000-351,19.000 19.000-33,0.000 1.000 96,20.000 0.000-255,0.000 0.000-129,0.000-20.000 32,40.000-1.000-32,-21.000 1.000-32,21.000-20.000-64,0.000 0.000 96,19.000-20.000-160,-18.000 1.000 0,-3.000-21.000-32,3.000 20.000-129,-21.000-20.000 225,-20.000 0.000 64,0.000 1.000-32,0.000-1.000 96,-20.000 0.000 225,20.000 40.000 223,-20.000-20.000 33,-1.000 20.000-65,3.000 20.000-224,18.000 0.000-63,0.000 0.000-33,-20.000 20.000 0,20.000-1.000-128,20.000 1.000-64,-2.000 0.000-160,3.000 0.000-577,19.000-20.000-480,-1.000-1.000-480,1.000 1.000-514,0.000-20.000-735,-21.000 0.000-994</inkml:trace>
  <inkml:trace contextRef="#ctx0" brushRef="#br1">17210.000 8167.000 8167,'0.000'0.000'1602,"-20.000"0.000"-1378,20.000 0.000 801,-20.000 19.000 96,20.000 2.000-641,0.000-2.000-351,20.000 1.000-97,-20.000 20.000-96,40.000-20.000-193,-21.000 0.000-415,1.000-20.000 95,21.000 19.000 321,-21.000-19.000 256,-2.000-19.000 96,2.000-1.000 384,1.000 0.000 289,-1.000 0.000 128,-20.000 0.000-320,0.000 0.000-161,0.000 1.000-224,0.000-2.000-128,0.000 2.000 0,0.000 19.000-96,0.000 19.000 0,0.000 2.000 32,0.000-2.000 0,20.000 41.000 0,-20.000-20.000 32,19.000 20.000 64,1.000-1.000 0,0.000 1.000-128,-20.000-21.000 32,20.000 21.000 32,-20.000-20.000 32,0.000 0.000 641,0.000-1.000 352,-20.000-19.000 64,-20.000 0.000-128,1.000 0.000 32,-22.000-20.000-416,2.000 20.000-257,0.000-20.000-96,-1.000-20.000-256,-19.000 20.000-32,0.000-20.000-288,18.000 20.000-353,23.000 0.000-576,-3.000-20.000-801,21.000 20.000-2018,0.000 0.000-7655</inkml:trace>
  <inkml:trace contextRef="#ctx0" brushRef="#br1">18838.000 7629.000 8167,'0.000'-38.000'4004,"0.000"17.000"-3620,0.000 2.000 353,0.000-2.000 736,-20.000 21.000-800,0.000 0.000-513,0.000 0.000-224,-19.000 0.000-64,19.000 21.000 32,-20.000 19.000 0,-19.000-2.000 128,18.000 23.000 32,3.000-2.000-32,17.000 1.000 64,1.000 19.000-96,0.000-19.000 32,40.000 0.000 96,0.000-1.000 32,19.000-19.000-63,22.000 0.000-33,-2.000-1.000 128,21.000-39.000 160,-1.000 21.000 64,0.000-42.000-95,0.000 2.000-161,-18.000-1.000-32,-2.000-20.000-64,-19.000-20.000-64,-1.000 21.000-32,-19.000-21.000 96,-20.000 0.000-32,0.000 1.000 0,-20.000-1.000-64,-19.000 1.000-64,-21.000 19.000 32,-20.000-1.000 96,1.000 22.000-128,0.000 0.000 32,19.000 19.000 64,-19.000 19.000 0,39.000 21.000-64,1.000 0.000 64,19.000 0.000 0,20.000-1.000 32,40.000 1.000 32,-1.000 0.000 128,21.000-1.000-128,-1.000 1.000 128,20.000-20.000 1,0.000 0.000-129,-18.000-1.000-289,-2.000-19.000 482,1.000 0.000-674,-41.000 0.000-576,1.000 21.000-1313,-20.000-21.000-3555</inkml:trace>
  <inkml:trace contextRef="#ctx0" brushRef="#br1">19454.000 8067.000 11787,'-20.000'-20.000'832,"-1.000"20.000"-1216,1.000 20.000 512,0.000-20.000 32,1.000 40.000 225,19.000-20.000-353,-20.000 20.000-64,20.000-21.000 96,20.000 21.000 224,-1.000 0.000 225,1.000-20.000-97,21.000 0.000 64,-1.000 0.000-31,-1.000-20.000 159,1.000 0.000 1,-1.000-20.000 32,1.000 0.000-33,0.000-20.000-127,-21.000 20.000 223,-19.000-20.000-63,0.000 21.000-129,-19.000-21.000-223,-1.000 20.000-353,-20.000 20.000-129,1.000-20.000-127,-1.000 20.000-577,-1.000 0.000-192,3.000 20.000-704,18.000-20.000-1443,-1.000 0.000-4131</inkml:trace>
  <inkml:trace contextRef="#ctx0" brushRef="#br1">19950.000 7868.000 8456,'-20.000'0.000'4708,"-1.000"0.000"-3939,21.000 0.000 1409,0.000-19.000-320,0.000 19.000-577,21.000 0.000-737,-1.000 0.000 33,0.000 0.000-97,19.000 0.000-191,1.000 0.000-257,-1.000 0.000 64,1.000 0.000-64,0.000 0.000 0,-1.000 0.000-224,1.000 0.000-385,-19.000 0.000-448,-1.000 0.000-673,-2.000 0.000-1601,-18.000 19.000-4196</inkml:trace>
  <inkml:trace contextRef="#ctx0" brushRef="#br1">19989.000 7987.000 11947,'-19.000'21.000'769,"38.000"-1.000"-129,1.000-20.000 1314,0.000 0.000-192,20.000 0.000-898,19.000 0.000-671,-19.000 0.000-193,19.000 0.000-385,2.000-20.000-928,-22.000 20.000-2370,1.000 0.000-9033</inkml:trace>
  <inkml:trace contextRef="#ctx0" brushRef="#br1">20823.000 7868.000 15438,'60.000'-59.000'897,"-60.000"59.000"-961,0.000-20.000 1057,0.000 20.000-160,-20.000 0.000-801,-20.000 0.000-96,19.000 20.000 0,3.000 0.000-1,-2.000 19.000 1,0.000-19.000-64,20.000 20.000 128,20.000 0.000-64,0.000-21.000-224,-2.000 22.000 64,23.000-22.000 224,-1.000 1.000 64,-1.000-20.000-64,21.000 0.000 96,-21.000 0.000 32,1.000 0.000 32,19.000-20.000 128,-39.000-19.000 161,1.000 18.000 31,-1.000-18.000-95,0.000-1.000-161,-20.000 0.000-128,-20.000 1.000 0,-21.000 19.000 64,21.000-20.000-128,-39.000 20.000 0,19.000 1.000-64,1.000 19.000-96,19.000 0.000-897,0.000 0.000-384,0.000 19.000-1057,20.000 1.000-1795,0.000 0.000-5284</inkml:trace>
  <inkml:trace contextRef="#ctx0" brushRef="#br1">21399.000 8067.000 14958,'39.000'40.000'768,"-39.000"-20.000"-415,0.000 20.000 1697,-20.000-21.000-577,-19.000 21.000-1249,-1.000 20.000-352,-19.000-20.000-865,19.000-1.000-704,1.000 1.000-2115,-1.000 0.000-7206</inkml:trace>
  <inkml:trace contextRef="#ctx0" brushRef="#br1">22153.000 7710.000 12780,'-20.000'-20.000'-225,"20.000"0.000"33,-19.000 20.000 641,-1.000 0.000-161,-20.000 0.000-256,19.000 20.000-96,-17.000 0.000 0,-3.000 19.000 64,3.000 1.000 0,17.000 20.000 0,1.000-1.000 0,20.000 1.000-64,0.000 0.000 64,41.000-21.000-224,-3.000 21.000-33,3.000-20.000 193,38.000-21.000 96,-20.000 2.000 128,21.000-2.000 289,-1.000-19.000 191,0.000-19.000-63,-20.000-2.000 128,2.000-18.000-97,-22.000-1.000 33,-19.000 0.000-97,0.000 1.000 65,-20.000-21.000-225,-20.000 0.000-192,0.000 1.000-192,-19.000-1.000-96,-2.000 1.000-128,-38.000 19.000 160,20.000 20.000 0,-21.000 0.000 64,1.000 20.000 64,20.000 20.000-64,-2.000 0.000-64,23.000 20.000 32,-3.000-21.000-32,41.000 21.000 32,0.000 0.000 32,41.000-1.000 96,-3.000-19.000 96,3.000 20.000 64,18.000-20.000 65,1.000 19.000 31,-1.000-39.000-64,20.000 21.000-95,-18.000-1.000-161,-23.000-20.000-225,3.000 0.000-639,-1.000 19.000-802,-21.000-19.000-1857,1.000 0.000-6695</inkml:trace>
  <inkml:trace contextRef="#ctx0" brushRef="#br1">22847.000 8087.000 16751,'0.000'20.000'161,"0.000"0.000"287,0.000 0.000 1538,0.000 0.000-1089,0.000-1.000-737,0.000 2.000-192,0.000 18.000 0,21.000-19.000-224,-21.000 20.000-161,20.000-20.000-608,-20.000-1.000-320,20.000-19.000-929,-20.000 20.000-1698,20.000-20.000-5989</inkml:trace>
  <inkml:trace contextRef="#ctx0" brushRef="#br1">23165.000 7948.000 13901,'20.000'0.000'-96,"0.000"0.000"1056,1.000 0.000 1443,17.000 0.000-1250,3.000 0.000-513,-3.000 0.000-223,-17.000-20.000-129,19.000 20.000-224,-1.000 0.000-544,1.000 0.000-1250,0.000 0.000-1409,-20.000 0.000-4708</inkml:trace>
  <inkml:trace contextRef="#ctx0" brushRef="#br1">23285.000 8047.000 11242,'20.000'40.000'1153,"-20.000"-40.000"1890,38.000 20.000-1505,-17.000-20.000-1090,-1.000 0.000-448,0.000 0.000-673,19.000 0.000-1056,1.000 0.000-1987,20.000 0.000-7589</inkml:trace>
  <inkml:trace contextRef="#ctx0" brushRef="#br1">23900.000 8008.000 14958,'59.000'-40.000'224,"-39.000"40.000"-480,-20.000-20.000 2017,0.000 20.000-928,0.000-20.000-801,-20.000 20.000-96,1.000 20.000 64,-21.000 0.000-32,20.000-1.000 0,0.000 22.000 0,1.000-22.000-32,19.000 21.000 32,0.000 0.000-64,19.000 0.000 64,1.000-21.000 96,20.000 2.000 0,-1.000-2.000 0,21.000 1.000 32,-1.000-20.000-64,-18.000 0.000 0,-3.000-20.000 288,3.000 1.000 65,-1.000-2.000-225,-21.000-18.000-32,-19.000-1.000 32,0.000 0.000 289,-19.000 20.000-129,-21.000-19.000-160,-1.000-1.000-256,3.000 20.000-320,-3.000-20.000-962,3.000 20.000-1312,-3.000 20.000-2467</inkml:trace>
  <inkml:trace contextRef="#ctx0" brushRef="#br1">24098.000 7749.000 11050,'21.000'-39.000'2050,"-21.000"19.000"-2050,20.000 0.000 1858,-2.000 20.000 352,3.000-20.000-865,19.000 20.000-256,-1.000 0.000-320,1.000 20.000 0,0.000 0.000-193,-1.000 20.000-95,1.000 19.000-161,1.000-19.000-96,-3.000 19.000-96,-17.000 21.000-64,-1.000-20.000-64,18.000 19.000 0,-17.000-19.000-64,-21.000 19.000-192,20.000-19.000-257,-20.000-21.000-255,-20.000 21.000-674,-1.000-20.000-479,-17.000 0.000-1475,-3.000-20.000-8071</inkml:trace>
  <inkml:trace contextRef="#ctx0" brushRef="#br1">11076.000 10849.000 10409,'0.000'0.000'673,"-21.000"-19.000"448,21.000 19.000 417,0.000 0.000-353,0.000-20.000-417,21.000 20.000-383,-1.000 0.000-257,0.000 0.000-64,39.000 0.000-32,-19.000 0.000 0,39.000 20.000-64,-20.000-20.000 64,22.000 0.000 0,-2.000 0.000-32,-20.000 0.000-192,20.000 0.000-353,-39.000-20.000-416,0.000 20.000-800,-1.000 0.000-1987</inkml:trace>
  <inkml:trace contextRef="#ctx0" brushRef="#br1">12465.000 10830.000 11370,'-19.000'0.000'513,"19.000"0.000"-673,19.000 0.000 960,21.000 0.000 321,19.000 0.000-640,1.000 0.000-353,19.000 0.000-96,1.000 19.000-32,0.000-19.000-833,-1.000 0.000-4868</inkml:trace>
  <inkml:trace contextRef="#ctx0" brushRef="#br1">18203.000 10889.000 1537,'0.000'0.000'224,"-21.000"0.000"577,21.000 0.000 768,0.000 0.000 353,21.000 0.000-64,-21.000 0.000-545,20.000 0.000-224,0.000 0.000-96,-2.000 0.000-96,3.000 0.000-192,-1.000-20.000-225,0.000 20.000-95,19.000 0.000-65,1.000 0.000-128,0.000 0.000-96,19.000 0.000-96,0.000 0.000 0,22.000 0.000 32,-2.000 0.000-32,20.000 0.000 0,0.000 0.000 64,21.000 0.000 32,18.000 0.000 289,1.000 0.000-97,1.000 0.000 32,18.000 0.000-96,1.000 0.000-95,20.000 0.000-1,-1.000 0.000-96,0.000 20.000-32,2.000-20.000-96,-2.000 20.000-161,1.000-20.000-351,-1.000 0.000-65,-18.000 20.000 321,-22.000-20.000 96,-19.000 0.000 192,0.000 0.000 64,-60.000-20.000 0,2.000 20.000-865,-41.000 0.000-993,-20.000 0.000-3555</inkml:trace>
  <inkml:trace contextRef="#ctx0" brushRef="#br1">16773.000 12578.000 11050,'0.000'20.000'-32,"20.000"-20.000"320,-20.000 0.000 1122,20.000 0.000-514,-1.000 0.000-287,1.000 0.000-129,0.000 0.000-31,1.000 0.000 31,37.000-20.000-63,-17.000 20.000-161,18.000 0.000-32,21.000-20.000-64,19.000 20.000-128,1.000 0.000 32,18.000 0.000-64,41.000 0.000 0,-1.000-19.000 96,22.000 19.000-96,-2.000 0.000 33,41.000 0.000-33,-2.000 0.000-33,2.000 0.000 33,19.000-21.000-64,-19.000 21.000-128,20.000-19.000-192,-22.000 19.000-225,1.000-20.000-159,-39.000 0.000 191,1.000 20.000-768,-42.000-21.000-705,-19.000 21.000 737,-40.000 0.000-193,-39.000-19.000-1184</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0:48"/>
    </inkml:context>
    <inkml:brush xml:id="br0">
      <inkml:brushProperty name="width" value="0.05292" units="cm"/>
      <inkml:brushProperty name="height" value="0.05292" units="cm"/>
      <inkml:brushProperty name="color" value="#0000ff"/>
    </inkml:brush>
  </inkml:definitions>
  <inkml:trace contextRef="#ctx0" brushRef="#br0">7939.000 12260.000 3683,'-20.000'0.000'448,"20.000"0.000"353,-20.000 0.000 801,20.000 0.000 736,-19.000 0.000-865,19.000 0.000-576,0.000 0.000 96,0.000 0.000 160,0.000 0.000-96,0.000 0.000-160,-20.000 0.000-128,20.000-20.000-225,0.000 20.000-63,0.000 0.000-161,0.000 0.000-224,0.000 20.000 32,0.000-20.000-64,0.000 0.000 32,20.000 0.000 193,-1.000 0.000-193,1.000 0.000 160,20.000 0.000-256,-19.000 0.000 128,17.000 0.000 32,23.000 0.000-32,-22.000 0.000 1,21.000 20.000-65,-21.000-20.000-32,1.000 0.000 0,-1.000 0.000-64,1.000 0.000 64,0.000 20.000-32,-21.000-20.000-64,1.000 0.000 0,0.000 0.000-289,-20.000 0.000-416,0.000 0.000-544,0.000-20.000-1826,-20.000 20.000-7431</inkml:trace>
  <inkml:trace contextRef="#ctx0" brushRef="#br0">19274.000 11486.000 10537,'-19.000'0.000'833,"19.000"-21.000"288,0.000 21.000 929,-20.000 0.000-288,20.000 0.000-673,20.000 0.000-577,-20.000 0.000-31,19.000 0.000 31,1.000 0.000-63,20.000 0.000-225,-1.000 0.000-160,1.000 0.000 32,21.000 0.000-96,-2.000 0.000-96,-19.000 0.000-32,19.000 0.000-192,0.000 0.000-193,1.000 0.000-608,-21.000 0.000-1313,-19.000 0.000-2723</inkml:trace>
  <inkml:trace contextRef="#ctx0" brushRef="#br0">2084.000 7829.000 9577,'0.000'0.000'-193,"0.000"0.000"-63,0.000 0.000 288,0.000 0.000 385,0.000 0.000 447,18.000 0.000-255,23.000 0.000-97,17.000 0.000-31,23.000 0.000-1,-2.000 0.000-63,20.000 0.000-129,21.000 0.000 96,-21.000 0.000-223,19.000 0.000-1,1.000 0.000-32,1.000 0.000-32,-1.000 0.000 0,-20.000-20.000-64,0.000 20.000 64,1.000-20.000-64,-41.000 20.000 0,1.000-20.000-64,-40.000 20.000-897,-1.000 0.000-3715</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05:5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0000"/>
    </inkml:brush>
    <inkml:brush xml:id="br4">
      <inkml:brushProperty name="width" value="0.05292" units="cm"/>
      <inkml:brushProperty name="height" value="0.05292" units="cm"/>
      <inkml:brushProperty name="color" value="#ff0000"/>
    </inkml:brush>
  </inkml:definitions>
  <inkml:trace contextRef="#ctx0" brushRef="#br0">2102.000 2185.000 352,'-18.000'0.000'1473,"-2.000"0.000"-127,20.000 0.000-65,-21.000 0.000 128,21.000 0.000-32,-20.000 0.000 161,20.000 0.000-193,-20.000 0.000-64,20.000 0.000 97,0.000 0.000-193,-20.000 0.000-385,20.000 0.000-415,0.000 20.000 127,0.000-20.000 97,0.000 0.000-129,20.000 20.000 97,20.000-20.000-193,19.000 0.000-160,40.000 20.000 33,41.000-20.000-129,18.000 0.000 0,22.000 0.000-64,-22.000 20.000 0,2.000-20.000 32,-2.000 0.000-96,0.000 0.000-32,22.000 21.000 64,-22.000-21.000-128,2.000 19.000 224,-22.000-19.000-160,1.000 0.000-32,-1.000 0.000 64,-39.000 0.000-32,1.000 0.000 32,-20.000 0.000 32,-41.000-19.000-192,-19.000 19.000-320,-20.000 0.000-129,0.000 0.000-1633,-20.000-21.000-2371</inkml:trace>
  <inkml:trace contextRef="#ctx0" brushRef="#br0">3234.000 2404.000 11018,'-20.000'0.000'833,"20.000"0.000"-801,0.000 0.000-32,0.000 0.000 672,-19.000 20.000 161,19.000 0.000-513,0.000 0.000-63,-20.000 39.000 95,20.000-19.000 193,0.000 19.000 95,20.000 1.000-95,-1.000 0.000-1,21.000-1.000-127,19.000 1.000-97,22.000-20.000-32,-2.000-1.000 97,0.000 1.000 191,0.000-20.000-192,20.000 0.000-31,-38.000 0.000-129,-3.000-20.000-256,3.000 19.000 192,-22.000-19.000-384,-19.000 20.000-353,20.000-20.000-384,-21.000 0.000-768,-19.000 0.000-1506,0.000-20.000-4517</inkml:trace>
  <inkml:trace contextRef="#ctx0" brushRef="#br0">4445.000 2980.000 3267,'0.000'0.000'64,"0.000"-20.000"-865,0.000 20.000 641,20.000 0.000 0,-20.000 0.000-289,0.000 0.000-544,0.000 0.000 257,0.000 0.000 705,0.000-20.000 62,0.000 20.000 673,0.000 0.000 321,0.000 0.000-256,20.000 0.000 480,-20.000 0.000 321,0.000 0.000-161,0.000 0.000-288,0.000 0.000-224,0.000 0.000 64,0.000 20.000 384,0.000-20.000 96,20.000 20.000-640,-20.000 20.000-449,0.000-20.000 65,0.000 19.000-33,0.000 2.000-96,0.000-22.000-31,0.000 20.000 63,0.000-18.000 0,0.000-21.000 1,0.000 20.000 95,0.000-20.000 97,0.000 0.000 95,-20.000 0.000-192,0.000-20.000-127,20.000-1.000-193,0.000 2.000-128,0.000-20.000-32,20.000-2.000 32,0.000 2.000-32,-1.000-1.000 128,1.000 20.000-128,20.000 0.000 32,-19.000 0.000 32,17.000 1.000-193,-18.000-1.000 1,21.000 20.000-448,-21.000 0.000-642,-2.000 0.000-479,-18.000 0.000-834,21.000 0.000-640,-21.000 20.000-2498</inkml:trace>
  <inkml:trace contextRef="#ctx0" brushRef="#br0">4803.000 3139.000 7943,'0.000'0.000'4997,"0.000"0.000"-6791,20.000 0.000 1954,-20.000 0.000 1794,19.000-19.000-1313,1.000 19.000-513,0.000-21.000 96,0.000 1.000 385,0.000 0.000 63,-20.000 1.000-63,0.000 19.000-1,0.000-20.000-191,0.000 20.000-129,0.000-20.000-384,-20.000 20.000-96,0.000 0.000 0,0.000 0.000-33,0.000 0.000 97,1.000 20.000 32,19.000 0.000 224,-20.000 19.000 32,20.000-19.000 1,20.000 20.000-65,-1.000-1.000 0,1.000-18.000 32,20.000-1.000-256,-1.000 0.000-128,1.000-20.000-161,1.000 0.000-256,-3.000 0.000-704,3.000 0.000-1826,-3.000 0.000-4356</inkml:trace>
  <inkml:trace contextRef="#ctx0" brushRef="#br0">5220.000 3099.000 12716,'-40.000'40.000'1153,"20.000"-40.000"-1346,-1.000 20.000 674,3.000-1.000 544,-2.000 22.000-769,20.000-21.000-224,0.000 0.000 32,0.000-20.000-64,20.000 19.000 0,-2.000-19.000 32,3.000 0.000-64,19.000 0.000 0,-20.000 0.000-128,-1.000-19.000 128,1.000-21.000 64,0.000 20.000 32,-20.000-1.000 32,0.000 2.000 96,0.000-1.000-64,0.000 20.000-128,-20.000-19.000 0,20.000 19.000-224,0.000 0.000-128,-20.000 19.000 256,20.000 1.000 192,0.000-1.000 0,0.000 2.000-96,20.000-1.000 192,0.000-20.000-96,0.000 20.000-32,19.000-20.000-32,1.000 0.000-64,0.000 0.000 64,-1.000 0.000 32,-19.000-20.000 65,1.000 0.000-65,-1.000-20.000 160,0.000 1.000 160,-20.000-2.000-31,0.000 2.000-129,0.000-21.000-128,0.000 1.000-224,-20.000-1.000-64,-21.000 0.000-225,21.000 1.000-288,-19.000 19.000 417,19.000 20.000 416,0.000 0.000-32,20.000 40.000-256,-20.000 0.000 352,0.000 40.000 161,20.000-2.000 31,0.000 3.000-128,20.000-2.000 129,0.000 21.000-33,20.000-21.000-128,-1.000-18.000 1,2.000 17.000-65,-1.000-37.000-160,-1.000 19.000 32,1.000-20.000-192,-20.000-20.000-321,-1.000 0.000-992,1.000 0.000-2211,0.000 0.000-7398</inkml:trace>
  <inkml:trace contextRef="#ctx0" brushRef="#br0">6113.000 3020.000 11146,'20.000'59.000'-1057,"-1.000"-18.000"-416,1.000-2.000 1248,-20.000-20.000 354,0.000 2.000 159,20.000-1.000-32,-20.000 0.000 417,0.000-20.000 640,0.000 0.000 1025,0.000 0.000-896,0.000-20.000-1218,0.000 0.000-128,0.000-20.000 0,0.000 1.000-96,0.000 18.000 96,20.000-19.000 64,0.000 40.000-32,-20.000-19.000 32,21.000 19.000-95,-3.000 0.000 63,2.000 0.000 320,0.000 19.000-128,1.000 1.000-63,-1.000 0.000-97,-2.000 20.000-64,3.000-20.000-224,-1.000-1.000-705,0.000 2.000-1281,-20.000-1.000-1954,20.000 0.000-4996</inkml:trace>
  <inkml:trace contextRef="#ctx0" brushRef="#br0">6569.000 3000.000 13196,'-19.000'20.000'-96,"19.000"0.000"0,-20.000 19.000 704,20.000-19.000 193,-20.000 20.000-673,20.000-20.000 0,0.000 20.000-64,20.000-20.000 1,0.000 0.000-1,-1.000-20.000 64,21.000 0.000 0,-20.000 0.000-96,0.000 0.000-64,19.000 0.000-32,-19.000-20.000-32,0.000 0.000 0,-20.000-1.000 96,0.000 2.000-385,0.000-20.000 97,0.000 18.000 288,-20.000 1.000 192,20.000 0.000-128,-20.000 20.000 32,20.000 0.000 128,0.000 0.000-224,0.000 20.000 225,0.000 0.000 319,0.000 1.000-159,0.000 18.000-97,20.000-20.000-32,-20.000 22.000-64,20.000-21.000-96,1.000 0.000-384,17.000-1.000-417,-17.000-19.000-384,19.000 20.000-1089,-22.000-20.000-1377,3.000-20.000-5253</inkml:trace>
  <inkml:trace contextRef="#ctx0" brushRef="#br0">6927.000 3099.000 10826,'0.000'40.000'1057,"0.000"-20.000"-737,0.000-1.000 1794,0.000 2.000-224,-20.000-1.000-1570,20.000 0.000-448,0.000 0.000-288,0.000-20.000 288,0.000 0.000-1,20.000 0.000 33,-20.000 0.000-32,20.000-20.000-320,-20.000-20.000-65,19.000 19.000 161,-19.000 2.000-64,20.000-1.000 255,-20.000 1.000 161,20.000 19.000 0,-20.000 0.000 64,20.000 0.000-64,0.000 0.000 32,-20.000 0.000 129,20.000 19.000-65,-20.000 1.000 32,19.000-20.000-64,-19.000 19.000-64,0.000 2.000 32,20.000-21.000 0,-20.000 0.000 32,0.000 0.000-32,20.000 0.000 96,-20.000 0.000-32,0.000 0.000 0,21.000-21.000-96,-21.000 21.000-64,20.000-19.000 32,-2.000 19.000 256,2.000 0.000 225,1.000 0.000 31,-21.000 0.000-127,20.000 0.000 191,-20.000 0.000-159,20.000 0.000-257,-2.000 19.000-64,-18.000 2.000-320,21.000-21.000-769,-1.000 20.000-1314,0.000 0.000-2561</inkml:trace>
  <inkml:trace contextRef="#ctx0" brushRef="#br0">7344.000 2662.000 13869,'-20.000'40.000'-673,"20.000"-21.000"673,0.000 42.000 897,0.000-23.000-32,0.000 23.000-577,20.000-2.000-128,-20.000 1.000-128,20.000-20.000-32,-20.000 19.000-224,19.000-38.000 64,-19.000 18.000 0,20.000-39.000 128,0.000 0.000 128,0.000 0.000-96,0.000 0.000-289,19.000 0.000-447,-19.000-20.000 351,21.000 20.000 97,-3.000 0.000 128,-18.000 0.000 160,21.000 20.000 160,-23.000-1.000 192,3.000 2.000 97,-21.000-1.000 255,0.000-20.000 97,-21.000 0.000 320,3.000 20.000-288,-23.000-20.000-545,1.000 0.000-256,1.000 0.000-320,-1.000 0.000-769,1.000 0.000-993,19.000-20.000-2082</inkml:trace>
  <inkml:trace contextRef="#ctx0" brushRef="#br0">7701.000 3159.000 13773,'20.000'-20.000'512,"0.000"20.000"-480,0.000 0.000 1634,-20.000 0.000-1122,19.000-19.000-576,-19.000 19.000 32,20.000-21.000-32,-20.000 21.000-32,20.000 0.000 96,-20.000-20.000-224,0.000 20.000 0,-20.000-20.000-33,20.000 20.000 1,-20.000 0.000-32,20.000 0.000-32,-19.000 0.000 32,19.000 0.000 127,-20.000 20.000 33,20.000 0.000 160,0.000 20.000 32,0.000-20.000 161,20.000-1.000-33,-1.000 22.000-192,1.000-41.000-128,20.000 20.000 96,0.000-20.000 64,-21.000 0.000 96,21.000 0.000 96,-20.000-20.000 161,1.000 0.000 31,-3.000-1.000-160,2.000 2.000 257,-20.000-1.000 192,21.000 1.000-321,-21.000-2.000-512,20.000 21.000 96,0.000-20.000-64,-2.000 0.000 96,3.000 1.000 0,19.000 19.000 0,-1.000-20.000 0,1.000 20.000-192,-20.000 0.000-961,0.000 0.000-2499,-20.000 0.000-7975</inkml:trace>
  <inkml:trace contextRef="#ctx0" brushRef="#br0">9290.000 4431.000 8776,'-21.000'20.000'2594,"21.000"-20.000"-2402,0.000 0.000 545,0.000 0.000 320,0.000 0.000 64,0.000 0.000-640,21.000 0.000 159,-3.000 0.000-63,2.000 0.000-65,21.000 0.000-31,-21.000 0.000-97,19.000 0.000-128,-19.000 0.000-160,0.000 0.000-31,0.000 0.000-98,0.000 0.000-479,-20.000 0.000-769,0.000 0.000-993,0.000 0.000-1506,0.000 0.000-4580</inkml:trace>
  <inkml:trace contextRef="#ctx0" brushRef="#br0">9190.000 4490.000 4195,'0.000'0.000'449,"0.000"0.000"31,0.000 0.000 1154,0.000 0.000 448,0.000 0.000-865,19.000 20.000-448,-19.000-20.000 64,0.000 0.000 320,0.000 20.000-96,0.000 0.000-257,0.000 0.000-63,20.000 0.000-32,-20.000-1.000-65,0.000 21.000-127,0.000-20.000-97,0.000 19.000-127,0.000-18.000-97,0.000 18.000-32,20.000 1.000-64,-20.000 1.000 0,0.000-2.000 96,0.000 1.000 129,0.000 0.000-257,0.000-1.000-64,0.000 1.000-32,0.000 20.000 0,0.000-20.000 64,0.000 20.000-32,0.000-1.000 32,-20.000 1.000 32,20.000 19.000 32,-20.000-20.000 96,20.000 21.000-96,0.000-1.000 128,0.000 1.000-64,-19.000 0.000 1,19.000-2.000 127,0.000 2.000-96,0.000 19.000 32,0.000-19.000-160,0.000 0.000 96,-20.000 19.000-96,20.000-19.000 33,0.000 19.000-33,0.000-20.000 64,-20.000 1.000-96,20.000 0.000 96,0.000-1.000 96,0.000 0.000-256,0.000 1.000 64,0.000-1.000 96,0.000-20.000-64,0.000 2.000-160,0.000 18.000 192,20.000-20.000-64,-20.000 1.000 0,0.000-1.000 0,0.000 1.000 0,0.000-21.000 32,-20.000 21.000-96,20.000-20.000 64,0.000 0.000-32,0.000 0.000 32,0.000 0.000 33,0.000-21.000-65,0.000 1.000 64,0.000 20.000-128,0.000-40.000 128,0.000 20.000 64,0.000 0.000 32,0.000-1.000-32,0.000-19.000-64,0.000 20.000 0,0.000-20.000-32,0.000 20.000 64,0.000-20.000-160,0.000 0.000 32,0.000 0.000 192,0.000 0.000-256,0.000 0.000 160,0.000 0.000-64,0.000 0.000 32,0.000 0.000-96,0.000 0.000 160,0.000 20.000-192,0.000-20.000 192,0.000 0.000-96,0.000 0.000-32,0.000 0.000 64,20.000 0.000-64,-20.000 20.000 32,20.000-20.000 0,-1.000 0.000 32,1.000 0.000 0,-20.000 0.000-32,20.000 0.000 32,0.000 0.000-64,1.000 0.000 0,-3.000 0.000-128,2.000 0.000-128,-20.000-20.000-321,21.000 20.000-416,-1.000-20.000-704,0.000 20.000-1634,-2.000-20.000-5990</inkml:trace>
  <inkml:trace contextRef="#ctx0" brushRef="#br0">12088.000 4490.000 6758,'-20.000'0.000'1057,"20.000"0.000"1121,0.000 0.000 416,0.000 0.000-416,0.000 0.000-736,0.000 0.000-289,0.000 0.000-288,0.000 0.000-225,0.000 0.000-287,0.000 0.000-257,0.000 0.000 32,20.000 0.000-32,-20.000 0.000 32,20.000 0.000 32,0.000 0.000-96,19.000 0.000-64,1.000 0.000 96,-19.000 0.000 1,17.000 0.000-65,3.000 0.000-32,-1.000 0.000 0,-1.000 0.000-32,-19.000 0.000-65,20.000 0.000 33,-21.000 0.000 0,21.000 0.000 64,-20.000 0.000 0,-20.000 0.000 0,0.000 0.000-64,20.000 0.000 160,-20.000 0.000-32,0.000 0.000-96,0.000 0.000 0,0.000 0.000-32,0.000 0.000 32,0.000 0.000-96,0.000 0.000 64,0.000 0.000 64,0.000 20.000 64,0.000-20.000-96,0.000 20.000-32,0.000-20.000 128,19.000 20.000-64,-19.000-20.000 0,0.000 20.000-64,0.000 0.000 160,0.000-1.000-96,0.000-19.000 0,0.000 40.000 0,0.000-20.000 0,0.000 0.000 0,0.000-1.000 32,-19.000 22.000-96,19.000-22.000 128,0.000 21.000-64,0.000-19.000-32,-20.000 18.000 64,20.000 1.000 0,0.000 0.000 64,-20.000 19.000 64,20.000-19.000-224,0.000 0.000 128,0.000 20.000 65,0.000 0.000-33,0.000-1.000-32,0.000 1.000 32,-20.000 19.000-32,20.000-20.000 64,0.000 21.000-32,0.000-1.000-32,-20.000 1.000 32,20.000 0.000-64,0.000-2.000 32,-19.000 2.000-32,19.000 0.000 0,0.000-1.000-64,-20.000 0.000 32,20.000 21.000 32,0.000-20.000 0,0.000-1.000 0,0.000 20.000 97,0.000-18.000 31,-20.000-3.000-96,20.000 2.000 64,0.000-1.000-32,-20.000 1.000-64,20.000-1.000 32,-20.000 0.000-32,20.000 1.000 0,-19.000 0.000-32,-1.000-1.000 96,20.000 0.000 64,-20.000 1.000-32,20.000-20.000 33,0.000-1.000 31,-21.000 1.000-32,21.000 0.000 0,0.000-1.000-128,0.000 1.000 160,0.000-1.000-192,0.000-19.000 225,0.000 20.000-225,0.000-21.000 0,0.000 1.000 32,0.000 0.000 0,21.000-20.000-32,-21.000 19.000 64,0.000-18.000-96,0.000-2.000 96,0.000 1.000 0,0.000-20.000-32,20.000 20.000 32,-20.000-20.000-64,0.000 0.000 64,0.000 0.000 0,0.000 0.000 96,0.000 0.000 64,0.000 0.000-96,0.000 0.000-31,-20.000 0.000-65,20.000-20.000 32,0.000 20.000-32,-21.000 0.000-96,21.000-20.000 64,-20.000 20.000 32,20.000 0.000-96,-18.000-19.000 32,-2.000 19.000 64,-21.000 0.000-64,21.000 0.000 32,-19.000 0.000-32,19.000 0.000-33,0.000 0.000-223,0.000 0.000-256,1.000 0.000-65,-1.000 0.000 33,20.000 0.000-161,-20.000 0.000-32,20.000 0.000-640,0.000-21.000-2243,20.000 21.000-7078</inkml:trace>
  <inkml:trace contextRef="#ctx0" brushRef="#br1">4724.000 4490.000 2466,'0.000'-19.000'2947,"-20.000"19.000"-1986,20.000-20.000 416,-20.000 20.000 513,20.000 0.000-385,-21.000-20.000-544,1.000 20.000-320,2.000 0.000-385,-2.000 20.000 32,-1.000-20.000-128,-19.000 20.000-96,1.000-1.000 32,-1.000 21.000-96,-19.000 0.000 0,19.000-1.000-32,20.000 1.000 0,-19.000 0.000-32,19.000 20.000 64,20.000-1.000 64,-20.000 1.000 0,20.000 20.000-32,20.000-21.000 0,-20.000 21.000-416,38.000-20.000-192,3.000 0.000-33,-1.000-1.000 257,19.000-19.000 224,0.000-1.000 192,1.000-19.000 128,-1.000-20.000 160,22.000 0.000 321,-22.000 0.000 192,20.000-20.000 31,0.000-19.000-127,2.000-1.000-128,-23.000 0.000-65,1.000-20.000-159,-18.000 1.000-129,-1.000-1.000-128,-1.000-19.000 0,-19.000 19.000-224,-20.000-19.000 673,0.000-1.000-321,-20.000 0.000 0,-19.000 1.000-160,-21.000 39.000 1,1.000-20.000 31,-20.000 41.000-128,-2.000-1.000-192,22.000 0.000-65,-20.000 20.000-992,18.000 20.000-2082,3.000 0.000-3491</inkml:trace>
  <inkml:trace contextRef="#ctx0" brushRef="#br1">9626.000 4768.000 12523,'-19.000'0.000'865,"-1.000"0.000"-288,20.000-19.000 800,0.000 19.000 96,0.000 0.000-704,20.000 0.000-641,-1.000 0.000 96,1.000 0.000-127,21.000 0.000-1,-21.000 0.000-128,18.000 19.000 0,3.000 2.000 64,-21.000-2.000-193,-1.000-19.000-95,-19.000 21.000 32,0.000-1.000 0,0.000-1.000 64,-19.000 1.000-33,-1.000 0.000 97,-21.000 0.000 96,21.000 0.000 0,20.000 0.000-288,0.000 19.000 96,0.000-19.000 96,20.000 0.000 96,1.000 0.000 0,19.000 20.000 0,-21.000-21.000-96,21.000 2.000-32,0.000-2.000 96,-21.000 1.000 32,1.000 1.000-32,-20.000-2.000 32,-20.000-19.000 448,1.000 20.000-32,-21.000-20.000-31,0.000 20.000-33,-19.000-20.000-128,0.000 19.000-96,-2.000-19.000-160,22.000 0.000-96,-1.000 21.000-320,20.000-21.000-2018,0.000 0.000-5286</inkml:trace>
  <inkml:trace contextRef="#ctx0" brushRef="#br0">4823.000 5584.000 8680,'-20.000'0.000'384,"20.000"-20.000"129,0.000 20.000 1120,-20.000-20.000 97,0.000 20.000-577,20.000 0.000 352,-39.000-20.000-1281,19.000 20.000-224,-21.000 0.000 0,3.000 20.000-64,-23.000 0.000 0,2.000 0.000 32,-1.000 39.000 0,1.000-18.000 0,-2.000 17.000-32,23.000 3.000 0,-3.000 18.000 96,3.000 0.000-64,17.000-19.000 0,21.000 19.000 0,21.000 0.000-160,-3.000 2.000-64,23.000-22.000-161,17.000 1.000-31,3.000-21.000 128,-2.000 1.000 95,20.000 0.000 129,-19.000-40.000 224,19.000 0.000 321,0.000-20.000 159,2.000-20.000-95,-2.000 0.000-33,0.000-39.000 97,-20.000 20.000 95,2.000-22.000 97,-23.000 2.000-64,-17.000 19.000-321,-21.000-19.000-63,0.000 0.000-257,-21.000 19.000 64,-38.000 0.000-32,19.000 1.000-32,-39.000 19.000-32,20.000 0.000-64,-20.000 20.000-32,19.000 1.000-160,1.000 19.000-417,-2.000 0.000-1057,2.000 19.000-2466,-1.000 21.000-8167</inkml:trace>
  <inkml:trace contextRef="#ctx0" brushRef="#br0">9825.000 5783.000 9641,'0.000'-41.000'1729,"0.000"41.000"-896,-19.000 0.000 320,-1.000-19.000-416,0.000 19.000-417,-1.000 19.000-224,-17.000 1.000-64,-3.000 21.000-32,1.000 17.000 128,21.000 2.000 97,-21.000 0.000-33,20.000 19.000-64,20.000 1.000-96,0.000-1.000-32,0.000-19.000-32,40.000-1.000-128,-1.000-18.000 32,1.000-2.000 64,19.000 1.000 64,2.000-20.000 64,-22.000 0.000 128,21.000-20.000 32,-21.000 0.000 0,1.000 0.000 32,-20.000-20.000 129,0.000 0.000 512,-20.000 0.000-289,-20.000 0.000-287,0.000-19.000-65,-20.000 19.000 64,-19.000-1.000-448,19.000 2.000-128,-19.000-1.000-129,0.000 20.000-896,-2.000 20.000-1377,22.000-20.000-3428</inkml:trace>
  <inkml:trace contextRef="#ctx0" brushRef="#br2">4704.000 6855.000 4964,'0.000'0.000'5349,"0.000"0.000"-5317,0.000 0.000 96,0.000 0.000 769,0.000-19.000 224,-20.000 19.000-512,20.000 0.000 64,0.000 0.000-257,-21.000 0.000-416,-17.000 0.000-32,18.000 19.000-32,-41.000 1.000 0,2.000 0.000-64,-1.000 20.000 96,1.000 19.000-96,18.000 1.000 95,3.000 19.000-31,-3.000-19.000 64,41.000 19.000-32,0.000 1.000 32,21.000-1.000-64,19.000-19.000-96,19.000 0.000-96,0.000-1.000 64,21.000-40.000 64,-1.000 2.000 96,21.000-1.000 160,-21.000-20.000 448,20.000-20.000 321,-20.000-20.000 320,2.000-19.000 64,-2.000-1.000-704,-41.000 0.000-64,3.000-19.000 255,-21.000-20.000-255,-20.000 19.000-353,0.000-19.000-160,-20.000 19.000 64,-21.000 1.000-32,-18.000 39.000-32,1.000 1.000-96,-23.000 19.000-96,-18.000 0.000-65,20.000 40.000-511,0.000-20.000-1154,20.000 39.000-3043</inkml:trace>
  <inkml:trace contextRef="#ctx0" brushRef="#br2">9825.000 7074.000 10698,'0.000'-20.000'704,"0.000"20.000"193,-19.000-20.000 993,19.000 20.000-224,-20.000-20.000-577,0.000 20.000-673,-1.000 0.000-256,-17.000 0.000-96,-3.000 0.000-32,1.000 20.000-64,1.000 0.000-32,-1.000 19.000 96,20.000 1.000-96,1.000 0.000 32,-1.000 0.000 32,20.000 0.000-32,20.000-1.000 0,-1.000-19.000 96,1.000 0.000 0,20.000 0.000 256,-1.000-20.000-31,1.000 0.000-33,1.000 0.000 32,-3.000 0.000-32,3.000-20.000 161,-2.000 0.000-1,-19.000-20.000-128,0.000 21.000-31,-20.000-21.000-33,20.000 0.000-32,-20.000 0.000-192,0.000 21.000 128,-20.000-2.000-224,20.000 2.000 192,-20.000 19.000-96,20.000 0.000-96,-20.000 0.000-64,1.000 40.000 256,-1.000 0.000-32,0.000 19.000-64,20.000 20.000 481,-21.000 1.000-385,21.000-1.000-96,-20.000-20.000 224,20.000 22.000-288,0.000-22.000 64,20.000-19.000 0,-20.000 0.000-160,0.000-1.000-673,0.000-19.000-640,0.000 0.000-1474,-20.000-20.000-5061</inkml:trace>
  <inkml:trace contextRef="#ctx0" brushRef="#br3">11493.000 4928.000 8968,'20.000'-40.000'2018,"0.000"40.000"-1858,-20.000-20.000 801,0.000 1.000 1345,0.000-1.000-929,-20.000 20.000-928,-20.000 0.000-385,1.000 0.000-128,-22.000 39.000 64,2.000 1.000-32,-1.000 0.000 32,21.000-1.000 32,-1.000 21.000-192,20.000-20.000 64,20.000-1.000 96,20.000 21.000 64,20.000-20.000-128,-1.000-20.000 128,21.000 19.000 32,19.000-18.000 64,1.000-21.000 128,-1.000-21.000 0,1.000 2.000-31,-1.000-21.000-1,-20.000 0.000-32,2.000 1.000 64,-23.000-1.000-159,-38.000 0.000 351,0.000-20.000-288,-20.000 21.000 64,2.000-21.000-159,-43.000 20.000 415,2.000 21.000-448,-20.000-1.000-352,19.000 20.000-737,1.000 0.000-1153,-2.000 20.000-2242,2.000-1.000-6439</inkml:trace>
  <inkml:trace contextRef="#ctx0" brushRef="#br3">5953.000 6656.000 3427,'-18.000'0.000'2338,"18.000"0.000"-1185,0.000 0.000 1089,0.000 0.000-160,0.000 0.000-769,0.000 0.000-768,0.000 0.000-257,18.000 0.000 289,2.000 0.000-193,1.000 0.000-64,-1.000 0.000-127,0.000 0.000-65,19.000 0.000-64,1.000 0.000 0,-1.000 0.000-96,-19.000 0.000-769,20.000 0.000-1249,-20.000 0.000-512,-20.000 0.000-3812</inkml:trace>
  <inkml:trace contextRef="#ctx0" brushRef="#br3">11135.000 5941.000 9929,'0.000'0.000'1922,"0.000"20.000"-1698,0.000-20.000 769,0.000 20.000 801,20.000 0.000-513,-20.000 19.000-641,0.000 1.000-191,20.000 20.000-65,-20.000-21.000-352,20.000 1.000 128,-20.000 1.000-128,0.000-2.000-512,20.000 0.000-1314,0.000-18.000-1185,-20.000-1.000-3299</inkml:trace>
  <inkml:trace contextRef="#ctx0" brushRef="#br3">11533.000 6060.000 13516,'59.000'-20.000'-64,"-39.000"1.000"256,19.000-1.000 897,-19.000 0.000-512,0.000 20.000-481,-20.000 0.000-64,20.000 0.000 0,-40.000 0.000-64,0.000 0.000-64,-19.000 20.000 64,-1.000 0.000 64,0.000 19.000-64,1.000-19.000 32,19.000 20.000-64,0.000-20.000 64,-1.000 19.000-32,21.000-18.000 32,0.000 18.000 32,21.000 1.000 32,19.000-20.000 0,-1.000 19.000-64,1.000-18.000 64,-20.000 18.000-64,19.000-19.000 32,1.000 0.000-32,-20.000 0.000 0,-20.000 0.000 0,0.000-20.000 256,0.000 20.000 353,-40.000-20.000-161,20.000 0.000-255,-19.000 19.000-193,-21.000-19.000-193,1.000 20.000-543,0.000 0.000-1058,-22.000 0.000-1889,-18.000-20.000-4517</inkml:trace>
  <inkml:trace contextRef="#ctx0" brushRef="#br3">5973.000 7809.000 11434,'0.000'0.000'673,"0.000"0.000"512,0.000 0.000 865,0.000 0.000-705,21.000 0.000-896,-1.000 0.000-65,0.000 0.000-192,19.000 0.000-64,-19.000 0.000-160,20.000 0.000 64,-1.000 0.000-512,1.000 0.000-897,1.000 0.000-1218,-3.000 0.000-992,3.000 0.000-5157</inkml:trace>
  <inkml:trace contextRef="#ctx0" brushRef="#br3">11215.000 7253.000 13773,'-20.000'0.000'1537,"20.000"-20.000"-1089,0.000 20.000 289,20.000 0.000 480,0.000 0.000-736,19.000 0.000-97,1.000 0.000-384,-1.000 0.000-64,1.000 0.000 32,-19.000 0.000-64,17.000 20.000-160,-17.000-20.000-289,-21.000 19.000 321,0.000 1.000 128,0.000-20.000 96,-21.000 20.000 64,3.000 0.000-96,18.000 20.000 32,-20.000-21.000-32,20.000 1.000 32,0.000 20.000 0,20.000 0.000 0,-2.000-21.000 0,3.000 22.000 64,-1.000-22.000-64,0.000 2.000-32,0.000-2.000 64,-20.000 0.000 0,19.000 2.000-32,-19.000-1.000 224,-19.000-20.000 321,-21.000 20.000 95,-1.000-20.000-63,3.000 0.000-1,-3.000 0.000-255,-18.000 0.000-129,19.000 0.000-224,-19.000 0.000 96,19.000 0.000-545,0.000 0.000-864,21.000 0.000-1474,-1.000 20.000-5604</inkml:trace>
  <inkml:trace contextRef="#ctx0" brushRef="#br3">8972.000 8306.000 7014,'-20.000'20.000'1057,"0.000"-20.000"-544,20.000 0.000 63,0.000 19.000 481,0.000-19.000 320,0.000 0.000-255,0.000 0.000-194,0.000 0.000 97,20.000 0.000-192,20.000 0.000-224,-1.000 0.000-225,1.000 0.000-224,19.000 20.000-64,1.000-20.000-64,40.000 0.000 64,-1.000 0.000-63,0.000 0.000-1,39.000 0.000 0,2.000 0.000-64,18.000 0.000-33,1.000 0.000-127,20.000 0.000-96,-1.000 21.000-128,2.000-21.000-129,18.000 0.000-224,1.000 19.000-224,-1.000-19.000 257,1.000 20.000 159,-21.000 0.000 289,-20.000-1.000 64,22.000 2.000 128,-42.000-1.000 96,1.000-20.000 128,-19.000 19.000 64,-21.000-19.000-192,-20.000 0.000-64,-20.000 20.000-513,-19.000-20.000-1344,-20.000 0.000-33,1.000 0.000-705</inkml:trace>
  <inkml:trace contextRef="#ctx0" brushRef="#br3">4009.000 8207.000 8167,'0.000'0.000'609,"0.000"0.000"-577,0.000 0.000 352,39.000 0.000 481,-19.000 0.000-288,39.000 0.000-225,1.000-21.000-192,40.000 21.000 192,-1.000 0.000 193,20.000 0.000 31,19.000 0.000 129,22.000 0.000 32,-2.000 0.000-225,61.000 0.000-287,-21.000 0.000-65,21.000-19.000-160,-21.000 19.000 32,-20.000 0.000 32,1.000 0.000 64,-20.000 0.000-64,0.000 0.000 128,-40.000 0.000-32,-20.000 19.000-128,-38.000-19.000-64,-2.000 0.000-384,-19.000 0.000-289,-22.000 0.000-64,-18.000 0.000-896,0.000 0.000-1794</inkml:trace>
  <inkml:trace contextRef="#ctx0" brushRef="#br4">4346.000 8485.000 13741,'-21.000'0.000'1217,"21.000"0.000"-769,0.000 0.000-96,21.000 0.000 225,-1.000-21.000-417,0.000 21.000-160,19.000 0.000-32,21.000 0.000 32,-21.000 0.000-64,1.000 21.000 0,1.000-21.000-96,-21.000 20.000-160,-20.000-1.000 63,18.000 1.000 257,-36.000 0.000 64,-2.000 0.000 32,-1.000 0.000 129,1.000-1.000 63,0.000 2.000-96,0.000-2.000-160,20.000 2.000-96,0.000-2.000 32,0.000 1.000 32,20.000 0.000 32,0.000 0.000-32,21.000-20.000-32,-21.000 20.000-64,-2.000 0.000 64,-18.000-20.000 32,0.000 0.000 32,0.000 19.000 96,0.000-19.000 32,-38.000 0.000-128,17.000 0.000 0,-19.000 0.000-96,1.000 0.000-256,-1.000 20.000-257,20.000-20.000-480,0.000 0.000-896,1.000 0.000-578,19.000 0.000-1665</inkml:trace>
  <inkml:trace contextRef="#ctx0" brushRef="#br4">4882.000 8604.000 10570,'20.000'0.000'2049,"0.000"0.000"-1472,-1.000 0.000 1377,1.000 19.000-321,20.000-19.000-480,-19.000 21.000-512,17.000-2.000-353,3.000-19.000-192,-3.000 21.000-31,3.000-2.000-130,-1.000-19.000-383,-1.000 20.000-449,-19.000-20.000-512,0.000 0.000-1346,0.000 0.000-2306</inkml:trace>
  <inkml:trace contextRef="#ctx0" brushRef="#br4">5200.000 8584.000 11402,'-20.000'39.000'385,"0.000"-18.000"640,-1.000-2.000 928,3.000 21.000-1152,-2.000-20.000-641,-1.000 0.000-64,1.000 20.000-96,0.000-20.000-192,20.000-1.000-801,-18.000-19.000-1857,18.000 20.000-2628</inkml:trace>
  <inkml:trace contextRef="#ctx0" brushRef="#br4">5439.000 8485.000 12651,'38.000'0.000'161,"-17.000"0.000"-33,-1.000 0.000 544,0.000 20.000 193,-20.000-1.000-512,18.000 1.000-257,-18.000 20.000-96,0.000-20.000 64,0.000 20.000 0,0.000-21.000-160,0.000 21.000 32,-18.000-20.000 96,18.000 0.000 0,0.000-20.000 128,0.000 20.000-32,0.000-20.000 160,18.000 0.000 257,3.000 0.000-161,-1.000 0.000-256,20.000 0.000-96,-1.000 0.000-128,-19.000 0.000-897,20.000 0.000-2402,-21.000 0.000-4549</inkml:trace>
  <inkml:trace contextRef="#ctx0" brushRef="#br4">5398.000 8544.000 5797,'-20.000'0.000'352,"0.000"0.000"-159,20.000 0.000 767,-20.000 0.000 482,20.000 0.000-97,0.000 0.000-288,0.000 0.000-192,0.000 0.000-64,0.000 0.000-321,0.000 0.000 1,20.000 0.000 63,-20.000 0.000-192,20.000 0.000-223,0.000 0.000-129,0.000 0.000-257,1.000 0.000-1184,-3.000 0.000-2371</inkml:trace>
  <inkml:trace contextRef="#ctx0" brushRef="#br4">9885.000 8604.000 14381,'-20.000'0.000'481,"20.000"-20.000"-161,0.000 20.000 801,0.000 0.000-416,20.000 0.000-449,19.000 0.000-256,1.000 20.000 0,0.000-1.000-96,-1.000-19.000-128,-19.000 21.000-193,21.000-2.000-127,-23.000-19.000 159,2.000 21.000 97,-20.000-21.000 160,0.000 19.000 160,0.000-19.000 160,-20.000 0.000 96,2.000 20.000 129,-3.000-20.000 31,1.000 0.000-256,20.000 20.000-160,0.000-20.000-64,0.000 0.000-32,0.000 20.000 64,20.000 0.000-96,1.000-20.000-128,-3.000 20.000 64,2.000-1.000 128,0.000-19.000 0,1.000 20.000 32,-21.000 0.000 64,0.000 0.000 288,-21.000-20.000 289,-19.000 20.000 160,1.000-20.000-129,-1.000 20.000 353,1.000-20.000-737,-1.000 0.000-95,0.000 0.000-225,21.000 0.000-161,-1.000 0.000-287,20.000 0.000-609,0.000 0.000-833,0.000 0.000-1505,20.000 0.000-1025</inkml:trace>
  <inkml:trace contextRef="#ctx0" brushRef="#br4">10480.000 8783.000 5733,'-20.000'20.000'7047,"20.000"-20.000"-6983,0.000 0.000 1025,20.000 0.000 1377,-20.000 0.000-1153,20.000 19.000-768,1.000-19.000-129,17.000 20.000-128,3.000 0.000 33,18.000 0.000-257,-19.000-20.000-64,-1.000 20.000 0,1.000-20.000-160,0.000 0.000-161,-21.000 20.000-159,1.000-20.000-385,-20.000 0.000-833,0.000 0.000-1633,0.000-20.000-4292</inkml:trace>
  <inkml:trace contextRef="#ctx0" brushRef="#br4">10758.000 8723.000 12235,'0.000'0.000'865,"0.000"20.000"-449,0.000 0.000 1506,-20.000 0.000-384,1.000 0.000-866,-1.000 19.000-448,-20.000-19.000-127,40.000 20.000 31,-21.000-20.000-128,3.000-1.000-128,18.000-19.000-289,-20.000 21.000-928,20.000-21.000-1826,0.000 19.000-2274</inkml:trace>
  <inkml:trace contextRef="#ctx0" brushRef="#br4">10956.000 8663.000 6598,'41.000'0.000'5157,"-21.000"0.000"-5157,18.000 0.000 672,3.000 0.000 2051,-2.000 21.000-801,21.000-21.000-801,-40.000 19.000-641,19.000 1.000-480,-39.000 0.000 64,20.000 0.000 64,-40.000 0.000-384,20.000 19.000 128,-39.000-19.000 224,19.000 0.000-192,0.000 0.000 160,0.000-20.000 0,0.000 20.000 64,20.000-20.000-96,0.000 20.000 0,0.000-20.000 0,20.000 0.000 225,0.000 0.000-225,20.000 19.000 32,-1.000-19.000-96,1.000 0.000 0,1.000 21.000-417,-23.000-21.000-864,2.000 0.000-3492</inkml:trace>
  <inkml:trace contextRef="#ctx0" brushRef="#br4">9964.000 9180.000 3331,'-20.000'0.000'1633,"20.000"0.000"-1216,-20.000 0.000 1280,20.000 0.000 577,0.000 0.000-160,0.000 0.000-768,0.000 0.000-962,20.000 0.000-96,0.000 0.000 1,20.000 0.000-97,-1.000 0.000 0,1.000 0.000 32,39.000 0.000-160,1.000 0.000-32,19.000 0.000 32,0.000 0.000-64,20.000 0.000 0,1.000 0.000 32,-1.000 0.000 64,0.000 0.000-96,-1.000 0.000 32,-18.000 0.000-64,-20.000 0.000-256,-21.000 20.000-577,-19.000-20.000-1697,-19.000 0.000-2147</inkml:trace>
  <inkml:trace contextRef="#ctx0" brushRef="#br4">5439.000 8544.000 960,'0.000'0.000'1570,"0.000"0.000"-129,0.000 0.000-416,-21.000 0.000-320,21.000 0.000-353,0.000 0.000 129,-20.000 0.000 31,20.000 0.000 289,-20.000 0.000 256,20.000 0.000-128,-20.000 0.000-64,20.000 0.000-33,0.000 0.000-159,-20.000 0.000-160,20.000 0.000-225,0.000 0.000-160,0.000 0.000-32,-19.000 0.000 64,19.000 0.000 193,0.000 0.000 95,0.000 20.000-160,-20.000-20.000-96,20.000 0.000-96,0.000 0.000-31,0.000 0.000-1,0.000 0.000 0,0.000 0.000 32,20.000 0.000 96,-20.000 0.000-96,19.000 0.000-32,1.000 0.000-64,0.000 0.000-160,-20.000 0.000-641,20.000 0.000-1601,0.000 0.000-3107</inkml:trace>
  <inkml:trace contextRef="#ctx0" brushRef="#br4">4386.000 9140.000 11434,'0.000'0.000'321,"0.000"0.000"-578,20.000 0.000 738,19.000 20.000 448,1.000-20.000-129,19.000 0.000-543,22.000-20.000-97,-2.000 20.000 192,40.000 0.000 257,-1.000-19.000-97,21.000 19.000-159,-19.000 0.000-161,-1.000-21.000-96,-20.000 21.000-64,1.000 0.000-96,-21.000 0.000-449,-20.000 0.000-800,1.000-19.000-1185,-40.000 19.000-801</inkml:trace>
  <inkml:trace contextRef="#ctx0" brushRef="#br4">5378.000 8604.000 448,'0.000'0.000'288,"0.000"0.000"545,0.000 0.000-128,0.000 0.000-609,0.000 0.000-32,0.000 0.000 897,0.000 0.000 416,0.000 0.000-192,0.000 0.000 192,0.000 0.000-255,0.000 0.000-226,-20.000 0.000-255,20.000-20.000-321,0.000 20.000-288,0.000 0.000 64,-20.000 0.000-224,20.000 0.000-224,0.000 0.000 224,-19.000 0.000 96,19.000 0.000 0,0.000 0.000 32,0.000 0.000-32,0.000 0.000 96,0.000 0.000-32,0.000 0.000 192,0.000 0.000-128,0.000 0.000 32,19.000 0.000 96,-19.000-20.000-95,0.000 20.000-1,0.000 0.000 64,20.000 0.000-96,-20.000 0.000-128,0.000 0.000 0,20.000 0.000 64,-20.000 0.000-64,20.000 0.000 0,0.000 0.000 32,-20.000 0.000 0,21.000 0.000 0,-3.000 20.000-160,23.000-20.000 64,-21.000 0.000-257,0.000 20.000-223,-2.000-20.000-33,-18.000 0.000 161,21.000 19.000 224,-21.000-19.000 192,0.000 21.000 96,0.000-21.000 192,0.000 19.000 0,0.000 2.000 0,-21.000-2.000-128,3.000 1.000-128,18.000 0.000-352,-20.000 0.000-224,20.000 0.000 95,-20.000 0.000-416,20.000-1.000 161,-21.000-19.000 543,1.000 0.000 161,20.000 20.000 192,0.000-20.000-127,-18.000 0.000-33,18.000 0.000 0,-21.000 0.000 0,21.000 0.000 0,0.000 0.000-33,0.000-20.000 98,0.000 20.000 127,0.000 0.000 32,21.000 0.000 32,-21.000 0.000-160,18.000 0.000 0,23.000-19.000 65,-21.000 19.000 159,18.000 0.000-128,3.000 0.000 64,-1.000 0.000 417,19.000 0.000 160,-19.000 0.000-193,-1.000 19.000-127,-19.000-19.000-129,20.000 0.000-352,-21.000 20.000-32,-19.000-20.000-480,0.000 0.000-257,0.000 20.000-800,0.000-20.000-4197</inkml:trace>
  <inkml:trace contextRef="#ctx0" brushRef="#br3">14291.000 5961.000 10153,'-19.000'20.000'3171,"-1.000"-20.000"-2787,20.000 0.000 1090,0.000 0.000 480,0.000 0.000-673,0.000 0.000-640,20.000 0.000 31,-1.000 20.000 193,21.000-20.000-96,1.000 0.000-65,-3.000 20.000-223,23.000-20.000-1,-2.000 0.000-352,-19.000 0.000 65,19.000 0.000-97,-19.000 0.000 0,-1.000 0.000-481,-19.000 0.000-223,-20.000-20.000-641,0.000 20.000-385,0.000 0.000-1120,-20.000 20.000-4485</inkml:trace>
  <inkml:trace contextRef="#ctx0" brushRef="#br3">14272.000 6299.000 15790,'19.000'39.000'385,"1.000"-18.000"223,0.000-21.000 930,39.000 0.000-257,2.000 0.000-576,-2.000 0.000-417,1.000-21.000-320,-1.000 21.000-64,1.000 0.000-481,-21.000-19.000-896,2.000 19.000-1218,-3.000 19.000-2594</inkml:trace>
  <inkml:trace contextRef="#ctx0" brushRef="#br3">2023.000 6756.000 14253,'-20.000'20.000'769,"20.000"-20.000"-1314,0.000 0.000 1154,20.000 20.000 352,0.000-20.000-64,21.000 0.000-385,-3.000 0.000-224,23.000 0.000 65,18.000 0.000-97,-20.000 0.000 0,1.000-20.000-32,-1.000 20.000-288,-18.000 0.000-288,-3.000 0.000-641,-38.000 0.000-2306,0.000 0.000-6054</inkml:trace>
  <inkml:trace contextRef="#ctx0" brushRef="#br3">16058.000 4490.000 4163,'-20.000'0.000'2050,"20.000"0.000"-64,0.000 0.000-512,0.000 0.000-129,0.000-19.000-320,0.000 19.000-128,0.000 0.000-225,20.000 0.000-255,1.000 0.000 127,-1.000 0.000 65,0.000 0.000-353,19.000 0.000-160,1.000 0.000-64,-1.000 0.000 32,1.000 0.000 32,0.000 0.000-32,-1.000 0.000 1,1.000 0.000-290,-19.000 0.000-1216,-21.000 0.000-3011</inkml:trace>
  <inkml:trace contextRef="#ctx0" brushRef="#br3">16018.000 4609.000 8039,'20.000'0.000'545,"-20.000"0.000"-1250,20.000 0.000 1025,-20.000 0.000-192,21.000 0.000-96,-21.000 0.000-96,20.000 21.000 32,0.000-2.000 96,-20.000 1.000 257,18.000 0.000 544,-18.000 20.000 159,0.000-20.000-31,0.000 20.000-384,0.000 20.000-257,0.000-21.000-192,0.000 21.000-63,0.000-1.000-1,0.000 21.000-160,0.000-20.000 96,0.000 0.000 160,0.000 18.000 416,0.000 2.000-127,0.000 0.000 63,0.000-1.000-127,0.000 20.000 159,0.000 1.000-159,0.000-20.000-33,21.000 19.000-64,-21.000 0.000-95,0.000 20.000-97,20.000-20.000-32,-20.000 1.000-32,0.000-1.000 32,20.000 20.000-64,-20.000-19.000 0,0.000-20.000 0,20.000 19.000 64,-20.000-20.000 192,0.000 20.000 193,0.000-19.000-257,0.000 0.000 0,0.000-1.000 33,0.000 0.000-33,0.000-19.000-128,0.000 19.000-64,0.000-20.000 32,0.000-18.000-96,19.000 18.000 160,-19.000-19.000-128,0.000 0.000-32,0.000 0.000 0,0.000-1.000 64,0.000-19.000-64,0.000 20.000 96,0.000-20.000-32,0.000-1.000-32,0.000 1.000 32,0.000-20.000 64,0.000 0.000-96,0.000 20.000-224,0.000-20.000 576,0.000 20.000-288,0.000-20.000 0,0.000 20.000-96,0.000-20.000 128,0.000 20.000-128,0.000-20.000 96,0.000 0.000-31,0.000 19.000 127,0.000-19.000-32,0.000 0.000 224,0.000 0.000-32,0.000 0.000-31,0.000 0.000-161,0.000 0.000 64,0.000 0.000-96,0.000 0.000 32,0.000 0.000 0,0.000 0.000 65,0.000 0.000 95,0.000 0.000-64,0.000 0.000-96,0.000 0.000 0,0.000 0.000-96,0.000 0.000 0,0.000 0.000-32,0.000 0.000 32,0.000 0.000 0,20.000 0.000 0,0.000 0.000-32,0.000 0.000-96,19.000 0.000 64,-19.000 0.000-160,20.000 0.000-352,-1.000 0.000 31,-19.000 0.000-160,21.000 0.000 33,-21.000 0.000-257,-2.000 0.000-416,3.000 0.000-321,-1.000 0.000-928,-20.000 0.000-2787</inkml:trace>
  <inkml:trace contextRef="#ctx0" brushRef="#br3">17310.000 4630.000 14029,'0.000'0.000'544,"0.000"19.000"-95,0.000 1.000 1280,20.000 0.000-479,-20.000 20.000-642,0.000-1.000-288,0.000 1.000-63,0.000 1.000-97,0.000 18.000 32,0.000-19.000-64,0.000-20.000 32,0.000 19.000-352,0.000-19.000 192,0.000 0.000-96,0.000 0.000-384,0.000 0.000-609,-20.000-20.000-897,20.000 20.000-2755</inkml:trace>
  <inkml:trace contextRef="#ctx0" brushRef="#br3">18976.000 4768.000 9096,'20.000'-19.000'2787,"-20.000"-1.000"-3140,0.000 20.000 1378,-20.000 0.000 321,20.000-21.000-1186,0.000 21.000-352,-18.000 0.000-129,-3.000 21.000 225,1.000 18.000 352,0.000-18.000-63,0.000 19.000 95,20.000 19.000 0,20.000-19.000-32,0.000 0.000 1,0.000-21.000-97,39.000 21.000 320,2.000-20.000 65,-22.000-20.000-33,21.000 0.000-31,-1.000 0.000-193,-19.000 0.000-160,19.000-20.000 128,-39.000 0.000-127,19.000-19.000 31,-19.000 19.000-224,-20.000-20.000 704,0.000-19.000-480,-20.000 18.000 1,-19.000 1.000-97,-1.000 1.000-96,1.000 18.000-65,-21.000 2.000-159,1.000 19.000-160,-2.000 0.000-961,-18.000 0.000-3300</inkml:trace>
  <inkml:trace contextRef="#ctx0" brushRef="#br3">17150.000 5742.000 13388,'0.000'0.000'1570,"0.000"0.000"-2051,20.000 0.000 1122,0.000 20.000 63,20.000-20.000-223,-1.000 0.000-193,2.000 21.000-224,-3.000-1.000-128,3.000-1.000-32,-21.000 1.000 0,0.000-1.000 0,-20.000 2.000 0,0.000-1.000 128,-20.000-1.000 128,0.000 1.000 0,-1.000 0.000 225,1.000 0.000 127,-18.000 0.000-32,17.000 0.000-95,21.000-1.000-353,0.000-19.000-64,0.000 20.000 256,21.000-20.000 96,-1.000 20.000-63,18.000-20.000-129,23.000 0.000-417,-2.000 20.000-736,0.000-20.000-2049,-19.000 0.000-6311</inkml:trace>
  <inkml:trace contextRef="#ctx0" brushRef="#br3">19116.000 5703.000 11562,'-41.000'0.000'2531,"41.000"0.000"-2531,-18.000 0.000 961,18.000 0.000-96,18.000 0.000-385,3.000 0.000-128,-1.000 0.000-31,20.000 0.000-33,-1.000 0.000-128,1.000 0.000 32,-1.000 0.000-64,1.000 0.000-96,-20.000-19.000-64,-20.000 19.000-192,-20.000 0.000-160,0.000 0.000-161,0.000 19.000 97,-39.000-19.000 320,0.000 20.000 128,-1.000 19.000 96,1.000-18.000 96,18.000-1.000-96,3.000 19.000 0,17.000-20.000-160,1.000 2.000 96,40.000 18.000 32,1.000-19.000-64,17.000 0.000-64,23.000 20.000 0,-2.000-20.000 64,0.000-1.000 0,-19.000 1.000-32,19.000 0.000 32,-19.000 0.000-32,-20.000-20.000 0,0.000 20.000 32,-20.000 0.000 192,-20.000-20.000 513,0.000 20.000 96,-20.000-20.000 31,1.000 19.000-255,-21.000-19.000-193,21.000 0.000-288,-22.000 0.000-128,2.000 21.000 64,1.000-21.000-192,17.000 0.000-352,1.000 0.000-481,21.000 0.000-769,-21.000 0.000-1633,20.000 19.000-3684</inkml:trace>
  <inkml:trace contextRef="#ctx0" brushRef="#br3">17170.000 6955.000 14765,'20.000'-20.000'1282,"-20.000"0.000"-1571,0.000 20.000 610,20.000 0.000 319,0.000 0.000-383,19.000 0.000-257,-19.000 0.000-32,21.000 20.000 32,-3.000 0.000-32,-17.000-1.000 64,-1.000 1.000-32,0.000 0.000-129,-1.000 0.000 65,-19.000 0.000 0,0.000 0.000 128,-19.000-1.000-32,-1.000 2.000 64,20.000 19.000-96,-20.000-21.000 33,-1.000 1.000-66,21.000 0.000-63,0.000 0.000 64,21.000 0.000 32,-1.000-1.000 32,0.000 1.000-32,-1.000 0.000-32,1.000 0.000 64,-20.000 0.000-64,0.000-20.000 64,0.000 20.000 257,-20.000-20.000 95,1.000 0.000 161,-21.000 19.000-97,19.000-19.000-128,-17.000 0.000-256,-3.000 0.000-32,21.000 0.000-224,0.000 0.000-224,1.000 0.000-193,19.000 0.000-416,19.000 0.000-800,1.000-19.000-578,21.000 19.000-2337</inkml:trace>
  <inkml:trace contextRef="#ctx0" brushRef="#br3">18579.000 7074.000 2562,'20.000'19.000'8488,"-20.000"2.000"-8296,21.000-21.000 1250,-1.000 40.000 1120,-20.000-21.000-929,20.000 21.000-800,-20.000 19.000-256,0.000-19.000-257,19.000 20.000 32,-19.000-21.000-223,0.000 21.000-354,0.000-21.000-575,0.000 2.000-1539,20.000-22.000-3170</inkml:trace>
  <inkml:trace contextRef="#ctx0" brushRef="#br3">19672.000 4510.000 10185,'0.000'-20.000'-160,"19.000"20.000"608,1.000 0.000 930,0.000-19.000-193,0.000 19.000-641,0.000 0.000-383,19.000 0.000 383,2.000 0.000 193,-3.000 0.000-161,3.000 0.000-191,-21.000 0.000-161,19.000 19.000-160,-19.000-19.000-128,20.000 20.000 0,-40.000 0.000 64,20.000 0.000-32,-1.000 20.000 32,1.000 0.000 64,-20.000-1.000 32,20.000 21.000 32,-20.000 0.000-64,0.000 19.000-64,20.000 1.000 32,-20.000-21.000 32,0.000 21.000-224,0.000-1.000 160,0.000 21.000 32,0.000-1.000 32,0.000 0.000 0,0.000 1.000 0,20.000-1.000 0,-20.000 0.000 0,0.000 0.000 193,-20.000 1.000 671,20.000-1.000-287,0.000 1.000-160,0.000 0.000 223,0.000-1.000-63,0.000 0.000 31,0.000 0.000-95,0.000 0.000-193,-20.000 1.000-95,20.000-20.000-193,-20.000 19.000 96,20.000-20.000-64,0.000 0.000-64,0.000 1.000-256,0.000 0.000 480,0.000-1.000-256,20.000-20.000 0,-20.000 1.000 128,20.000-1.000-224,-20.000 1.000 32,0.000-20.000 160,0.000-21.000-224,0.000 2.000 96,0.000-1.000 32,0.000 0.000-32,0.000-20.000-96,0.000 0.000 32,0.000 0.000-160,0.000 0.000-96,0.000 0.000 31,0.000 0.000 65,-20.000 0.000-96,20.000 0.000-64,-20.000 0.000-257,0.000 0.000-192,1.000 0.000-961,-41.000-20.000-3010</inkml:trace>
  <inkml:trace contextRef="#ctx0" brushRef="#br3">6947.000 4291.000 11723,'-20.000'0.000'1665,"20.000"0.000"-1505,0.000 0.000 257,0.000 0.000 960,20.000 0.000-608,-1.000-19.000-577,41.000-1.000 256,-1.000-20.000 129,40.000 0.000-193,0.000 0.000 289,21.000 1.000-97,19.000-21.000 1,-19.000 21.000-225,-2.000-21.000-192,-18.000 20.000-127,-21.000 21.000-354,-20.000-2.000-864,-38.000 2.000-513,-21.000 19.000-1857,0.000 0.000-2723</inkml:trace>
  <inkml:trace contextRef="#ctx0" brushRef="#br3">7066.000 3974.000 14445,'19.000'-20.000'96,"-19.000"0.000"0,20.000 20.000 1570,-20.000-20.000-353,0.000 20.000-1313,0.000 20.000-480,0.000 0.000 416,-20.000 0.000 32,1.000 19.000 64,-1.000 21.000 64,-20.000-20.000 32,20.000 19.000 0,-19.000-19.000 32,19.000 0.000 64,0.000-1.000 33,20.000 1.000-289,-20.000-19.000 96,40.000-2.000 32,0.000 1.000 192,19.000 0.000 96,1.000-20.000-95,39.000 0.000-161,-18.000 0.000-64,-3.000 0.000-64,21.000-20.000-288,-38.000 20.000-1186,18.000 0.000-1985,-39.000 0.000-5798</inkml:trace>
  <inkml:trace contextRef="#ctx0" brushRef="#br3">20128.000 7730.000 64,'-20.000'-20.000'3587,"20.000"20.000"-1569,0.000 0.000-128,0.000 0.000-641,0.000 0.000-384,0.000 0.000-289,0.000 20.000-63,0.000-20.000 191,20.000 0.000 65,-20.000 0.000-32,20.000 0.000-129,-20.000 0.000-95,20.000 0.000-97,-20.000 0.000 129,0.000 0.000 31,0.000 0.000 97,0.000 19.000-64,0.000-19.000-129,-20.000 0.000-128,0.000 0.000 33,0.000 0.000-65,-19.000 20.000-64,-1.000-20.000 129,0.000 0.000-33,-19.000 20.000-256,-20.000-20.000 0,18.000 0.000 0,2.000 20.000-192,19.000-20.000-160,1.000 0.000-449,-1.000 20.000-352,20.000-20.000-608,1.000 0.000-1602,-1.000 0.000-3876</inkml:trace>
  <inkml:trace contextRef="#ctx0" brushRef="#br3">20962.000 6219.000 13260,'-20.000'0.000'513,"0.000"0.000"383,20.000 0.000 418,0.000 0.000-482,20.000 20.000-127,0.000 1.000 0,19.000 18.000-289,1.000-19.000-224,21.000 20.000 33,-2.000-1.000-193,-19.000-19.000-64,19.000 20.000-257,-19.000-20.000-95,-21.000-20.000-97,1.000 20.000-159,0.000-20.000-193,-20.000 0.000-160,0.000 0.000-352,-20.000-20.000-1634,20.000 0.000 32,-20.000 0.000-448,1.000-20.000-1376</inkml:trace>
  <inkml:trace contextRef="#ctx0" brushRef="#br3">21319.000 6200.000 2850,'0.000'-21.000'5926,"0.000"21.000"-4389,-19.000 0.000-223,19.000 21.000 447,-40.000-2.000-127,20.000 22.000-673,-19.000 18.000-449,-22.000 1.000-224,3.000-1.000-31,-3.000 20.000-129,2.000-19.000-224,19.000-19.000-289,20.000-3.000-351,20.000 2.000-738,0.000-19.000-1825,0.000-21.000-3363</inkml:trace>
  <inkml:trace contextRef="#ctx0" brushRef="#br3">21756.000 5842.000 16687,'40.000'-59.000'449,"-21.000"38.000"-321,21.000 1.000 96,-20.000 1.000 321,21.000 19.000-353,-23.000 0.000-224,2.000 19.000-128,21.000 22.000-161,-41.000-21.000 129,20.000 19.000-64,-20.000-20.000-32,0.000 22.000 95,0.000-22.000 1,-20.000 1.000 160,-21.000 20.000 32,3.000-20.000 32,17.000 19.000 128,-19.000 1.000-32,20.000 0.000-31,0.000 0.000-97,40.000 0.000 96,0.000 20.000-96,20.000-21.000-385,-1.000 0.000-319,22.000 21.000 63,-23.000-20.000 449,3.000 0.000 96,-1.000-20.000-193,-40.000 19.000 193,0.000-19.000 385,-20.000 0.000 351,-20.000-20.000 193,-19.000 20.000 0,-2.000-20.000-481,2.000 0.000-288,-1.000 0.000-224,1.000 0.000-481,19.000 21.000-1152,1.000-21.000-2563</inkml:trace>
  <inkml:trace contextRef="#ctx0" brushRef="#br3">2341.000 6875.000 4163,'-20.000'0.000'2307,"20.000"0.000"-418,0.000-20.000-575,0.000 20.000-578,0.000 0.000-95,0.000 0.000 192,0.000-19.000-129,0.000 19.000-255,0.000 0.000-97,0.000 0.000-256,20.000 0.000-352,-20.000 0.000-1281,0.000 0.000-1955</inkml:trace>
  <inkml:trace contextRef="#ctx0" brushRef="#br3">17646.000 8345.000 2306,'0.000'0.000'3363,"0.000"0.000"-1057,20.000-19.000-865,-20.000 19.000-768,0.000 0.000-545,20.000 0.000-32,0.000 0.000 96,1.000 0.000-63,-3.000 0.000-33,23.000 0.000 0,19.000 0.000 0,-1.000 0.000-32,20.000-20.000-96,0.000 20.000 64,20.000 0.000-64,0.000 0.000-192,21.000 0.000 128,-21.000 0.000 96,20.000 0.000 0,1.000 0.000 160,-21.000 0.000 32,0.000 0.000-224,-40.000 0.000-96,-19.000 0.000-193,-19.000 0.000-543,-21.000 20.000-1827</inkml:trace>
  <inkml:trace contextRef="#ctx0" brushRef="#br3">21677.000 7471.000 9160,'20.000'20.000'1057,"-1.000"-20.000"-801,1.000 0.000 257,20.000 0.000 512,19.000 0.000-96,1.000 0.000-353,20.000 0.000-287,-1.000 0.000-33,0.000 0.000-256,-19.000 0.000-2627</inkml:trace>
  <inkml:trace contextRef="#ctx0" brushRef="#br3">11414.000 3815.000 4900,'-21.000'0.000'64,"1.000"-20.000"-128,-18.000 20.000-128,-3.000 0.000 384,-18.000-20.000-32,-1.000 20.000-128,-19.000-20.000 0,0.000 20.000 481,-21.000 0.000-1,1.000 0.000-448,0.000 0.000 65,-20.000 20.000 255,-21.000 0.000-64,1.000-20.000-160,1.000 20.000 225,-2.000 0.000 31,2.000-20.000-64,-22.000 19.000-255,22.000 2.000-33,19.000-2.000-64,-20.000 1.000 0,19.000-20.000-32,1.000 20.000-97,20.000 0.000 129,20.000 0.000 0,-1.000 0.000 225,22.000-1.000 159,17.000-19.000 289,1.000 20.000 95,21.000 1.000-383,19.000-2.000-353,0.000 1.000-32,0.000 0.000 64,0.000 20.000 0,0.000-1.000-64,19.000 1.000 0,1.000 19.000 192,-20.000 2.000 160,20.000 18.000-159,0.000 0.000-97,-20.000 1.000-96,21.000 19.000 64,-21.000-20.000-160,0.000 21.000-129,18.000 0.000 129,-18.000 19.000 160,0.000-20.000-32,-18.000 0.000 161,18.000 21.000 95,-21.000-1.000 224,21.000 0.000-191,-20.000 0.000-193,20.000 21.000-64,-20.000-21.000-64,0.000 0.000 64,20.000 1.000-32,-19.000-1.000 0,-1.000 0.000 0,20.000 1.000 64,0.000-2.000-64,0.000-18.000 32,0.000-1.000 0,20.000 0.000-64,-20.000 0.000 64,0.000 1.000 0,0.000-1.000 97,0.000 0.000 287,0.000 0.000 64,0.000 0.000-255,0.000 2.000-97,0.000-22.000-64,0.000 0.000 0,0.000 20.000-64,19.000-19.000-128,1.000-20.000 64,-20.000 20.000 64,20.000-21.000-64,0.000 1.000 256,-20.000 0.000 289,21.000-21.000-1,-21.000 0.000-192,18.000 21.000 1,-18.000-40.000-65,0.000 20.000-128,20.000-1.000-64,-20.000-18.000-96,20.000-2.000 32,1.000 2.000 32,-1.000-2.000-64,-20.000-19.000 64,18.000 20.000-128,3.000-20.000 96,-21.000 0.000 0,20.000 0.000 32,0.000 0.000 32,0.000 0.000-32,-1.000 0.000 96,1.000 0.000 0,0.000 0.000-96,20.000-20.000-64,19.000 20.000 32,0.000-19.000-96,1.000-2.000-64,20.000 2.000 32,-1.000-2.000-64,-19.000 2.000 192,39.000-1.000 0,-20.000 0.000-32,0.000 20.000 64,21.000-20.000-32,-1.000 20.000 0,0.000-20.000 0,20.000 20.000 0,1.000-19.000-64,-1.000 19.000-224,19.000-20.000-193,2.000 20.000 161,-1.000 0.000 128,-1.000-21.000 95,2.000 21.000 33,-1.000 0.000 128,-1.000 0.000 33,2.000 0.000 191,-2.000 21.000-128,-19.000-21.000-96,21.000 20.000 0,18.000-20.000-96,-39.000 0.000-32,21.000 19.000-96,-21.000-19.000-32,-1.000 20.000 96,-19.000-20.000 64,0.000 20.000 96,-18.000 0.000 64,-22.000-20.000 64,1.000 20.000-64,-21.000-1.000 0,22.000-19.000-32,-23.000 21.000-64,-17.000-21.000 32,-1.000 19.000-64,0.000-19.000 64,-2.000 0.000 0,-18.000-19.000 33,0.000-2.000-65,0.000 2.000-32,0.000-1.000 32,0.000-20.000 64,-18.000 1.000-32,18.000-2.000 96,-20.000-18.000-64,20.000-20.000-32,-20.000-1.000-32,20.000 1.000-32,0.000-21.000-32,0.000 1.000-32,0.000-20.000 96,0.000 19.000-32,0.000-20.000 32,0.000 1.000-96,20.000-19.000 128,-20.000 19.000-32,20.000-20.000-64,-2.000 19.000 96,-18.000-19.000 64,21.000 1.000-128,-1.000-22.000 128,0.000 21.000-96,0.000-19.000-64,-1.000-2.000 96,1.000 1.000-64,0.000 1.000-32,0.000-2.000 0,0.000-18.000 0,-1.000 18.000-128,-19.000 22.000 96,0.000-2.000 32,20.000 21.000-288,-20.000-1.000 448,0.000 1.000-256,0.000 0.000 0,-20.000 20.000 0,20.000-1.000-257,0.000 1.000 1,-19.000 20.000 288,19.000-20.000 64,-20.000 19.000 64,20.000 20.000-32,-20.000-19.000 32,20.000 19.000-64,-20.000 0.000 32,20.000 21.000 0,0.000-21.000 192,-20.000 40.000 192,20.000-20.000 33,0.000 20.000-161,-19.000 1.000-128,19.000 19.000-96,-20.000-20.000-96,0.000 20.000-32,0.000 0.000-64,-19.000 0.000 64,-22.000 0.000 64,-18.000 0.000 0,0.000 20.000 64,-40.000-1.000 0,-21.000 1.000 32,-18.000 1.000-64,-40.000 18.000 64,-1.000-19.000 128,-39.000 20.000 96,19.000-1.000 1,-18.000 1.000-257,-2.000 0.000-129,20.000 0.000-319,-19.000 0.000-481,39.000 19.000-1665,-19.000-19.000-6182</inkml:trace>
  <inkml:trace contextRef="#ctx0" brushRef="#br3">2997.000 12419.000 1121,'-20.000'19.000'8231,"20.000"2.000"-7750,-21.000-21.000 512,21.000 0.000 1633,0.000 0.000-480,-20.000 20.000-1025,20.000-20.000-608,0.000 0.000 63,0.000 0.000-95,0.000 0.000-193,0.000 0.000-128,0.000 0.000 161,20.000 0.000-33,-20.000 0.000-64,21.000 0.000 32,-21.000 0.000 1,20.000 20.000 95,-2.000-20.000-32,3.000 0.000-96,-1.000 0.000 33,20.000 19.000-65,-21.000-19.000-32,21.000 0.000-32,0.000 0.000 32,-1.000 21.000-64,1.000-21.000-32,-1.000 0.000-64,1.000 0.000 32,1.000 19.000-32,18.000-19.000 64,-19.000 20.000-32,19.000-20.000 97,0.000 0.000 31,1.000 0.000 32,19.000 20.000-224,0.000-20.000 96,21.000 0.000 0,-20.000-20.000-32,38.000 20.000-32,-19.000-20.000 32,0.000 20.000-64,21.000 0.000 64,-1.000-19.000-64,1.000 19.000 96,-21.000 0.000-96,20.000-21.000 0,19.000 21.000 128,-18.000-19.000-96,-1.000 19.000 0,20.000 0.000-32,-19.000-20.000 32,-2.000 20.000 128,1.000-20.000-224,0.000 20.000 96,1.000 0.000 96,18.000 0.000-192,-19.000 0.000 96,1.000-21.000 0,-1.000 21.000 32,0.000 0.000 96,1.000 0.000-128,-21.000-19.000-320,0.000 19.000 608,0.000 0.000-320,-20.000 0.000 96,21.000-20.000-320,-21.000 20.000 544,-19.000 0.000-288,19.000 0.000-32,-40.000 0.000 64,1.000-20.000-96,1.000 20.000 96,-23.000 0.000 0,2.000 0.000-128,-20.000 0.000-64,0.000 0.000-96,0.000 0.000-32,0.000 0.000-193,0.000 0.000-320,0.000 0.000-480,0.000 0.000-1441,0.000 0.000-4966</inkml:trace>
  <inkml:trace contextRef="#ctx0" brushRef="#br3">9766.000 10134.000 5060,'-21.000'-19.000'481,"21.000"19.000"-1,0.000 0.000 1378,0.000-21.000 384,0.000 21.000-640,0.000 0.000-129,0.000 0.000-256,0.000-20.000 32,0.000 20.000-128,0.000-19.000-288,0.000 19.000 128,0.000 0.000-288,0.000 0.000-385,0.000 0.000-256,0.000 19.000 64,0.000 1.000 64,0.000 1.000-96,0.000-2.000 129,0.000 21.000 95,0.000 0.000 96,0.000-1.000-64,0.000 1.000-95,0.000 0.000-65,0.000-1.000 32,21.000 1.000-64,-21.000 0.000-128,0.000 0.000 32,0.000 0.000 0,0.000-21.000-32,0.000 1.000 32,0.000 1.000-64,20.000-2.000-512,-20.000-19.000-225,0.000 20.000-480,0.000-20.000-993,0.000 0.000-2179,0.000 20.000-4931</inkml:trace>
  <inkml:trace contextRef="#ctx0" brushRef="#br3">9328.000 10849.000 12651,'-59.000'20.000'1698,"39.000"-20.000"-1153,20.000 0.000 928,0.000 0.000 0,0.000 0.000-544,0.000 0.000-640,20.000 0.000-97,1.000 0.000 256,17.000 0.000-256,23.000 0.000 193,-2.000 0.000-353,1.000 0.000 192,19.000 0.000-288,21.000 0.000 64,-21.000 0.000 96,20.000 0.000 0,-20.000 0.000-192,0.000 0.000 96,2.000 0.000-32,-23.000 0.000-128,1.000 0.000-385,-18.000 0.000-512,-21.000 0.000-768,0.000 0.000-2019,-20.000-20.000-4484</inkml:trace>
  <inkml:trace contextRef="#ctx0" brushRef="#br3">9806.000 11088.000 13548,'-20.000'0.000'481,"0.000"0.000"-545,-1.000 20.000 1313,1.000-20.000 96,2.000 20.000-800,-2.000 0.000-257,-1.000 0.000 192,1.000 0.000 193,0.000-1.000-160,20.000 1.000-225,0.000 0.000 96,-19.000-20.000-128,19.000 20.000 1,0.000 0.000-65,0.000-20.000-64,19.000 19.000 160,1.000-19.000 1,0.000 20.000-161,21.000 0.000-32,-23.000-20.000 32,23.000 20.000-64,-1.000-20.000 0,-21.000 20.000 0,1.000-20.000 32,20.000 0.000-64,-20.000 0.000-96,-1.000 0.000 64,1.000-20.000-192,0.000 20.000-64,0.000 0.000-289,0.000 0.000-288,-20.000 0.000-192,0.000 0.000-512,0.000 0.000-769,19.000 0.000-1346,-19.000 0.000-2626</inkml:trace>
  <inkml:trace contextRef="#ctx0" brushRef="#br3">9905.000 11227.000 6342,'0.000'20.000'2017,"0.000"0.000"-1248,0.000 0.000 2050,0.000-1.000-321,0.000 21.000-896,-20.000-20.000-513,20.000 39.000-192,0.000-19.000-353,-20.000 0.000-160,20.000 0.000-127,0.000-20.000-289,0.000 20.000 32,0.000-20.000-160,20.000 0.000-737,-20.000-1.000-929,0.000-19.000-2626</inkml:trace>
  <inkml:trace contextRef="#ctx0" brushRef="#br3">10997.000 9717.000 12011,'-21.000'0.000'801,"21.000"20.000"-897,0.000-20.000 448,21.000 0.000 833,-1.000 20.000-320,-2.000-20.000-321,23.000 19.000-287,18.000-19.000 95,-19.000 0.000-64,0.000 0.000-160,-1.000 0.000-32,1.000 0.000-128,-40.000 0.000-384,20.000 0.000-577,-20.000 0.000-801,-20.000 0.000-1120,0.000 0.000-3749</inkml:trace>
  <inkml:trace contextRef="#ctx0" brushRef="#br3">10997.000 9836.000 8744,'0.000'-20.000'929,"0.000"20.000"-129,0.000 0.000 1346,0.000 0.000-128,0.000 0.000-1281,0.000 0.000-256,0.000 20.000 159,20.000 0.000-63,-20.000 19.000-161,0.000-18.000-96,0.000 18.000 33,0.000 21.000-129,0.000-1.000-32,0.000 1.000-32,0.000-1.000-64,-20.000 21.000 32,20.000 0.000-31,-21.000-1.000 31,1.000 0.000 64,20.000 2.000-96,-20.000 18.000 64,1.000-20.000 32,19.000 0.000 65,-20.000 1.000-33,20.000 0.000-64,0.000-1.000-64,0.000 1.000-128,0.000-21.000 64,-20.000 20.000-32,20.000-19.000 160,0.000 20.000-160,-20.000-21.000 160,20.000-19.000 0,0.000 0.000 33,-20.000 0.000-129,20.000-1.000 0,0.000 1.000 64,0.000 0.000-288,0.000-1.000 576,0.000-19.000-544,-19.000 20.000 192,19.000-20.000-224,0.000 19.000 480,0.000-18.000-224,0.000-2.000 32,-20.000 21.000-64,20.000-20.000 65,0.000 0.000-65,0.000 0.000 32,0.000 0.000 160,0.000-20.000-160,0.000 19.000-96,0.000-19.000 128,0.000 0.000-64,0.000 0.000 96,0.000 0.000-64,20.000 0.000 1,-1.000 0.000-1,1.000 0.000 0,0.000 0.000-64,20.000 0.000-64,-21.000 0.000-32,21.000 0.000-193,-19.000 0.000-319,17.000 0.000-193,-18.000 0.000-352,21.000 0.000-512,-21.000-19.000-1378,-20.000 19.000-3908</inkml:trace>
  <inkml:trace contextRef="#ctx0" brushRef="#br3">11849.000 9955.000 12043,'0.000'-20.000'1185,"-18.000"20.000"0,18.000 0.000 224,0.000 0.000-319,0.000 0.000-674,-21.000 20.000-192,1.000 0.000 128,0.000 20.000-31,0.000 0.000-65,1.000-1.000 64,19.000 1.000-31,-20.000 0.000 255,20.000 0.000-320,20.000-20.000 129,-20.000 19.000-1,39.000-39.000-64,-19.000 20.000 161,21.000 0.000-257,-3.000-20.000-32,23.000 0.000-64,-22.000 0.000-128,1.000 0.000-641,0.000 0.000-448,-21.000 0.000-768,1.000 0.000-2211,0.000 0.000-4933</inkml:trace>
  <inkml:trace contextRef="#ctx0" brushRef="#br3">11910.000 10154.000 5060,'20.000'39.000'9673,"-20.000"-18.000"-9032,0.000 18.000-64,0.000 1.000 832,0.000 0.000-384,0.000-1.000-769,0.000 21.000-224,0.000-20.000 0,0.000-1.000-288,0.000-18.000-481,18.000-2.000-2113,-18.000 1.000-8713</inkml:trace>
  <inkml:trace contextRef="#ctx0" brushRef="#br3">13914.000 10134.000 7238,'-38.000'0.000'4517,"17.000"0.000"-4357,1.000 0.000-128,0.000 0.000 160,-19.000 20.000 481,19.000 0.000-257,0.000-1.000-320,-20.000 22.000 96,21.000-2.000 257,19.000 1.000 223,0.000 0.000-255,0.000 0.000-257,39.000-1.000 0,1.000-19.000-32,-1.000 20.000-32,21.000-21.000 0,19.000-19.000 129,-20.000 0.000 159,22.000 0.000 289,-2.000-19.000-97,-20.000-1.000 1,-19.000-20.000 63,-1.000 1.000 1,-39.000-1.000 32,0.000 0.000 63,-19.000 0.000-191,-21.000-19.000-97,-19.000 19.000-320,-1.000 20.000-192,1.000 0.000-32,-20.000 1.000 32,18.000 19.000-480,2.000 19.000-834,-1.000 1.000-1344,21.000 0.000-4485</inkml:trace>
  <inkml:trace contextRef="#ctx0" brushRef="#br3">11930.000 11366.000 10954,'18.000'-20.000'2658,"3.000"0.000"-2497,-21.000 0.000 767,0.000 1.000 514,0.000 19.000-481,0.000-20.000-481,-21.000 20.000-256,3.000 20.000-288,-2.000-20.000 64,0.000 39.000 96,-21.000-19.000-96,2.000 40.000 32,19.000-20.000 97,0.000 19.000-33,0.000-19.000 128,1.000 20.000-32,19.000-1.000-128,0.000-19.000-96,19.000 0.000 160,21.000-1.000-128,1.000 1.000 96,18.000-20.000-64,-1.000-20.000 193,-17.000 20.000-193,19.000-20.000 64,-21.000-20.000 64,1.000 0.000 0,-20.000 0.000 160,-20.000 0.000-31,0.000-19.000 159,-40.000 19.000 96,0.000-20.000-319,1.000 1.000-161,-21.000 19.000-32,21.000 20.000-96,-22.000-20.000-225,23.000 20.000-95,17.000 20.000-321,1.000-20.000-480,0.000 0.000-1153,20.000 20.000-2050,20.000-20.000-4068</inkml:trace>
  <inkml:trace contextRef="#ctx0" brushRef="#br3">13795.000 11207.000 15502,'-39.000'20.000'288,"39.000"-20.000"-736,0.000 0.000 416,20.000 20.000 96,-20.000-20.000 128,39.000 20.000-32,1.000-20.000-96,-1.000 20.000-32,1.000-1.000 97,19.000 1.000 63,-18.000 0.000-224,-1.000 0.000-32,-1.000 0.000-193,-19.000 19.000-447,-20.000 1.000-33,0.000 0.000 96,-20.000-19.000-63,0.000 18.000 512,-19.000-19.000 192,19.000 20.000 352,0.000-1.000 96,20.000-19.000-287,-21.000 20.000 159,42.000 0.000-192,-21.000-1.000 32,20.000-19.000-64,0.000 0.000 64,0.000 0.000 97,-1.000 0.000-97,-19.000-1.000 384,-19.000 2.000 481,-21.000-21.000 32,-1.000 0.000-64,3.000 0.000-352,-23.000 0.000-353,-18.000 19.000-256,20.000-19.000-512,-1.000-19.000-321,1.000 19.000-480,18.000 0.000-1922,3.000-21.000-3556</inkml:trace>
  <inkml:trace contextRef="#ctx0" brushRef="#br3">14252.000 9677.000 14221,'-20.000'0.000'929,"20.000"-20.000"-833,20.000 20.000 288,0.000 0.000 321,19.000 0.000-257,2.000 0.000-416,17.000 0.000 32,3.000 0.000-31,-2.000 0.000 95,20.000 0.000 224,-19.000 0.000-96,-1.000-19.000-288,2.000 19.000 513,-23.000 0.000-321,3.000 0.000-96,-21.000 0.000-128,-20.000 19.000 32,0.000 1.000-64,0.000 0.000 64,0.000 20.000 0,-20.000-1.000 32,20.000 21.000-32,-20.000 20.000-32,-1.000-1.000-97,21.000 20.000 33,-20.000 0.000 0,20.000 1.000-192,0.000 0.000-161,0.000 18.000-191,0.000 2.000 576,20.000-1.000 160,-20.000 20.000-128,21.000-19.000 224,-21.000 19.000 384,20.000-20.000 33,-20.000 20.000-129,20.000-19.000-127,-20.000-1.000-257,19.000 0.000 128,-19.000 0.000 32,20.000 0.000-64,-20.000-20.000 64,20.000 0.000-256,-20.000-19.000 513,0.000 0.000-193,0.000-21.000-96,0.000-19.000 289,0.000 0.000-33,0.000-21.000 1,-20.000-19.000-129,0.000 21.000-128,1.000-2.000-32,-21.000-19.000 0,-19.000 0.000-160,-2.000 0.000-96,2.000-19.000-192,-20.000-2.000-96,-1.000 2.000-577,21.000-1.000-481,-2.000-21.000-1248,23.000 2.000-4837</inkml:trace>
  <inkml:trace contextRef="#ctx0" brushRef="#br3">15781.000 10730.000 15086,'0.000'20.000'608,"20.000"-20.000"-191,-1.000 20.000 1152,1.000-20.000-288,20.000 0.000-576,-1.000 0.000-385,1.000 0.000-256,1.000 0.000 1,-3.000 0.000-194,3.000 0.000-415,-21.000 0.000-1058,0.000 20.000-1857,-20.000-20.000-4388</inkml:trace>
  <inkml:trace contextRef="#ctx0" brushRef="#br3">15820.000 10929.000 14445,'0.000'40.000'769,"0.000"-21.000"-609,20.000 2.000 321,0.000-21.000 255,20.000 0.000-415,19.000 0.000-546,-18.000 0.000-992,17.000 0.000-2306,-17.000-21.000-6375</inkml:trace>
  <inkml:trace contextRef="#ctx0" brushRef="#br3">17012.000 9657.000 10954,'-20.000'0.000'640,"20.000"-19.000"-223,20.000 19.000 480,19.000 0.000 224,-19.000-21.000-320,20.000 21.000-449,19.000 0.000-192,-19.000-19.000-64,-1.000 19.000-96,1.000 0.000-416,-19.000 0.000-1634,-1.000 0.000-2723</inkml:trace>
  <inkml:trace contextRef="#ctx0" brushRef="#br3">16972.000 9697.000 3971,'0.000'20.000'1634,"0.000"0.000"-1314,20.000-20.000 609,0.000 20.000 576,0.000-1.000 97,-1.000 1.000-193,1.000 0.000-352,0.000 0.000-256,-20.000 20.000 64,0.000 0.000 0,20.000-1.000-97,-20.000 1.000-319,-20.000 20.000-193,20.000 0.000-96,-20.000 18.000 32,20.000 2.000-63,-20.000-20.000-1,1.000 19.000-32,-1.000 1.000 96,20.000-1.000-32,0.000 1.000 0,-20.000 19.000 96,20.000-19.000 129,0.000 19.000-97,0.000-19.000 96,0.000 19.000-127,0.000-19.000-129,0.000-1.000 160,0.000 20.000-192,0.000-19.000 96,20.000 0.000-224,-20.000-1.000 96,20.000 0.000 0,-20.000 20.000-32,0.000-39.000 1,0.000 20.000-33,19.000-21.000 128,-19.000 1.000-32,0.000-1.000-96,0.000 1.000 288,0.000-21.000 0,0.000-19.000-64,0.000 20.000 1,0.000-20.000-33,0.000-20.000 128,0.000 20.000-128,0.000-1.000 161,0.000-19.000-161,0.000 0.000 0,20.000 0.000 0,-20.000 0.000 0,20.000 0.000-128,20.000 0.000-31,-1.000 0.000-33,1.000-19.000-97,19.000 19.000-127,20.000 0.000 96,-18.000-20.000-416,-2.000 20.000-321,1.000-20.000-384,-21.000 20.000-481,-19.000 0.000-2370,-20.000-20.000-8584</inkml:trace>
  <inkml:trace contextRef="#ctx0" brushRef="#br3">9508.000 11902.000 1953,'0.000'21.000'5125,"0.000"-21.000"-4228,0.000 0.000-32,0.000 0.000 608,0.000 0.000-63,0.000 0.000-578,0.000 0.000-287,19.000 0.000-161,1.000 0.000 65,0.000 0.000 287,0.000 0.000-351,19.000 0.000-257,1.000 0.000-96,1.000 0.000-32,18.000 0.000 0,-19.000-21.000-769,-1.000 21.000-1057,1.000 0.000-640,-20.000 21.000-3556</inkml:trace>
  <inkml:trace contextRef="#ctx0" brushRef="#br3">11831.000 10790.000 13196,'38.000'0.000'-577,"-17.000"0.000"-960,19.000 0.000-2082</inkml:trace>
  <inkml:trace contextRef="#ctx0" brushRef="#br3">18024.000 9856.000 13869,'0.000'-20.000'993,"0.000"20.000"-801,0.000 0.000 673,-20.000 20.000 672,20.000 0.000-352,0.000 39.000-320,-20.000-19.000-160,20.000 40.000-129,0.000-20.000-288,0.000-1.000-95,0.000 1.000-65,0.000-1.000-64,20.000-19.000-96,0.000-1.000 64,0.000-18.000-320,-1.000 18.000-321,1.000-19.000-416,0.000-20.000-1185,-20.000 20.000-3716</inkml:trace>
  <inkml:trace contextRef="#ctx0" brushRef="#br3">13795.000 10929.000 12299,'0.000'0.000'513,"20.000"20.000"-481,0.000-20.000-32,21.000 0.000-160,-3.000 0.000-1282,23.000 0.000-2818</inkml:trace>
  <inkml:trace contextRef="#ctx0" brushRef="#br3">20187.000 10214.000 9801,'20.000'-21.000'1345,"-20.000"2.000"-1217,-20.000-1.000 1698,1.000 20.000-481,-1.000-20.000-960,-20.000 20.000-257,20.000 20.000-32,-19.000 0.000 96,-1.000-1.000 256,40.000 22.000-95,-20.000-2.000-129,40.000-19.000-96,0.000 20.000-32,20.000-1.000 32,-1.000-18.000 0,40.000 18.000 33,-19.000-19.000-1,20.000-20.000 192,-1.000 0.000-64,1.000 0.000 129,-1.000-20.000 31,-20.000-19.000 289,-19.000-1.000-161,-1.000 0.000 129,-39.000 0.000-96,0.000 1.000-257,-39.000-21.000 64,-1.000 20.000-159,-19.000 0.000-322,-20.000 1.000 33,-1.000 19.000-192,-20.000 20.000-352,21.000 0.000-770,-20.000 0.000-992,0.000 20.000-3139</inkml:trace>
  <inkml:trace contextRef="#ctx0" brushRef="#br3">9389.000 11942.000 11274,'-20.000'0.000'1730,"0.000"0.000"-257,20.000 0.000 225,0.000 0.000-385,0.000 0.000-672,0.000 0.000-65,40.000 19.000 161,-1.000-19.000-353,1.000 21.000 97,19.000-21.000-257,21.000 0.000 32,0.000 20.000-96,-22.000-20.000-32,22.000 0.000-63,-20.000 0.000-1,-21.000 0.000-193,-19.000 0.000-607,0.000 0.000-706,0.000 0.000-1344,-20.000 0.000-4037</inkml:trace>
  <inkml:trace contextRef="#ctx0" brushRef="#br3">11592.000 12200.000 12395,'-40.000'20.000'801,"40.000"-20.000"96,0.000 0.000 736,0.000 0.000-576,0.000 0.000-224,20.000 0.000 32,20.000 0.000-320,-20.000 20.000-161,39.000-20.000 0,-19.000 20.000-63,19.000-20.000-97,20.000 20.000-192,-18.000-20.000 64,-2.000 0.000-192,-19.000 0.000 96,19.000 0.000-288,-39.000 20.000-449,20.000-20.000-544,-21.000 0.000-865,-19.000 19.000-1666,0.000-19.000-4548</inkml:trace>
  <inkml:trace contextRef="#ctx0" brushRef="#br3">17826.000 11207.000 10249,'-20.000'0.000'2370,"20.000"-19.000"-1120,-20.000 19.000 736,20.000 0.000-289,0.000-20.000-608,20.000 20.000-640,20.000 0.000-289,-1.000-20.000-192,1.000 20.000 128,19.000 0.000-256,1.000 20.000 128,-21.000 0.000-353,1.000-1.000-223,-19.000 1.000 31,-21.000 0.000-31,0.000 0.000 351,-21.000 19.000 257,1.000-19.000 0,-20.000 0.000 128,1.000 0.000 193,19.000 0.000 95,0.000-20.000-128,0.000 20.000-95,20.000-20.000-225,0.000 19.000 192,20.000 2.000-160,20.000-21.000 64,-1.000 19.000-96,1.000-19.000 96,1.000 21.000-192,-23.000-2.000-32,-18.000-19.000-1,0.000 0.000 225,0.000 0.000 0,-39.000 21.000 33,-1.000-21.000-1,1.000 0.000 0,-21.000 0.000-192,21.000 0.000-449,-1.000 0.000-448,0.000 0.000-1025,21.000 19.000-1729,-1.000-19.000-5094</inkml:trace>
  <inkml:trace contextRef="#ctx0" brushRef="#br3">17567.000 11783.000 17264,'-79.000'20.000'352,"59.000"-20.000"-384,20.000 0.000 288,20.000 0.000 385,20.000 0.000-64,19.000 0.000-97,20.000 0.000-480,20.000 0.000 96,1.000 0.000 0,19.000 0.000-96,20.000 0.000 64,-39.000-20.000-128,-1.000 20.000 224,-20.000-19.000-608,-20.000 19.000-993,-39.000 0.000-289,0.000 0.000-1954,-40.000 0.000-5220</inkml:trace>
  <inkml:trace contextRef="#ctx0" brushRef="#br3">17964.000 12101.000 7046,'-19.000'0.000'7335,"-1.000"0.000"-6598,0.000-20.000 1024,20.000 20.000 65,0.000 0.000-737,0.000-19.000-672,20.000 19.000-161,19.000 0.000 32,1.000 0.000-192,19.000 0.000-64,1.000 19.000-32,-21.000-19.000-32,2.000 20.000-256,-21.000 0.000 64,0.000 20.000-129,-20.000-20.000-127,0.000-1.000 64,-20.000 1.000 287,0.000 0.000 194,-21.000 0.000-1,2.000 0.000 96,-1.000 0.000 288,20.000-1.000 33,1.000 1.000 95,-1.000-20.000-256,20.000 0.000 1,20.000 0.000 95,19.000 21.000-160,1.000-21.000-192,-1.000 0.000-64,22.000 0.000 0,-23.000 19.000-320,23.000-19.000-160,-41.000 0.000-609,19.000 0.000-769,-19.000 0.000-1665,-20.000 0.000-7272</inkml:trace>
  <inkml:trace contextRef="#ctx0" brushRef="#br3">9488.000 11982.000 6630,'0.000'-21.000'1954,"-20.000"21.000"96,0.000 0.000 512,20.000 0.000-320,0.000 0.000-640,0.000 0.000-994,0.000 0.000-320,0.000 0.000-95,40.000 0.000 31,-1.000 0.000-256,1.000 21.000 224,19.000-21.000-320,22.000 20.000-224,-22.000-20.000-802,0.000 20.000-1312,1.000-20.000-2531</inkml:trace>
  <inkml:trace contextRef="#ctx0" brushRef="#br3">13677.000 12419.000 9160,'-40.000'0.000'3748,"40.000"0.000"-3652,0.000 0.000 384,0.000 0.000 1282,0.000 0.000-385,20.000 0.000-640,0.000 0.000-289,19.000 19.000 65,21.000-19.000-1,-21.000 0.000-287,22.000 21.000-193,-3.000-21.000-513,-17.000 0.000-1120,-2.000 20.000-3460</inkml:trace>
  <inkml:trace contextRef="#ctx0" brushRef="#br3">20128.000 11148.000 14765,'-79.000'-20.000'1538,"59.000"0.000"-1154,0.000 20.000 449,0.000 0.000 96,40.000 0.000-128,0.000 0.000-673,20.000 0.000 32,-1.000 0.000-256,21.000 20.000 96,-1.000 0.000-64,-18.000 0.000-160,-3.000 0.000-225,3.000-1.000 161,-41.000 1.000 96,0.000 0.000 192,0.000-20.000 64,-20.000 20.000-64,-1.000 0.000 96,3.000-1.000-64,-2.000 1.000-32,-1.000 0.000 32,21.000-20.000-96,0.000 20.000 160,0.000 0.000-96,21.000 0.000-32,-21.000-1.000 64,20.000-19.000-32,-20.000 21.000 96,0.000-21.000 192,0.000 19.000-192,-20.000-19.000 1,-21.000 0.000 159,21.000 21.000-160,-19.000-21.000-32,-1.000 0.000-192,0.000 19.000-321,21.000-19.000-319,-21.000 0.000-289,20.000 21.000-769,0.000-21.000-1633,1.000 19.000-1314</inkml:trace>
  <inkml:trace contextRef="#ctx0" brushRef="#br3">19672.000 11803.000 14862,'-40.000'20.000'1473,"40.000"-20.000"-1025,0.000 0.000 1058,40.000 0.000-257,-1.000 0.000-704,21.000 0.000-353,40.000 0.000-64,-1.000-20.000-192,39.000 20.000 576,-19.000 0.000-352,21.000 0.000 1,-21.000 0.000-193,-20.000 0.000-385,-40.000 0.000-1056,0.000 0.000-193,-18.000 0.000-3491</inkml:trace>
  <inkml:trace contextRef="#ctx0" brushRef="#br3">20247.000 11961.000 8071,'0.000'21.000'256,"-20.000"-1.000"609,20.000 0.000 2018,-20.000 20.000-545,20.000-21.000-704,0.000 21.000-705,0.000-20.000-161,0.000 20.000 129,20.000-21.000-288,0.000 1.000-321,21.000 0.000-96,-23.000 0.000-96,43.000 0.000-128,-22.000-20.000-288,1.000 0.000-929,0.000 0.000-1634,-1.000 0.000-3811</inkml:trace>
  <inkml:trace contextRef="#ctx0" brushRef="#br3">20406.000 12121.000 14541,'-19.000'40.000'577,"-1.000"-1.000"-481,20.000 1.000 1281,0.000 0.000 481,0.000 19.000-897,20.000-19.000-481,-20.000 0.000-480,19.000 0.000-320,-19.000-20.000-673,20.000 0.000-1281,-20.000 20.000-3716</inkml:trace>
  <inkml:trace contextRef="#ctx0" brushRef="#br3">20902.000 9617.000 13484,'-39.000'0.000'1570,"19.000"0.000"-1058,20.000 0.000-159,-20.000-19.000 1024,20.000 19.000-352,0.000 0.000-641,20.000 0.000-576,20.000 0.000 512,-1.000 0.000-288,21.000 0.000-32,-1.000 0.000-32,2.000 0.000 160,18.000 0.000-288,-20.000-20.000 256,-19.000 20.000-128,19.000 0.000 32,-39.000 0.000 0,20.000 0.000 0,-40.000 0.000-96,19.000 0.000 0,-19.000 0.000 0,0.000 0.000 0,0.000 0.000 32,-19.000 20.000 64,19.000-1.000 32,-20.000 2.000-64,20.000 18.000 64,0.000 1.000 64,-20.000 19.000-160,20.000-19.000 0,0.000 20.000 128,0.000-1.000-96,0.000 1.000 64,0.000 0.000-32,20.000 19.000 64,-20.000-20.000-128,0.000 21.000 160,20.000 0.000-128,-20.000-1.000 160,19.000 0.000-32,-19.000 2.000-64,20.000 18.000-32,-20.000 0.000 64,20.000-20.000-32,-20.000 21.000-64,20.000 0.000 96,-20.000-1.000 129,0.000 0.000-65,0.000 0.000 96,0.000 0.000 32,0.000-19.000-32,21.000 20.000 1,-21.000-1.000-65,0.000 0.000-192,0.000 0.000 96,18.000-19.000 32,-18.000 19.000-96,20.000 0.000 224,-20.000-19.000-64,20.000-20.000 161,1.000-1.000-321,-21.000-19.000 160,20.000 19.000-160,-20.000-19.000 64,18.000 0.000 0,23.000 19.000-32,-21.000-19.000 96,0.000-20.000 128,-1.000 20.000 0,1.000-40.000 33,-20.000 19.000-289,20.000-19.000 576,-20.000 0.000-223,-20.000 0.000-353,20.000 0.000 0,-20.000-19.000 0,1.000 19.000-32,-21.000-20.000-321,-1.000 0.000-544,-18.000 20.000-608,1.000-20.000-737,-23.000 20.000-4709</inkml:trace>
  <inkml:trace contextRef="#ctx0" brushRef="#br3">2916.000 12479.000 1665,'0.000'0.000'3716,"-18.000"0.000"-2371,18.000 0.000-64,0.000 0.000 128,-21.000 0.000 289,21.000 0.000-161,-20.000 0.000-576,20.000 0.000-768,0.000 0.000-161,0.000 0.000-96,-20.000 0.000 64,20.000 0.000 0,0.000 0.000 288,0.000 0.000 320,0.000 0.000 161,0.000 0.000-160,0.000 0.000 31,0.000 0.000-319,0.000 0.000-289,0.000-20.000-128,0.000-1.000-33,0.000 2.000 97,-20.000-1.000 0,20.000 0.000 0,-20.000-20.000 64,1.000-39.000-64,-1.000 19.000 96,-20.000-19.000 65,20.000 0.000-97,-19.000-2.000-64,-1.000-17.000 32,1.000 18.000-161,-2.000-19.000 322,1.000 0.000-290,-19.000 0.000-31,19.000-1.000 128,1.000 1.000 32,-1.000 0.000-32,20.000-20.000-64,-19.000-1.000 0,19.000 1.000-192,-21.000 0.000 64,23.000 0.000 95,-2.000 19.000 129,0.000-20.000-32,-1.000 21.000 128,1.000 0.000 161,2.000 19.000-1,18.000 21.000-128,0.000-1.000-160,0.000 20.000-96,-20.000-19.000-577,20.000-1.000-544,-21.000 1.000-513,21.000-1.000 321,0.000 1.000 768,0.000-1.000 449,0.000 20.000 256,21.000-20.000 449,-21.000 21.000 416,0.000 18.000 160,20.000-18.000-449,-2.000 19.000-256,23.000 20.000-255,-1.000-20.000-65,19.000 20.000-32,0.000 0.000-65,21.000-20.000-63,-1.000 20.000-128,21.000-20.000 128,-1.000 20.000 128,0.000-20.000 0,20.000 20.000 64,1.000 0.000 224,-2.000 0.000 33,21.000 0.000 95,1.000 20.000 0,-2.000-20.000-159,1.000 20.000-193,1.000 0.000 32,18.000-20.000 0,0.000 0.000-192,2.000 0.000-32,18.000 0.000-97,-18.000 0.000 1,-2.000 0.000 64,20.000 0.000 96,0.000 0.000 64,-18.000-20.000-32,18.000 20.000 128,-18.000 0.000 192,-2.000 0.000 65,20.000 0.000-225,-18.000 0.000-32,-2.000 20.000-96,2.000-20.000-96,-2.000 0.000-128,-18.000 0.000-65,18.000 0.000 1,-19.000 0.000 32,-19.000 0.000 32,-3.000 0.000 160,3.000 0.000 32,-21.000 0.000 96,-20.000 0.000 128,20.000-20.000 0,-38.000 20.000 32,18.000 0.000 0,-19.000 0.000 33,-1.000 0.000-129,-18.000 0.000-96,-23.000 0.000 0,2.000 0.000-32,1.000 0.000-32,-21.000 20.000 0,20.000-20.000 64,-20.000 0.000 32,0.000 20.000 160,-20.000 0.000 0,20.000-20.000-128,-21.000 39.000-64,21.000-18.000-32,0.000 18.000 0,-20.000 0.000 0,20.000 2.000 32,0.000 18.000 0,-18.000 21.000-32,18.000-1.000 32,0.000 1.000-32,-21.000-1.000 0,21.000 21.000 0,0.000-1.000 97,-20.000 20.000 287,20.000 0.000 32,0.000 1.000-159,-20.000 19.000-97,0.000-20.000-96,20.000 20.000-32,-19.000 0.000 0,-21.000 1.000 64,20.000-2.000 64,-20.000-19.000 192,1.000 21.000 289,19.000-21.000-64,-21.000 0.000-225,23.000-20.000-384,-2.000 1.000-32,-1.000-1.000-32,1.000-19.000-321,0.000-21.000-191,20.000 1.000-385,-18.000-21.000-1474,18.000 1.000-2273</inkml:trace>
  <inkml:trace contextRef="#ctx0" brushRef="#br3">17230.000 12976.000 10922,'-60.000'19.000'224,"21.000"-19.000"64,-1.000 0.000 65,20.000 0.000 1056,0.000 0.000 225,20.000 20.000-738,0.000-20.000-511,0.000 0.000 223,20.000 0.000-31,20.000 0.000-257,-1.000 0.000 0,21.000 0.000-223,-1.000 0.000-194,20.000 20.000 514,21.000-20.000-449,19.000 0.000 192,0.000 20.000 32,21.000-20.000 64,18.000 0.000-31,2.000 0.000-65,38.000 0.000 0,1.000 0.000-64,19.000 0.000 32,19.000 20.000-96,2.000-20.000-32,18.000 0.000 32,2.000 0.000-32,-21.000 20.000 0,0.000-20.000-32,-19.000 20.000-192,-21.000-20.000 64,-19.000 0.000-128,-40.000 0.000-1,1.000 19.000 1,-22.000-19.000 0,-38.000 20.000-353,-21.000-20.000-608,-19.000 20.000-1954,-40.000-20.000-6342</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3:25"/>
    </inkml:context>
    <inkml:brush xml:id="br0">
      <inkml:brushProperty name="width" value="0.05292" units="cm"/>
      <inkml:brushProperty name="height" value="0.05292" units="cm"/>
      <inkml:brushProperty name="color" value="#ff0000"/>
    </inkml:brush>
  </inkml:definitions>
  <inkml:trace contextRef="#ctx0" brushRef="#br0">17646.000 8485.000 8359,'0.000'0.000'289,"0.000"0.000"-65,-19.000 0.000 1153,19.000 0.000 257,0.000-21.000-193,0.000 21.000-384,0.000 0.000-256,0.000 0.000 0,0.000 0.000-161,0.000 0.000-223,0.000 0.000-289,19.000 0.000-128,1.000 0.000 96,0.000 21.000 0,21.000-1.000-96,18.000 19.000 96,1.000-19.000-96,-1.000 39.000 96,20.000-19.000-96,0.000 20.000 0,2.000 0.000 0,-2.000-1.000-96,0.000-19.000 64,-20.000 19.000 32,21.000-19.000-64,-21.000-20.000 0,-18.000 0.000-64,-3.000 0.000-161,3.000 0.000-319,-41.000-20.000-193,20.000 0.000-352,-20.000 0.000-64,0.000 0.000-1634,-20.000-20.000-1985</inkml:trace>
  <inkml:trace contextRef="#ctx0" brushRef="#br0">18282.000 8464.000 3203,'20.000'0.000'1249,"-20.000"0.000"-320,0.000 0.000 864,0.000 0.000-95,-20.000 0.000-865,-1.000 0.000 192,-17.000 0.000-128,-23.000 0.000-289,2.000 0.000-127,-20.000 0.000-193,19.000 21.000 0,-19.000-21.000 128,20.000 0.000-159,-2.000 0.000-161,2.000 20.000-32,19.000-20.000 64,20.000 0.000 32,1.000 0.000-96,-1.000 0.000-64,20.000 19.000-32,0.000-19.000 160,20.000 0.000 257,-1.000 20.000-97,1.000-20.000-64,0.000 20.000 128,0.000 0.000-63,19.000 0.000 63,-19.000 20.000-96,1.000 0.000-192,19.000-21.000-64,-1.000 21.000 0,-19.000 0.000-128,0.000-1.000-224,20.000-19.000-321,-21.000 20.000-480,1.000-20.000-1601,-20.000 0.000-4677</inkml:trace>
  <inkml:trace contextRef="#ctx0" brushRef="#br0">10956.000 5643.000 352,'0.000'0.000'993,"0.000"0.000"-128,0.000 0.000 256,0.000 0.000-224,0.000 0.000-33,0.000 0.000 97,0.000 0.000 32,0.000 0.000 128,0.000 0.000-96,0.000 0.000 32,0.000 0.000-256,0.000 0.000-192,0.000-20.000-97,0.000 20.000-64,0.000 0.000-159,0.000-20.000-97,0.000 20.000 0,-20.000 0.000-96,20.000-19.000 32,-19.000 19.000-96,-1.000 0.000 32,0.000 0.000 0,0.000-20.000-32,0.000 20.000-32,-19.000 0.000 0,-1.000 0.000-32,1.000 0.000 0,-1.000 0.000 0,-1.000 20.000 32,3.000-1.000-64,-3.000-19.000 64,21.000 20.000-32,-19.000 0.000 0,19.000 21.000-64,0.000-22.000 96,0.000 1.000 0,1.000 19.000 0,19.000 2.000 0,0.000-22.000 0,19.000 20.000 64,1.000 2.000 0,0.000-2.000 32,0.000 1.000-64,19.000-20.000-64,2.000 19.000 96,-1.000-19.000-32,19.000 0.000 33,-19.000 0.000 63,19.000 0.000 96,-19.000-20.000 32,-1.000 0.000-96,21.000-20.000-32,-21.000 20.000-32,2.000-20.000 33,-3.000 0.000 31,3.000 0.000 32,-1.000-19.000 32,-21.000 19.000 96,1.000 0.000 97,0.000-20.000-129,-20.000 21.000-32,0.000-22.000 97,-20.000 22.000-129,0.000-20.000-128,1.000-2.000-64,-21.000 2.000-32,-1.000 19.000 0,3.000-20.000 0,-3.000 20.000 0,2.000 0.000 32,-1.000 20.000-32,0.000-20.000-32,21.000 20.000 0,-1.000 0.000-32,0.000 0.000-192,0.000 0.000-1026,20.000 20.000-1536,-20.000 20.000-3684</inkml:trace>
  <inkml:trace contextRef="#ctx0" brushRef="#br0">11434.000 9856.000 4260,'18.000'-20.000'1473,"-18.000"20.000"-288,0.000 0.000 833,0.000 0.000 352,0.000 0.000-768,0.000 0.000-641,0.000 0.000-545,-18.000 0.000-256,18.000 0.000 321,0.000 20.000 31,-20.000-20.000-160,20.000 20.000-95,-21.000 20.000-65,1.000-1.000 0,-18.000 1.000 64,-3.000 20.000-160,-18.000 19.000 97,-1.000 1.000-1,-19.000 19.000-96,-20.000 20.000 0,-1.000 20.000 0,1.000 1.000-32,20.000 18.000-32,-20.000-18.000 32,18.000-21.000-64,2.000 0.000 96,20.000-20.000 0,-1.000-20.000-96,21.000 1.000-64,-21.000-40.000 32,39.000 20.000-64,-17.000-20.000-448,38.000-21.000-673,0.000 1.000-1186,0.000-20.000-2369</inkml:trace>
  <inkml:trace contextRef="#ctx0" brushRef="#br0">10857.000 9916.000 8680,'-39.000'19.000'833,"39.000"1.000"-385,0.000-20.000 545,0.000 0.000 448,0.000 0.000-160,19.000 0.000-288,21.000-20.000-416,19.000 20.000-193,2.000-40.000-95,18.000 21.000-33,20.000-1.000-32,-20.000 0.000-128,-19.000 0.000-96,-1.000 20.000 32,2.000-20.000-32,-43.000 20.000 0,3.000 0.000-96,-1.000 20.000 128,-20.000 0.000 32,0.000 0.000 64,-20.000 19.000 0,20.000 1.000 1,-21.000 20.000-33,21.000 0.000-64,0.000-21.000-64,0.000 21.000-321,0.000 0.000-1248,21.000-1.000-2435</inkml:trace>
  <inkml:trace contextRef="#ctx0" brushRef="#br0">11612.000 5365.000 1345,'20.000'0.000'704,"-20.000"-20.000"-607,0.000 20.000 1344,0.000 0.000 865,0.000 0.000-352,0.000 0.000-929,-20.000-19.000-160,20.000 19.000 64,0.000 0.000-161,-20.000 0.000-159,20.000 0.000-97,-20.000-20.000 1,0.000 20.000-129,1.000 0.000-128,-1.000 0.000 1,-20.000-21.000 63,19.000 21.000-64,-17.000 0.000-256,-3.000 0.000 0,3.000 21.000 32,-3.000-1.000 32,1.000-1.000-32,21.000 1.000-32,-21.000 20.000 0,20.000 0.000-32,0.000-21.000-32,0.000 41.000 32,20.000-20.000 32,0.000-1.000 0,20.000 21.000 0,20.000-20.000 32,0.000-1.000-32,-1.000 22.000 0,22.000-42.000 96,-3.000 20.000-96,1.000-18.000 64,2.000-21.000 65,-2.000 0.000 95,1.000 0.000 128,-1.000-21.000-64,0.000-18.000-159,-19.000 0.000 63,1.000-2.000-256,-3.000 2.000 160,-17.000-21.000-64,-21.000 1.000-32,0.000 19.000 0,-21.000-20.000 0,-17.000 21.000 0,-3.000-1.000 32,-18.000 19.000 32,-1.000 2.000-64,1.000 19.000-96,-1.000 0.000-993,1.000 0.000-2210</inkml:trace>
  <inkml:trace contextRef="#ctx0" brushRef="#br0">17765.000 8544.000 1281,'0.000'0.000'865,"0.000"0.000"576,0.000 0.000 32,0.000 0.000-512,0.000 0.000-608,-20.000 0.000-161,20.000 0.000 192,0.000-20.000 97,0.000 20.000 159,0.000 0.000-31,0.000 0.000-129,0.000 0.000 97,0.000 0.000-129,-18.000 0.000-63,18.000 0.000 127,0.000 0.000-160,-21.000-19.000 1,21.000 19.000-33,0.000 0.000 192,0.000 0.000 33,0.000 0.000-33,-20.000 0.000 1,20.000 0.000-161,0.000 0.000-31,0.000 0.000-97,0.000 0.000-160,0.000 0.000 0,0.000 0.000 128,20.000 19.000-64,-20.000-19.000 64,21.000 20.000-63,17.000-20.000-1,3.000 20.000-128,-1.000 20.000 96,19.000-21.000-64,0.000 21.000-64,1.000 0.000 0,19.000 0.000-32,-20.000 0.000 128,2.000 19.000-128,-2.000-19.000 0,1.000 19.000 32,-1.000-19.000 0,-19.000 0.000 64,19.000 0.000 0,0.000-20.000-32,-39.000-1.000 0,21.000-19.000 32,-21.000 0.000-32,-20.000 0.000-32,0.000 0.000-129,0.000 0.000-255,0.000-19.000-545,-20.000 19.000-608,-1.000-20.000-1570,1.000 0.000-3908</inkml:trace>
  <inkml:trace contextRef="#ctx0" brushRef="#br0">18261.000 8485.000 2914,'21.000'0.000'1986,"-1.000"0.000"-1954,0.000 0.000 897,0.000 0.000 769,-1.000 0.000-321,-19.000 0.000-768,20.000 0.000-289,-20.000 0.000 64,0.000 0.000 33,0.000 0.000 640,-20.000 0.000-417,1.000 0.000-448,-21.000 20.000-31,-1.000-20.000 223,-17.000 0.000 64,-1.000 19.000-63,-22.000-19.000-129,2.000 0.000-160,0.000 0.000 32,20.000 0.000-96,-1.000 0.000 32,19.000 0.000-32,2.000 0.000 64,19.000 0.000-64,20.000 0.000 32,-20.000 0.000-96,20.000 20.000 0,0.000-20.000 128,20.000 0.000 225,0.000 20.000 31,1.000 0.000 32,-3.000 19.000 1,23.000-18.000-65,-1.000 19.000-96,-20.000-1.000 33,19.000 1.000-193,1.000 0.000-64,-1.000-1.000 0,-19.000 1.000-64,20.000 0.000-353,-20.000-21.000-448,-20.000 21.000-672,19.000-20.000-1025,-19.000 0.000-2980</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03: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ff00ff"/>
    </inkml:brush>
    <inkml:brush xml:id="br4">
      <inkml:brushProperty name="width" value="0.05292" units="cm"/>
      <inkml:brushProperty name="height" value="0.05292" units="cm"/>
      <inkml:brushProperty name="color" value="#00ffff"/>
    </inkml:brush>
  </inkml:definitions>
  <inkml:trace contextRef="#ctx0" brushRef="#br0">1288.000 5067.000 10473,'-38.000'0.000'353,"17.000"20.000"-449,1.000-20.000-32,0.000 0.000 576,20.000 0.000 929,0.000 0.000-704,0.000 0.000-577,0.000 0.000 0,0.000-20.000 160,20.000 20.000-31,0.000 0.000-129,1.000 0.000 0,-1.000 0.000 32,18.000 0.000-64,23.000 0.000-32,-2.000 0.000-32,0.000-20.000 0,1.000 20.000 0,-1.000 0.000-384,2.000 0.000-289,-23.000 0.000-384,3.000-20.000-192,-3.000 20.000-97,-17.000 0.000-703,-1.000 0.000-1699</inkml:trace>
  <inkml:trace contextRef="#ctx0" brushRef="#br0">1726.000 4928.000 9288,'-59.000'0.000'705,"38.000"0.000"-225,21.000 0.000 225,0.000-20.000 416,0.000 20.000-512,0.000 0.000-417,21.000 0.000-160,17.000 0.000 0,3.000 0.000 0,18.000 0.000 64,-19.000 0.000 128,19.000 20.000-96,1.000-20.000-128,-21.000 20.000-256,1.000 0.000 480,-19.000-20.000-320,-1.000 19.000 128,-20.000 1.000 161,0.000 0.000 159,-20.000 0.000-64,-1.000 0.000 0,-19.000 0.000-127,1.000 0.000-193,-1.000-1.000-321,0.000 2.000-736,1.000-2.000-1441,-1.000 1.000-2051</inkml:trace>
  <inkml:trace contextRef="#ctx0" brushRef="#br1">4366.000 4490.000 3363,'20.000'0.000'2882,"-20.000"0.000"-3298,0.000-19.000 512,20.000 19.000 449,-20.000 0.000 736,0.000 0.000-801,0.000 0.000-223,0.000 0.000 607,0.000 0.000 450,0.000 0.000-129,0.000-20.000-417,0.000 20.000-191,0.000 0.000 32,0.000 0.000-129,0.000 0.000-192,0.000-20.000 97,-20.000 20.000-1,20.000-20.000-128,-20.000 20.000-224,0.000 0.000-128,-1.000-20.000 0,3.000 20.000 0,-22.000 0.000 0,19.000 0.000 96,-17.000 0.000-96,17.000 0.000 32,-19.000 0.000 0,20.000 0.000-32,-19.000 0.000 32,-1.000 20.000 32,1.000-20.000 0,-1.000 20.000-1,0.000-20.000 1,1.000 20.000-32,-2.000-20.000-64,3.000 20.000 96,-3.000-1.000 0,21.000 1.000-64,-20.000 0.000 32,21.000 0.000 32,-1.000 0.000-32,0.000 0.000 32,20.000-1.000 32,-20.000 21.000-32,0.000-20.000 0,20.000 0.000 32,-19.000-1.000-32,19.000 22.000 64,0.000-22.000-32,0.000 21.000 32,0.000-19.000-32,0.000-1.000 0,0.000 19.000 0,0.000-19.000 32,0.000 20.000-32,0.000-20.000 32,19.000-1.000-128,-19.000 1.000 96,20.000 0.000 0,-20.000 20.000 0,20.000-20.000 32,-20.000 0.000 0,20.000-1.000 64,-20.000 2.000-32,20.000-2.000-32,-1.000 1.000 0,1.000 1.000 32,0.000-2.000-64,0.000 1.000 64,21.000 0.000 64,-23.000-1.000-32,23.000-19.000-63,-1.000 21.000-1,-21.000-1.000-32,21.000-1.000 0,-20.000-19.000 0,19.000 20.000-32,-19.000-1.000-97,20.000-19.000 1,-1.000 0.000 96,1.000 21.000 64,-20.000-21.000 0,19.000-21.000 64,2.000 21.000-96,-1.000-19.000 32,-1.000 19.000 32,1.000-20.000-31,-1.000 1.000 31,1.000-1.000-32,-20.000 20.000 128,0.000-21.000 32,19.000 2.000 128,-19.000-1.000-64,0.000 0.000 1,1.000 1.000-33,-1.000-22.000-64,-2.000 22.000 0,2.000-2.000 0,1.000 2.000 129,-1.000-21.000-33,-20.000 20.000 32,20.000-20.000 97,-20.000 20.000-97,0.000-19.000-160,0.000-1.000 513,0.000 20.000-513,-20.000-19.000 128,20.000-2.000 0,-20.000 1.000-160,20.000 1.000 32,-21.000-1.000-64,1.000 0.000 0,2.000 0.000-160,-2.000 1.000 128,-1.000-1.000-32,1.000 20.000-96,-20.000 0.000 32,21.000 1.000-64,-21.000-1.000 0,0.000 20.000-128,1.000 0.000-673,19.000 0.000-416,-21.000 0.000-801,23.000 20.000-2435</inkml:trace>
  <inkml:trace contextRef="#ctx0" brushRef="#br1">16396.000 357.000 6918,'0.000'-19.000'320,"0.000"-1.000"1058,0.000 0.000 1536,21.000 0.000-1248,-21.000 0.000-993,0.000 0.000 31,0.000 20.000-255,0.000-20.000-289,18.000 40.000 192,-18.000-20.000 161,0.000 40.000-161,20.000 0.000-128,-20.000-1.000-64,0.000 21.000-160,0.000-1.000 96,0.000 1.000-63,-20.000 0.000 31,20.000-20.000-64,-18.000 0.000 96,18.000-21.000 32,0.000-19.000 352,0.000 0.000-31,0.000 0.000-449,0.000-19.000-96,0.000-21.000-1,0.000 0.000 1,0.000-20.000-224,0.000 0.000-224,18.000-18.000-225,-18.000 18.000 481,20.000-20.000 191,0.000 21.000 97,1.000 19.000 65,-1.000 20.000 95,-2.000 0.000 32,3.000 20.000 64,19.000 0.000 32,-20.000 20.000 1,-1.000 0.000-65,1.000 20.000-64,0.000 19.000-128,-20.000 1.000-32,20.000-1.000-160,0.000 1.000-353,-20.000 0.000-159,0.000-21.000-161,19.000 1.000-384,-19.000 0.000-417,0.000-1.000-1441,0.000-18.000-2658</inkml:trace>
  <inkml:trace contextRef="#ctx0" brushRef="#br1">16496.000 497.000 14541,'-21.000'-40.000'96,"21.000"40.000"32,0.000 0.000 801,21.000 0.000-736,17.000 0.000-738,-17.000 0.000-1633,39.000 0.000-2114</inkml:trace>
  <inkml:trace contextRef="#ctx0" brushRef="#br1">17032.000 398.000 14509,'19.000'-21.000'321,"-19.000"1.000"-353,-19.000 20.000 1569,19.000-19.000-1281,-40.000 19.000-320,20.000 0.000-32,-1.000 0.000 64,3.000 0.000-32,-2.000 0.000 0,20.000 19.000-32,-20.000 1.000 32,20.000 1.000-64,20.000-2.000-129,0.000 1.000-255,-2.000 0.000 160,23.000-1.000-33,-21.000 2.000 97,19.000-1.000 192,-19.000-1.000 96,0.000-19.000-64,0.000 20.000 192,-20.000-20.000 192,0.000 20.000-96,0.000 0.000 65,-40.000-20.000-33,20.000 20.000-160,-19.000 0.000-64,-1.000-20.000-192,19.000 0.000-385,-17.000 0.000-928,18.000 0.000-2146,20.000 0.000-4805</inkml:trace>
  <inkml:trace contextRef="#ctx0" brushRef="#br1">17330.000 417.000 7302,'18.000'-60.000'3235,"-18.000"41.000"-3202,-18.000 19.000 1600,-23.000 0.000-832,21.000 0.000-609,-19.000 0.000-64,-1.000 19.000 96,0.000 1.000-96,21.000 1.000 1,-1.000 18.000-33,20.000-19.000-32,0.000-1.000 64,20.000 2.000-160,19.000-1.000-321,-19.000-1.000 33,20.000 1.000 224,-1.000-20.000 32,-19.000 20.000 32,1.000 0.000 0,-1.000-20.000 256,-20.000 20.000 96,-20.000-20.000 193,-1.000 20.000 224,-19.000-20.000-193,1.000 19.000-95,-1.000 2.000-417,1.000-21.000 32,-1.000 0.000-737,20.000 0.000-1121,0.000 0.000-1825,20.000 0.000-1698</inkml:trace>
  <inkml:trace contextRef="#ctx0" brushRef="#br1">17409.000 457.000 11627,'39.000'0.000'256,"-19.000"0.000"641,-20.000 19.000 768,20.000 2.000-1184,-20.000-1.000-642,0.000 19.000-992,0.000-19.000-1057,0.000 0.000-1121,0.000 0.000-3651</inkml:trace>
  <inkml:trace contextRef="#ctx0" brushRef="#br1">17508.000 338.000 10922,'-20.000'-60.000'-961,"20.000"60.000"-1281,0.000-20.000 2274,20.000 20.000-2498</inkml:trace>
  <inkml:trace contextRef="#ctx0" brushRef="#br1">17727.000 457.000 9833,'-21.000'0.000'0,"1.000"0.000"2402,0.000 0.000-704,0.000 19.000-1250,1.000 2.000-320,-1.000-1.000-96,20.000-1.000 0,0.000 1.000-96,0.000 0.000-352,20.000 0.000-65,-1.000-20.000 129,21.000 0.000 0,-20.000 0.000 192,1.000 0.000 128,-3.000 0.000 0,2.000-20.000 32,1.000 0.000 0,-21.000 0.000-33,0.000 1.000 1,0.000 19.000 32,0.000-20.000-64,0.000 20.000-96,0.000 0.000 64,0.000 20.000 96,0.000-1.000-32,0.000 1.000-32,0.000 20.000 32,0.000 0.000 0,20.000 0.000-256,-20.000-1.000 192,20.000 21.000 64,-20.000-20.000 160,0.000-1.000 224,0.000 1.000 609,-20.000-20.000 32,0.000-1.000-96,-1.000 1.000-257,-17.000 1.000-223,17.000-21.000-225,-19.000 0.000-64,1.000 0.000-64,-1.000 0.000-32,0.000-21.000-64,1.000 21.000-480,19.000-20.000-706,0.000 1.000-1024,0.000-20.000-1761,20.000 18.000-4069</inkml:trace>
  <inkml:trace contextRef="#ctx0" brushRef="#br1">17865.000 497.000 1505,'60.000'-40.000'7335,"-40.000"40.000"-7944,-20.000-20.000 1634,19.000 20.000 833,-19.000 20.000-897,0.000-1.000-417,0.000 2.000 33,0.000 18.000 96,0.000-19.000-353,-19.000 20.000-128,19.000-20.000-64,0.000 0.000 64,0.000-20.000 129,0.000 19.000 319,0.000-19.000-415,0.000-19.000-193,0.000 19.000-161,0.000-20.000-95,0.000-20.000-96,19.000 20.000-32,1.000-19.000-225,0.000 19.000 161,0.000-20.000 384,0.000 20.000 320,-1.000 0.000 224,1.000 1.000 129,-20.000-2.000-129,20.000 21.000-127,-20.000 21.000-1,20.000-21.000-96,-20.000 19.000-95,0.000 1.000-129,0.000 0.000-449,21.000-1.000-383,-21.000 2.000-674,0.000-1.000-383,0.000-1.000-1282,0.000 1.000-1538</inkml:trace>
  <inkml:trace contextRef="#ctx0" brushRef="#br1">18261.000 377.000 5701,'21.000'0.000'4548,"-1.000"0.000"-4324,-20.000 40.000 2211,0.000-20.000-898,0.000 0.000-992,0.000 20.000-353,-20.000-20.000-128,20.000 19.000 64,0.000-19.000 0,0.000 0.000-64,0.000-20.000 96,0.000 0.000 193,0.000 0.000-642,0.000 0.000-191,0.000-20.000-65,0.000 0.000-127,20.000 0.000-161,-20.000-19.000 128,20.000 18.000 321,-20.000 2.000 320,20.000 19.000 256,-1.000-20.000 449,-19.000 20.000 31,0.000 0.000-191,20.000 20.000-193,-20.000-1.000-160,0.000 2.000 0,0.000-1.000-96,20.000-1.000 0,-20.000 1.000-32,0.000-20.000-32,0.000 20.000 32,0.000 0.000 0,0.000-20.000 0,0.000 0.000 32,0.000 0.000-32,20.000-20.000 32,-20.000 0.000 0,20.000 0.000 1,-1.000 1.000-1,1.000-1.000 288,0.000-1.000 320,0.000 2.000 193,1.000 19.000-256,-3.000 0.000 95,-18.000 0.000-127,20.000 0.000-225,-20.000 19.000-160,20.000 2.000-128,-20.000-1.000 0,0.000-1.000-640,0.000 1.000-513,21.000 20.000-769,-21.000-20.000-1153,20.000 0.000-1377</inkml:trace>
  <inkml:trace contextRef="#ctx0" brushRef="#br1">18699.000 576.000 13356,'20.000'-40.000'-64,"-20.000"21.000"545,0.000-1.000 1280,0.000 20.000-1473,20.000 0.000-288,-20.000-21.000 0,0.000 21.000 65,20.000 0.000 31,-1.000-19.000 32,-19.000 19.000-32,20.000 0.000-64,-20.000-20.000-64,0.000 20.000-64,0.000-20.000-64,0.000 1.000-33,-20.000 19.000 97,1.000-21.000 0,-1.000 21.000 64,0.000 21.000 32,0.000-2.000 0,20.000-19.000 32,-20.000 20.000 32,20.000 19.000 32,0.000-18.000 0,0.000-1.000-63,0.000 19.000-1,20.000-19.000-32,0.000 0.000-32,0.000 0.000-97,0.000 0.000-63,-1.000-20.000 0,-19.000 0.000-352,20.000 0.000 31,-20.000 0.000-31,0.000 0.000-225,0.000 0.000 32,0.000-20.000 193,0.000 20.000 95,0.000 0.000 161,20.000 0.000 96,-20.000 0.000 128,0.000 0.000 32,0.000 0.000 96,0.000 0.000 224,20.000 0.000 0,-20.000 0.000 129,0.000 0.000-33,0.000 0.000-96,20.000 0.000-256,-20.000 0.000 0,19.000-20.000 32,-19.000 20.000 129,20.000-20.000 223,0.000 20.000 64,-20.000 0.000 1,20.000 0.000-1,-20.000-20.000 97,21.000 20.000-1,-21.000 20.000-191,18.000-20.000-129,-18.000 0.000-224,20.000 20.000-64,-20.000 0.000-705,20.000 0.000-1217,-20.000-1.000-2081,0.000-19.000-5382</inkml:trace>
  <inkml:trace contextRef="#ctx0" brushRef="#br1">19096.000 417.000 12555,'40.000'-19.000'-32,"-20.000"-2.000"1794,19.000 21.000-385,-19.000 0.000-736,0.000 0.000-65,19.000 0.000-127,-19.000 0.000-257,0.000 0.000-256,0.000 0.000-897,-20.000 0.000-2402,0.000 0.000-4741</inkml:trace>
  <inkml:trace contextRef="#ctx0" brushRef="#br1">19195.000 119.000 12203,'20.000'40.000'192,"-20.000"0.000"609,20.000-1.000 1249,-20.000 1.000-1057,0.000 20.000-545,-20.000 0.000-95,20.000-1.000-129,0.000 1.000-64,0.000-21.000-128,0.000 21.000-64,0.000-21.000-192,0.000-18.000-513,0.000-2.000-1185,0.000 1.000-2082,0.000-20.000-6532</inkml:trace>
  <inkml:trace contextRef="#ctx0" brushRef="#br1">16992.000 1570.000 4644,'20.000'-41.000'480,"-20.000"41.000"2403,20.000-19.000-641,-20.000-1.000-1025,0.000 0.000-64,-20.000 1.000-608,0.000-2.000-321,0.000 1.000 32,-1.000 1.000-95,3.000 19.000-97,-22.000-20.000-64,19.000 20.000-64,1.000 20.000 32,-19.000-20.000-33,19.000 39.000 65,-20.000-18.000 0,20.000-2.000-96,20.000 21.000 96,-19.000 0.000-96,19.000-1.000 96,19.000-19.000-288,1.000 20.000 128,0.000-20.000 160,20.000 0.000 128,-1.000-1.000 0,2.000-19.000 0,-21.000-19.000 32,18.000-1.000-160,3.000-20.000 96,-21.000 0.000-96,0.000 1.000 0,-1.000-1.000 0,-19.000 20.000 65,0.000-19.000 191,0.000-2.000-64,0.000 22.000-64,-19.000 19.000-64,19.000-20.000-224,0.000 20.000 64,0.000 0.000 160,0.000 20.000 160,0.000-1.000 0,19.000 22.000-128,1.000-2.000 65,0.000 0.000-1,20.000-18.000-192,-21.000 18.000-64,21.000 1.000-353,-20.000 0.000-576,19.000-20.000-1409,-19.000-1.000-2371</inkml:trace>
  <inkml:trace contextRef="#ctx0" brushRef="#br1">17409.000 1311.000 14093,'20.000'0.000'-705,"-20.000"0.000"609,0.000 0.000 96,0.000 0.000-737,19.000 0.000-2402,-19.000 0.000-2850</inkml:trace>
  <inkml:trace contextRef="#ctx0" brushRef="#br1">17468.000 1570.000 1057,'20.000'59.000'5509,"-20.000"-59.000"-5413,0.000 20.000 1505,0.000-20.000-928,20.000 0.000-1282,-20.000 0.000-2209</inkml:trace>
  <inkml:trace contextRef="#ctx0" brushRef="#br1">17765.000 1410.000 13100,'0.000'0.000'160,"0.000"0.000"545,0.000 0.000 1377,21.000 0.000-1378,-1.000 0.000-447,0.000 0.000-65,19.000 0.000-128,1.000 20.000-96,0.000-20.000-96,-1.000 0.000-385,1.000 0.000-736,-20.000 0.000-1730,-1.000 0.000-3651</inkml:trace>
  <inkml:trace contextRef="#ctx0" brushRef="#br1">17846.000 1510.000 10537,'-20.000'40.000'33,"20.000"-20.000"1088,0.000-20.000 768,20.000 19.000-1152,-1.000-19.000-417,21.000 0.000-192,0.000 20.000-31,-1.000-20.000-97,1.000 0.000-353,-1.000 0.000-1408,-19.000 0.000-3044</inkml:trace>
  <inkml:trace contextRef="#ctx0" brushRef="#br1">18381.000 1172.000 8872,'0.000'0.000'288,"20.000"20.000"129,-20.000 0.000 1633,0.000 0.000-1026,20.000 19.000-735,-20.000 21.000-161,0.000-20.000-64,20.000 19.000 0,-20.000-19.000-64,19.000 19.000 32,-19.000-38.000 32,0.000 18.000 0,20.000-19.000 96,-20.000 0.000 97,0.000-20.000-161,0.000 0.000-481,20.000 0.000-191,-20.000-20.000-33,20.000 0.000-31,1.000 1.000 255,17.000-1.000 193,-18.000 20.000 160,21.000 0.000 0,-2.000 0.000 32,-19.000 20.000 64,20.000-20.000 0,-20.000 19.000-32,-1.000 1.000 32,-19.000 0.000 385,0.000 20.000 447,0.000-20.000 129,-19.000-1.000-192,-21.000-19.000-64,0.000 20.000-161,-19.000-20.000-479,18.000 20.000-129,3.000-20.000-417,-3.000 0.000-1601,21.000 0.000-4356</inkml:trace>
  <inkml:trace contextRef="#ctx0" brushRef="#br1">18421.000 1967.000 1665,'0.000'0.000'1538,"0.000"0.000"-546,0.000 0.000 162,0.000 0.000 31,0.000 0.000-128,0.000 0.000 32,0.000 0.000-96,0.000 0.000-32,0.000 0.000-129,0.000 0.000-127,0.000 0.000 64,0.000 0.000-65,0.000 0.000-63,0.000 0.000-96,0.000 0.000-129,0.000 0.000-32,0.000-20.000-95,0.000 20.000-97,0.000 0.000-32,20.000 0.000-64,-1.000 0.000-64,21.000 0.000 32,-20.000 0.000-64,39.000 0.000-32,-18.000 0.000 32,-1.000 0.000 0,-1.000-19.000 32,1.000 19.000-32,-1.000 0.000-32,21.000 0.000 0,-1.000 0.000-160,-19.000 0.000-577,19.000 0.000 64,-39.000 0.000-736,1.000-20.000-865,-1.000 20.000-1121,-20.000 0.000-4068</inkml:trace>
  <inkml:trace contextRef="#ctx0" brushRef="#br1">18640.000 2066.000 640,'0.000'0.000'6246,"0.000"0.000"-6342,0.000 0.000 1986,0.000 0.000-417,20.000 0.000-1281,-20.000 0.000 97,0.000 0.000 543,0.000 20.000-63,0.000-20.000-288,0.000 20.000-193,0.000 0.000-96,0.000 0.000-96,0.000-20.000-96,0.000 20.000 32,0.000-1.000 32,19.000 1.000-64,1.000 0.000-32,-20.000 0.000 0,20.000 0.000-32,-20.000-20.000-32,20.000 21.000 32,-20.000-21.000 64,0.000 0.000 0,0.000 19.000 96,0.000-38.000 0,0.000 19.000 64,-20.000 0.000-96,0.000 0.000-32,0.000 0.000-32,-19.000 0.000-32,-2.000 0.000-32,-17.000-21.000-128,-3.000 21.000 32,2.000 0.000-96,-20.000 0.000 160,-2.000 0.000-161,-18.000 0.000 65,0.000 0.000 32,0.000 21.000 128,0.000-21.000-64,-1.000 19.000 64,21.000-19.000 0,0.000 19.000 32,0.000-19.000-64,19.000 21.000 32,1.000-21.000 32,18.000 19.000-96,21.000-19.000 32,2.000 21.000 0,-2.000-21.000-1,20.000 0.000 1,-21.000 0.000-64,21.000 0.000 64,0.000 0.000 64,0.000 0.000 0,0.000 0.000 64,0.000 0.000 64,0.000 0.000 225,0.000 0.000-65,0.000 0.000 289,0.000 0.000-65,0.000 0.000-64,0.000 0.000-223,0.000 0.000 31,0.000 0.000-160,0.000 0.000 32,0.000 0.000 160,0.000-21.000 1,-20.000 21.000-1,20.000-19.000 192,0.000-2.000-223,0.000 2.000-1,0.000 0.000-224,-20.000-22.000-64,20.000 21.000 192,0.000 0.000-160,-19.000-19.000 0,19.000 19.000 0,-20.000 0.000-32,20.000 0.000 0,0.000 0.000 0,0.000 20.000-64,-20.000 0.000-385,20.000 0.000-383,0.000 0.000-738,0.000 0.000-1569,0.000 0.000 64,0.000 0.000-2050</inkml:trace>
  <inkml:trace contextRef="#ctx0" brushRef="#br1">16913.000 2345.000 12267,'-20.000'0.000'320,"20.000"0.000"-223,20.000 0.000 767,-20.000-21.000-479,38.000 2.000-353,-17.000 0.000 32,-1.000-2.000 64,20.000-19.000 160,-21.000 0.000-32,1.000 1.000-63,20.000-1.000-33,-20.000 0.000-64,-20.000 21.000-96,19.000-1.000-32,1.000 0.000 64,-20.000 0.000 32,0.000 20.000-64,20.000 0.000 32,-20.000 0.000-96,20.000 0.000 32,0.000 20.000-32,-1.000 0.000-64,21.000 0.000-737,-19.000-20.000-577,17.000 39.000-1344,-18.000-19.000-3076</inkml:trace>
  <inkml:trace contextRef="#ctx0" brushRef="#br1">17032.000 2980.000 7783,'0.000'0.000'1089,"0.000"0.000"-545,-20.000 0.000 1731,20.000-20.000-1347,0.000 20.000-511,0.000 0.000-65,-20.000-20.000 129,20.000 20.000 31,-20.000-19.000 1,-1.000 19.000-257,3.000 0.000-192,-2.000-20.000-64,0.000 20.000-64,-21.000 20.000 0,2.000-20.000 0,-1.000 39.000 0,20.000-19.000 64,0.000 20.000-32,1.000-1.000-32,19.000 1.000 64,0.000 0.000-161,19.000-20.000-191,21.000 20.000-128,-20.000-20.000 191,39.000-20.000 97,-18.000 20.000 192,-21.000-20.000 160,18.000-20.000-96,3.000 20.000 0,-21.000-20.000-96,0.000-20.000 0,-1.000 20.000 64,-19.000-20.000 32,0.000 20.000-64,0.000-19.000 65,-19.000 19.000-1,19.000 0.000 192,-20.000 0.000 192,20.000 0.000-31,0.000 20.000-289,0.000 20.000-224,0.000-20.000 160,0.000 20.000 128,20.000 20.000 64,-1.000-21.000-64,21.000 21.000 1,-20.000-19.000-97,19.000-2.000-96,-19.000 20.000 0,20.000-18.000-128,-20.000-21.000-385,-1.000 20.000-416,1.000-20.000-736,-20.000 0.000-1859,0.000 0.000-4419</inkml:trace>
  <inkml:trace contextRef="#ctx0" brushRef="#br1">17389.000 2861.000 5925,'0.000'0.000'8648,"0.000"0.000"-8744,0.000 0.000-32,0.000 0.000 32,20.000 0.000-769,-20.000 20.000-2338,20.000-20.000-4516</inkml:trace>
  <inkml:trace contextRef="#ctx0" brushRef="#br1">17448.000 3120.000 9160,'0.000'39.000'1954,"0.000"-20.000"-1890,0.000-19.000 417,0.000 21.000 95,0.000-21.000-512,20.000 0.000-416,-20.000 0.000-1602,0.000 0.000-1858</inkml:trace>
  <inkml:trace contextRef="#ctx0" brushRef="#br1">17666.000 3020.000 11723,'0.000'20.000'3363,"20.000"-20.000"-3748,0.000 0.000 1603,1.000 19.000 63,-3.000-19.000-961,2.000 0.000-256,21.000 0.000-64,-21.000 0.000-32,0.000 0.000-288,-1.000 20.000-1122,1.000-20.000-1793,-20.000 0.000-2818</inkml:trace>
  <inkml:trace contextRef="#ctx0" brushRef="#br1">17745.000 3120.000 7975,'-18.000'39.000'1441,"18.000"-20.000"-1280,0.000-19.000 1632,18.000 21.000-31,2.000-21.000-929,1.000 0.000-353,19.000 0.000-160,-20.000 0.000-223,-1.000 0.000-161,1.000 0.000-1090,20.000 0.000-2625</inkml:trace>
  <inkml:trace contextRef="#ctx0" brushRef="#br1">18480.000 3040.000 11883,'0.000'-40.000'-32,"0.000"40.000"1185,-20.000-20.000 801,1.000 20.000-1346,-1.000 0.000-448,0.000 0.000-128,-20.000 0.000 257,21.000 20.000-33,-21.000 0.000-64,20.000 19.000-32,-1.000-19.000-96,21.000 21.000 0,0.000-22.000-96,0.000 20.000 64,21.000-18.000-32,-1.000-21.000 32,0.000 20.000-64,19.000 0.000-64,-19.000-20.000 0,20.000 0.000-192,-20.000-20.000 96,19.000 20.000 32,-19.000-20.000 31,-20.000-1.000 97,20.000 2.000-32,-20.000-1.000-192,0.000 1.000-64,0.000-2.000 0,0.000 1.000 255,-20.000 0.000 194,20.000 20.000 159,-20.000 0.000 160,20.000 0.000-31,-20.000 20.000-65,20.000 0.000 64,0.000 1.000-63,0.000 18.000-1,20.000-20.000-192,0.000 2.000 0,0.000-1.000-96,1.000 20.000-96,17.000-21.000-480,-18.000 1.000-417,1.000-20.000-704,-1.000 20.000-1731,0.000-20.000-3650</inkml:trace>
  <inkml:trace contextRef="#ctx0" brushRef="#br1">18699.000 3079.000 11627,'0.000'0.000'-481,"20.000"0.000"641,-20.000 0.000 1922,20.000 0.000-1441,19.000 0.000-289,-19.000 0.000 32,0.000 0.000 161,20.000 0.000 64,-21.000 0.000-193,1.000 0.000-288,0.000 0.000-96,0.000 0.000-128,-20.000 0.000-705,21.000 0.000-1121,-21.000-20.000-2434,-21.000 20.000-4516</inkml:trace>
  <inkml:trace contextRef="#ctx0" brushRef="#br1">18818.000 2960.000 5381,'20.000'0.000'256,"0.000"0.000"2178,-20.000 20.000-64,19.000 0.000-1024,-19.000 20.000-129,0.000-1.000-288,0.000 2.000-353,20.000-2.000-320,-20.000-20.000-191,0.000 22.000-97,0.000-1.000-385,20.000-21.000-832,-20.000 1.000-1410,20.000-20.000-3010</inkml:trace>
  <inkml:trace contextRef="#ctx0" brushRef="#br1">19235.000 2841.000 13356,'0.000'0.000'-416,"20.000"0.000"608,-20.000 0.000 961,0.000 20.000-608,0.000 0.000-161,0.000 0.000 96,19.000 19.000 129,-19.000 1.000-193,20.000 20.000-191,-20.000-21.000-129,0.000 21.000-64,20.000-21.000-32,-20.000 2.000-193,0.000-21.000-447,0.000 19.000-641,20.000-19.000-1122,-20.000 0.000-2145</inkml:trace>
  <inkml:trace contextRef="#ctx0" brushRef="#br1">20585.000 199.000 1729,'-20.000'-21.000'-32,"20.000"21.000"1025,0.000 0.000 512,-20.000 0.000-159,20.000 0.000-33,0.000-19.000-352,0.000 19.000-64,0.000 0.000-64,0.000 0.000-417,0.000 0.000-256,0.000 0.000-32,0.000 0.000 257,0.000 0.000 95,0.000 19.000-32,20.000-19.000 97,-20.000 0.000-129,0.000 21.000-95,0.000-2.000-33,20.000 1.000-32,-20.000 0.000 32,0.000 0.000-95,19.000 0.000 31,-19.000 20.000-160,20.000-21.000-32,-20.000 22.000 32,20.000-2.000-32,-20.000 0.000 32,0.000 2.000-32,0.000 18.000 64,20.000-19.000 96,-20.000 20.000-63,0.000-1.000-1,21.000 0.000-96,-21.000 1.000 64,0.000 19.000-64,18.000-18.000 32,-18.000-3.000-32,0.000 3.000 0,20.000-2.000-32,-20.000-19.000 32,0.000 19.000 64,0.000 1.000-96,0.000 0.000 64,0.000 0.000-32,0.000-1.000-32,0.000 1.000 64,0.000 19.000-32,0.000-20.000-64,0.000 1.000 32,0.000 0.000 32,-20.000-1.000-32,20.000 21.000 0,0.000-20.000 32,0.000-1.000 0,0.000 1.000-32,0.000-1.000 32,0.000 1.000 0,0.000-20.000-64,0.000 0.000 32,0.000 0.000 32,0.000 19.000 0,0.000-20.000-32,0.000 1.000 32,0.000 20.000-32,0.000-21.000 32,0.000 21.000 0,-18.000-21.000 0,18.000 22.000-32,0.000-23.000 33,0.000 23.000 31,-21.000-21.000-64,21.000-1.000 64,0.000 1.000-96,0.000 19.000 128,0.000-19.000-160,0.000 0.000 160,0.000-1.000 0,0.000 2.000-96,21.000-1.000 64,-21.000-1.000-64,0.000 21.000 32,0.000-20.000 32,0.000-1.000 0,0.000 1.000 0,0.000 0.000 256,0.000-1.000-127,0.000 1.000-129,0.000 0.000-32,0.000-21.000-64,0.000 22.000 0,0.000-22.000-32,0.000 21.000 32,0.000-20.000 32,0.000 0.000-97,0.000 0.000 1,0.000-20.000-224,0.000 20.000-224,0.000-20.000-225,0.000 0.000-480,0.000 0.000-1506,0.000-20.000-3619</inkml:trace>
  <inkml:trace contextRef="#ctx0" brushRef="#br1">21934.000 1649.000 6982,'-18.000'-20.000'384,"18.000"20.000"1314,0.000-20.000 384,0.000 0.000-929,0.000 20.000-416,0.000-19.000-97,0.000 19.000 161,-21.000-20.000-192,21.000-1.000-289,-20.000 21.000-320,0.000-19.000-32,0.000 19.000-32,-19.000-20.000-64,-1.000 20.000 32,0.000 20.000 64,1.000-20.000 0,-1.000 40.000-32,1.000-20.000 64,19.000 19.000 0,-21.000 1.000-32,21.000 0.000-32,20.000-21.000 32,0.000 21.000-97,0.000 0.000-191,20.000-19.000 64,0.000-2.000 160,21.000 0.000 32,-2.000 2.000 192,-19.000-2.000 32,20.000-19.000-64,-1.000 0.000-128,-19.000 0.000 0,20.000-19.000 0,-21.000-2.000 32,1.000 2.000 32,-20.000-21.000 32,20.000 20.000 32,-20.000-20.000-64,0.000 20.000 160,0.000-19.000 1,0.000-1.000 95,0.000 20.000 32,0.000 0.000-32,0.000 1.000-95,0.000 19.000-193,0.000 0.000-193,0.000 0.000 161,0.000 0.000 161,0.000 19.000-33,0.000 21.000 0,0.000-20.000-32,0.000 20.000 64,20.000-1.000 0,0.000 1.000-96,1.000 1.000 64,-3.000-22.000-96,23.000 0.000-192,-21.000 2.000-577,0.000-2.000-640,-2.000 2.000-1538,3.000-21.000-2626</inkml:trace>
  <inkml:trace contextRef="#ctx0" brushRef="#br1">22252.000 1649.000 10537,'0.000'0.000'865,"0.000"0.000"-224,0.000 0.000 832,0.000 0.000-448,0.000-20.000-352,20.000 20.000-193,0.000 0.000-95,19.000 0.000-161,-19.000 0.000-160,21.000 0.000-32,-3.000-20.000-32,-18.000 20.000-96,21.000 0.000-385,-21.000 0.000-832,-1.000 0.000-1345,-19.000 0.000-2115</inkml:trace>
  <inkml:trace contextRef="#ctx0" brushRef="#br1">22331.000 1809.000 10057,'20.000'38.000'-224,"-20.000"-38.000"1633,0.000 0.000 801,20.000 0.000-1505,-20.000 0.000-449,21.000 0.000-128,-1.000 0.000 64,-2.000 0.000-95,2.000 0.000-97,1.000 0.000-65,-1.000 0.000-287,0.000 0.000-481,-1.000 0.000-640,1.000 0.000-993,0.000 0.000-1474</inkml:trace>
  <inkml:trace contextRef="#ctx0" brushRef="#br1">23165.000 1470.000 7046,'-20.000'0.000'737,"20.000"0.000"-1089,0.000 0.000 800,0.000 0.000 513,0.000 20.000-321,0.000 0.000-351,20.000-1.000 255,-20.000 22.000-159,0.000 18.000-289,20.000-19.000-64,-20.000-1.000 64,0.000 21.000-64,20.000-40.000 0,-20.000 20.000 0,0.000-40.000 32,0.000 19.000 160,0.000-19.000 609,0.000 0.000-545,0.000 0.000-192,0.000 0.000-192,21.000-19.000-288,-3.000 19.000-225,-18.000-19.000-288,41.000 19.000 417,-21.000-21.000 256,0.000 21.000 128,19.000 0.000 64,1.000 21.000-64,-20.000-2.000-33,-1.000 0.000-95,1.000 2.000 128,0.000-2.000 192,-20.000 2.000 321,0.000-1.000 159,0.000-20.000 289,-20.000 19.000 256,0.000 1.000 0,-19.000-20.000-192,-1.000 20.000-256,1.000-20.000-417,-1.000 0.000-224,-1.000 0.000-224,2.000-20.000-961,39.000 20.000-3075,-20.000 0.000-5444</inkml:trace>
  <inkml:trace contextRef="#ctx0" brushRef="#br1">20902.000 298.000 9160,'-19.000'0.000'353,"19.000"-20.000"671,0.000 20.000 834,0.000 0.000-897,19.000-20.000-256,-19.000 20.000 160,40.000 0.000 31,0.000-20.000-127,-1.000 20.000-384,22.000-20.000-321,-3.000 20.000-64,3.000 0.000 32,-2.000-19.000-96,-19.000 19.000-353,-1.000 0.000-640,1.000-21.000-1217,-1.000 21.000-2306</inkml:trace>
  <inkml:trace contextRef="#ctx0" brushRef="#br1">21220.000 258.000 9769,'0.000'20.000'0,"0.000"-20.000"929,0.000 20.000 1057,0.000 20.000-1442,20.000-21.000-480,-20.000 22.000-192,20.000 18.000-224,-20.000-19.000-65,0.000-1.000 97,20.000 1.000-449,-20.000 0.000-672,0.000-20.000-769,0.000-1.000-2691</inkml:trace>
  <inkml:trace contextRef="#ctx0" brushRef="#br1">21478.000 576.000 2370,'21.000'40.000'-1313,"-21.000"-20.000"768,0.000-20.000 1602,0.000 19.000-256,0.000-19.000 96,18.000 21.000 1281,-18.000-21.000 480,0.000 0.000-1505,0.000 0.000-352,-18.000 0.000-32,18.000-21.000-321,0.000 2.000-224,0.000-1.000-192,0.000 0.000-96,0.000 0.000-32,18.000 0.000 32,-18.000 20.000 0,0.000-20.000 32,20.000 1.000 0,0.000 19.000 96,1.000 0.000-32,-1.000 0.000 0,-2.000 0.000 32,-18.000-20.000-128,21.000 20.000 32,-21.000 0.000-416,20.000 0.000-1922,-20.000 0.000-2980</inkml:trace>
  <inkml:trace contextRef="#ctx0" brushRef="#br1">21736.000 517.000 2914,'0.000'19.000'1538,"20.000"-19.000"-225,-20.000 20.000 929,0.000 0.000-1121,20.000 0.000-897,-20.000 0.000-160,20.000 0.000-416,-20.000-1.000-289,19.000 2.000-31,1.000-21.000-129,-20.000 19.000 160,20.000-19.000-159,0.000 0.000-866,-20.000-19.000-544,20.000-2.000 578</inkml:trace>
  <inkml:trace contextRef="#ctx0" brushRef="#br1">21916.000 596.000 1761,'0.000'-20.000'2434,"0.000"0.000"-864,0.000 0.000-865,0.000 20.000-385,0.000 0.000 801,18.000 0.000-256,-18.000 0.000-289,0.000 20.000-95,20.000-20.000-97,-20.000 20.000-256,21.000 0.000-224,-1.000-20.000-1057,0.000 20.000-2210</inkml:trace>
  <inkml:trace contextRef="#ctx0" brushRef="#br1">22074.000 536.000 6758,'0.000'-39.000'2722,"20.000"39.000"-2625,-20.000 0.000 2529,20.000 0.000-1537,-1.000 0.000-673,21.000 0.000 129,0.000 0.000-257,-21.000 0.000-288,21.000 0.000-160,-20.000 0.000-737,0.000 0.000-1793,-20.000-21.000-2307</inkml:trace>
  <inkml:trace contextRef="#ctx0" brushRef="#br1">22213.000 298.000 7431,'0.000'0.000'224,"0.000"20.000"448,0.000 0.000 1635,0.000 19.000-1154,0.000-18.000-737,0.000 18.000-256,0.000 0.000-64,0.000 21.000-32,0.000-20.000-224,19.000-20.000-769,-19.000 20.000-640,0.000-21.000-577</inkml:trace>
  <inkml:trace contextRef="#ctx0" brushRef="#br1">22392.000 238.000 8199,'0.000'20.000'160,"20.000"0.000"-288,-20.000 20.000 769,0.000-1.000 160,0.000 2.000-737,0.000 18.000-32,0.000-19.000 32,0.000-1.000-64,0.000 1.000-577,18.000-20.000 513,-18.000 0.000 32,0.000-20.000 192,20.000 0.000 97,-20.000 0.000-450,0.000-20.000 161,21.000 0.000 32,-21.000 0.000 64,20.000 0.000 449,-20.000 1.000 672,20.000 19.000 224,-20.000 0.000-288,19.000 0.000-320,-19.000 19.000 0,20.000 1.000-481,0.000 0.000-192,0.000 0.000-96,0.000 0.000-192,-1.000 19.000-641,-19.000-18.000-960,20.000-2.000-1570,-20.000 1.000-4068</inkml:trace>
  <inkml:trace contextRef="#ctx0" brushRef="#br1">23483.000 536.000 12363,'0.000'-39.000'64,"-20.000"18.000"1057,0.000 21.000-224,20.000-19.000-801,-19.000 19.000-192,-1.000 0.000 32,0.000 19.000 64,0.000-19.000 0,-1.000 41.000 32,3.000-22.000 0,18.000 21.000 32,-20.000 0.000-64,20.000-20.000 128,0.000-1.000-96,20.000 2.000 32,-2.000-2.000-32,3.000-19.000 33,-1.000 0.000-33,0.000 0.000 0,0.000-19.000 96,-1.000-2.000-64,1.000 2.000 0,-20.000-21.000-64,0.000 20.000 160,0.000 0.000 352,0.000 0.000-159,0.000 1.000 31,0.000 19.000-352,0.000 0.000-288,0.000 0.000 160,0.000 0.000 96,0.000 0.000 0,0.000 19.000 32,20.000 1.000-96,0.000 0.000-288,20.000 0.000-609,-1.000 0.000-1314,-19.000 0.000-1985</inkml:trace>
  <inkml:trace contextRef="#ctx0" brushRef="#br1">23801.000 517.000 10505,'0.000'-41.000'-32,"-20.000"22.000"32,0.000 19.000 1154,1.000-20.000-898,-1.000 20.000-288,-21.000 20.000-64,21.000-20.000 32,20.000 19.000 64,0.000 2.000 32,0.000-1.000 96,20.000-1.000 0,1.000 1.000-64,19.000 0.000-64,-1.000 0.000 32,-19.000 0.000 0,20.000 0.000-64,-21.000-1.000 0,1.000-19.000-32,-20.000 21.000 64,0.000-21.000 320,0.000 0.000-352,-20.000 0.000-32,1.000 0.000-160,-1.000 0.000-609,-20.000 0.000-1954,20.000 0.000-4708</inkml:trace>
  <inkml:trace contextRef="#ctx0" brushRef="#br1">24058.000 497.000 32,'0.000'-21.000'10922,"0.000"21.000"-11050,-18.000-19.000 1441,-3.000 19.000-929,1.000 19.000-384,0.000-19.000-256,0.000 21.000 0,20.000-1.000-193,0.000-1.000-159,0.000 1.000 224,20.000 20.000 159,0.000-20.000 129,0.000 0.000 0,1.000-1.000 0,-3.000 2.000 32,2.000-2.000-96,0.000 1.000 160,-20.000 0.000 320,0.000-20.000 481,-20.000 20.000-225,0.000-20.000-415,2.000 0.000-418,-23.000 0.000-672,1.000 0.000-1120,21.000 0.000-4742</inkml:trace>
  <inkml:trace contextRef="#ctx0" brushRef="#br1">24119.000 636.000 9480,'20.000'0.000'289,"-20.000"-20.000"-97,18.000 20.000 1794,-18.000-20.000-1634,21.000 20.000-224,-21.000 0.000-96,20.000-20.000-64,-20.000 20.000-256,20.000 0.000-224,-20.000-20.000-225,-20.000 20.000-224,20.000 0.000 96,-41.000-20.000 481,23.000 20.000 288,-2.000 20.000 0,-1.000-20.000 96,1.000 20.000 96,0.000 20.000 96,20.000-20.000-96,0.000 20.000-128,20.000-21.000-128,0.000 21.000 0,1.000-20.000 128,-1.000 0.000 352,19.000-20.000 577,-19.000 19.000 320,-20.000-19.000 0,20.000-19.000-288,0.000 19.000-289,-1.000-20.000-287,-19.000 20.000-161,20.000-20.000-224,-20.000 0.000 0,0.000 0.000-64,0.000 1.000-32,20.000 19.000-225,-20.000-21.000-543,0.000 2.000-290,0.000 19.000-607,20.000 0.000-2820</inkml:trace>
  <inkml:trace contextRef="#ctx0" brushRef="#br1">24356.000 616.000 10281,'20.000'0.000'32,"0.000"0.000"2915,0.000 0.000-1538,0.000 0.000-736,1.000 0.000-193,17.000 0.000-191,3.000 0.000-257,-3.000 0.000-353,-17.000 0.000-1184,-1.000 0.000-2082,-20.000 0.000-4325</inkml:trace>
  <inkml:trace contextRef="#ctx0" brushRef="#br1">24495.000 377.000 9833,'0.000'21.000'448,"0.000"-2.000"1858,0.000 1.000 97,0.000 19.000-1346,21.000 2.000-897,-21.000-2.000-64,0.000 1.000-96,0.000 0.000-256,-21.000 19.000-641,21.000-19.000-769,21.000 0.000-1184,-21.000 0.000-1635</inkml:trace>
  <inkml:trace contextRef="#ctx0" brushRef="#br1">24615.000 695.000 8039,'40.000'40.000'3139,"-40.000"-20.000"-3075,0.000 0.000 577,19.000-1.000-513,-19.000 2.000-2626</inkml:trace>
  <inkml:trace contextRef="#ctx0" brushRef="#br1">24714.000 536.000 15342,'0.000'-39.000'1409,"20.000"39.000"-2818,-20.000 0.000 1057,0.000 0.000-994,0.000 0.000-4707</inkml:trace>
  <inkml:trace contextRef="#ctx0" brushRef="#br1">24833.000 755.000 11370,'0.000'39.000'-544,"-20.000"-18.000"800,20.000-2.000 513,-20.000 1.000-417,20.000-20.000-480,20.000 21.000 0,-20.000-2.000 224,41.000 1.000-32,-23.000-20.000 32,22.000 0.000 160,-19.000 0.000 289,17.000 0.000 384,-18.000-20.000-129,-20.000 1.000-191,21.000-2.000-417,-21.000 1.000-192,-21.000-20.000-32,21.000 21.000-128,-20.000-1.000-449,2.000 0.000-960,-23.000 0.000-2050,21.000 20.000-5925</inkml:trace>
  <inkml:trace contextRef="#ctx0" brushRef="#br1">25071.000 953.000 9480,'20.000'41.000'161,"-20.000"-41.000"800,0.000 19.000 160,0.000-19.000-289,20.000 20.000 97,-20.000-40.000-705,0.000 20.000-63,0.000-19.000-161,20.000-22.000 0,-20.000 21.000-161,20.000-19.000-31,-1.000-1.000-96,1.000 20.000 256,0.000-20.000 0,-20.000 40.000 32,20.000-19.000 224,-20.000 19.000 289,20.000 0.000 287,1.000 19.000-159,-21.000 2.000-161,18.000 18.000-255,2.000-18.000-161,-20.000 18.000-128,20.000 0.000-1089,-20.000 2.000-2243,0.000-22.000-6629</inkml:trace>
  <inkml:trace contextRef="#ctx0" brushRef="#br1">21796.000 616.000 2402,'0.000'0.000'2050,"0.000"-20.000"64,0.000 20.000-1249,0.000 0.000-225,0.000 0.000-127,0.000-20.000-33,0.000 20.000-31,-20.000 0.000 127,20.000 0.000 33,0.000 0.000-1,0.000 0.000 65,0.000 0.000-65,0.000 0.000-95,0.000 0.000-129,0.000 0.000-224,0.000 0.000-192,0.000 0.000-64,0.000 0.000 96,0.000 0.000 0,20.000 20.000 0,-20.000 0.000 0,0.000 0.000 0,0.000-1.000-32,19.000 2.000-64,-19.000-2.000 0,20.000 1.000 64,-20.000 0.000-32,20.000 0.000 96,0.000-20.000 32,-20.000 20.000-32,20.000-20.000 32,1.000 0.000 0,-21.000-20.000 0,18.000 20.000 32,-18.000 0.000-32,20.000-20.000-64,-20.000 0.000 32,0.000 0.000 33,21.000 1.000-1,-21.000-2.000-64,0.000 2.000 0,0.000 19.000 0,0.000-20.000 32,0.000 0.000-64,0.000 0.000 32,0.000 20.000-32,0.000 0.000-65,0.000 0.000-127,0.000 0.000-64,0.000-20.000 32,0.000 20.000 96,0.000 0.000-1,0.000 0.000 97,0.000 0.000 32,0.000 20.000 64,0.000-20.000 64,0.000 20.000 65,0.000-20.000 31,0.000 20.000-160,0.000 0.000 0,0.000-1.000 0,0.000 2.000-32,20.000-21.000 0,-20.000 19.000 32,0.000 1.000-64,20.000 0.000 0,-20.000 0.000-32,0.000-20.000-417,18.000 20.000-1056,-18.000-20.000-2050</inkml:trace>
  <inkml:trace contextRef="#ctx0" brushRef="#br1">23205.000 1928.000 832,'0.000'0.000'1506,"0.000"0.000"-577,0.000-20.000-321,0.000 20.000-352,0.000 0.000-159,0.000 0.000-97,0.000 0.000-33,0.000 0.000 66,0.000 0.000 223,0.000 0.000 160,0.000 0.000 481,0.000-21.000 256,0.000 21.000-128,0.000 0.000-224,0.000 0.000-193,0.000 0.000 33,0.000 0.000-321,0.000 0.000-95,0.000 0.000-161,0.000 0.000 0,0.000 0.000-32,0.000-19.000-32,0.000 19.000-64,0.000 0.000-65,0.000 0.000 258,0.000 19.000 255,0.000-19.000 0,0.000 21.000 129,0.000-1.000-257,21.000-1.000 0,-21.000 1.000-128,0.000 0.000-96,18.000 0.000-32,-18.000 0.000-64,0.000 0.000-1025,0.000-20.000-3011</inkml:trace>
  <inkml:trace contextRef="#ctx0" brushRef="#br1">15224.000 2086.000 9352,'0.000'20.000'128,"0.000"-20.000"737,0.000 0.000 673,20.000-20.000-449,1.000 20.000-513,-1.000 0.000 65,19.000-20.000-32,1.000 1.000-225,19.000-1.000-64,1.000 0.000-160,19.000 0.000-32,0.000 0.000-31,-18.000 0.000-97,-2.000 1.000-32,0.000 19.000-161,-19.000-20.000-704,-20.000 20.000-416,19.000-21.000-865,1.000 2.000-2466</inkml:trace>
  <inkml:trace contextRef="#ctx0" brushRef="#br1">15820.000 1809.000 6694,'-59.000'0.000'1153,"18.000"0.000"577,41.000 0.000-321,0.000 0.000-1249,0.000 0.000-224,21.000 0.000 64,19.000-21.000 32,-1.000 21.000 32,1.000 0.000 224,19.000 0.000 97,1.000-20.000-385,-1.000 20.000-128,2.000 0.000 96,-23.000 0.000-32,-17.000 20.000-65,-1.000 1.000 161,-20.000-2.000 65,0.000 0.000 223,-20.000 2.000-160,-19.000 19.000-160,19.000-20.000-384,-21.000 19.000-1282,1.000-19.000-1697</inkml:trace>
  <inkml:trace contextRef="#ctx0" brushRef="#br1">24139.000 1947.000 5349,'-20.000'0.000'1313,"20.000"0.000"96,0.000 0.000 801,0.000 0.000-384,0.000 0.000-993,0.000 0.000-321,0.000 0.000-31,20.000 0.000 159,-2.000 0.000-63,3.000 0.000-225,19.000 20.000-64,19.000-20.000-159,1.000 20.000-129,19.000 0.000 32,-20.000 0.000-32,22.000 19.000 0,-2.000-19.000-32,-20.000 0.000-65,20.000 0.000-255,-19.000 0.000-128,-21.000-20.000-65,22.000 20.000-95,-41.000-20.000-1,-20.000 0.000 0,0.000 19.000-159,0.000-19.000-1410,0.000 0.000-2819</inkml:trace>
  <inkml:trace contextRef="#ctx0" brushRef="#br1">24536.000 1908.000 1,'20.000'0.000'1056,"-2.000"0.000"-1056,3.000 0.000 96,-21.000 0.000 160,0.000 0.000 96,-21.000 0.000-352,3.000 0.000 929,-22.000 20.000 929,-1.000-20.000-481,2.000 0.000 64,-21.000 0.000 1,21.000 0.000-641,-21.000 0.000-417,21.000 19.000-96,-1.000-19.000 161,20.000 0.000-193,-1.000 20.000-64,21.000-20.000 737,0.000 20.000-288,21.000 0.000-385,19.000 0.000-256,-1.000 0.000-192,1.000-1.000-673,0.000 21.000-1153,-1.000-20.000-1409</inkml:trace>
  <inkml:trace contextRef="#ctx0" brushRef="#br1">16872.000 3655.000 1697,'0.000'0.000'1249,"-20.000"0.000"-768,20.000 0.000 864,0.000 0.000 225,0.000 0.000-513,0.000 0.000-129,0.000 0.000 386,0.000 0.000 191,0.000 0.000-416,0.000 0.000-256,0.000 0.000-225,0.000 0.000-95,0.000 0.000-33,0.000 0.000-191,20.000 0.000-97,-20.000 0.000-96,0.000 0.000 96,21.000 0.000-32,-1.000 0.000-32,18.000 0.000-96,-17.000 0.000 32,39.000 0.000-96,-21.000 0.000 0,21.000 0.000 0,-1.000 0.000 32,0.000 21.000-32,2.000-21.000 0,-3.000 0.000-64,3.000 0.000-160,18.000 0.000 0,-20.000 20.000 64,20.000-20.000 160,20.000 0.000-33,-18.000 0.000-31,18.000 0.000 64,0.000 0.000-64,-20.000-20.000 64,21.000 20.000-64,-21.000 0.000-192,0.000 0.000-129,20.000 0.000 193,-18.000 0.000 0,18.000 0.000 96,0.000-21.000 96,0.000 21.000 32,0.000 0.000 96,1.000 0.000 256,-1.000-19.000 65,0.000 19.000-33,-20.000 0.000-192,-20.000 0.000-64,2.000 0.000-160,-21.000 0.000-128,-22.000 0.000-128,3.000 0.000-577,-21.000 0.000-1089,0.000 0.000-1345</inkml:trace>
  <inkml:trace contextRef="#ctx0" brushRef="#br1">21537.000 3298.000 4163,'0.000'-20.000'7720,"20.000"1.000"-7560,-20.000 19.000 1826,0.000-20.000-193,0.000 0.000-1216,0.000 20.000-385,0.000-20.000 0,0.000 20.000 33,-20.000-21.000-129,0.000 21.000-160,20.000 0.000-97,-39.000 0.000 1,-1.000 0.000 64,1.000 21.000 0,-1.000-1.000 32,20.000 20.000 32,-19.000-21.000 0,19.000 21.000 32,0.000 0.000-32,20.000 0.000 0,0.000-1.000 0,20.000-19.000 0,19.000 20.000 0,-19.000-20.000 32,40.000-1.000 64,-21.000-19.000 32,1.000 0.000 64,-1.000-19.000-64,1.000-1.000-128,1.000-20.000 0,-23.000 20.000 32,3.000-19.000 0,-1.000-1.000 32,-20.000 0.000 0,0.000 0.000 32,-20.000 1.000-32,20.000 19.000 96,-21.000 0.000-63,3.000 20.000 63,18.000 0.000-96,-20.000 0.000-128,20.000 20.000 64,0.000 0.000 64,0.000 19.000 64,0.000 1.000 32,38.000 0.000 0,-17.000 0.000-32,19.000-1.000-32,-1.000-19.000-32,1.000 20.000-64,-20.000-20.000-64,0.000 19.000-288,-1.000-18.000-385,1.000-21.000-833,-20.000 0.000-1505,0.000 0.000-4035</inkml:trace>
  <inkml:trace contextRef="#ctx0" brushRef="#br1">22133.000 3338.000 11530,'-19.000'-20.000'417,"19.000"20.000"576,0.000 0.000 1153,-20.000 0.000-897,20.000 0.000-416,0.000 0.000-321,20.000 0.000-127,-1.000 0.000-1,1.000 0.000-128,20.000 0.000 65,-20.000 0.000-386,19.000 0.000 130,1.000 0.000-1,-1.000 0.000-128,1.000 0.000-1,1.000 0.000-127,-23.000 0.000-160,2.000 0.000 0,1.000 0.000-225,-21.000 0.000-192,0.000 0.000-416,0.000 0.000-1249,0.000 0.000-1858</inkml:trace>
  <inkml:trace contextRef="#ctx0" brushRef="#br1">22193.000 3517.000 8295,'0.000'0.000'1442,"0.000"0.000"-1442,0.000 0.000 2402,0.000 0.000-448,20.000 0.000-1089,-1.000 19.000-289,21.000-19.000-31,0.000 0.000-65,-21.000 0.000-256,21.000 0.000-192,1.000 0.000-32,-3.000 0.000-224,-17.000 0.000-545,-1.000 0.000-832,-20.000 0.000-1570,0.000 0.000-2947</inkml:trace>
  <inkml:trace contextRef="#ctx0" brushRef="#br1">23066.000 3457.000 8712,'0.000'-20.000'801,"-20.000"20.000"31,20.000-20.000 1507,0.000 20.000-1507,-19.000-19.000-640,-1.000 19.000-224,0.000 0.000-32,-20.000 0.000 32,1.000 19.000 64,19.000-19.000-32,-21.000 20.000 96,23.000 0.000-128,-2.000 20.000 32,-1.000-20.000 32,21.000 19.000-64,0.000-18.000 32,21.000 18.000-32,-1.000-19.000 0,-2.000-1.000 32,23.000 2.000 64,-1.000-1.000 1,-1.000-20.000 127,-19.000 19.000 32,0.000-19.000 0,19.000-19.000-32,-39.000 19.000 97,20.000-20.000-33,0.000-20.000-128,-20.000 20.000 0,0.000-19.000-32,0.000-2.000 32,0.000 2.000 161,0.000 19.000 95,0.000 0.000 0,0.000 0.000-31,-20.000 0.000-65,20.000 1.000-64,0.000 19.000-192,-20.000 0.000-192,20.000 19.000 0,0.000 1.000 160,20.000 0.000 32,-20.000 20.000 64,20.000-20.000 0,-20.000 19.000 0,20.000-18.000 0,0.000 18.000-32,19.000 0.000-32,-19.000-18.000 32,0.000-1.000-224,19.000 19.000-448,-19.000-39.000-449,-20.000 20.000-737,21.000-20.000-1153,-21.000 0.000-1761</inkml:trace>
  <inkml:trace contextRef="#ctx0" brushRef="#br1">23325.000 3517.000 10730,'0.000'0.000'768,"0.000"0.000"-223,18.000 0.000 1601,-18.000 0.000-865,0.000 0.000-704,21.000-20.000 31,-1.000 20.000-95,20.000 0.000-289,-1.000 0.000-64,-19.000 0.000-160,40.000 0.000 0,-21.000 0.000-544,-19.000 0.000-738,21.000 0.000-832,-23.000 0.000-1537,-18.000 0.000-2243</inkml:trace>
  <inkml:trace contextRef="#ctx0" brushRef="#br1">23483.000 3338.000 7334,'0.000'0.000'481,"0.000"0.000"1441,0.000 20.000 256,20.000-20.000-737,-20.000 20.000-480,20.000 0.000-224,-20.000 19.000-225,0.000-19.000-223,20.000 20.000-161,-20.000-20.000-32,0.000 19.000-64,19.000 1.000-417,-19.000-20.000-608,0.000 0.000-480,20.000-1.000-1250,-20.000 2.000-2273</inkml:trace>
  <inkml:trace contextRef="#ctx0" brushRef="#br1">23860.000 3239.000 9577,'20.000'0.000'-97,"-20.000"0.000"450,0.000 0.000 1953,0.000 20.000-1057,0.000-1.000-352,0.000 21.000 160,0.000 0.000-288,20.000 19.000-289,-20.000-19.000-320,0.000 20.000-32,20.000 0.000-95,-20.000-21.000-226,0.000 21.000-607,20.000-21.000-450,-20.000 1.000-287,0.000-20.000-385,0.000 0.000-1185,0.000 0.000-3523</inkml:trace>
  <inkml:trace contextRef="#ctx0" brushRef="#br0">24178.000 3318.000 9513,'-21.000'0.000'832,"21.000"0.000"610,-18.000 0.000 383,18.000 0.000-1344,0.000 0.000-129,18.000 20.000 65,-18.000 0.000 287,41.000 0.000 1,-1.000 19.000 32,-1.000 1.000-129,40.000 20.000-159,-19.000 0.000-225,40.000-1.000-160,-21.000 20.000-96,20.000-19.000-96,-20.000 0.000-321,20.000-1.000 129,-38.000 1.000-64,-3.000-20.000-129,-37.000-21.000-288,19.000 1.000-576,-40.000 1.000-449,0.000-21.000-2754</inkml:trace>
  <inkml:trace contextRef="#ctx0" brushRef="#br0">24912.000 3417.000 13708,'41.000'-19.000'-32,"-41.000"19.000"32,0.000 0.000 1089,0.000 19.000-320,-20.000-19.000-545,-1.000 20.000 321,-19.000 20.000 320,1.000 0.000-32,-1.000 20.000-161,-19.000-1.000-191,-20.000 20.000-257,19.000 21.000-64,-19.000-21.000-160,20.000 1.000-32,-2.000 0.000-192,21.000-21.000-225,21.000-19.000-351,-1.000-1.000-257,20.000 1.000-1250,-20.000-20.000-3490</inkml:trace>
  <inkml:trace contextRef="#ctx0" brushRef="#br0">6787.000 4590.000 384,'0.000'0.000'1890,"0.000"0.000"-97,-20.000 0.000-191,20.000 0.000-545,0.000 0.000-224,0.000 0.000 96,0.000 0.000-353,0.000 0.000-288,0.000 0.000-63,0.000 0.000-33,0.000-20.000 128,0.000 20.000 96,0.000 0.000 97,0.000 0.000 63,0.000 0.000-63,0.000 0.000 96,0.000 0.000-129,0.000 0.000-32,0.000 0.000-159,0.000-20.000-1,0.000 20.000-64,0.000 0.000 32,0.000 0.000-95,0.000 0.000-65,0.000-20.000 32,-18.000 20.000-32,18.000 0.000-64,0.000 0.000 128,0.000 0.000-64,-21.000-20.000-32,21.000 20.000 0,-20.000 0.000-32,20.000 0.000-32,-20.000 0.000-32,0.000 0.000 32,20.000 0.000-32,-19.000 0.000 0,-1.000 0.000 0,0.000 0.000 0,20.000 0.000 0,-20.000 20.000-64,0.000-20.000 96,1.000 0.000-96,-1.000 20.000 64,0.000-20.000 32,0.000 20.000-64,0.000-20.000 0,1.000 20.000 32,-1.000-20.000 32,20.000 19.000 0,-20.000-19.000 0,0.000 21.000 0,-1.000-2.000 0,3.000-19.000-32,18.000 20.000 32,-20.000-20.000-64,20.000 20.000 64,-21.000-1.000-64,21.000-19.000 64,-20.000 21.000 32,0.000-1.000-32,20.000-1.000 0,-18.000 2.000 0,18.000-2.000 0,-21.000 2.000-32,21.000-1.000 32,-20.000-1.000 0,20.000 1.000-32,-20.000 0.000 32,20.000 0.000 0,0.000 0.000 0,0.000 0.000 0,0.000-1.000 64,0.000 1.000-225,-20.000 0.000 129,20.000-20.000 32,0.000 20.000 0,0.000 0.000 0,0.000 0.000-32,0.000 0.000 64,0.000-1.000 0,20.000 2.000-32,-20.000-2.000 0,0.000 1.000 0,20.000 1.000 0,-20.000-2.000 33,0.000 1.000-1,20.000 0.000-32,1.000-1.000 32,-21.000 2.000-32,18.000-21.000 32,2.000 20.000 0,0.000-1.000 0,21.000-19.000 0,-23.000 20.000 0,3.000-20.000 0,19.000 19.000-32,-20.000-19.000 0,-1.000 0.000 0,1.000 21.000 64,0.000-21.000-128,0.000 0.000 64,0.000 20.000-32,19.000-20.000-128,-19.000 0.000 96,0.000 0.000-1,19.000-20.000 1,-19.000 20.000-64,0.000 0.000 32,0.000-21.000 96,1.000 21.000 0,-3.000 0.000 0,2.000-19.000 32,1.000 19.000-32,-1.000-20.000-32,0.000 20.000 32,-2.000-19.000 96,3.000-1.000-64,-1.000 20.000 96,0.000-21.000 1,0.000 2.000-65,-1.000-1.000 0,-19.000 0.000 32,20.000 1.000 0,-20.000-2.000 0,0.000 1.000-32,20.000 1.000 160,-20.000-21.000 0,0.000 20.000-63,0.000 0.000-97,0.000-20.000 64,0.000 20.000-96,0.000-19.000 0,0.000-21.000-256,0.000 20.000 608,-20.000 1.000-160,0.000-1.000-64,20.000 0.000 97,-19.000 20.000-33,-21.000-20.000-32,20.000 20.000-64,-1.000 0.000-96,3.000 1.000-64,-22.000 19.000-609,19.000 0.000-512,-17.000 0.000-704,17.000 0.000-1667,1.000 0.000-3522</inkml:trace>
  <inkml:trace contextRef="#ctx0" brushRef="#br0">6370.000 5643.000 6213,'0.000'0.000'129,"0.000"-20.000"543,0.000 20.000 1666,21.000 0.000-320,-21.000 0.000-961,0.000-20.000-96,0.000 20.000 128,0.000 0.000-224,0.000 0.000-224,-21.000 0.000-225,21.000 0.000-160,0.000 20.000-224,-18.000-20.000-96,18.000 0.000-32,-41.000 20.000 32,21.000 0.000 32,-18.000 20.000 0,-3.000-20.000 32,1.000 40.000 0,-19.000-21.000 32,19.000 0.000 0,-19.000 21.000 0,-20.000-20.000-32,18.000 20.000 0,2.000-21.000 32,-1.000 21.000 0,1.000-1.000 0,19.000-19.000-32,1.000 1.000 0,-1.000-2.000 0,1.000 0.000 32,19.000-18.000-64,20.000-1.000 32,-20.000-1.000-96,20.000-19.000-192,0.000 0.000-225,0.000 0.000-127,0.000 0.000-33,-21.000 0.000-480,21.000 0.000-1345,0.000 0.000-1730</inkml:trace>
  <inkml:trace contextRef="#ctx0" brushRef="#br0">6073.000 5663.000 6694,'0.000'0.000'865,"0.000"0.000"640,0.000 0.000 65,0.000 0.000-770,0.000 0.000-95,0.000 0.000 224,20.000 0.000-224,0.000 0.000-193,19.000 0.000-224,-19.000-20.000 1,20.000 0.000-193,19.000 20.000-32,-19.000-20.000-64,1.000 20.000 0,-23.000-19.000-32,3.000 19.000 0,-1.000 0.000-64,0.000 0.000-65,-20.000 0.000 1,20.000 0.000 64,-20.000 19.000 32,0.000 1.000 96,-20.000 0.000 64,20.000 21.000-32,0.000-2.000 32,-20.000-20.000-64,20.000 22.000-64,20.000-2.000-608,-20.000 0.000-2948</inkml:trace>
  <inkml:trace contextRef="#ctx0" brushRef="#br0">4724.000 6478.000 7014,'-20.000'-40.000'545,"20.000"40.000"960,0.000-20.000 641,0.000 20.000-352,0.000-20.000-353,0.000 20.000-448,0.000 0.000-128,0.000-19.000-128,0.000 19.000-257,0.000 0.000-160,0.000 19.000-448,0.000-19.000 96,0.000 20.000 288,20.000 20.000-31,-20.000 0.000-129,0.000 19.000 32,18.000 2.000 64,-18.000-23.000-96,0.000 23.000-32,0.000-22.000 0,0.000 1.000-32,0.000 0.000-32,0.000-1.000-32,0.000 1.000-128,21.000-20.000-192,-21.000 0.000-417,0.000-1.000-480,0.000-19.000-673,20.000 20.000-1377,-20.000-20.000-2979</inkml:trace>
  <inkml:trace contextRef="#ctx0" brushRef="#br0">4882.000 6855.000 7302,'0.000'0.000'353,"0.000"20.000"255,20.000-20.000 1314,0.000 0.000-545,-1.000 0.000-832,1.000 0.000-97,0.000 0.000-95,0.000-20.000-65,1.000 20.000 128,-3.000 0.000-95,2.000-19.000-65,0.000 19.000 32,-20.000 0.000 0,21.000-20.000-63,-21.000 20.000-1,0.000-20.000 96,0.000 0.000-64,0.000 20.000 1,-21.000-20.000-65,21.000 0.000-32,-20.000 20.000-64,20.000-19.000 64,-20.000 19.000-64,2.000 0.000-160,18.000 0.000-64,-21.000 19.000-32,1.000-19.000 128,0.000 40.000 0,0.000-20.000 96,20.000 0.000-32,0.000 0.000-64,0.000-1.000 128,0.000 1.000 0,20.000 0.000 0,-20.000 0.000 0,20.000-20.000-96,21.000 20.000-32,-23.000 0.000-416,2.000-20.000-257,21.000 0.000-736,-21.000 0.000-1762,19.000 0.000-2819</inkml:trace>
  <inkml:trace contextRef="#ctx0" brushRef="#br0">5338.000 6816.000 11883,'0.000'0.000'320,"0.000"-20.000"-64,-19.000 20.000 417,-1.000 0.000-257,20.000 0.000-384,-20.000 20.000-96,0.000 0.000 64,0.000-1.000 96,20.000 1.000-32,0.000 0.000-32,0.000 0.000 1,0.000 0.000-1,20.000 0.000-32,0.000-20.000-129,0.000 19.000 65,0.000-19.000 64,-1.000 0.000 32,21.000 0.000-64,-20.000-19.000-32,-20.000 19.000 64,20.000-20.000 0,-20.000 0.000 0,0.000 0.000-128,0.000 0.000-32,0.000 0.000-288,-20.000 1.000-257,20.000-1.000 353,-20.000 20.000 256,0.000 0.000 160,20.000 0.000-96,0.000 20.000-33,0.000-20.000 1,0.000 19.000 64,20.000 1.000-96,0.000 0.000-96,0.000-20.000 128,1.000 20.000 32,-3.000 0.000 32,2.000-20.000 32,1.000 0.000 96,-21.000 0.000 257,0.000 0.000 127,0.000 0.000-31,0.000 0.000-225,0.000-20.000-96,0.000 0.000 0,-21.000 0.000-64,21.000 0.000 64,0.000 1.000-160,0.000-1.000 0,0.000 0.000 96,0.000 20.000-32,21.000-20.000-32,-1.000 20.000-64,0.000-20.000-64,-20.000 20.000-512,18.000 0.000-962,3.000 0.000-1537,-21.000 0.000-4644</inkml:trace>
  <inkml:trace contextRef="#ctx0" brushRef="#br0">5676.000 6836.000 9256,'-20.000'39.000'96,"20.000"1.000"-128,0.000-20.000 769,0.000 0.000 128,0.000-1.000-545,0.000-19.000-192,0.000 0.000 545,0.000 20.000 128,20.000-40.000 31,-20.000 20.000-415,0.000-19.000-257,0.000-1.000-96,20.000 0.000 0,-20.000 0.000-64,0.000-20.000-32,20.000 21.000-96,-20.000-1.000-32,20.000 0.000 128,-20.000 0.000 64,19.000 20.000 128,1.000 0.000 96,-20.000 0.000-64,20.000 0.000 97,-20.000 0.000 95,20.000 20.000 0,0.000 0.000-255,-20.000 0.000-65,0.000-1.000 96,19.000 1.000-128,-19.000 0.000-160,0.000 0.000-225,0.000 0.000-31,0.000-20.000-161,20.000 20.000-640,-20.000-20.000-1697,0.000 19.000-3492</inkml:trace>
  <inkml:trace contextRef="#ctx0" brushRef="#br0">5973.000 6836.000 8872,'0.000'0.000'1858,"21.000"19.000"-1858,-21.000 1.000 576,0.000-20.000 1058,0.000 20.000-1218,0.000 0.000-384,20.000 0.000-128,-20.000 0.000-352,0.000-20.000-673,0.000 19.000-1410,20.000-19.000-2177</inkml:trace>
  <inkml:trace contextRef="#ctx0" brushRef="#br0">5973.000 6677.000 11530,'0.000'0.000'1218,"0.000"-21.000"-1923,0.000 21.000 641,0.000 0.000 0,21.000 0.000-2819,-21.000 0.000-6148</inkml:trace>
  <inkml:trace contextRef="#ctx0" brushRef="#br0">6113.000 6994.000 11659,'0.000'0.000'320,"0.000"0.000"-672,0.000 0.000 1409,0.000-20.000-417,0.000 1.000-896,0.000 19.000-225,20.000-20.000 193,-20.000 0.000-577,0.000 0.000 129,0.000 20.000 383,0.000-20.000 257,19.000 20.000 64,-19.000 0.000 288,0.000 0.000 417,0.000 0.000 32,20.000 20.000-353,-20.000-20.000-256,20.000 20.000-192,-20.000 0.000 0,20.000 0.000-256,0.000-20.000-353,1.000 19.000-704,-21.000-19.000 31,18.000 0.000 738,2.000 0.000 351,0.000 0.000 97,1.000-19.000 224,17.000-1.000 449,-17.000 0.000 1088,-21.000 0.000 161,20.000 0.000-33,-20.000 0.000-800,0.000 20.000-320,-20.000 0.000-225,-1.000 0.000-352,3.000 0.000-32,-2.000 20.000 64,-1.000 0.000-96,1.000 0.000 0,20.000 0.000 96,0.000 0.000-128,0.000-1.000-32,0.000 1.000 0,20.000-20.000-193,1.000 20.000 1,17.000-20.000 192,-17.000 0.000 224,-1.000 0.000-64,0.000-20.000 32,0.000 20.000 0,-20.000-20.000 96,0.000 1.000 33,0.000-1.000-97,0.000 20.000-32,0.000-20.000-128,0.000 0.000-32,0.000 20.000 0,0.000 0.000-1,-20.000 0.000-63,20.000 20.000 96,0.000 0.000 128,0.000 0.000 64,0.000 19.000 33,20.000 1.000-1,-20.000 0.000-64,0.000 0.000 0,0.000 0.000-96,19.000-1.000-64,-19.000-19.000 64,0.000 0.000 32,-19.000 19.000 416,-1.000-19.000 321,0.000-20.000 96,0.000 20.000-64,-19.000-20.000-225,-2.000 0.000-224,1.000 0.000 1,-19.000 0.000-225,19.000 0.000-96,-19.000-20.000-160,19.000 20.000-577,1.000-20.000-608,-1.000 20.000-1794,19.000 0.000-5637</inkml:trace>
  <inkml:trace contextRef="#ctx0" brushRef="#br0">6986.000 7093.000 5701,'0.000'0.000'1665,"0.000"0.000"321,0.000 0.000 321,0.000-19.000-738,0.000-1.000-544,0.000 0.000-256,0.000-20.000-97,0.000 1.000 289,-20.000 19.000-544,20.000 0.000-225,0.000 0.000-96,20.000 0.000-32,-20.000 0.000-96,0.000 1.000-96,20.000 19.000 0,0.000 0.000-32,0.000 0.000 63,19.000 0.000-63,-19.000 0.000-32,21.000 0.000-288,-21.000 0.000-449,18.000 0.000-513,-17.000 19.000-1729,-1.000-19.000-3363</inkml:trace>
  <inkml:trace contextRef="#ctx0" brushRef="#br0">7364.000 6895.000 9961,'-20.000'0.000'0,"0.000"0.000"288,-21.000 20.000 1506,23.000-20.000-865,18.000 40.000-769,-20.000-21.000-96,20.000 1.000 96,0.000 20.000 0,0.000-20.000 32,20.000 0.000-224,19.000-20.000 32,-19.000 19.000 32,20.000-19.000 65,-21.000-19.000 63,21.000 19.000 0,-20.000-20.000 0,-20.000 0.000 0,20.000 0.000 128,-20.000 0.000 33,0.000 0.000-193,0.000 20.000 224,-20.000-19.000-31,20.000 19.000-129,0.000 0.000-64,0.000 0.000-96,-20.000 0.000-32,20.000 19.000 96,0.000 1.000 64,20.000 0.000 32,-20.000 0.000-96,20.000-20.000 32,-1.000 20.000-320,1.000 0.000-288,20.000-20.000-545,-19.000 19.000-1249,-3.000-19.000-3203</inkml:trace>
  <inkml:trace contextRef="#ctx0" brushRef="#br0">7542.000 6915.000 4035,'21.000'0.000'7335,"-21.000"0.000"-7271,38.000 0.000 2050,-18.000 0.000 128,1.000 0.000-864,-1.000 0.000-866,19.000 0.000-223,-19.000 0.000-129,0.000 0.000-96,0.000 0.000-192,-1.000 0.000-801,-19.000 0.000-1377,0.000 0.000-2467,0.000 0.000-5283</inkml:trace>
  <inkml:trace contextRef="#ctx0" brushRef="#br0">7662.000 6637.000 9384,'0.000'19.000'1570,"18.000"2.000"-1122,-18.000-2.000 1154,21.000 21.000 95,-21.000 0.000-736,0.000 0.000-512,0.000-1.000-33,0.000 21.000-224,0.000-20.000-128,0.000 19.000-64,0.000-19.000-32,0.000-20.000-192,0.000 20.000-513,0.000-21.000-576,0.000 2.000-352,-21.000-2.000-962,21.000 1.000-1216</inkml:trace>
  <inkml:trace contextRef="#ctx0" brushRef="#br0">7860.000 7093.000 9288,'59.000'0.000'417,"-39.000"-19.000"768,21.000 19.000 1441,-23.000-20.000-1184,2.000 20.000-962,1.000-20.000-224,-21.000 0.000-128,0.000 20.000-63,0.000-20.000-194,0.000 0.000-63,0.000 20.000 64,-21.000-19.000-128,1.000 19.000 32,2.000-20.000-1,-3.000 20.000-63,21.000 0.000 32,-40.000 20.000 160,40.000-1.000 96,-20.000 1.000 96,1.000 0.000 0,19.000 0.000 288,0.000 20.000 1,19.000-21.000-97,1.000 2.000 321,0.000-2.000-129,0.000 2.000-32,19.000-2.000-63,2.000 1.000-129,-1.000-20.000-224,-1.000 0.000 32,1.000 0.000-64,-20.000 0.000 32,-1.000 0.000-256,1.000 0.000-1474,-20.000 0.000-2722</inkml:trace>
  <inkml:trace contextRef="#ctx0" brushRef="#br0">4763.000 7292.000 5124,'0.000'0.000'2242,"0.000"0.000"-1761,0.000 0.000 832,0.000 0.000 481,0.000 0.000-545,0.000-20.000-640,0.000 20.000-321,0.000 0.000 64,0.000 0.000-31,0.000 0.000 127,0.000 0.000-128,0.000 0.000 193,20.000 0.000-225,-20.000 0.000 0,0.000 0.000 1,20.000 0.000-97,0.000 0.000 0,-1.000 0.000-32,1.000 0.000-32,0.000 0.000-96,0.000 0.000 64,19.000 0.000-32,1.000 0.000-64,1.000 0.000 0,-23.000 0.000 0,22.000 0.000 0,1.000 0.000-32,-2.000 0.000 32,21.000 0.000 32,-21.000 0.000-32,1.000 0.000 32,19.000 0.000-32,-19.000 0.000-32,1.000 0.000 32,18.000 0.000 0,-19.000 0.000-32,19.000 0.000 64,0.000 0.000-64,-19.000 0.000 32,19.000 0.000 32,-19.000 0.000-32,19.000 20.000 0,2.000-20.000 0,-3.000 0.000 0,3.000 0.000 0,-2.000 0.000-32,-19.000 20.000-64,19.000-20.000-128,-19.000 0.000 32,-1.000 20.000-128,22.000-20.000-65,-23.000 0.000-31,23.000 20.000 31,-2.000-20.000-63,1.000 0.000-32,-1.000 20.000-1,20.000-20.000 193,-18.000 0.000 160,-2.000 0.000 160,-1.000 19.000-128,3.000-19.000 0,18.000 0.000-1,-19.000 20.000 65,-1.000-20.000-64,0.000 20.000 0,2.000-20.000 128,-2.000 20.000-32,20.000-20.000 32,-19.000 0.000 0,19.000 20.000 32,-20.000-20.000 0,2.000 0.000 1,-2.000 0.000 63,-19.000 0.000 160,19.000 0.000 32,-19.000 0.000 33,0.000 0.000-129,-1.000 0.000-128,-19.000 0.000-64,0.000 0.000-64,1.000 0.000-288,-21.000 0.000-1538,0.000 0.000-5413</inkml:trace>
  <inkml:trace contextRef="#ctx0" brushRef="#br0">6451.000 7272.000 1,'0.000'0.000'1664,"0.000"0.000"-639,0.000 0.000-160,0.000 0.000-128,0.000 0.000-353,0.000 0.000-64,0.000 0.000-224,0.000 0.000 64,0.000 0.000 257,0.000 0.000 63,0.000 0.000 129,0.000 0.000-65,0.000 0.000-415,0.000 0.000-33,0.000 0.000-32,0.000 0.000 96,0.000 0.000 96,0.000 0.000-64,0.000 0.000-128,0.000 0.000-160,0.000 0.000-256,0.000 0.000 96,0.000-19.000 128,0.000 19.000 128,0.000 0.000 0,0.000 0.000 192,0.000 0.000 64,0.000 0.000-64,0.000 0.000 32,0.000 0.000 65,0.000 19.000-97,0.000-19.000-96,0.000 0.000 64,0.000 0.000 0,0.000 0.000-96,0.000 0.000 32,0.000 0.000-32,0.000 0.000 65,0.000 20.000 63,0.000-20.000 64,0.000 0.000-32,-20.000 0.000 0,20.000 20.000-31,-20.000-20.000 287,0.000 0.000-32,20.000 0.000 33,-21.000 0.000-225,3.000 0.000-96,-2.000 0.000-64,20.000 0.000 33,-21.000 0.000-97,1.000 0.000 64,0.000-20.000 0,2.000 20.000-96,-3.000 0.000 32,1.000-20.000-64,0.000 20.000-32,-20.000-19.000 64,40.000 19.000-32,-19.000 0.000 0,-1.000 0.000-32,20.000 0.000-129,0.000 0.000-31,0.000 0.000-32,0.000 0.000-865,0.000 0.000-224,0.000 0.000 224,0.000 0.000-1794</inkml:trace>
  <inkml:trace contextRef="#ctx0" brushRef="#br0">6093.000 7213.000 960,'0.000'0.000'833,"0.000"0.000"-609,0.000 0.000 225,0.000 0.000 127,0.000 0.000-223,0.000 0.000 415,0.000 0.000 321,0.000 0.000-288,0.000 0.000-416,0.000 0.000 63,0.000 0.000 97,0.000-20.000-1,0.000 20.000-160,0.000 0.000 129,0.000 0.000-97,0.000 0.000-63,0.000 0.000-1,0.000 0.000 192,0.000 0.000 33,0.000 0.000-97,0.000 0.000-95,0.000 0.000-97,0.000 0.000 64,0.000 0.000-159,0.000 0.000-65,0.000 0.000-64,0.000 0.000-96,0.000 0.000 0,0.000 0.000 0,0.000 0.000-64,0.000 20.000 96,0.000-20.000 0,20.000 20.000 0,-20.000-20.000 0,0.000 20.000 0,20.000-20.000 0,-20.000 19.000 0,0.000-19.000 0,19.000 20.000 0,-19.000-20.000 32,20.000 20.000 32,-20.000-20.000-32,20.000 0.000-64,0.000 20.000-64,-20.000-20.000-65,20.000 0.000-31,1.000 0.000-32,-21.000 0.000 64,18.000 20.000 32,-18.000-20.000-289,20.000 0.000-479,-20.000 0.000-354,20.000 0.000 97,-20.000 0.000-288,21.000 0.000-417,-21.000 0.000-288,20.000 0.000-639</inkml:trace>
  <inkml:trace contextRef="#ctx0" brushRef="#br0">7939.000 7530.000 4452,'0.000'-20.000'1377,"0.000"20.000"32,0.000 0.000 1,0.000 0.000-578,0.000 0.000-351,0.000 0.000-353,0.000 0.000-64,0.000 0.000-64,0.000-19.000 32,0.000 19.000 64,0.000 0.000 289,0.000 0.000 159,0.000 0.000-127,0.000 0.000-1,0.000 0.000 0,20.000 0.000 65,-20.000 0.000-97,21.000 0.000-128,-3.000 0.000-128,2.000 0.000-31,1.000 0.000-97,-1.000 0.000-32,18.000 19.000 0,-17.000-19.000-97,19.000 0.000-447,-20.000 0.000-417,-1.000 0.000-513,1.000 0.000-640,0.000 20.000-896</inkml:trace>
  <inkml:trace contextRef="#ctx0" brushRef="#br0">6133.000 7173.000 1249,'0.000'0.000'1121,"0.000"0.000"-96,-20.000 0.000 32,20.000 0.000-224,0.000 0.000-513,0.000 0.000-256,0.000 0.000 288,20.000 0.000-31,-20.000 0.000 127,0.000 0.000-96,0.000 0.000 321,0.000 0.000 288,0.000 0.000-257,0.000 0.000-447,0.000 0.000-193,0.000 0.000-160,0.000 0.000 96,0.000 0.000-32,0.000 20.000 32,0.000-20.000 0,0.000 0.000 0,0.000 20.000 0,0.000-20.000-32,19.000 20.000 64,-19.000-20.000 0,0.000 20.000 32,20.000-20.000-64,-20.000 0.000-32,20.000 19.000 32,-20.000-19.000 32,20.000 20.000-64,-20.000-20.000 0,20.000 0.000-128,1.000 0.000-129,-21.000 20.000 129,18.000-20.000 128,-18.000 0.000-64,0.000 0.000 96,20.000 0.000-96,-20.000 20.000 128,0.000-20.000 0,20.000 0.000-96,-20.000 0.000-192,21.000 0.000-129,-1.000 0.000-319,-2.000 0.000-193,-18.000 0.000 544,21.000 0.000 97,-1.000 0.000-96,-20.000 0.000 128,20.000 0.000-1,-20.000 0.000 65,0.000 0.000 64,20.000 0.000-769,-20.000 0.000-3233</inkml:trace>
  <inkml:trace contextRef="#ctx0" brushRef="#br2">6947.000 4013.000 6790,'0.000'0.000'769,"19.000"-19.000"31,-19.000 19.000 642,0.000 0.000 287,0.000 0.000-672,0.000 0.000-384,0.000 0.000 256,0.000 0.000-64,0.000 0.000-225,0.000 0.000-191,0.000 0.000-225,0.000 0.000-128,0.000 0.000-64,0.000 0.000-64,0.000 0.000-32,0.000 0.000 0,0.000 0.000 0,0.000 0.000 32,0.000 19.000 0,20.000 1.000 32,-20.000 1.000 32,0.000-2.000 0,0.000 1.000 0,0.000 19.000-32,0.000-18.000 64,0.000-2.000-32,0.000 21.000-32,0.000-20.000 64,0.000 20.000-32,0.000 0.000-32,0.000 0.000 0,20.000-21.000 32,-20.000 21.000 32,0.000 0.000-64,0.000-1.000 64,0.000 1.000-32,0.000-20.000 0,0.000 20.000-32,20.000 0.000 64,-20.000-1.000-64,0.000-19.000 96,0.000 20.000 33,0.000-1.000 127,0.000 1.000 0,0.000 1.000-32,0.000-2.000 65,0.000-19.000-97,0.000 20.000 0,0.000-20.000 64,0.000 19.000-320,0.000-19.000 96,0.000 0.000 0,0.000 0.000-64,0.000 20.000 64,20.000-21.000 64,-20.000 2.000-96,0.000 18.000 128,20.000-18.000-160,-20.000 18.000 64,0.000-19.000-32,0.000 20.000 0,19.000-20.000-32,-19.000-1.000 64,0.000 20.000-32,0.000-18.000 64,0.000 19.000-128,0.000-21.000 128,0.000 21.000-96,20.000-20.000 64,-20.000 0.000 33,0.000 0.000-162,0.000 0.000 258,0.000-1.000-193,0.000 21.000 64,-20.000-20.000-32,20.000 1.000 0,0.000-2.000 64,0.000 20.000-96,0.000-19.000 128,0.000 21.000-32,-19.000-22.000-192,19.000 1.000 192,0.000-1.000-96,0.000 2.000 32,0.000-21.000-64,0.000 20.000 128,0.000-1.000 0,19.000-19.000-128,-19.000 20.000 32,0.000-20.000 32,0.000 0.000 32,0.000 20.000-32,0.000-20.000-32,0.000 0.000 96,0.000 0.000 0,0.000 0.000-96,0.000 0.000 32,0.000 0.000 0,0.000 0.000 0,0.000 0.000 32,0.000 0.000-64,0.000 20.000-32,0.000-20.000 128,0.000 0.000-64,0.000 0.000-32,0.000 0.000-32,0.000 0.000 0,0.000 0.000 64,0.000 0.000 0,0.000 0.000-32,0.000 0.000 0,20.000 0.000 32,-20.000 0.000 32,20.000 0.000 64,-20.000 0.000-160,21.000 0.000 32,-1.000 0.000 32,-20.000 0.000-129,18.000 0.000 65,2.000 0.000 64,-20.000 0.000 64,21.000 0.000-32,19.000 0.000-64,-22.000 0.000 161,3.000 0.000-226,-1.000 0.000 65,20.000 0.000 0,-21.000 0.000 32,1.000 0.000-32,0.000 0.000-128,20.000 0.000-64,-21.000 0.000-32,1.000 0.000 128,0.000 0.000-33,0.000 0.000 33,1.000 0.000-64,-3.000 0.000 160,2.000 0.000-32,-20.000 0.000 64,20.000 0.000-64,1.000 0.000 64,-21.000-20.000 0,0.000 20.000-32,20.000 0.000-32,-20.000 0.000 64,0.000 0.000 0,18.000 0.000 32,-18.000 0.000 32,0.000 0.000 0,0.000 0.000 0,0.000 0.000-32,0.000-20.000 64,0.000 20.000 96,0.000 0.000-160,0.000 0.000-96,0.000 0.000 32,0.000 0.000 32,0.000 0.000-128,0.000 0.000 64,0.000 0.000 32,0.000 0.000 32,0.000 0.000-64,0.000 0.000 32,0.000 0.000 64,0.000 0.000-32,0.000 0.000 0,21.000 0.000 0,-21.000 0.000 32,0.000 0.000-64,0.000 0.000 96,0.000 0.000-64,0.000 0.000 0,0.000 0.000 32,0.000 0.000 32,0.000 0.000-64,0.000 0.000 0,20.000 0.000 289,-20.000 0.000-65,20.000 0.000 0,0.000 0.000 96,19.000 20.000 1,-19.000-20.000-129,20.000 0.000-128,-1.000 0.000-128,1.000 0.000 128,19.000 0.000-96,-18.000 0.000 64,-1.000 0.000-96,-1.000 0.000 96,1.000 20.000-64,-1.000-20.000 96,21.000 0.000-64,-21.000 20.000-32,21.000-20.000 0,-1.000 0.000 96,-18.000 20.000-64,17.000-20.000-32,-17.000 0.000 64,18.000 19.000-32,-19.000-19.000-64,19.000 20.000 32,1.000-20.000 128,-21.000 0.000-128,22.000 20.000 64,-23.000-20.000-64,23.000 0.000-32,-22.000 20.000-64,1.000-20.000-129,0.000 0.000-31,-1.000 0.000 96,-19.000 20.000 0,20.000-20.000 32,-21.000 0.000 63,1.000 0.000-95,20.000 0.000 160,-19.000 20.000 0,-3.000-20.000-32,23.000 0.000 64,-21.000 0.000 0,0.000 0.000-64,19.000 0.000 96,-19.000 0.000 0,20.000-20.000-32,-1.000 20.000 32,-19.000 0.000-32,20.000-20.000 0,-1.000 20.000 0,1.000 0.000 32,1.000-20.000 0,-3.000 20.000-32,-17.000-20.000 96,19.000 20.000-64,-1.000-20.000-128,1.000 20.000 96,-1.000 0.000 0,1.000-19.000 64,0.000 19.000-160,-1.000-20.000 64,1.000 20.000 64,-19.000 0.000-96,17.000 0.000 0,3.000-20.000 96,-3.000 20.000-64,3.000 0.000-96,-1.000 0.000-128,-1.000 0.000 128,1.000-20.000-32,0.000 20.000-97,19.000 0.000 129,-18.000-20.000 64,-3.000 20.000 32,23.000 0.000 32,-22.000-20.000 32,1.000 20.000-96,-1.000 0.000-224,1.000-19.000 224,-20.000 19.000-193,19.000 0.000-479,-19.000 0.000 63,20.000 0.000-32,-20.000 0.000 97,19.000 0.000 127,-19.000 0.000 193,1.000 0.000 288,-21.000 0.000 128,20.000 0.000-32,-2.000 0.000 97,-18.000 0.000-1,20.000 0.000 32,1.000 0.000-160,-21.000 0.000-64,20.000 0.000 32,-20.000 0.000-32,20.000 0.000 32,-20.000 0.000 0,0.000 0.000-32,0.000 0.000 64,0.000 0.000-32,0.000-20.000 64,0.000 20.000-64,0.000-21.000-32,0.000 2.000-32,-20.000-1.000 32,20.000 1.000 0,0.000-22.000-96,0.000 2.000-192,0.000-21.000-64,0.000 0.000-1,0.000 1.000-31,20.000-1.000 224,-20.000-19.000 96,19.000 0.000 0,-19.000-1.000 96,0.000 20.000 256,0.000 0.000-192,0.000 1.000-32,0.000-1.000 32,0.000-19.000 256,0.000 19.000-191,0.000-19.000 287,0.000 19.000-416,0.000-20.000-32,0.000 21.000-96,20.000-21.000 0,-20.000 1.000 0,0.000 19.000 64,20.000 20.000 352,-20.000 0.000 193,0.000 1.000 127,0.000 19.000-127,0.000 0.000-33,0.000 20.000-31,0.000-20.000-417,0.000 20.000-32,0.000-20.000-64,0.000 20.000-65,0.000 0.000-63,20.000-19.000 32,-20.000 19.000 0,0.000-21.000 96,0.000 21.000 32,0.000-19.000 0,0.000 19.000 32,0.000-20.000 64,-20.000 20.000-64,0.000 0.000 0,0.000 0.000 0,1.000-20.000 0,-1.000 20.000 0,-21.000 0.000-32,3.000 0.000 0,-3.000-19.000 32,1.000 19.000 0,1.000 0.000 0,-21.000 0.000 32,1.000-21.000-64,-20.000 21.000 0,18.000 0.000 64,3.000 0.000 32,-1.000 0.000 128,-2.000 0.000 64,2.000 0.000 33,19.000 0.000-65,-19.000 0.000-160,-1.000 0.000 0,21.000 0.000-64,-22.000 0.000 32,23.000 0.000 64,-23.000 0.000 64,22.000 0.000-64,-21.000 0.000-32,21.000 0.000 32,-21.000 21.000-96,1.000-21.000 0,-20.000 0.000 0,18.000 0.000 0,-18.000 0.000 0,0.000 0.000-32,-2.000 0.000 32,2.000 0.000 32,-20.000-21.000-32,20.000 21.000 0,0.000 0.000-32,0.000 0.000 64,-2.000-20.000 0,22.000 20.000 32,-20.000 0.000-31,19.000 0.000-33,-19.000-19.000 0,20.000 19.000 0,19.000 0.000 64,-19.000-20.000-64,-2.000 20.000 0,2.000 0.000 32,-1.000 0.000 0,21.000 0.000 64,-21.000 0.000 32,1.000 0.000 32,18.000 0.000-64,3.000 0.000 0,-3.000 0.000-64,-18.000 20.000 32,19.000-20.000-64,1.000 0.000 32,-21.000 0.000-64,20.000 0.000 32,-19.000 19.000 0,18.000-19.000 0,-18.000 0.000 32,1.000 20.000 96,17.000-20.000 33,-18.000 21.000-161,-1.000-21.000 0,1.000 19.000 0,-2.000-19.000 0,3.000 20.000 64,17.000-20.000-32,3.000 0.000-32,17.000 20.000 32,-19.000-20.000-64,21.000 0.000 0,-1.000 0.000-161,0.000 19.000-95,0.000-19.000-160,20.000 0.000-257,0.000 0.000-128,0.000 0.000-32,0.000 21.000-352,0.000-21.000-608,0.000 0.000-1090</inkml:trace>
  <inkml:trace contextRef="#ctx0" brushRef="#br2">7225.000 6260.000 1249,'0.000'0.000'1601,"0.000"0.000"1,20.000 0.000-353,-20.000 0.000-160,0.000 0.000-96,20.000 0.000-288,-20.000 0.000-225,18.000 0.000-256,3.000 0.000 64,-1.000 0.000-127,0.000 0.000-1,0.000 0.000 96,-1.000 0.000-32,21.000 0.000-64,0.000 0.000-31,-1.000 0.000-97,1.000-21.000 0,-1.000 21.000 0,22.000 0.000 32,-23.000 0.000 160,3.000 0.000-32,18.000 0.000-32,-19.000 0.000 128,20.000 0.000 33,-1.000 0.000-33,0.000-20.000 32,2.000 20.000-31,-2.000 0.000-161,1.000 0.000-32,19.000-19.000 128,-20.000 19.000-32,20.000-21.000-192,-18.000 21.000 64,-3.000 0.000-96,22.000 0.000-64,-20.000 0.000 64,-1.000 0.000-96,1.000 0.000-96,19.000 0.000 160,-20.000 21.000-64,22.000-21.000 64,-2.000 0.000 32,0.000 0.000 64,0.000 0.000 0,20.000 0.000-32,-20.000 0.000-32,22.000 0.000 96,-2.000 0.000-64,1.000 0.000 0,-1.000-21.000-32,0.000 21.000 64,0.000 0.000-64,1.000 0.000-449,-21.000 0.000-95,0.000 21.000 319,0.000-21.000-543,1.000 19.000-1,-21.000-19.000 64,20.000 20.000-128,-18.000-20.000-64,18.000 21.000 33,-20.000-21.000 127,1.000 0.000 577,-1.000 0.000 224,-19.000 0.000-224,-1.000 0.000 224,-19.000 0.000-129,21.000 0.000-3426</inkml:trace>
  <inkml:trace contextRef="#ctx0" brushRef="#br2">1250.000 4272.000 4932,'0.000'0.000'449,"20.000"0.000"-385,-20.000 0.000 384,0.000-20.000 801,0.000 20.000-128,0.000 0.000-416,0.000 0.000-128,0.000 0.000 127,0.000-20.000-127,0.000 20.000-385,0.000 0.000-192,-20.000 0.000-64,-1.000 0.000 32,-19.000 0.000-224,1.000 0.000 127,-1.000 20.000 129,-19.000-20.000-96,19.000 0.000 64,-19.000 20.000-32,-2.000-20.000 64,3.000 19.000 64,-3.000-19.000 0,2.000 21.000-32,19.000-21.000 0,1.000 0.000 1,-1.000 19.000-66,1.000 2.000 98,19.000-21.000-33,0.000 19.000 32,0.000 1.000 64,-1.000 0.000 128,21.000 0.000 32,0.000 0.000 33,0.000 19.000 31,21.000 1.000 0,-21.000 0.000-96,20.000-1.000-95,-20.000 21.000-65,0.000 0.000-32,0.000 19.000-32,0.000-19.000 64,-20.000 20.000-192,-1.000-1.000 96,3.000-19.000 64,18.000 19.000-32,-20.000-19.000 32,-1.000-1.000-32,21.000 1.000 160,0.000-21.000-128,0.000 2.000 192,21.000-2.000 193,-21.000-19.000 63,20.000 0.000-31,19.000 0.000-97,-19.000 0.000-160,20.000-20.000-160,-1.000 20.000-96,1.000-20.000-704,19.000 0.000-1731,-19.000 0.000-3843</inkml:trace>
  <inkml:trace contextRef="#ctx0" brushRef="#br2">2778.000 5584.000 4708,'0.000'0.000'769,"-20.000"0.000"416,20.000 0.000 192,0.000 0.000 257,0.000 0.000-193,0.000 0.000-448,0.000 0.000-288,0.000 0.000-385,0.000 0.000 128,20.000 0.000 257,-1.000 0.000-128,21.000 0.000-385,0.000 0.000-32,19.000 19.000-160,2.000-19.000 32,-2.000 0.000-32,0.000 0.000-32,21.000 0.000-32,-41.000 0.000-192,21.000 20.000-449,-21.000-20.000-833,2.000 0.000-1280,-21.000 20.000-962</inkml:trace>
  <inkml:trace contextRef="#ctx0" brushRef="#br2">4763.000 5584.000 7046,'-21.000'19.000'3363,"21.000"-19.000"-4195,21.000 0.000 896,-21.000 0.000 993,20.000 0.000 192,20.000 0.000-737,-1.000 0.000-255,1.000 0.000-33,19.000 0.000-32,-19.000 0.000 192,19.000 0.000-288,-18.000 20.000-256,-3.000-20.000-993,3.000 0.000-1473,-21.000 0.000-2051</inkml:trace>
  <inkml:trace contextRef="#ctx0" brushRef="#br2">12803.000 5643.000 928,'0.000'0.000'5029,"0.000"0.000"-4933,0.000 0.000 225,0.000 0.000 1248,0.000 0.000-256,20.000 0.000-608,-20.000 0.000-161,20.000 0.000 65,-20.000 0.000 0,20.000 0.000-129,-1.000 0.000-32,21.000 0.000 33,-20.000-20.000-33,0.000 20.000-159,19.000 0.000-1,-19.000 0.000-64,21.000 0.000-64,-23.000 0.000 64,2.000-20.000-95,21.000 20.000 31,-21.000 0.000-64,19.000 0.000-32,1.000 0.000 64,-20.000 0.000-32,19.000 0.000-64,1.000 0.000 32,-1.000 0.000 0,1.000 0.000-32,1.000 0.000 64,17.000 0.000 0,-17.000 0.000 1,-3.000 0.000 31,23.000 0.000-128,-22.000 0.000 32,21.000 0.000 0,-21.000 0.000-32,21.000 0.000 0,-1.000 0.000 0,-18.000-19.000 0,18.000 19.000-32,1.000 0.000 32,-1.000 0.000 0,0.000 0.000-32,-19.000 0.000 32,19.000 0.000 0,-19.000 0.000-64,1.000 19.000 32,18.000-19.000 0,-19.000 0.000-32,-1.000 0.000-33,1.000 0.000 33,0.000 0.000 64,-1.000 0.000 0,21.000 0.000 32,-21.000 0.000-32,2.000 0.000 0,-3.000 0.000 0,3.000-19.000 0,-1.000 19.000-32,-1.000 0.000 32,1.000 0.000-32,-1.000 0.000-32,1.000 0.000-96,0.000 0.000-64,-1.000 0.000-64,22.000 0.000-1,-23.000 0.000 65,3.000 0.000 0,18.000 0.000 128,-19.000 0.000 32,-20.000 0.000 0,19.000 0.000 64,1.000 0.000-32,0.000 0.000 0,-1.000 0.000 64,1.000 0.000-64,19.000 0.000 64,2.000 0.000-32,-2.000 0.000 32,0.000 0.000-32,-19.000 0.000 0,19.000 0.000 0,-19.000 0.000 0,19.000 0.000-32,2.000-20.000 64,-3.000 20.000-32,3.000 0.000 0,18.000 0.000 0,-20.000 0.000 64,1.000 0.000-64,-1.000 0.000 0,2.000 0.000 0,-22.000 0.000 0,21.000 0.000 0,-21.000 0.000 0,21.000 0.000-64,-1.000 0.000 64,-19.000 0.000 0,19.000 0.000-32,2.000 0.000 32,-2.000 0.000 32,0.000 0.000-32,1.000 0.000 0,-1.000 0.000 0,1.000 0.000-64,-1.000 0.000-64,0.000 0.000 128,2.000 0.000 32,-2.000-20.000-32,1.000 20.000 96,19.000 0.000 96,-20.000 0.000-32,2.000 0.000 64,18.000-20.000 32,-20.000 20.000-191,1.000 0.000-65,-1.000 0.000-33,1.000 0.000 33,-21.000 0.000-96,22.000-20.000-128,-2.000 20.000 64,-1.000 0.000-64,3.000 0.000 0,-2.000 0.000 128,20.000 0.000 96,-19.000 0.000 32,-1.000 0.000 0,22.000 0.000 256,-2.000 0.000 192,-20.000 20.000 1,20.000-20.000-129,2.000 0.000-128,-2.000 0.000-64,0.000 0.000-95,-20.000 0.000-1,21.000 0.000-64,-1.000 0.000 32,-20.000 0.000 0,22.000 0.000 96,-22.000 0.000 0,0.000 0.000 64,1.000 0.000 128,-1.000 0.000-95,1.000 0.000-33,-21.000 0.000-64,2.000 0.000 0,-3.000 0.000 0,3.000 20.000-64,-21.000-20.000-96,0.000 0.000 0,-20.000 0.000 32,0.000 0.000-608,0.000 0.000-1282,-20.000 0.000-609,0.000 0.000-3106</inkml:trace>
  <inkml:trace contextRef="#ctx0" brushRef="#br2">11592.000 2286.000 8488,'-59.000'-21.000'-225,"19.000"21.000"33,20.000 21.000 96,-19.000 17.000 288,19.000-17.000 0,-21.000-2.000-160,3.000 21.000 257,17.000 0.000 287,1.000 19.000 129,20.000 1.000-193,0.000-1.000-159,20.000 1.000-129,19.000-21.000-128,1.000 2.000 32,1.000-2.000-32,18.000-20.000 225,0.000 2.000 351,1.000-21.000 33,-1.000 0.000-129,1.000-21.000-255,-21.000 2.000-65,1.000-20.000 0,-1.000 19.000-64,-19.000-20.000-31,-20.000-19.000-33,0.000 18.000-32,-20.000 2.000-64,2.000-21.000-32,-23.000 21.000-192,1.000-21.000 63,-19.000 20.000 33,0.000 21.000 128,19.000-2.000 0,-19.000 21.000 0,19.000 0.000 1,20.000 21.000-98,-1.000-2.000 1,3.000 21.000-32,18.000 0.000 96,18.000-1.000 0,23.000-19.000 128,-1.000 20.000-128,19.000 0.000-256,0.000-1.000-128,1.000-18.000-449,-1.000-2.000-704,-19.000 1.000-1378,-1.000-20.000-3331</inkml:trace>
  <inkml:trace contextRef="#ctx0" brushRef="#br2">12068.000 2801.000 9128,'-19.000'0.000'-32,"-1.000"19.000"-128,0.000-19.000 416,0.000 21.000-96,0.000-1.000-160,20.000 0.000-32,-21.000 0.000 32,42.000 0.000 257,-21.000-20.000 223,40.000 19.000 289,-20.000-19.000-65,19.000 0.000-127,1.000-19.000-225,-20.000 19.000-95,19.000-20.000 127,-19.000 0.000 321,-20.000 0.000 191,0.000 0.000-95,0.000-1.000-256,0.000 21.000-353,-20.000-19.000-320,1.000 19.000-161,-1.000 0.000-575,0.000 0.000-706,20.000 0.000-1120,-20.000 19.000-1250</inkml:trace>
  <inkml:trace contextRef="#ctx0" brushRef="#br2">12426.000 2881.000 2274,'20.000'20.000'7687,"-20.000"0.000"-7399,-20.000-1.000 1025,0.000 1.000-640,0.000 0.000-673,0.000 0.000-384,1.000 20.000-1186,-21.000-21.000 33,19.000 1.000 127,21.000-20.000-2369</inkml:trace>
  <inkml:trace contextRef="#ctx0" brushRef="#br2">12823.000 2444.000 10730,'-40.000'-20.000'-64,"1.000"20.000"-32,19.000 20.000 160,-21.000 0.000 32,3.000-1.000-96,17.000 41.000 0,21.000-1.000 96,0.000 1.000-96,0.000-20.000-32,21.000 20.000 64,17.000-2.000-64,3.000-37.000-128,-3.000 19.000 96,23.000-20.000 160,-21.000-20.000 320,19.000 0.000 225,-19.000 0.000 352,19.000-20.000 96,-18.000-20.000-129,-23.000 19.000-383,2.000-17.000-193,1.000-2.000-288,-42.000-20.000-96,1.000 21.000-288,2.000-21.000 192,-23.000 20.000 0,-18.000 20.000 96,19.000 0.000 96,-19.000 0.000 96,-1.000 20.000 0,19.000 0.000-95,23.000 20.000-97,-2.000-20.000-32,-1.000 20.000 64,21.000 20.000 96,21.000-1.000 32,17.000 2.000 0,23.000-22.000-32,-2.000 21.000-64,-19.000-21.000-192,19.000 2.000-256,1.000-1.000-321,-1.000-20.000-1025,-18.000 20.000-3074</inkml:trace>
  <inkml:trace contextRef="#ctx0" brushRef="#br2">13398.000 2742.000 11594,'20.000'59.000'449,"0.000"-40.000"768,-20.000 22.000 192,21.000-1.000-1120,-21.000-1.000-1539,0.000 1.000-10729</inkml:trace>
  <inkml:trace contextRef="#ctx0" brushRef="#br3">2163.000 3914.000 5669,'0.000'-20.000'1730,"0.000"1.000"31,0.000-2.000-95,0.000 21.000-65,0.000 0.000-576,0.000 0.000-192,0.000-19.000-160,0.000 19.000-161,0.000 0.000-288,0.000 0.000-480,0.000 19.000-64,0.000 2.000 256,20.000-2.000 32,-20.000 41.000 64,0.000-20.000-32,18.000 39.000 32,-18.000-20.000 32,0.000 21.000-64,0.000-1.000 32,0.000 1.000 0,21.000 0.000-32,-21.000 19.000 0,20.000-19.000 32,-20.000-2.000-32,20.000 22.000 0,-20.000-20.000 0,20.000 19.000 0,-20.000-19.000 0,19.000 0.000-64,-19.000 19.000 96,0.000-19.000 0,20.000 19.000-32,-20.000-20.000 64,0.000 1.000-32,0.000-1.000 64,0.000-19.000-32,0.000 20.000-32,20.000-41.000 32,-20.000 21.000-64,0.000-21.000 0,20.000-19.000-32,-20.000 20.000 32,20.000-20.000-32,-1.000-1.000 96,1.000 1.000-32,-20.000-20.000 96,20.000 20.000 33,0.000-20.000-97,-20.000 0.000-64,21.000 20.000 64,-3.000-20.000-32,2.000 0.000 0,21.000 0.000-32,-21.000 0.000-32,19.000 0.000 0,1.000 0.000-64,-1.000 0.000 64,1.000-20.000 32,0.000 20.000-64,-1.000-20.000 64,21.000 0.000 0,-21.000 20.000-33,22.000-19.000 33,-2.000 19.000-32,20.000-20.000 32,1.000 20.000-64,-1.000 0.000 64,0.000 0.000-32,0.000-20.000 0,21.000 20.000 0,-21.000 0.000-128,1.000 0.000 64,-1.000 0.000 64,21.000 0.000 32,-21.000 20.000 0,20.000-20.000 0,0.000 0.000 0,-20.000 0.000 0,20.000 0.000 0,1.000 0.000 0,-1.000 20.000 0,2.000-20.000 32,-22.000 19.000-32,20.000 1.000-32,0.000-20.000 32,0.000 20.000 0,1.000 0.000 32,-1.000-20.000 0,0.000 20.000-32,0.000-20.000 32,1.000 20.000 0,-1.000 0.000 0,20.000-20.000 0,-20.000 19.000-32,1.000 2.000 64,19.000-21.000-32,-20.000 19.000-32,21.000-19.000 0,-3.000 20.000 0,3.000-20.000 32,-1.000 21.000 0,0.000-21.000 0,1.000 19.000 32,18.000-19.000 1,-19.000 0.000-1,1.000 20.000-32,-1.000-20.000 0,19.000 0.000-32,1.000 20.000 64,-19.000-20.000-128,19.000 0.000 128,-21.000 0.000-64,42.000 0.000 32,-41.000 0.000-32,19.000 0.000 0,2.000 0.000 32,-1.000 19.000-32,-1.000-19.000 0,-18.000 0.000 0,19.000 0.000 32,-1.000 0.000 0,-18.000 0.000-32,19.000 0.000 0,-20.000 0.000 0,19.000 0.000 0,2.000 0.000 64,-21.000 0.000-32,19.000 0.000-32,2.000 0.000-64,-21.000 0.000 128,19.000 0.000-64,-18.000 0.000 0,-21.000 0.000 32,0.000-19.000-32,0.000 19.000 64,-20.000 0.000 32,2.000 0.000 32,-22.000 0.000-128,1.000-20.000 0,-21.000 20.000 32,22.000 0.000-32,-43.000 0.000-32,22.000-20.000-160,-19.000 1.000 96,-21.000 19.000-32,20.000-21.000 192,-20.000 1.000 96,-20.000 1.000-128,20.000-21.000-32,-21.000 20.000-32,21.000-20.000 64,-20.000 0.000 32,20.000 1.000-64,0.000-21.000-96,0.000 1.000 0,0.000-1.000 0,0.000 1.000 32,0.000-21.000 32,0.000-20.000 32,0.000 21.000 0,20.000-20.000 32,1.000 0.000 32,-21.000 19.000-32,20.000-19.000 64,-2.000 19.000-32,3.000-19.000-64,-1.000 19.000-224,0.000 0.000 608,0.000 1.000-416,-1.000-1.000 0,21.000 1.000 64,-20.000-1.000-64,0.000 1.000 32,-1.000 20.000-32,1.000-21.000 64,0.000 40.000-32,0.000-20.000 0,-20.000 20.000 64,0.000 21.000-32,-20.000-21.000 0,20.000 21.000-64,-20.000-2.000-64,0.000 21.000-96,1.000-20.000-64,-1.000 20.000-33,0.000 0.000 97,-20.000-19.000 160,1.000 19.000 32,-1.000 0.000 32,1.000 0.000 128,-22.000 0.000 97,-18.000 19.000-129,20.000-19.000-64,-21.000 0.000 32,-20.000 20.000-96,21.000-20.000-32,-20.000 21.000 32,0.000-2.000-32,-20.000-19.000-64,19.000 20.000 32,-19.000-20.000 64,-19.000 0.000 0,19.000 0.000 32,-21.000 0.000-32,2.000 0.000 32,-1.000 0.000 32,-20.000 20.000-32,0.000-20.000-32,1.000 0.000 32,-2.000 0.000 0,2.000 0.000 0,-2.000 0.000 32,2.000 0.000-32,-2.000 0.000-32,2.000 0.000 0,-20.000 0.000 0,18.000 0.000-32,-18.000 0.000 64,20.000 0.000-64,-2.000 0.000 64,-18.000 0.000-32,20.000 0.000 0,-2.000-20.000 0,2.000 20.000 64,-2.000 0.000-32,-18.000 0.000-32,20.000-20.000 32,-22.000 20.000-64,22.000 0.000 96,-21.000 0.000-64,20.000 0.000 32,1.000 0.000-32,-2.000 0.000 0,22.000 0.000-32,-22.000 0.000 32,22.000 0.000 0,-21.000 0.000 0,21.000 0.000 32,-22.000 0.000 32,2.000 0.000 64,18.000 0.000 225,-18.000 0.000-33,19.000 0.000-160,-1.000 0.000-64,21.000 0.000 32,-19.000 0.000-32,-2.000 0.000-128,2.000 20.000 64,19.000-20.000-32,20.000 0.000-32,-1.000 20.000-32,1.000-20.000-64,19.000 0.000-160,1.000 0.000-385,-1.000 19.000-127,1.000-19.000-386,19.000 21.000-1952,1.000-2.000-5767</inkml:trace>
  <inkml:trace contextRef="#ctx0" brushRef="#br3">12645.000 6040.000 7206,'18.000'-19.000'769,"-18.000"19.000"-481,-18.000-20.000 1698,-3.000 20.000-1473,1.000-20.000 159,0.000 20.000-255,-19.000 0.000-417,-1.000 0.000-64,0.000 0.000 160,1.000 20.000-32,-1.000 19.000-64,20.000-19.000 0,-19.000 20.000-32,39.000 0.000-32,0.000-20.000-64,20.000 20.000 32,19.000-1.000-33,1.000-18.000 65,-1.000-2.000 64,21.000 21.000 96,-21.000-21.000 1,1.000 2.000-97,1.000-1.000 96,-23.000-20.000 128,-18.000 19.000 513,0.000 1.000 480,-18.000 0.000-160,-23.000 0.000-545,1.000-20.000-288,1.000 20.000-128,-1.000 0.000-128,20.000-20.000-480,-19.000 19.000-1058,19.000-19.000-1184,0.000 0.000-1154</inkml:trace>
  <inkml:trace contextRef="#ctx0" brushRef="#br3">12762.000 6338.000 3651,'41.000'41.000'5413,"-41.000"-22.000"-5189,20.000 1.000 225,0.000 0.000 255,-20.000 20.000-575,20.000-20.000-514,-1.000-1.000-864,1.000 1.000-128,0.000 0.000 127,0.000-20.000-703,-20.000 0.000-2371</inkml:trace>
  <inkml:trace contextRef="#ctx0" brushRef="#br3">12863.000 6080.000 256,'0.000'0.000'8712,"0.000"-20.000"-11755,19.000 20.000 737,1.000 20.000-1153</inkml:trace>
  <inkml:trace contextRef="#ctx0" brushRef="#br3">13041.000 6498.000 2338,'0.000'0.000'2274,"0.000"0.000"-1345,0.000 0.000 1569,21.000-20.000-1569,-21.000 0.000-737,0.000-20.000-192,0.000 20.000 0,18.000-19.000-64,-18.000 18.000 192,20.000 2.000 321,-20.000-1.000-193,21.000 20.000-96,-21.000 20.000 224,20.000-20.000 97,0.000 40.000-129,-20.000-20.000-31,18.000 19.000-321,-18.000-19.000 96,0.000 0.000-96,21.000 0.000 0,-1.000 0.000 0,-20.000-20.000 224,20.000 0.000 0,-20.000 0.000 96,20.000-20.000-160,-20.000 0.000-95,0.000 0.000 31,0.000 20.000 192,19.000-20.000 256,-19.000 20.000-480,0.000-20.000-96,20.000 20.000-192,-20.000 0.000 64,0.000 20.000 64,20.000-20.000 0,-20.000 20.000 0,20.000 0.000-321,0.000 0.000-736,-20.000 0.000-704,19.000-20.000-1635</inkml:trace>
  <inkml:trace contextRef="#ctx0" brushRef="#br3">13497.000 6398.000 10441,'0.000'0.000'-608,"-20.000"0.000"480,20.000 0.000 256,0.000 20.000 0,0.000 0.000-64,0.000 0.000 32,20.000 0.000 96,0.000-20.000 129,1.000 20.000-129,-1.000-20.000-224,-2.000 0.000-128,23.000 0.000 63,-21.000-20.000 130,-20.000 20.000 63,20.000-20.000 384,0.000 0.000 97,-20.000 0.000 287,0.000 0.000-127,0.000 1.000 0,0.000 19.000-257,0.000 0.000 129,0.000 0.000-545,0.000 0.000-320,0.000 0.000 160,0.000 19.000 192,0.000 1.000-32,19.000 0.000-32,-19.000 0.000 0,20.000 0.000-96,0.000 0.000-289,0.000-20.000-543,0.000 19.000-97,-20.000-19.000-64,19.000 0.000 288,-19.000 0.000 0,0.000-19.000-256,0.000-1.000-256,0.000 0.000 32,0.000 0.000-1378</inkml:trace>
  <inkml:trace contextRef="#ctx0" brushRef="#br3">13795.000 5981.000 13356,'20.000'0.000'1025,"-20.000"0.000"-1537,0.000 20.000 928,20.000 19.000 641,-20.000 21.000-352,20.000 0.000-385,1.000-1.000-96,-21.000 1.000-128,18.000 20.000-96,-18.000-41.000-192,20.000 21.000-609,-20.000-20.000-352,0.000-1.000-320,20.000-19.000-545,-20.000 0.000-865,0.000-20.000-3779</inkml:trace>
  <inkml:trace contextRef="#ctx0" brushRef="#br3">13955.000 6299.000 12107,'20.000'0.000'833,"-20.000"0.000"-673,18.000 0.000 2082,23.000 0.000-865,-1.000 0.000-640,-1.000 0.000-224,1.000-20.000-161,-1.000 20.000-224,1.000 0.000-384,-20.000 0.000-769,-20.000-19.000-1890,20.000 19.000-4100</inkml:trace>
  <inkml:trace contextRef="#ctx0" brushRef="#br3">14093.000 6021.000 10249,'20.000'59.000'673,"0.000"1.000"1921,-20.000-21.000-191,0.000 21.000-1314,0.000 0.000-833,0.000 20.000-160,0.000-21.000-32,0.000 1.000-416,0.000-21.000-898,20.000 1.000-1408,-20.000-20.000-1794,0.000 1.000-3972</inkml:trace>
  <inkml:trace contextRef="#ctx0" brushRef="#br3">14390.000 6319.000 10313,'-18.000'0.000'-224,"-2.000"0.000"288,-1.000 19.000 1185,1.000 2.000-736,20.000 18.000-385,-20.000-19.000 128,20.000 20.000-128,0.000-20.000-32,20.000 19.000 0,0.000-39.000-288,1.000 20.000 0,-1.000-20.000 128,-2.000 0.000 96,2.000 0.000 32,1.000-20.000 64,-1.000 1.000-96,-20.000-1.000-160,0.000 0.000-320,0.000-20.000-577,0.000 20.000-1281,0.000-19.000-1954</inkml:trace>
  <inkml:trace contextRef="#ctx0" brushRef="#br3">14451.000 6319.000 896,'-20.000'-20.000'4324,"20.000"20.000"-1729,0.000 0.000-1314,0.000 20.000 225,0.000-1.000-514,0.000 22.000-479,20.000-22.000-257,-20.000 21.000-128,20.000-20.000-96,0.000 0.000-192,-1.000 19.000-352,-19.000-19.000-353,20.000 0.000-160,-20.000-20.000 160,0.000 0.000 289,0.000 20.000-161,0.000-20.000 609,0.000 0.000 544,-20.000 0.000-96,20.000-20.000-320,0.000 20.000 97,0.000-20.000 127,0.000 0.000-192,0.000 1.000 96,20.000-1.000-96,-20.000 0.000 0,0.000 0.000 0,20.000 0.000 32,-20.000 0.000 160,20.000 20.000 705,-20.000-19.000 352,0.000 19.000-672,0.000 0.000-257,20.000 19.000 609,-20.000-19.000-128,0.000 40.000-256,0.000-20.000 351,0.000 0.000-511,19.000 19.000-257,-19.000-19.000-160,20.000 0.000-384,-20.000 0.000-866,0.000 0.000-1312,20.000-20.000-2979</inkml:trace>
  <inkml:trace contextRef="#ctx0" brushRef="#br3">14748.000 6438.000 11915,'0.000'20.000'1697,"0.000"-20.000"-2914,0.000 0.000 2114,21.000 0.000 288,-1.000 0.000-704,-2.000 0.000-385,23.000 0.000-32,-21.000 0.000-96,0.000-20.000 0,-20.000 0.000-833,19.000 0.000-32,-19.000 1.000 224,-19.000-1.000-384,-1.000-1.000 609,0.000 21.000 256,-1.000-19.000 96,1.000 19.000 416,-18.000 0.000 673,38.000 0.000-224,-21.000 0.000-289,1.000 19.000 1,20.000 22.000 159,0.000-22.000 33,20.000 21.000-129,1.000-20.000-223,17.000 0.000-129,-18.000 19.000-64,21.000-19.000-512,-2.000-20.000-545,-19.000 20.000-1185,0.000-20.000-2306</inkml:trace>
  <inkml:trace contextRef="#ctx0" brushRef="#br3">15105.000 6379.000 11370,'0.000'0.000'1474,"-19.000"0.000"-1923,-1.000 0.000 1026,0.000 0.000 192,20.000 19.000-449,-20.000 1.000-96,20.000 20.000 256,0.000-20.000-127,0.000 0.000-129,20.000 19.000-128,0.000-19.000-64,0.000-20.000-32,19.000 20.000 160,-19.000-20.000 193,0.000 0.000 63,19.000-20.000-32,-19.000 0.000 1,-20.000-19.000-33,20.000 19.000-32,-20.000 0.000-127,0.000-20.000-33,-20.000 20.000-128,0.000 1.000-64,2.000-1.000-32,-3.000 20.000-96,1.000-21.000-353,20.000 21.000-832,-20.000 0.000-833,20.000 0.000-1538,0.000 21.000-2370</inkml:trace>
  <inkml:trace contextRef="#ctx0" brushRef="#br3">15244.000 6398.000 3331,'21.000'20.000'4003,"-21.000"-20.000"-2817,0.000 0.000 1600,0.000 20.000-992,20.000-20.000-449,-20.000 20.000-672,0.000 0.000-385,0.000 0.000-160,20.000-20.000-32,-20.000 19.000-32,19.000-19.000 0,1.000 0.000-96,0.000 0.000-96,0.000-19.000 32,0.000-1.000 32,-20.000 0.000 64,19.000 0.000-32,-19.000 0.000-128,0.000 0.000 224,0.000 20.000 32,0.000-19.000-96,0.000 19.000-64,-19.000 0.000 64,19.000 0.000-128,0.000 19.000 224,0.000 1.000 160,0.000 0.000 0,0.000 0.000 33,0.000 0.000 31,19.000 0.000-64,-19.000-1.000-64,20.000 1.000-127,0.000 0.000-226,0.000-20.000 33,0.000 0.000-256,-20.000 0.000-513,0.000 0.000-1025,19.000 0.000-1889,-19.000 0.000-5062</inkml:trace>
  <inkml:trace contextRef="#ctx0" brushRef="#br3">15682.000 6379.000 12555,'0.000'0.000'-448,"-20.000"0.000"-705,20.000 0.000 2306,-21.000 0.000-544,1.000 0.000-674,2.000 19.000 65,18.000-19.000 65,0.000 20.000 159,0.000 0.000-64,0.000 0.000-96,18.000 0.000-128,-18.000-20.000 64,20.000 20.000 0,1.000-1.000 64,-21.000 1.000-32,20.000-20.000 0,-20.000 20.000 0,20.000-20.000 0,-20.000 0.000 32,0.000 20.000 192,-20.000-20.000 1,0.000 20.000-33,20.000-20.000-224,-21.000 0.000-385,1.000 0.000-1024,2.000 0.000-1410,-3.000 0.000-2594</inkml:trace>
  <inkml:trace contextRef="#ctx0" brushRef="#br3">15741.000 5961.000 6470,'20.000'20.000'5253,"-20.000"-20.000"-6182,0.000 40.000 1345,0.000-1.000 737,0.000 21.000-512,0.000-1.000-321,0.000 1.000-128,0.000 20.000-64,0.000-20.000-96,0.000-21.000-160,0.000 21.000-897,0.000-40.000-288,20.000 19.000 256,-20.000-39.000 737,20.000 0.000 544,-1.000-20.000-160,1.000 1.000-32,20.000-1.000 128,-20.000-20.000 64,-20.000 20.000-31,19.000 0.000 383,-19.000 1.000 545,0.000 19.000-160,0.000 0.000-384,0.000 0.000-513,0.000 0.000-192,0.000 19.000 192,-19.000 1.000 64,19.000-20.000 32,0.000 20.000 128,19.000 0.000 1,-19.000 0.000-97,20.000 0.000-64,0.000-20.000-64,-20.000 19.000-64,20.000-19.000 96,1.000 0.000-64,-21.000-19.000 96,18.000 19.000-32,-18.000 0.000-64,0.000 0.000-32,0.000 0.000-64,20.000 0.000 64,-20.000 19.000 96,0.000 21.000 96,0.000-20.000-95,-20.000 21.000-33,20.000-3.000-64,0.000 23.000 64,0.000-22.000-353,0.000-19.000 129,-18.000 20.000 96,-3.000-20.000-32,21.000-1.000 224,-20.000 1.000 289,0.000-20.000 255,0.000 0.000-31,1.000 0.000-321,-1.000-20.000-96,0.000 1.000 65,0.000-1.000-97,20.000 0.000-32,0.000 0.000-128,0.000-20.000-160,40.000 21.000 0,-20.000-21.000-128,19.000 0.000-33,1.000 21.000 289,19.000-2.000-96,-18.000 1.000 96,-1.000 0.000 0,-1.000 20.000 0,1.000-20.000-640,-20.000 20.000-1635,-20.000-20.000-4643</inkml:trace>
  <inkml:trace contextRef="#ctx0" brushRef="#br3">17071.000 6179.000 12587,'-20.000'0.000'257,"20.000"21.000"-321,-19.000-2.000 864,19.000 22.000 129,0.000-2.000-608,0.000 21.000-257,19.000-21.000 0,1.000 1.000 64,20.000-20.000 0,-1.000 0.000 0,1.000-20.000-32,-20.000 0.000 0,19.000 0.000-96,-19.000-20.000 64,-20.000-20.000-32,20.000 20.000-32,-20.000 1.000-192,-20.000-1.000 0,20.000-1.000-96,0.000 2.000-225,-20.000 19.000-256,20.000 19.000 257,0.000-19.000 64,0.000 21.000 31,0.000-1.000 257,0.000 19.000 128,0.000-19.000-64,20.000 0.000-545,0.000-20.000-159,21.000 20.000-1,-23.000-20.000 545,23.000 0.000 288,-21.000-20.000-97,0.000 20.000-287,-20.000 0.000-449,19.000 0.000-480,-19.000 0.000 577,20.000 20.000 575,0.000 0.000 193,-20.000 19.000-32,20.000 21.000 577,-20.000-1.000-193,0.000-19.000 193,20.000 20.000-289,-20.000-20.000 769,19.000-20.000 289,-19.000 0.000 63,20.000-20.000-256,-20.000 0.000 353,0.000-20.000-898,0.000 0.000-512,-20.000-20.000-96,1.000 1.000 96,-1.000-22.000-31,20.000 2.000-65,-20.000-1.000-289,40.000-19.000-1056,-20.000 39.000-256,20.000 1.000 1344,19.000 19.000-95,1.000-1.000 128,-20.000 21.000 160,19.000 0.000 288,-19.000 21.000 64,0.000-1.000 257,1.000-20.000 96,-21.000 19.000-65,0.000 1.000 385,-21.000-20.000-128,-19.000 20.000-513,20.000-20.000-256,-19.000 0.000-288,19.000 0.000-737,0.000 0.000-1345,20.000 0.000-2691</inkml:trace>
  <inkml:trace contextRef="#ctx0" brushRef="#br3">18004.000 6338.000 12812,'0.000'-19.000'1089,"-20.000"19.000"-1153,0.000 19.000 672,-19.000-19.000-95,-1.000 41.000-449,20.000-22.000-32,1.000 21.000-32,19.000-20.000-96,0.000 0.000-64,19.000 0.000-193,1.000-1.000 1,20.000-19.000 224,-1.000 0.000-161,1.000-19.000 289,-20.000-21.000 97,19.000 20.000 159,-39.000-20.000 0,20.000-20.000 0,-20.000 21.000 33,0.000-21.000 95,0.000-19.000-352,-20.000 19.000-128,1.000 0.000-32,-21.000 21.000 64,20.000-1.000 96,20.000 40.000 96,-20.000-20.000-128,20.000 40.000-256,0.000 0.000 256,0.000 20.000 192,20.000 19.000 64,0.000-19.000-128,0.000 19.000-32,19.000 1.000-32,1.000 0.000-224,1.000-21.000-737,18.000 2.000-192,-19.000-22.000-128,19.000 1.000-64,-19.000-20.000-321,-21.000 0.000-416,21.000 0.000-608,-40.000-20.000-1025</inkml:trace>
  <inkml:trace contextRef="#ctx0" brushRef="#br3">18421.000 6338.000 3683,'-20.000'-19.000'3267,"0.000"19.000"-1537,0.000 0.000 127,-19.000 0.000-255,19.000 19.000-673,0.000 2.000-192,-1.000 18.000-65,21.000-19.000-191,0.000 20.000-225,21.000-20.000-128,19.000 0.000 0,-20.000-1.000-160,19.000-19.000 32,1.000 0.000 64,-1.000 0.000-128,-19.000-19.000-32,0.000-1.000-32,0.000 0.000-128,-20.000 0.000-257,0.000 0.000-63,-20.000 0.000 223,20.000 20.000 129,-20.000 0.000 128,0.000 0.000 64,20.000 0.000 64,-19.000 20.000 64,19.000-20.000-96,19.000 20.000-32,-19.000 0.000-480,40.000 0.000-1346,-20.000-20.000-1794</inkml:trace>
  <inkml:trace contextRef="#ctx0" brushRef="#br3">18640.000 6319.000 11530,'20.000'0.000'32,"-20.000"0.000"1122,19.000 0.000 928,21.000 0.000-1442,0.000-20.000-384,-1.000 20.000-31,1.000 0.000-97,-20.000 0.000-417,-1.000-20.000-992,1.000 20.000-1954,-20.000 0.000-4772</inkml:trace>
  <inkml:trace contextRef="#ctx0" brushRef="#br3">18719.000 5981.000 9641,'20.000'59.000'2498,"-20.000"-19.000"-1921,0.000 0.000 1697,0.000 19.000-320,0.000-19.000-929,0.000 20.000-641,0.000-1.000-256,0.000 1.000-128,0.000 0.000-64,0.000-20.000-833,0.000-1.000-897,20.000 1.000-1409,-20.000-20.000-2242</inkml:trace>
  <inkml:trace contextRef="#ctx0" brushRef="#br3">18897.000 6478.000 10281,'20.000'0.000'-512,"21.000"0.000"384,-23.000 0.000 992,22.000 0.000-127,1.000-20.000-96,-2.000 0.000 544,1.000 0.000 32,-20.000 0.000-640,-20.000 20.000-738,0.000-19.000-383,-20.000-1.000 31,-20.000-1.000-351,1.000 21.000 543,-22.000 0.000 385,23.000 21.000 225,-3.000-1.000 191,21.000 19.000-64,0.000-19.000 129,20.000 20.000 192,20.000-1.000-1,0.000 1.000-191,21.000-20.000-65,17.000 0.000-63,1.000 1.000-289,2.000-2.000-64,-22.000-19.000-32,21.000 19.000-96,-40.000-19.000-256,-1.000-19.000-1474,-19.000 19.000-3683</inkml:trace>
  <inkml:trace contextRef="#ctx0" brushRef="#br3">13617.000 6915.000 13837,'0.000'-20.000'1249,"0.000"0.000"-1121,-21.000 20.000 0,1.000-20.000-160,2.000 20.000-128,-23.000 20.000-32,21.000 0.000 32,-18.000 20.000 63,-3.000-1.000 129,21.000 21.000 0,-19.000-1.000 1,39.000 2.000 31,0.000-2.000-64,19.000 0.000 96,1.000 1.000-32,20.000-20.000 64,19.000-21.000-64,2.000 1.000 320,-2.000 0.000 289,1.000-20.000-225,-1.000-20.000-191,0.000 0.000-97,-19.000 1.000 64,-20.000-21.000-64,1.000 0.000-96,-21.000 1.000-64,0.000-1.000-96,-41.000-19.000-96,21.000 19.000-128,-39.000 0.000-33,19.000 0.000 129,-19.000 20.000 128,-2.000 0.000 32,23.000 20.000 64,-3.000 20.000 64,1.000 0.000-96,22.000 0.000 64,18.000 19.000-32,18.000 1.000 64,2.000 0.000 0,21.000 0.000 32,-3.000-20.000-224,23.000 19.000-288,-21.000-19.000-994,19.000 0.000-1569,0.000 0.000-3747</inkml:trace>
  <inkml:trace contextRef="#ctx0" brushRef="#br3">14113.000 7352.000 9032,'-20.000'20.000'4132,"20.000"-20.000"-4645,-19.000 0.000 610,19.000 19.000 159,0.000 1.000-192,0.000 0.000 0,19.000 0.000 0,1.000-20.000 32,20.000 20.000 224,-20.000-20.000 97,19.000 0.000-161,1.000-20.000-128,-20.000 20.000 96,-1.000-20.000 65,-19.000 0.000-33,20.000 0.000 64,-40.000 1.000 225,1.000-1.000-289,-1.000 0.000-96,-20.000 0.000-96,20.000 20.000-160,-19.000 0.000 32,19.000 0.000-481,0.000 0.000-1216,20.000 20.000-3236</inkml:trace>
  <inkml:trace contextRef="#ctx0" brushRef="#br3">15324.000 7233.000 12139,'-19.000'-20.000'0,"-1.000"0.000"-32,0.000 0.000 448,-1.000 20.000 97,-19.000 0.000-257,22.000 20.000-320,-23.000-20.000 32,21.000 20.000 32,0.000 20.000 64,1.000-21.000-96,19.000 21.000 0,0.000-20.000 0,19.000 20.000-416,21.000-21.000-193,1.000 1.000-64,-3.000-20.000 385,23.000 0.000 96,-22.000 0.000 128,-19.000-20.000 0,20.000 1.000 96,-20.000-1.000 64,-20.000 0.000-32,19.000-20.000 128,-19.000 20.000 64,0.000 1.000 64,-19.000-1.000-160,19.000 0.000-128,0.000 20.000 0,0.000 0.000-96,0.000 20.000 32,0.000-20.000 64,0.000 20.000 128,19.000-1.000-32,-19.000 1.000-31,20.000 0.000-33,0.000 0.000-32,-20.000 0.000-32,20.000 0.000 96,0.000-20.000-32,-20.000 19.000 64,0.000-19.000 96,0.000 0.000 192,19.000 0.000 97,-19.000 0.000-289,0.000-19.000-160,0.000 19.000-32,0.000-20.000-32,20.000 0.000 0,0.000 0.000-32,0.000 20.000 32,1.000-20.000 96,-3.000 20.000 96,23.000 0.000 224,-21.000 0.000 1,0.000 20.000 95,-2.000-20.000-192,3.000 20.000-223,-1.000 0.000-65,-20.000 0.000-129,20.000-1.000-671,0.000 1.000-866,-1.000-20.000-672,1.000 20.000-3396</inkml:trace>
  <inkml:trace contextRef="#ctx0" brushRef="#br3">16079.000 7312.000 7975,'0.000'-40.000'1762,"0.000"40.000"-1634,-21.000-19.000 1377,1.000 19.000-416,-18.000 19.000-736,17.000 1.000-321,1.000 0.000 32,20.000 0.000-32,0.000 20.000-64,0.000-21.000 64,0.000 1.000-32,20.000 0.000-128,19.000 0.000 0,-19.000-20.000 224,21.000 0.000-32,-1.000 0.000 64,-1.000-20.000 0,-19.000 0.000 160,0.000-19.000 417,0.000 19.000-161,-20.000-20.000-127,0.000 0.000-161,0.000-19.000-352,0.000 0.000-96,-20.000 19.000-161,0.000-20.000 225,0.000 20.000 64,-19.000 20.000 320,19.000 0.000-31,0.000 20.000-225,-1.000 20.000 256,21.000 0.000 96,0.000 20.000 33,0.000 20.000 159,21.000-1.000-95,19.000-19.000-97,-1.000 19.000-96,1.000-19.000-128,19.000 0.000 32,1.000-1.000-160,-21.000-19.000-224,22.000 0.000-32,-43.000-20.000-449,22.000 20.000-992,-19.000-20.000-1218,-21.000-20.000-6758</inkml:trace>
  <inkml:trace contextRef="#ctx0" brushRef="#br3">17348.000 7173.000 6854,'41.000'-40.000'-705,"-21.000"40.000"-2690,0.000-19.000 3779,-1.000-2.000 609,1.000 2.000 577,0.000-1.000 288,-20.000 0.000 256,0.000 0.000-64,0.000 0.000-257,0.000 0.000-864,-40.000 1.000-705,21.000 19.000-320,-42.000 0.000 96,23.000 0.000-32,-3.000 0.000 0,-18.000 19.000 0,19.000 1.000 0,0.000 20.000 96,1.000 0.000-64,19.000 0.000 32,0.000 0.000 0,20.000-1.000 64,20.000 21.000 0,0.000-21.000 1,39.000 1.000-65,-19.000 0.000 32,39.000-21.000 32,-20.000 1.000-32,2.000-20.000 64,-2.000 0.000 64,1.000 0.000 0,-21.000-20.000 0,-19.000 1.000-63,20.000-21.000-33,-40.000 0.000-32,0.000 1.000-64,-20.000-1.000-64,0.000 0.000-161,-20.000 0.000 65,-19.000 0.000 96,0.000 1.000 64,-2.000 19.000 32,3.000 0.000 0,-3.000 20.000-32,2.000 0.000 96,19.000 20.000-64,1.000 0.000 0,39.000 0.000 1,0.000-1.000 159,0.000 2.000 64,39.000 19.000 96,1.000-21.000 33,19.000 21.000-129,2.000-20.000-128,-3.000 0.000-96,3.000-1.000-64,-2.000 1.000-160,0.000-20.000-513,1.000 0.000-480,-21.000 20.000-1025,1.000-20.000-3972</inkml:trace>
  <inkml:trace contextRef="#ctx0" brushRef="#br3">18004.000 7272.000 15919,'0.000'20.000'0,"0.000"20.000"768,0.000-20.000 994,0.000 19.000-1121,0.000-19.000-577,20.000 20.000 32,-20.000 0.000-192,20.000-21.000-321,-1.000 1.000-800,-19.000 20.000-1602,20.000-40.000-4067</inkml:trace>
  <inkml:trace contextRef="#ctx0" brushRef="#br4">4663.000 3914.000 1185,'21.000'-39.000'1569,"-21.000"39.000"-31,0.000-21.000 704,0.000 21.000-64,0.000 0.000 160,0.000-19.000-769,0.000 19.000-480,0.000 0.000-256,0.000 0.000-160,0.000 0.000-225,0.000 0.000-191,0.000 0.000-257,0.000 0.000-64,20.000 0.000-1,-20.000 19.000 1,20.000 21.000-32,-20.000-20.000 128,18.000 40.000 32,-18.000-21.000 0,0.000 21.000 33,0.000-1.000 63,0.000 1.000-64,0.000 0.000 0,0.000 19.000-32,-18.000-19.000-64,18.000 20.000 32,0.000-1.000 0,0.000 1.000 32,0.000-2.000-96,-20.000 22.000 128,20.000-20.000-96,0.000 0.000 32,-20.000-1.000 32,20.000 0.000-160,-21.000 2.000 96,21.000-3.000 0,-20.000 21.000 0,20.000-19.000 96,-18.000 0.000-64,18.000-1.000 32,-20.000 1.000-64,-1.000 0.000 96,21.000-21.000-96,0.000 1.000-32,-20.000-21.000 32,20.000 1.000 0,0.000 19.000 0,0.000-19.000 32,0.000 0.000 0,0.000-20.000 32,0.000 19.000-31,0.000-18.000-33,0.000-2.000 0,0.000 1.000 0,-20.000-20.000 0,20.000 0.000 32,0.000 21.000 0,0.000-21.000-32,0.000 0.000 32,0.000 0.000 0,0.000 0.000-32,0.000 0.000 32,0.000 0.000-32,20.000 0.000 64,-20.000 0.000 64,0.000 0.000-32,0.000 0.000 0,0.000 0.000-32,20.000 0.000-32,-20.000 0.000 96,21.000 0.000-192,-21.000 0.000 96,20.000 0.000 0,-2.000 0.000 0,23.000 0.000-64,-21.000 0.000 64,18.000 0.000 64,3.000 0.000-64,-1.000 0.000 161,19.000 0.000-225,0.000 0.000 64,1.000 19.000-32,19.000-19.000 64,1.000 0.000-32,-1.000 0.000 0,20.000 0.000 0,-19.000 0.000 0,20.000 0.000-32,-1.000 0.000-32,-20.000 0.000 96,20.000 20.000-32,0.000-20.000 128,-20.000 0.000-128,21.000 0.000-64,-1.000 0.000 32,0.000 0.000-32,0.000 0.000 32,1.000 0.000 0,-1.000 0.000-32,0.000 0.000 32,-18.000 0.000-32,18.000 0.000 128,-20.000 0.000-224,20.000 0.000 224,-20.000 20.000-128,0.000-20.000-64,20.000 0.000 224,-18.000 0.000-160,18.000 0.000 64,-20.000 0.000-32,0.000 0.000-32,21.000 0.000 128,-1.000 0.000-224,-20.000 0.000 128,20.000 0.000-64,-18.000 0.000 128,18.000 0.000-96,-20.000 0.000 64,20.000 0.000-32,-20.000 0.000-32,21.000 0.000 64,-21.000 0.000-32,1.000 0.000 0,20.000 0.000-64,-21.000-20.000 96,20.000 20.000 0,-20.000 0.000-64,0.000 0.000 64,20.000-20.000 0,-20.000 20.000-32,20.000 0.000 0,-18.000 0.000-32,-22.000 0.000 96,20.000 0.000-96,20.000 0.000 64,-18.000 0.000 32,-2.000 0.000-128,0.000 0.000 0,0.000 0.000 96,0.000-19.000 0,20.000 19.000 0,-18.000 0.000-64,-2.000 0.000 96,0.000 0.000-160,0.000-21.000 160,2.000 21.000-128,-22.000 0.000 128,0.000 0.000-96,1.000 0.000 96,-1.000 0.000-64,-19.000 0.000-64,-1.000 0.000 224,22.000 0.000-256,-41.000 0.000 96,18.000 0.000 0,3.000 0.000 32,-21.000 0.000-64,-1.000 0.000-32,1.000 0.000 160,0.000 0.000-192,-20.000 0.000 128,0.000 0.000 96,0.000 0.000-128,0.000 0.000 384,0.000 0.000-191,0.000-20.000-161,0.000 20.000 0,-20.000-19.000-64,20.000-2.000 0,0.000 2.000 0,-20.000-21.000 128,20.000 0.000-96,0.000 0.000-128,0.000 1.000 160,0.000-21.000 32,0.000 1.000-160,0.000-1.000 64,0.000-20.000 64,0.000 1.000-64,0.000 0.000-65,0.000-1.000 162,0.000-19.000-130,0.000 0.000 194,0.000 19.000-322,0.000-20.000 322,0.000 1.000-129,20.000 0.000-65,-20.000 20.000-223,0.000-21.000 673,20.000 0.000-257,-20.000 21.000-192,20.000-1.000 128,0.000 1.000-96,0.000-1.000 32,-20.000 1.000 0,19.000 19.000 64,-19.000-19.000 0,20.000 20.000-64,-20.000-1.000 32,0.000 20.000 96,0.000-20.000-128,0.000 20.000 0,-20.000 21.000 0,20.000-21.000-32,0.000 20.000 0,-19.000 0.000-128,19.000 0.000-32,0.000 0.000-1,0.000 1.000 129,-20.000 19.000-64,20.000-20.000 96,0.000 20.000-128,-20.000 0.000 160,20.000-21.000-160,-20.000 21.000 160,20.000 0.000-96,-20.000 0.000 0,-19.000 0.000 0,19.000 21.000 96,-21.000-21.000-65,3.000 20.000 65,-3.000-20.000-96,-18.000 19.000-96,-1.000-19.000 96,-19.000 0.000-96,20.000 20.000 160,-22.000-20.000 32,-18.000 0.000 0,20.000 20.000-32,-20.000-20.000 64,0.000 20.000-32,-21.000-20.000 0,21.000 0.000 0,0.000 20.000-32,-20.000-20.000 64,19.000 0.000-64,-18.000 0.000 32,-1.000 20.000 0,0.000-20.000-32,-1.000 0.000 64,1.000 0.000 0,0.000 20.000-64,1.000-20.000 32,-2.000 0.000 32,1.000 19.000-64,0.000-19.000 32,-21.000 0.000 0,22.000 0.000 0,-21.000 21.000 32,-1.000-21.000 0,22.000 0.000-32,-21.000 0.000 96,19.000 0.000-32,-19.000 19.000-64,21.000-19.000 32,-21.000 0.000-32,19.000 0.000-32,1.000 0.000 0,-1.000 0.000 32,3.000 20.000 0,-3.000-20.000-32,1.000 0.000 32,0.000 20.000 0,-1.000-20.000 32,1.000 20.000-32,20.000-20.000 0,-19.000 20.000 0,18.000-20.000 0,1.000 0.000 32,0.000 20.000-32,18.000-20.000 32,-18.000 0.000-32,20.000 0.000 0,0.000 0.000 32,0.000 0.000-32,19.000 0.000 0,1.000 0.000 32,-2.000 0.000 0,22.000 0.000 32,-1.000 0.000-32,1.000 0.000 32,19.000 0.000-160,-20.000 0.000 0,20.000 0.000-96,-19.000 0.000 96,19.000 0.000 32,0.000 0.000 32,-1.000 0.000-32,3.000 0.000 96,-2.000 0.000 0,0.000 0.000 0,20.000 0.000 32,-21.000 19.000 32,21.000-19.000 32,0.000 0.000-128,0.000 0.000-32,0.000 0.000 0,0.000 0.000 32,0.000 20.000 32,0.000-20.000-32,21.000 21.000 32,-21.000-21.000 32,20.000 19.000-64,-20.000 1.000 0,0.000 0.000 0,0.000-1.000-32,0.000 21.000 32,0.000-20.000-32,0.000 40.000 32,0.000-21.000 0,0.000 22.000-32,20.000-22.000 32,-20.000 21.000-32,0.000-1.000 64,0.000 21.000-64,0.000-21.000 32,0.000 0.000 0,0.000 1.000 0,0.000 21.000 0,-20.000-22.000 0,20.000 20.000 64,0.000-19.000-128,0.000 19.000 96,0.000-19.000-32,-20.000 20.000 64,20.000-1.000-96,0.000-19.000 0,0.000 19.000-32,20.000-19.000 128,-20.000-1.000-32,0.000 22.000-64,20.000-23.000 64,-20.000 3.000-32,18.000-3.000 64,-18.000 2.000-32,0.000 0.000-32,21.000-1.000 64,-21.000-19.000-64,0.000 20.000 0,0.000-21.000 32,0.000 21.000 96,0.000-20.000-96,0.000 0.000 0,0.000 0.000-32,0.000-1.000 97,0.000 1.000-194,0.000-20.000 162,0.000 20.000-97,0.000-21.000 64,0.000 21.000 0,0.000-20.000-32,0.000-20.000 64,0.000 20.000 64,-21.000-20.000-128,21.000 21.000 64,0.000-21.000 32,0.000 0.000 128,0.000 0.000 0,21.000 0.000 33,-21.000 0.000-225,0.000 0.000-96,0.000 0.000 64,20.000 0.000 32,-20.000 0.000-32,20.000 0.000-193,19.000 0.000-159,-19.000 0.000 480,20.000-21.000-192,-1.000 21.000 64,1.000 0.000 0,19.000-20.000 0,-19.000 20.000 0,19.000 0.000-32,22.000-20.000 128,-2.000 20.000-96,20.000-20.000 96,-20.000 20.000-160,21.000 0.000 64,-1.000-20.000 0,20.000 20.000-32,-20.000-19.000 0,21.000 19.000-32,-1.000-20.000 128,1.000 20.000-64,-3.000 0.000-32,-17.000-20.000 96,19.000 20.000-128,0.000 0.000 192,1.000 0.000-192,-21.000 0.000 32,20.000 0.000 0,-19.000 0.000 32,19.000 0.000 32,-20.000 0.000 64,19.000 0.000-192,-19.000 0.000 64,21.000 0.000 64,-21.000 0.000-96,20.000 0.000 96,-20.000 0.000-32,1.000 0.000 0,-1.000 0.000 32,20.000-20.000-32,-20.000 20.000-96,1.000 0.000 160,-1.000 0.000-32,0.000 0.000 0,20.000 0.000-64,-19.000 0.000 32,19.000 0.000 0,-20.000 0.000-64,21.000 0.000 64,-3.000 0.000-96,-16.000 0.000 64,-2.000 0.000 64,19.000 0.000 64,-37.000 0.000-192,18.000 0.000 128,0.000 0.000-32,-20.000 0.000 0,21.000 0.000 0,-21.000 0.000 0,20.000-20.000 64,-20.000 20.000-160,2.000 0.000 64,18.000 0.000 0,-20.000-20.000 0,0.000 20.000 32,-20.000 0.000 0,21.000 0.000 32,-21.000 0.000 32,0.000 0.000 32,2.000-19.000-160,-22.000 19.000 96,21.000 0.000-64,-20.000 0.000-64,-1.000 0.000 224,1.000 0.000-288,-1.000 0.000 64,-19.000-20.000 128,0.000 20.000 0,1.000 0.000 0,-21.000 0.000 64,0.000 0.000 64,20.000-21.000-32,-20.000 21.000-128,0.000 0.000 32,0.000 0.000-128,18.000 0.000 32,-18.000-19.000-160,0.000 19.000 160,0.000 0.000 0,21.000-20.000 128,-21.000 0.000-96,0.000 20.000 160,0.000-40.000-64,-21.000 20.000 0,21.000 1.000 128,0.000-21.000-192,-18.000 20.000-32,18.000-40.000 32,0.000 20.000-32,-20.000-19.000 0,-1.000-1.000-96,21.000 0.000-128,-20.000 2.000 224,0.000-22.000 0,2.000 0.000 0,-3.000 1.000 32,21.000-1.000 32,-20.000 1.000 0,0.000 0.000 64,20.000 19.000-160,-20.000-20.000 128,20.000 20.000-96,0.000-19.000 32,0.000 0.000-64,0.000 19.000-160,0.000-19.000 416,20.000-21.000-192,0.000 20.000 0,0.000 1.000 64,1.000-1.000-32,-21.000 1.000-64,18.000 20.000 96,2.000-21.000-32,-20.000 40.000 160,0.000-20.000-96,20.000 20.000-160,-20.000 1.000 32,0.000 0.000 32,0.000 18.000 0,0.000-18.000 64,0.000 19.000-192,0.000-20.000 96,-20.000 20.000 64,20.000 20.000-64,-20.000-20.000-32,20.000 1.000 64,-18.000 19.000-32,-3.000-21.000-96,1.000 21.000 64,0.000-19.000 0,0.000 19.000 0,1.000 0.000-32,-1.000 0.000 63,-20.000 0.000 33,20.000 0.000 0,-19.000-20.000-64,-1.000 20.000 64,-1.000 0.000-128,3.000 0.000 128,-23.000 0.000-32,22.000 0.000 32,-40.000 0.000 0,19.000 0.000 0,-19.000 0.000 0,0.000 20.000 0,0.000-20.000 0,-21.000 0.000 0,0.000 19.000 0,-18.000-19.000-96,-2.000 0.000 0,1.000 21.000 32,0.000-21.000-32,-19.000 19.000 96,-2.000-19.000-64,1.000 20.000 64,1.000-20.000 32,-2.000 0.000 0,-18.000 20.000-32,18.000-20.000 0,1.000 0.000 64,1.000 0.000-128,-2.000 20.000 64,1.000-20.000 0,1.000 0.000-32,-2.000 0.000 0,21.000 20.000 0,-19.000-20.000 32,-2.000 0.000 32,1.000 20.000-32,21.000-20.000 32,-21.000 0.000 0,-1.000 0.000-32,21.000 0.000 32,-19.000 0.000 0,18.000 0.000 0,1.000 0.000-32,0.000 0.000 0,1.000 0.000 0,-2.000 19.000 0,21.000-19.000 0,-20.000 0.000 0,20.000 0.000 0,19.000 0.000 0,-19.000-19.000 0,0.000 19.000-32,18.000 0.000-64,2.000 0.000-64,-20.000 0.000 96,0.000 0.000 32,20.000 19.000 0,0.000-19.000 32,18.000 0.000 32,2.000 0.000-32,-1.000 20.000 0,1.000-20.000 0,19.000 0.000 0,21.000 0.000 32,-1.000 0.000-32,0.000 0.000 32,20.000 0.000 96,0.000 0.000-96,0.000 0.000-64,0.000 0.000-64,0.000 0.000 32,0.000 0.000 0,0.000 0.000-32,0.000 0.000 31,0.000 0.000-63,0.000 0.000 160,0.000 21.000-64,0.000-21.000-32,0.000 0.000 64,0.000 19.000-32,0.000-19.000 0,0.000 20.000 32,0.000 0.000-32,0.000-1.000 32,0.000 2.000 0,0.000 18.000 0,0.000 1.000 0,0.000 19.000-160,0.000 2.000-545,0.000-2.000-288,-20.000 20.000 321,20.000-19.000 416,-21.000-20.000 159,21.000 19.000 65,0.000 0.000 64,-18.000 1.000-32,18.000 1.000 0,0.000 18.000 0,-20.000-19.000-32,20.000-1.000 32,-20.000 1.000-64,20.000 19.000 64,0.000-19.000 32,-21.000-1.000 65,21.000 1.000 127,-20.000 0.000 96,20.000-1.000 64,0.000 1.000-191,-18.000 0.000 31,18.000-1.000 64,0.000 1.000 64,0.000-1.000-95,0.000 21.000-129,0.000-20.000-32,0.000-1.000-32,0.000 1.000-32,0.000-1.000 64,0.000-19.000 64,0.000 19.000 64,0.000-19.000 33,0.000 1.000-33,0.000-2.000-96,0.000 0.000-160,0.000 21.000-705,0.000-20.000-1729,0.000 0.000-3620</inkml:trace>
  <inkml:trace contextRef="#ctx0" brushRef="#br4">4862.000 5803.000 6085,'0.000'0.000'1922,"0.000"0.000"-1666,0.000 0.000 1730,0.000 0.000 673,0.000 0.000-1474,0.000 0.000-833,0.000 0.000 33,0.000 0.000-1,0.000 0.000-96,0.000 0.000-160,0.000 19.000 64,0.000-19.000 33,0.000 20.000-65,-20.000 20.000-96,1.000-20.000-32,-21.000 19.000-64,20.000 21.000-32,-39.000-1.000-32,18.000 1.000-96,-17.000 20.000 95,-3.000-20.000-31,-18.000 18.000 64,0.000-18.000 64,0.000 0.000 0,-2.000-1.000 128,-18.000-19.000 225,20.000 21.000 127,0.000-23.000 129,-20.000-17.000-193,20.000 19.000 33,-2.000-21.000-193,2.000 1.000-160,20.000-20.000 64,-20.000 0.000-64,18.000 0.000-64,3.000-20.000 128,-3.000-20.000-128,2.000 0.000-192,19.000 2.000 96,1.000-23.000-96,-1.000-18.000 128,20.000 19.000 32,1.000 21.000-32,19.000-21.000 256,-20.000 40.000-128,20.000-19.000 32,0.000 39.000 33,0.000-21.000-161,0.000 21.000-97,0.000-20.000 97,0.000 20.000-96,0.000 0.000 0,0.000 0.000 0,0.000 0.000-32,0.000 0.000-96,0.000 0.000-161,0.000 0.000-575,0.000 0.000-482,-20.000 0.000-1184,20.000 0.000-2467</inkml:trace>
  <inkml:trace contextRef="#ctx0" brushRef="#br4">2936.000 6418.000 14285,'-20.000'20.000'1249,"20.000"-20.000"-1025,0.000 0.000 609,0.000-20.000 512,0.000 20.000-512,0.000-20.000-641,20.000 1.000-63,0.000-41.000-161,1.000 20.000 128,-1.000 0.000 0,-20.000-20.000-64,18.000 21.000 32,-18.000-1.000-64,21.000 0.000 32,-21.000 1.000 32,0.000 39.000-96,20.000-20.000 64,-20.000 20.000-224,20.000 0.000 0,0.000 0.000 31,-1.000 20.000 33,1.000-1.000 32,20.000 1.000-320,-20.000 0.000-225,19.000 20.000-512,1.000-20.000-769,-20.000 19.000-1665,-1.000-18.000-3396</inkml:trace>
  <inkml:trace contextRef="#ctx0" brushRef="#br4">1784.000 9180.000 832,'-18.000'0.000'1762,"36.000"0.000"-1410,-18.000 0.000 289,0.000 0.000 704,0.000 0.000-32,21.000 0.000-608,-1.000-20.000 0,-20.000 20.000-257,20.000 0.000-224,19.000 0.000 161,-19.000 0.000-33,0.000 0.000-192,0.000 0.000-96,0.000-20.000-32,-1.000 20.000 0,1.000 0.000 0,0.000 0.000 64,0.000 0.000-160,21.000 0.000 32,-3.000 0.000 0,-17.000 0.000 32,19.000 20.000 0,-22.000-20.000-32,23.000 0.000 32,-21.000 0.000-32,19.000 20.000 64,-19.000-20.000 0,0.000 0.000-32,20.000 0.000 64,-21.000 0.000-64,21.000 20.000 64,1.000-20.000-64,-3.000 0.000 33,-18.000 0.000 31,21.000 0.000-32,-2.000 0.000 0,1.000 0.000-32,-20.000 0.000 32,19.000 0.000-32,1.000 0.000 0,-1.000 0.000 0,1.000 0.000 0,0.000 0.000 0,-1.000 0.000 0,22.000 0.000 32,-2.000 0.000 32,-19.000 0.000-32,19.000 0.000 128,1.000 0.000 96,-1.000 0.000 0,0.000 0.000-95,2.000-20.000-65,18.000 20.000-32,-20.000 0.000-32,1.000 0.000-32,-21.000 0.000 0,21.000-20.000 0,-1.000 20.000 64,-19.000 0.000-32,19.000 0.000 0,-18.000-20.000-32,18.000 20.000 0,-19.000 0.000 32,0.000 0.000-32,19.000 0.000-32,-19.000 0.000 32,19.000-19.000 0,-18.000 19.000-64,18.000 0.000-96,-1.000 0.000 96,3.000 0.000 32,-2.000 0.000 32,1.000 0.000 0,-1.000 0.000 32,2.000 0.000 32,-2.000 0.000-64,-1.000 0.000 32,3.000 0.000 0,-2.000 0.000-32,1.000 0.000-64,-1.000 19.000 64,0.000-19.000 0,2.000 0.000 0,-2.000 0.000 0,1.000 0.000 0,-1.000 20.000 0,0.000-20.000 0,1.000 0.000 32,-1.000 0.000-32,2.000 20.000 0,-2.000-20.000 0,1.000 0.000 0,-1.000 0.000 0,0.000 0.000 0,1.000 20.000 32,-1.000-20.000-64,2.000 0.000 64,-2.000 0.000-32,-19.000 0.000 32,19.000 20.000-32,0.000-20.000 0,-19.000 0.000 64,39.000 0.000-64,-18.000 0.000 0,-2.000 0.000-64,1.000 0.000 128,19.000 0.000-128,-20.000 0.000 128,20.000 0.000-64,-19.000-20.000 0,20.000 20.000 32,-22.000 0.000-64,23.000 0.000 64,-22.000 0.000-32,20.000 0.000 0,-18.000 0.000 0,18.000-20.000 0,0.000 20.000 32,-19.000 0.000-64,19.000 0.000 32,0.000 0.000 0,0.000-20.000 32,0.000 20.000-32,-18.000 0.000 32,18.000 0.000 64,-19.000 0.000 64,-1.000-20.000-96,20.000 20.000 0,-18.000 0.000-128,-2.000 0.000 64,0.000 0.000 64,21.000-19.000-128,-21.000 19.000 32,0.000 0.000 0,2.000 0.000 32,-3.000 0.000 0,3.000 0.000 0,-22.000 0.000 0,21.000 0.000 0,-1.000 0.000 0,20.000 0.000 0,-18.000-21.000-32,18.000 21.000 32,-20.000 0.000-64,21.000 0.000 64,-1.000 0.000 0,0.000 0.000 0,21.000-19.000 32,-21.000 19.000 0,1.000-20.000 32,19.000 20.000 96,-19.000 0.000 289,19.000-20.000 31,0.000 20.000-192,0.000 0.000-31,0.000 0.000-161,1.000 0.000-96,-1.000 0.000 0,0.000 0.000 0,0.000 0.000 0,1.000 0.000 0,-1.000 0.000 0,0.000 0.000 64,20.000 0.000-64,-19.000 0.000 32,19.000 0.000 32,0.000 0.000 96,-1.000 0.000 257,-19.000 0.000-33,1.000 0.000-224,-1.000 20.000-64,-19.000-20.000-96,-21.000 0.000 32,-18.000 0.000-32,-3.000 0.000-32,-17.000 0.000-384,-1.000 0.000-257,0.000 0.000-384,-20.000-20.000-929,-20.000 20.000-1986</inkml:trace>
  <inkml:trace contextRef="#ctx0" brushRef="#br4">932.000 10074.000 7046,'-61.000'20.000'513,"43.000"-20.000"95,18.000 0.000 33,-20.000 0.000 224,20.000 0.000 192,0.000 0.000-353,0.000 0.000-415,0.000 0.000 287,20.000 0.000-127,-2.000 0.000-289,2.000-20.000 0,21.000 20.000-128,-2.000 0.000 0,1.000 0.000-32,0.000 0.000-32,-1.000-19.000-128,1.000 19.000-577,-1.000 0.000-736,-19.000 0.000-449,-20.000 0.000-320,20.000 0.000 160,-20.000 0.000 544,0.000 0.000-1407</inkml:trace>
  <inkml:trace contextRef="#ctx0" brushRef="#br4">1169.000 10015.000 3138,'-19.000'-40.000'2531,"-1.000"40.000"-994,20.000-20.000-480,0.000 20.000-384,0.000 0.000-385,0.000-20.000-160,20.000 20.000-128,-20.000 0.000 32,19.000 0.000 129,21.000 0.000-65,-20.000 0.000-96,21.000 0.000-32,-23.000 0.000-32,2.000 0.000 96,21.000 20.000-64,-21.000-20.000 32,-20.000 20.000 32,19.000 0.000 64,-19.000 0.000-128,0.000 0.000 224,0.000 0.000-192,0.000 19.000 128,-19.000-18.000-96,-1.000-21.000 32,20.000 19.000-64,-20.000 1.000-929,-1.000 0.000-1345,-17.000-20.000-3652</inkml:trace>
  <inkml:trace contextRef="#ctx0" brushRef="#br4">991.000 10988.000 9769,'-39.000'0.000'192,"19.000"0.000"-128,0.000 0.000 32,20.000 0.000 513,-21.000 0.000 191,21.000 0.000-671,21.000 0.000 351,-1.000 0.000 65,0.000 0.000-225,-1.000 0.000-128,21.000 0.000-32,0.000 0.000 0,-1.000 0.000-64,1.000 0.000 0,-1.000 0.000-63,-19.000 0.000 63,20.000 0.000-64,-19.000 0.000-321,-1.000 0.000-704,-2.000 0.000-1153,-18.000-19.000-2626</inkml:trace>
  <inkml:trace contextRef="#ctx0" brushRef="#br4">1169.000 10889.000 8808,'-19.000'-20.000'448,"19.000"20.000"129,0.000 0.000 416,0.000-20.000-385,0.000 20.000-383,0.000 0.000-33,19.000 0.000-160,1.000 20.000 0,20.000-20.000 0,-19.000 20.000 64,17.000-20.000-64,-18.000 20.000-32,21.000 0.000 0,-21.000-20.000 0,19.000 20.000-32,-39.000 0.000 64,20.000-20.000 64,-20.000 19.000 160,0.000 2.000 33,0.000-2.000-97,-20.000 1.000-96,0.000 1.000-256,-19.000-2.000-993,19.000 1.000-2531</inkml:trace>
  <inkml:trace contextRef="#ctx0" brushRef="#br4">912.000 11803.000 8039,'-21.000'-20.000'449,"1.000"20.000"1312,2.000 0.000-640,18.000 0.000-64,-20.000 0.000-224,20.000 0.000-128,0.000 0.000-353,0.000-19.000-224,0.000 19.000 289,20.000 0.000-97,-20.000 0.000-160,38.000 0.000-128,-17.000 0.000 0,19.000 0.000 0,-1.000 0.000-32,1.000 0.000 96,-20.000 0.000-96,19.000 0.000-32,-19.000 0.000-416,0.000 0.000-641,19.000 0.000-769,-39.000 0.000-769,20.000 0.000-287,-20.000 0.000-1218</inkml:trace>
  <inkml:trace contextRef="#ctx0" brushRef="#br4">1169.000 11625.000 7911,'-19.000'-20.000'545,"19.000"20.000"-545,0.000 0.000-225,0.000 0.000 161,19.000 0.000 128,-19.000 20.000 96,20.000-20.000 161,20.000 0.000-65,-19.000 20.000 385,17.000-1.000 95,-18.000-19.000-127,21.000 20.000-289,-2.000 0.000-160,-19.000 0.000 33,0.000-20.000 287,-20.000 20.000 97,0.000 0.000-129,0.000-1.000-224,-20.000 1.000-32,0.000 0.000-192,-19.000 0.000-512,19.000-20.000-1250,-21.000 20.000-2049</inkml:trace>
  <inkml:trace contextRef="#ctx0" brushRef="#br4">1051.000 12657.000 10249,'-20.000'0.000'321,"0.000"20.000"-1026,0.000-20.000 577,20.000 0.000 128,0.000 0.000 256,20.000 0.000-64,20.000 0.000-160,-21.000-20.000 0,21.000 20.000 64,0.000 0.000 32,-1.000 0.000-64,-19.000-19.000 1,21.000 19.000-97,-21.000 0.000-385,-2.000-20.000-1024,2.000 20.000-1026,1.000-20.000-2721</inkml:trace>
  <inkml:trace contextRef="#ctx0" brushRef="#br4">1270.000 12518.000 4003,'-41.000'-19.000'865,"41.000"-1.000"-384,-20.000 20.000-289,20.000 0.000 32,0.000 0.000 545,0.000 20.000-65,20.000-20.000-63,21.000 19.000-32,-23.000-19.000 159,43.000 21.000-640,-22.000-21.000-96,21.000 0.000-32,-21.000 0.000-64,1.000 19.000 64,-20.000 1.000 128,0.000 0.000 65,-20.000 0.000-65,-20.000 0.000 0,0.000-1.000-64,0.000 21.000-352,0.000 0.000-769,-19.000-20.000-1346</inkml:trace>
  <inkml:trace contextRef="#ctx0" brushRef="#br3">12347.000 6776.000 6021,'0.000'-20.000'1089,"0.000"20.000"321,0.000 0.000 223,0.000-20.000-31,0.000 20.000-289,0.000 0.000-416,0.000 0.000-385,0.000 0.000-63,0.000 0.000 63,19.000 0.000-31,-19.000 0.000-257,20.000 0.000-96,0.000 0.000-32,20.000 0.000 32,-1.000 0.000-32,1.000 0.000 0,19.000 0.000-64,2.000 0.000 0,-3.000 0.000-32,22.000 0.000-32,0.000 0.000 32,-1.000 0.000-96,20.000 0.000-160,-19.000 0.000-32,19.000 20.000-65,-20.000-20.000-31,20.000 0.000 64,-20.000 20.000 160,20.000-20.000 63,-18.000 0.000 1,18.000 0.000-96,-20.000 20.000 32,20.000-20.000-256,-40.000 0.000-193,22.000 20.000 225,-2.000-20.000 31,0.000 0.000-351,20.000 20.000-65,-20.000-20.000 289,21.000 19.000 287,19.000-19.000 129,-20.000 20.000 64,21.000-20.000 160,19.000 0.000 321,-21.000 20.000 160,1.000-20.000 159,1.000 0.000-31,19.000 0.000-160,-19.000 0.000-1,-3.000 0.000-159,23.000 0.000-97,-21.000 0.000-64,1.000 20.000-128,-21.000-20.000 0,-20.000 0.000-127,-20.000 0.000-66,1.000 0.000-31,-39.000 0.000-320,-3.000 0.000-545,-18.000-20.000-800,-18.000 20.000-3044</inkml:trace>
  <inkml:trace contextRef="#ctx0" brushRef="#br3">12783.000 10094.000 1345,'-21.000'0.000'1954,"21.000"0.000"192,0.000 0.000-32,-18.000 0.000-513,18.000 0.000-224,0.000 0.000-127,0.000-20.000-225,0.000 20.000-161,0.000 0.000-191,0.000 0.000-353,0.000 0.000-224,0.000 0.000-31,0.000 0.000-33,0.000 0.000-32,0.000 0.000-97,0.000 0.000 1,0.000 0.000 96,0.000 0.000 96,18.000 0.000 1,3.000 0.000-1,-1.000 0.000 96,0.000 0.000-96,0.000 0.000-128,19.000 0.000 160,-19.000 0.000-128,20.000 0.000 32,-1.000 0.000-32,1.000 0.000 32,-20.000 0.000-32,19.000 0.000-64,-19.000 0.000-96,-20.000 0.000-192,21.000 0.000-97,-21.000 0.000-224,0.000 0.000 1,0.000 0.000 63,0.000 0.000-191,0.000 0.000 95,0.000-19.000-96,0.000 19.000-993,-21.000 0.000-2273</inkml:trace>
  <inkml:trace contextRef="#ctx0" brushRef="#br3">13041.000 9935.000 5445,'0.000'0.000'-128,"0.000"0.000"31,0.000-19.000 706,0.000 19.000 64,21.000 0.000-641,-21.000 0.000-32,18.000 0.000-64,-18.000 19.000 96,0.000-19.000-192,0.000 0.000 63,20.000 0.000-63,-20.000 0.000 96,0.000 0.000-32,0.000 0.000 224,0.000 0.000-128,0.000 0.000 64,0.000 0.000-224,0.000 0.000-897,-20.000 0.000-3779</inkml:trace>
  <inkml:trace contextRef="#ctx0" brushRef="#br3">12962.000 9955.000 4131,'0.000'-20.000'2915,"-20.000"20.000"-2338,20.000 0.000 1216,0.000 0.000 482,0.000 0.000-834,0.000 0.000-1057,20.000 0.000-95,-20.000 0.000 95,19.000 20.000-96,1.000-20.000-224,0.000 20.000 64,0.000-20.000-96,1.000 0.000 65,-3.000 20.000-130,23.000-20.000 33,-21.000 0.000-32,0.000 20.000-128,-2.000-20.000-96,3.000 0.000 128,-21.000 0.000 96,0.000 20.000-32,0.000-20.000 96,-21.000 20.000 128,3.000-1.000 32,-2.000 1.000-128,0.000 1.000-32,-21.000-2.000-32,23.000 1.000-192,-3.000 19.000-1602,1.000-18.000-4740</inkml:trace>
  <inkml:trace contextRef="#ctx0" brushRef="#br3">12783.000 10790.000 9256,'-21.000'-20.000'897,"21.000"20.000"-320,0.000 0.000 1505,0.000 0.000-1025,0.000 0.000-481,0.000 0.000-95,21.000 0.000-65,19.000 0.000-128,-20.000 0.000-128,19.000 0.000-95,-19.000 0.000-65,20.000 0.000 32,-1.000 0.000 0,-19.000 0.000-32,0.000 0.000 0,21.000 0.000 0,-23.000 0.000-32,-18.000 0.000-97,20.000-20.000-95,-20.000 20.000-256,0.000 0.000-641,0.000 0.000-865,0.000 0.000-1345,0.000 0.000-737</inkml:trace>
  <inkml:trace contextRef="#ctx0" brushRef="#br3">13021.000 10670.000 2370,'0.000'0.000'1089,"0.000"-19.000"769,0.000 19.000 288,0.000 0.000-321,20.000 0.000-640,-20.000-20.000-416,21.000 20.000-64,-3.000 0.000-97,2.000 20.000-223,1.000-20.000-129,-1.000 19.000 96,0.000-19.000-192,-20.000 21.000 97,18.000-1.000-33,3.000-20.000-128,-21.000 19.000 0,20.000 1.000-64,-40.000-20.000 96,20.000 20.000 96,-21.000 0.000-63,3.000 0.000-33,-2.000 0.000-32,0.000-20.000-64,-1.000 19.000-96,1.000 1.000-1281,2.000 0.000-2883</inkml:trace>
  <inkml:trace contextRef="#ctx0" brushRef="#br3">12703.000 11664.000 4516,'0.000'0.000'3907,"-20.000"0.000"-3714,20.000 0.000 864,0.000 0.000 352,20.000 0.000-288,-20.000 0.000-384,21.000 0.000-385,17.000 0.000-256,3.000 0.000 128,-21.000 0.000 97,20.000 0.000 31,-1.000 0.000-256,1.000 0.000-32,-20.000 0.000-32,19.000 0.000-64,-19.000 0.000-96,-20.000 0.000-609,0.000-19.000-800,0.000 19.000-833,0.000 0.000-705,0.000 0.000-352</inkml:trace>
  <inkml:trace contextRef="#ctx0" brushRef="#br3">12902.000 11545.000 4644,'-20.000'0.000'1121,"40.000"0.000"-160,-20.000-19.000 480,20.000 19.000-95,0.000 0.000 63,0.000 19.000-672,-1.000-19.000-353,1.000 0.000 128,20.000 20.000 65,-19.000-20.000 128,-3.000 20.000-257,2.000 0.000-288,-20.000 0.000-96,0.000 0.000-32,-20.000 19.000-32,2.000-19.000 0,-3.000 0.000-256,-19.000 20.000-96,20.000-21.000-193,-19.000 1.000-416,19.000 0.000-1409,0.000 0.000-3844</inkml:trace>
  <inkml:trace contextRef="#ctx0" brushRef="#br3">12823.000 12518.000 9705,'-20.000'0.000'576,"0.000"0.000"-352,20.000 0.000 513,0.000 0.000 480,0.000 0.000-576,0.000 21.000-353,20.000-21.000-64,0.000 0.000-31,0.000 0.000 95,0.000 0.000 0,-1.000 0.000-32,21.000 0.000-128,-20.000-21.000-128,19.000 21.000 97,-19.000 0.000-97,0.000 0.000 0,0.000-19.000-64,1.000 19.000-193,-3.000 0.000-351,-18.000 0.000-385,0.000 0.000-641,0.000 0.000-640,0.000-20.000-449,0.000 20.000 289,-18.000 0.000 288,18.000 0.000 481</inkml:trace>
  <inkml:trace contextRef="#ctx0" brushRef="#br3">13001.000 12399.000 3331,'0.000'-20.000'2146,"0.000"20.000"-385,0.000 0.000 481,0.000 0.000-512,20.000 0.000-641,-20.000 0.000-192,20.000 20.000-385,1.000-20.000-63,-3.000 0.000-161,23.000 20.000-64,-21.000-20.000-31,18.000 19.000 127,-17.000 2.000-160,-1.000-21.000-128,0.000 0.000-32,-20.000 20.000 0,20.000 0.000-32,-20.000-20.000 32,-20.000 19.000 0,20.000 2.000 0,-20.000 18.000 0,0.000-19.000 32,-1.000 0.000-32,3.000 0.000-512,-22.000-1.000-1378,19.000 1.000-3491</inkml:trace>
  <inkml:trace contextRef="#ctx0" brushRef="#br3">14689.000 13313.000 2530,'0.000'20.000'737,"0.000"-20.000"416,0.000 0.000 512,0.000 0.000-127,0.000 0.000-353,0.000 0.000-448,0.000 0.000-193,19.000 20.000 1,-19.000-20.000-33,0.000 0.000 1,0.000 0.000-1,0.000 19.000-96,-19.000-19.000-63,19.000 0.000 191,0.000 21.000 65,0.000-21.000-161,0.000 20.000-31,0.000 20.000-33,0.000-21.000-128,0.000 21.000 1,0.000 0.000-1,0.000 0.000-64,0.000-1.000-96,0.000 1.000-32,0.000-20.000-64,0.000 19.000-32,0.000 2.000-96,19.000-22.000-256,-19.000 1.000-129,0.000 0.000-256,0.000-1.000-480,0.000-19.000-1313,0.000 21.000-1826</inkml:trace>
  <inkml:trace contextRef="#ctx0" brushRef="#br3">14471.000 13691.000 11242,'-40.000'20.000'256,"19.000"-20.000"-640,21.000 0.000 672,0.000 0.000 1314,0.000 0.000-930,21.000 0.000-575,-21.000-20.000-1,20.000 20.000-32,0.000-20.000 64,0.000-20.000-96,-1.000 20.000-32,21.000-19.000 0,-20.000-1.000-64,0.000 0.000 64,-20.000 1.000 96,19.000-1.000 320,1.000 20.000 161,0.000-20.000-225,-20.000 40.000-64,20.000-20.000 65,-20.000 20.000-33,20.000 0.000 0,-1.000 20.000 1,1.000-20.000-33,0.000 19.000-32,1.000 22.000 0,-1.000-22.000-192,18.000 2.000-31,3.000-2.000 31,-2.000 21.000-64,1.000-20.000-225,0.000-20.000-479,-1.000 20.000-642,1.000 0.000-1312,-20.000-20.000-3300</inkml:trace>
  <inkml:trace contextRef="#ctx0" brushRef="#br3">3313.000 13453.000 10313,'0.000'39.000'737,"0.000"-19.000"-737,0.000-20.000 192,0.000 20.000 673,0.000 20.000 64,0.000-20.000-449,0.000 19.000-320,0.000 1.000-160,20.000 0.000 32,-20.000 20.000 1,0.000-21.000-33,0.000 0.000-33,0.000-18.000-447,0.000-1.000-449,20.000-1.000-1409,-20.000-19.000-2755</inkml:trace>
  <inkml:trace contextRef="#ctx0" brushRef="#br3">3115.000 13671.000 11466,'-39.000'40.000'2275,"19.000"-40.000"-2211,20.000 0.000-64,0.000 0.000 1121,0.000 0.000-257,0.000 0.000-928,0.000-20.000 64,0.000 20.000 64,20.000-20.000 1,0.000 20.000-1,-1.000-20.000-32,21.000-20.000 64,-20.000 21.000-160,0.000-21.000 160,19.000 20.000 0,-19.000-20.000 32,0.000 20.000 96,0.000 1.000-64,-1.000-2.000-64,-19.000 2.000-128,0.000 19.000-128,20.000 0.000 192,-20.000 0.000 32,20.000 19.000-96,-20.000 2.000 64,41.000-2.000-32,-23.000 1.000-96,23.000 0.000-1281,-21.000 0.000-1890,19.000 20.000-4613</inkml:trace>
  <inkml:trace contextRef="#ctx0" brushRef="#br3">22471.000 11645.000 6342,'-21.000'0.000'896,"1.000"0.000"289,20.000 0.000 929,0.000 0.000-448,0.000 0.000-257,-18.000 0.000-288,18.000 0.000-192,18.000 0.000-192,-18.000 0.000-32,20.000-20.000-161,1.000 20.000-63,19.000 0.000-193,-1.000 0.000 32,21.000 0.000-96,-1.000 0.000-31,40.000 0.000-97,1.000 0.000 0,-1.000 0.000 0,20.000 0.000 0,-20.000 0.000-96,-20.000 0.000-32,-18.000 0.000 0,-22.000 20.000 0,1.000-20.000 32,-1.000 0.000-224,1.000 0.000-97,20.000 19.000 33,-41.000-19.000 0,21.000 0.000 0,-40.000 0.000-33,21.000 0.000-415,-21.000 0.000-193,0.000 0.000-320,-21.000 0.000-801,1.000 0.000-2435</inkml:trace>
  <inkml:trace contextRef="#ctx0" brushRef="#br3">23046.000 11406.000 6245,'0.000'0.000'705,"0.000"0.000"-449,0.000 0.000 1698,-19.000 0.000-1249,-1.000 0.000-609,-20.000 0.000-64,1.000 19.000 32,-1.000-19.000 96,-19.000 21.000 96,-22.000-2.000 257,22.000 2.000 128,-1.000-2.000-65,-19.000-19.000 33,20.000 21.000 287,-2.000-2.000-127,2.000 1.000-96,39.000-20.000-289,0.000 20.000-256,20.000 0.000 193,20.000 0.000 415,21.000 0.000-191,17.000 19.000-193,3.000-19.000-128,-2.000 20.000 1,20.000-1.000 31,-19.000-19.000-128,-1.000 20.000-192,2.000-20.000 64,-22.000 0.000-993,-19.000 20.000-769,-20.000-21.000-2145</inkml:trace>
  <inkml:trace contextRef="#ctx0" brushRef="#br3">14093.000 10412.000 160,'0.000'0.000'1793,"0.000"0.000"-191,0.000 0.000-321,0.000 0.000-288,0.000 0.000 160,0.000-19.000-32,0.000 19.000-160,0.000 0.000-64,20.000 0.000-32,-20.000 0.000-161,0.000 0.000-191,0.000-21.000 31,0.000 21.000-127,0.000 0.000-97,0.000 0.000-32,0.000-19.000-127,0.000 19.000 95,0.000 0.000-64,0.000 0.000-96,0.000-20.000 32,-20.000 20.000-96,20.000 0.000 64,-19.000 0.000 0,-1.000 0.000-64,0.000-20.000 32,-21.000 20.000 1,23.000 0.000 63,-2.000 0.000-32,-21.000 0.000 64,21.000 0.000 32,-19.000 0.000-160,19.000 0.000 0,-20.000 0.000-32,1.000 0.000 32,19.000 0.000 64,-20.000 0.000-64,1.000 20.000 32,19.000-20.000 32,-21.000 20.000-64,3.000-1.000 1,18.000-19.000-1,-21.000 21.000 0,21.000-2.000-64,2.000 1.000 32,-3.000 0.000-32,1.000 0.000 32,20.000-20.000 32,-20.000 20.000-32,0.000-1.000 0,1.000 2.000 32,19.000-2.000-32,-20.000 1.000 0,0.000 20.000-32,20.000-20.000 64,-20.000 0.000-32,20.000-1.000 0,0.000 2.000 0,0.000-1.000 32,0.000-1.000 0,20.000-19.000-32,0.000 40.000 64,-20.000-20.000-64,20.000 0.000 0,-20.000 0.000 0,19.000-1.000 0,-19.000 1.000 0,20.000 0.000 0,-20.000 0.000-64,0.000-20.000 128,20.000 20.000-128,0.000 0.000 64,1.000 0.000 0,-3.000-1.000 0,2.000 2.000 0,0.000-21.000 0,1.000 19.000-161,-1.000 1.000 97,18.000 1.000 32,-17.000-21.000-32,-1.000 19.000 64,0.000 1.000 0,0.000-20.000 32,-1.000 20.000-32,1.000 0.000-32,0.000-20.000 64,0.000 20.000-32,0.000-20.000 0,-1.000 20.000-64,1.000-20.000 0,0.000 0.000-64,21.000 0.000 32,-23.000 0.000-32,22.000 0.000-64,-19.000 0.000-65,17.000 0.000 1,-17.000 0.000-160,19.000 0.000-161,-20.000 0.000 65,19.000 0.000-65,-19.000-20.000 129,0.000 20.000 320,0.000 0.000 128,-1.000-20.000 64,1.000 0.000 64,0.000 0.000 32,0.000 0.000 256,-20.000 1.000-95,20.000-22.000-97,-20.000 1.000 128,19.000 1.000 65,-19.000-1.000 63,0.000 0.000 97,0.000-19.000-257,0.000 19.000-160,0.000-19.000 64,-19.000 18.000 225,-1.000-18.000-97,0.000 19.000 129,-20.000 1.000 95,1.000-1.000-288,-1.000 20.000 1,-19.000 0.000-225,19.000 20.000-128,1.000 0.000-993,-2.000 0.000-2178,1.000 20.000-5798</inkml:trace>
  <inkml:trace contextRef="#ctx0" brushRef="#br3">14311.000 11168.000 128,'0.000'0.000'1569,"0.000"0.000"449,0.000 0.000 224,0.000 0.000-384,0.000 0.000-449,0.000-20.000-63,0.000 20.000-289,0.000 0.000-65,0.000 0.000-255,0.000 0.000-288,0.000 0.000-1,0.000 0.000-256,0.000 0.000-128,0.000 0.000-32,0.000 0.000 96,0.000 0.000-96,0.000 0.000 32,0.000 20.000 33,20.000-20.000-1,-20.000 0.000 0,0.000 20.000 0,0.000-20.000 0,0.000 0.000-96,21.000 0.000 96,-21.000 19.000-32,20.000-19.000-32,-2.000 0.000 32,2.000 20.000-32,1.000-20.000 0,-1.000 0.000-32,0.000 0.000 0,0.000 0.000 32,-1.000 20.000 0,21.000-20.000-64,-20.000 0.000 64,19.000 0.000-32,-19.000 0.000 0,20.000 0.000 32,-1.000 0.000-32,-19.000 0.000 0,21.000 0.000-32,-3.000 20.000 32,-18.000-20.000 0,21.000 0.000 0,-21.000 0.000 0,19.000 0.000 0,-19.000 0.000 0,20.000 0.000 0,-1.000 0.000 32,1.000 0.000 0,-1.000 0.000-32,1.000 0.000 0,1.000 0.000 0,-23.000 20.000 32,22.000-20.000-64,1.000 0.000 0,-2.000 0.000 0,1.000 0.000 32,0.000 0.000 0,-1.000 0.000-96,1.000 0.000 32,-1.000 0.000 32,21.000 0.000 32,-21.000 0.000-64,2.000 0.000 32,-1.000 0.000 0,-1.000 0.000-32,1.000 0.000 128,-1.000 0.000-64,21.000 0.000 0,-21.000 0.000 32,1.000 0.000-32,19.000 0.000-32,2.000 0.000 32,-3.000-20.000 0,3.000 20.000 0,-2.000 0.000-64,1.000 0.000 64,-1.000 0.000 0,0.000 0.000 0,-19.000 0.000-32,19.000 0.000 32,2.000 0.000 32,-2.000 0.000-64,-19.000 0.000 64,19.000-20.000-32,-19.000 20.000-32,19.000 0.000 64,-18.000 0.000-64,-1.000 0.000 64,19.000-20.000-64,-19.000 20.000 32,19.000 0.000 32,-19.000 0.000-64,-1.000 0.000 128,1.000-20.000-96,-1.000 20.000 0,-19.000 0.000 32,21.000 0.000-32,-21.000 0.000-32,18.000 0.000 64,3.000 0.000-32,-2.000 0.000 0,-19.000 0.000 0,20.000 0.000 0,-1.000-19.000 0,1.000 19.000 0,0.000 0.000 0,-21.000 0.000 0,21.000 0.000 0,-20.000-20.000-32,19.000 20.000-32,2.000 0.000 32,-21.000 0.000 64,20.000-20.000-128,-1.000 20.000-32,1.000 0.000 0,-1.000 0.000 96,1.000-20.000 32,0.000 20.000-97,19.000 0.000 65,-18.000-20.000 0,-3.000 20.000-32,3.000 0.000 0,-3.000-20.000 32,3.000 20.000-32,-1.000-19.000 64,-1.000 19.000 0,1.000 0.000 0,19.000-21.000 32,2.000 21.000-96,-23.000-20.000 96,23.000 20.000-64,-2.000 0.000 32,-19.000-19.000 32,19.000 19.000-32,1.000 0.000 0,-1.000-21.000 0,-18.000 21.000-32,17.000 0.000 64,1.000 0.000-32,2.000-19.000 0,-2.000 19.000 32,1.000 0.000 0,-1.000 0.000 96,0.000-20.000-64,2.000 20.000 1,-3.000 0.000 31,-17.000 0.000-32,18.000-20.000-64,1.000 20.000-32,-21.000 0.000 64,21.000 0.000-32,-21.000 0.000 0,22.000 0.000 32,-3.000 0.000 0,-17.000 0.000-32,18.000-20.000 64,-19.000 20.000-32,-1.000 0.000 32,-19.000 0.000-32,0.000 0.000 192,-20.000 0.000-96,20.000 0.000-128,0.000 0.000 64,-20.000 0.000-64,19.000 0.000 0,1.000 0.000-32,-20.000 0.000 0,20.000 0.000 0,0.000 0.000 32,-20.000 0.000 0,21.000 0.000-32,-21.000 0.000 0,0.000 0.000 32,0.000 0.000 0,20.000 0.000 64,-20.000 0.000-64,0.000 0.000 0,0.000 0.000 0,0.000 0.000-96,0.000 0.000 64,0.000 20.000 0,0.000-20.000 32,0.000 0.000 0,0.000 0.000-32,-20.000 0.000 32,20.000 0.000-32,0.000 20.000 32,0.000-20.000 32,0.000 20.000-32,-21.000-20.000 0,21.000 19.000 0,0.000-19.000 32,0.000 21.000-32,0.000-21.000 0,0.000 19.000 32,0.000 1.000 0,0.000-20.000-64,0.000 0.000 32,0.000 21.000 32,0.000-21.000-32,0.000 19.000 0,0.000-19.000 0,0.000 0.000 0,0.000 20.000 0,0.000-20.000 32,0.000 0.000-32,0.000 0.000 0,0.000 0.000 32,0.000 20.000-32,0.000-20.000-32,0.000 0.000 0,0.000 0.000 32,0.000 0.000-128,0.000 0.000-384,0.000 0.000-513,0.000 0.000-1154,0.000 0.000-1760</inkml:trace>
  <inkml:trace contextRef="#ctx0" brushRef="#br3">19989.000 11048.000 5797,'20.000'0.000'1153,"-20.000"0.000"-961,0.000 0.000 1794,20.000 21.000-128,-20.000-21.000-769,20.000 19.000-801,-20.000 1.000-224,20.000 0.000 128,-1.000 0.000 33,1.000 0.000-33,-20.000 0.000-160,20.000-1.000 0,0.000 1.000 0,-20.000 0.000 32,20.000-20.000 32,-20.000 20.000 96,19.000-20.000 97,1.000 0.000 319,-20.000 0.000 129,20.000-20.000-97,0.000 20.000-223,1.000-20.000-97,-1.000 0.000 161,-2.000 1.000-193,3.000-1.000 0,19.000 0.000-160,-20.000 0.000-96,-20.000 0.000-64,19.000 20.000-256,-19.000-20.000-1057,0.000 20.000-2531,0.000-19.000-8294</inkml:trace>
  <inkml:trace contextRef="#ctx0" brushRef="#br3">18044.000 12360.000 2466,'-20.000'0.000'833,"0.000"0.000"-545,20.000-21.000 1345,0.000 21.000 129,-20.000 0.000-769,20.000 0.000-288,0.000 0.000-257,0.000 0.000 1,0.000 0.000 31,0.000 0.000 129,-20.000 21.000 95,20.000-21.000-159,0.000 0.000 159,0.000 0.000-63,0.000 0.000-225,0.000 0.000 65,20.000-21.000-97,0.000 21.000-127,0.000 0.000-193,19.000 0.000 0,1.000 0.000-32,19.000 0.000-32,-18.000 0.000 0,17.000 0.000 0,3.000 0.000-32,18.000 0.000 0,0.000 0.000-129,0.000 0.000-31,22.000-20.000 128,-2.000 20.000 0,0.000 20.000 32,19.000-20.000 32,-19.000 0.000 64,21.000 0.000-32,-1.000 0.000 32,-20.000 0.000 32,21.000 0.000-64,-21.000-20.000 193,0.000 20.000-65,0.000 0.000-32,1.000 0.000 0,19.000 0.000 96,-20.000 0.000-64,41.000 0.000-96,-22.000 0.000 0,1.000 0.000 33,0.000 0.000 31,1.000-19.000 192,-1.000 19.000 64,-20.000 0.000 129,21.000-20.000-225,-41.000 20.000 0,20.000 0.000-127,-20.000-20.000 95,0.000 20.000-128,-18.000-20.000-128,-3.000 0.000 64,-17.000 0.000-32,-2.000 20.000 0,1.000-19.000-96,-1.000 19.000 64,-19.000-20.000 96,0.000 20.000-64,0.000 0.000 64,-20.000 0.000-64,20.000-20.000 32,-20.000 20.000-32,19.000 0.000-128,-19.000 0.000 160,20.000 0.000-64,-20.000 0.000-64,0.000 0.000 32,0.000 0.000-64,0.000 0.000-128,0.000 0.000-128,0.000 0.000-1,0.000 0.000 33,0.000 0.000 128,0.000 0.000 128,0.000 0.000 96,0.000 0.000 32,0.000 0.000 0,0.000 0.000-64,0.000-20.000 32,0.000 20.000-32,0.000 0.000 0,0.000-20.000 0,0.000 20.000 0,0.000-20.000 0,0.000 20.000 0,0.000-19.000 96,0.000-1.000-96,20.000 0.000 0,-20.000 0.000 64,0.000 0.000-32,20.000-20.000 32,-20.000 0.000-128,20.000 1.000 448,-20.000-21.000-384,0.000 1.000 32,21.000-1.000-32,-21.000 1.000-32,0.000-1.000 128,18.000 0.000-128,-18.000 1.000 0,0.000 19.000 0,0.000 0.000 64,20.000 0.000 0,-20.000 20.000-96,0.000-19.000 96,21.000 19.000 32,-21.000 0.000-31,0.000 0.000 31,20.000 1.000-64,-20.000-1.000 96,0.000 0.000-32,0.000 0.000 64,0.000 0.000-128,0.000 0.000-160,0.000 1.000 192,-20.000-2.000-64,20.000 1.000 32,0.000 20.000-96,0.000 0.000 160,0.000 0.000-128,-21.000-19.000 32,21.000 19.000 96,0.000 0.000-225,-20.000 0.000 161,2.000 0.000 0,-23.000 0.000-288,1.000 0.000 96,1.000 0.000 0,-1.000 0.000 0,0.000 19.000-65,-19.000-19.000 1,0.000 0.000-32,-22.000 0.000 0,22.000 0.000 31,-20.000 20.000 97,0.000-20.000 0,-1.000 0.000 64,21.000 21.000 32,0.000-21.000 64,-2.000 0.000 64,2.000 0.000-128,-1.000 0.000 64,1.000 0.000 0,-20.000 0.000 64,18.000-21.000-128,-18.000 21.000 64,-20.000 0.000-32,20.000 0.000 32,0.000-20.000 32,-20.000 20.000-128,18.000 0.000 64,2.000 0.000 0,20.000 0.000 0,-21.000 0.000 32,0.000 0.000 0,22.000 0.000 0,-3.000 0.000 0,2.000 20.000 0,19.000-20.000 0,-19.000 0.000 0,19.000 21.000 0,-19.000-21.000 0,0.000 19.000 0,-2.000-19.000 0,2.000 20.000 0,-1.000-20.000 0,-19.000 0.000 0,0.000 20.000 0,0.000-20.000 0,-2.000 0.000 0,22.000 20.000 0,-20.000-20.000 0,19.000 0.000 0,1.000 20.000 0,0.000-20.000 0,19.000 0.000 32,-21.000 0.000-64,2.000 20.000 32,19.000-20.000 32,1.000 0.000-32,-1.000 19.000-32,1.000-19.000 32,-21.000 0.000 0,21.000 0.000 0,-1.000 20.000 0,-1.000-20.000 0,-18.000 0.000 0,0.000 20.000 0,-1.000-20.000 32,1.000 0.000-64,19.000 0.000 64,1.000 0.000 0,-21.000 20.000-32,39.000-20.000 0,-17.000 0.000 32,17.000 0.000-32,1.000 0.000 0,20.000 0.000 0,0.000 0.000 32,0.000 0.000 32,0.000 0.000 32,0.000 0.000 0,0.000 0.000 96,0.000 0.000-32,0.000 0.000-95,0.000 0.000-33,0.000 0.000 0,0.000 0.000-32,0.000 0.000 0,0.000 0.000 0,0.000 0.000 0,0.000 0.000 32,20.000 0.000-32,-20.000 20.000-32,0.000-20.000 32,21.000 19.000 0,-21.000 1.000 32,18.000 20.000-64,-18.000-20.000 32,20.000 19.000-32,-20.000 1.000 0,21.000 21.000 64,-21.000-2.000-97,0.000 1.000 65,0.000-1.000 0,20.000 20.000-32,-20.000-19.000-64,0.000-1.000-32,20.000 0.000 64,-20.000-18.000 96,20.000 19.000-192,-20.000-21.000-32,19.000 1.000-225,-19.000-20.000-63,20.000 19.000-481,-20.000-39.000-1537,20.000 20.000-4741</inkml:trace>
  <inkml:trace contextRef="#ctx0" brushRef="#br3">13538.000 12042.000 8327,'-21.000'-20.000'-32,"42.000"20.000"-1697,-1.000 0.000 1953,18.000 0.000 705,3.000 0.000-353,18.000-20.000-512,40.000 20.000 0,-18.000 0.000-31,36.000 0.000-1,3.000-20.000 224,19.000 20.000 160,-1.000-21.000-31,2.000 21.000-129,-1.000 0.000 96,-1.000 0.000 32,-18.000-19.000-31,-1.000 19.000 159,-20.000 0.000 385,-20.000 0.000-96,-38.000 0.000-865,-21.000 0.000-256,-20.000 0.000-193,-20.000 0.000 1,-1.000 19.000-481,-19.000-19.000-64,1.000 0.000 448,-21.000 0.000 289,1.000 0.000 128,0.000 0.000-385,-21.000 0.000 481,0.000 0.000 416,1.000 0.000-31,-20.000 0.000 191,20.000 0.000-256,-40.000 0.000 32,20.000 0.000 161,-1.000 0.000-161,-19.000 0.000-64,20.000 0.000 257,-1.000 0.000-33,42.000 0.000-128,17.000 21.000-95,1.000-21.000-97,40.000 0.000-225,20.000 0.000 33,20.000 0.000 128,19.000 0.000 0,41.000 0.000-64,-1.000 0.000-192,20.000 0.000-288,21.000 0.000-97,-2.000 0.000 353,-19.000 0.000 256,21.000 0.000 32,-21.000 0.000 544,-1.000-21.000 514,1.000 21.000 63,-40.000 0.000-225,-18.000 0.000-351,-21.000 0.000-481,-60.000 0.000-1281,-21.000 0.000-577,-58.000 21.000-1377,-20.000-21.000-1089,0.000 0.000 2915,-19.000 20.000 1601,-2.000-20.000 97,2.000 0.000 1729,-1.000 20.000 320,19.000-20.000-544,1.000 0.000-353,-1.000 0.000-191,21.000 20.000-802,40.000-20.000 33,19.000 0.000-385,21.000 0.000 128,19.000 0.000-320,19.000 0.000 320,41.000 0.000-288,19.000 0.000-96,21.000-20.000-32,19.000 20.000 321,0.000 0.000-386,-1.000 0.000 354,22.000 0.000-354,-21.000 0.000 354,1.000 0.000-322,-1.000 0.000 354,-20.000 0.000-161,-40.000 0.000 448,0.000 0.000-608,-59.000 0.000 64,-19.000 0.000-416,-41.000 0.000-321,-19.000 0.000-993,-41.000 20.000 33,-18.000-20.000 1568,-1.000 0.000 258,-1.000 0.000 95,2.000 0.000 160,-1.000 0.000 577,20.000 0.000-64,19.000 0.000-129,21.000 0.000-223,39.000 0.000-257,21.000 0.000 129,19.000 0.000 191,39.000-20.000-608,40.000 20.000 256,41.000 0.000-416,19.000-20.000 352,19.000 20.000-128,2.000-20.000-32,-2.000 20.000 0,20.000 0.000 96,-38.000 0.000 161,-21.000 0.000 159,-40.000 0.000-352,-38.000 0.000-352,-62.000 20.000-225,-39.000-20.000-576,-19.000 0.000-961,-40.000 0.000 1186,-19.000 0.000 896,18.000-20.000 352,-19.000 20.000 257,19.000 0.000-1,2.000 0.000-95,19.000 0.000 319,0.000 0.000-319,59.000-21.000-321,20.000 21.000-192,20.000 0.000-288,40.000 0.000 96,39.000 0.000 0,20.000 0.000-353,0.000 0.000-512,21.000 0.000-1601,-21.000 0.000-7047</inkml:trace>
  <inkml:trace contextRef="#ctx0" brushRef="#br3">2023.000 11486.000 3843,'0.000'-21.000'2210,"0.000"21.000"-1601,0.000 0.000-33,0.000 0.000 513,0.000-19.000-256,20.000 19.000-384,1.000 0.000-65,-1.000 0.000 96,39.000 0.000-63,-1.000 0.000-193,23.000 0.000-128,37.000-21.000-96,1.000 21.000 32,1.000-19.000-96,19.000 19.000 0,-1.000 0.000 32,-18.000 0.000 64,19.000 0.000 64,-40.000-20.000 128,1.000 20.000 385,-1.000 0.000-33,-40.000 0.000-191,-19.000 0.000-321,-20.000 0.000-224,-20.000 0.000-97,-20.000 20.000 257,-40.000-20.000-512,1.000 0.000 416,0.000 0.000 128,-41.000 0.000-32,1.000 0.000 64,0.000-20.000-64,-20.000 20.000 128,-1.000 0.000 128,-19.000-20.000 321,19.000 20.000 288,3.000 0.000-673,17.000 0.000-192,20.000 0.000 32,41.000 0.000 0,-1.000 0.000 0,40.000 0.000-192,0.000 0.000-705,40.000 0.000 897,-1.000 0.000 64,60.000-20.000-64,20.000 20.000-96,1.000 0.000 96,19.000 0.000-32,-1.000 0.000-32,2.000 20.000-192,-1.000-20.000 160,-1.000 0.000 128,-18.000 0.000 224,-21.000 20.000 193,-20.000-20.000-33,-19.000 0.000-224,-60.000 0.000-288,0.000 0.000-576,-60.000 0.000-161,-19.000 20.000-3523,-41.000-20.000-3844</inkml:trace>
  <inkml:trace contextRef="#ctx0" brushRef="#br3">2519.000 11425.000 9577,'-237.000'0.000'2786,"177.000"0.000"-3843,39.000 0.000-1505,3.000 0.000 3651,57.000-19.000-417,40.000 19.000-127,40.000-20.000-321,21.000 0.000-192,18.000 20.000 192,22.000 0.000 737,-2.000-20.000-288,0.000 20.000-129,-20.000 0.000-223,-38.000 0.000-385,-21.000 20.000-2787,-59.000-20.000-6758</inkml:trace>
  <inkml:trace contextRef="#ctx0" brushRef="#br3">13459.000 9299.000 6342,'-21.000'0.000'3203,"21.000"0.000"-3107,0.000 0.000 96,21.000 0.000 929,-3.000 0.000 352,43.000 0.000-352,-3.000 0.000-512,42.000 0.000-225,19.000-20.000-63,21.000 20.000-129,38.000 0.000-32,41.000 0.000 64,-1.000 0.000 96,19.000 0.000-31,22.000 0.000-129,19.000 20.000-32,-19.000 0.000-64,-22.000-20.000 96,-19.000 20.000 64,-19.000 0.000-63,-21.000-20.000-1,-38.000 0.000 64,-61.000 0.000-192,-19.000 0.000-416,-41.000 0.000-1282,-19.000 0.000-704,-39.000 0.000-3428</inkml:trace>
  <inkml:trace contextRef="#ctx0" brushRef="#br3">10321.000 9418.000 7943,'0.000'21.000'480,"0.000"-21.000"-191,-19.000 0.000 255,19.000 0.000 449,0.000 0.000 320,0.000 0.000-127,0.000 0.000-642,19.000-21.000-384,-19.000 21.000 64,0.000 0.000 65,20.000 0.000 31,0.000 0.000-32,0.000 0.000 193,0.000 0.000-97,0.000-20.000-32,-1.000 20.000-95,1.000 0.000-65,0.000 0.000-128,0.000-19.000-32,1.000 19.000-32,-3.000 0.000 32,2.000 0.000-96,21.000 0.000 64,-21.000 0.000 0,-2.000 0.000-32,3.000 0.000-32,-21.000 0.000 64,20.000 0.000 0,0.000 0.000 0,-20.000 0.000 0,20.000 0.000-64,-20.000 19.000 32,0.000-19.000 32,0.000 0.000-64,0.000 0.000 64,19.000 20.000 0,-19.000 1.000 0,0.000-21.000-64,0.000 19.000 64,0.000 1.000 96,0.000 0.000-128,20.000 20.000 32,-20.000-20.000 0,0.000 20.000-64,0.000 0.000 0,0.000-1.000 128,0.000 1.000-128,0.000 0.000 0,0.000-1.000-33,0.000-19.000 65,20.000 20.000 32,-20.000-1.000 0,0.000 1.000 0,20.000 0.000-32,-20.000 0.000 32,0.000 0.000-64,20.000-1.000 160,-20.000-18.000-96,0.000 38.000 0,0.000-19.000 0,0.000-1.000 0,0.000 1.000-64,0.000 0.000 64,-20.000-1.000 0,20.000 1.000 0,0.000 0.000 32,0.000 0.000 0,-20.000 19.000-32,20.000-18.000 129,0.000 18.000-129,-20.000 1.000 64,20.000-1.000 64,0.000 1.000-128,0.000-1.000 0,0.000 1.000 32,0.000 0.000 0,0.000 19.000 32,0.000 1.000 32,0.000-21.000-64,0.000 20.000 64,20.000-19.000-96,-20.000 20.000 0,0.000-21.000 0,20.000 21.000 0,-20.000-20.000 32,0.000 19.000-32,0.000-20.000-32,0.000 21.000 96,20.000-1.000 32,-20.000 1.000-64,0.000-21.000 64,19.000 21.000-64,-19.000-21.000 0,20.000 1.000 161,0.000-1.000-33,-20.000 1.000-96,20.000-21.000 0,-20.000 2.000-32,20.000-2.000 0,-20.000 1.000 0,19.000 0.000 0,-19.000 19.000-32,20.000-19.000 0,0.000 20.000 96,-20.000 0.000 0,21.000-21.000-32,-1.000 21.000-64,-20.000-20.000-192,18.000-1.000 384,-18.000 21.000-256,20.000-20.000 128,-20.000-1.000-64,21.000 1.000 0,-1.000 0.000 0,-20.000-20.000 0,20.000 19.000 0,-1.000-18.000 64,1.000-2.000-96,-20.000 1.000 32,20.000 0.000 64,-20.000-20.000-128,20.000 19.000 128,-20.000-19.000-64,20.000 0.000 32,-20.000 0.000 64,0.000 0.000 0,0.000 0.000-96,0.000 0.000-32,-20.000 0.000 0,0.000 0.000 0,0.000 0.000 32,0.000 0.000 96,-19.000 0.000-128,19.000 0.000 32,-21.000 0.000 32,-18.000 0.000-64,19.000 0.000 97,-19.000 0.000-1,0.000 0.000-225,-1.000 0.000-31,-19.000 0.000 128,20.000 0.000 0,-22.000 0.000-1025,22.000 21.000-1057,-20.000-21.000-2787</inkml:trace>
  <inkml:trace contextRef="#ctx0" brushRef="#br3">10122.000 9478.000 512,'-18.000'0.000'1634,"18.000"0.000"191,0.000 0.000 353,0.000 0.000-64,0.000 0.000-256,0.000 0.000-737,0.000 0.000-224,0.000 0.000-192,18.000 0.000-33,2.000 0.000-351,21.000-20.000-65,-3.000 20.000-32,3.000 0.000-128,-1.000-19.000-192,-1.000 19.000-448,1.000 0.000-930,-20.000 0.000-3587</inkml:trace>
  <inkml:trace contextRef="#ctx0" brushRef="#br3">18381.000 8306.000 5349,'20.000'-20.000'1761,"-20.000"20.000"-1440,0.000 0.000 543,0.000 0.000 1,0.000 0.000 128,-20.000 0.000-192,20.000 20.000-225,0.000-20.000-63,-20.000 39.000 95,1.000-19.000 33,-1.000 40.000-225,0.000-21.000-191,-21.000 41.000-193,3.000-20.000 32,-3.000 20.000-224,3.000-21.000-97,17.000 1.000-95,-19.000-1.000 128,20.000-19.000 160,1.000-1.000 0,-1.000 1.000-321,0.000-20.000-672,0.000 0.000-864,20.000 0.000-1379</inkml:trace>
  <inkml:trace contextRef="#ctx0" brushRef="#br3">17865.000 8703.000 10634,'-19.000'40.000'0,"19.000"-20.000"0,0.000 0.000-64,0.000 19.000 96,0.000-19.000 0,-20.000 20.000 0,20.000 19.000 0,-20.000-19.000-32,20.000 20.000 0,-20.000-1.000 32,-1.000-19.000-32,21.000 0.000 0,21.000-20.000 96,-1.000-20.000 833,20.000 0.000 256,19.000-20.000-513,0.000 0.000-415,21.000 0.000-65,-1.000-20.000-128,21.000 1.000-96,-21.000 19.000-160,-20.000 0.000-513,1.000 0.000-1793,-21.000 20.000-5254</inkml:trace>
  <inkml:trace contextRef="#ctx0" brushRef="#br3">7166.000 13253.000 10249,'0.000'41.000'96,"0.000"-41.000"-96,-20.000 0.000 96,20.000 19.000 737,0.000 1.000 0,0.000 0.000 64,0.000 20.000-225,-21.000 20.000-159,21.000-1.000 63,0.000 1.000 1,0.000 19.000-225,0.000-19.000-191,0.000 19.000-97,0.000-20.000-64,21.000 1.000-129,-21.000-20.000-255,20.000 0.000-289,-2.000 0.000-384,2.000-20.000-736,1.000-20.000-1218,-21.000 0.000-1890</inkml:trace>
  <inkml:trace contextRef="#ctx0" brushRef="#br3">6787.000 13631.000 13004,'-20.000'60.000'-577,"20.000"-40.000"65,0.000-1.000-161,20.000-19.000 801,1.000-19.000-32,19.000-21.000 65,-1.000 0.000 63,1.000 1.000-96,-20.000-21.000-64,19.000 0.000 0,1.000 1.000 64,-20.000-1.000-96,19.000-20.000-32,-19.000 21.000 32,0.000-1.000-32,1.000 1.000 0,-1.000 19.000 128,-20.000 0.000 289,18.000 20.000-417,-18.000 20.000 96,0.000 0.000 64,20.000 40.000 192,-20.000 0.000-160,21.000 0.000-128,19.000 39.000 33,-22.000-20.000-33,23.000 1.000-64,-1.000 20.000-96,-1.000-20.000-673,1.000-21.000-1505,-1.000 1.000-4485</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2: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00ff"/>
    </inkml:brush>
  </inkml:definitions>
  <inkml:trace contextRef="#ctx0" brushRef="#br0">7741.000 5623.000 1793,'20.000'-20.000'1890,"-20.000"1.000"-32,-20.000 19.000 0,20.000-20.000-353,0.000 20.000 0,0.000-20.000-320,-20.000 20.000 193,20.000 0.000-738,-20.000-20.000-287,-1.000 20.000-33,21.000 0.000-128,-18.000 0.000-224,-23.000 0.000 64,21.000 0.000-96,-18.000 20.000 32,-3.000-20.000 0,1.000 20.000 0,1.000 19.000 0,-1.000-19.000 0,1.000 20.000-32,-1.000 0.000 64,20.000 19.000 0,-19.000-18.000-32,39.000-2.000-32,0.000 21.000 64,0.000-21.000-64,0.000 21.000 64,18.000-1.000-64,23.000-19.000 128,-1.000 20.000-128,-1.000-20.000 64,1.000-1.000 64,19.000 1.000 0,2.000-20.000-64,-3.000 0.000 32,1.000-20.000 0,2.000 0.000 96,-2.000 0.000-32,1.000-20.000 192,-1.000-19.000 1,2.000-2.000-129,-23.000 1.000-32,3.000 1.000 64,-21.000-21.000-96,-2.000 1.000 0,-18.000-1.000-64,0.000-19.000-64,-18.000 19.000 32,-2.000-20.000 0,-21.000 41.000 128,3.000-1.000 97,-3.000 0.000-129,-18.000 20.000-96,-1.000 20.000-32,1.000 0.000-193,19.000 0.000-864,-1.000 40.000-1697,23.000-20.000-3140</inkml:trace>
  <inkml:trace contextRef="#ctx0" brushRef="#br0">7482.000 6577.000 704,'0.000'0.000'4100,"0.000"0.000"-3587,0.000 0.000 608,0.000 0.000 929,0.000 0.000-609,0.000 0.000-865,0.000 0.000-127,0.000 20.000 288,0.000-20.000 191,-19.000 40.000-255,19.000-21.000-64,-40.000 42.000-129,20.000-2.000 1,-39.000 20.000 31,19.000 21.000-64,-19.000-1.000-63,-2.000 20.000-97,2.000-20.000-96,0.000 20.000 0,19.000-39.000-63,-20.000 0.000-65,21.000-2.000-32,-1.000-17.000 0,1.000-21.000-96,19.000-1.000-257,20.000-19.000-447,0.000-20.000-834,0.000 0.000-1601,0.000 0.000-801</inkml:trace>
  <inkml:trace contextRef="#ctx0" brushRef="#br0">7125.000 6677.000 11242,'0.000'0.000'288,"0.000"-21.000"-352,21.000 21.000 1602,17.000 0.000-353,3.000-19.000-705,17.000 19.000-127,3.000-19.000 127,-2.000 19.000-160,1.000-21.000-31,-1.000 21.000-193,-18.000-20.000-32,-23.000 20.000-128,2.000 0.000-64,0.000 20.000 96,-20.000 1.000 96,-20.000-2.000 96,20.000 21.000-32,-20.000 0.000 32,2.000-1.000-32,-3.000 21.000-96,21.000-21.000-96,-20.000 21.000-704,20.000-20.000-834,0.000 19.000-2370,0.000-19.000-6340</inkml:trace>
  <inkml:trace contextRef="#ctx0" brushRef="#br0">4941.000 8107.000 5220,'0.000'-20.000'897,"0.000"20.000"320,0.000 0.000-480,0.000 0.000 224,0.000 20.000 833,20.000 20.000-97,-20.000-1.000-608,20.000 1.000 64,-20.000 40.000-416,0.000-21.000-256,20.000 1.000-161,-20.000 20.000-224,0.000-21.000-64,0.000-19.000-32,0.000 0.000-64,0.000 0.000-384,21.000-21.000-802,-21.000 1.000-1632,18.000-20.000-2852</inkml:trace>
  <inkml:trace contextRef="#ctx0" brushRef="#br0">5239.000 8524.000 13837,'20.000'0.000'1025,"-20.000"0.000"-1025,20.000 20.000 192,0.000-20.000 288,19.000-20.000 449,-19.000 20.000-513,20.000-19.000-319,-20.000-22.000-65,1.000 22.000-96,-3.000-21.000-1,2.000 0.000 1,-20.000 20.000-384,0.000-19.000-129,-20.000 19.000 193,2.000 0.000 128,-23.000 20.000 128,21.000 0.000-32,-20.000 20.000 63,1.000 0.000 194,-1.000 19.000 543,20.000 2.000-416,20.000-2.000 193,0.000 0.000-193,0.000 2.000-192,40.000-2.000 0,0.000-19.000-256,-1.000 0.000-289,21.000 0.000-736,-1.000-20.000-769,-18.000 0.000-416,18.000 0.000-2883</inkml:trace>
  <inkml:trace contextRef="#ctx0" brushRef="#br0">5696.000 8405.000 7847,'-40.000'20.000'2306,"1.000"0.000"-2338,19.000-1.000 64,20.000 22.000 1025,-20.000-22.000 192,20.000 1.000-896,0.000 0.000-193,20.000 20.000-352,0.000-40.000 224,19.000 19.000-32,1.000-19.000 0,-20.000 0.000-257,19.000 0.000 225,-19.000-19.000-32,20.000-1.000-256,-20.000 0.000-128,-20.000 0.000-161,0.000-19.000-448,0.000 19.000-96,0.000-1.000-160,0.000-18.000 96,-20.000 39.000-1378,20.000 0.000 1730,0.000 0.000 865,-20.000 20.000 545,20.000-1.000-193,0.000 2.000 161,0.000-1.000-161,20.000-1.000-32,0.000 1.000-192,-1.000 0.000-192,1.000-20.000 64,0.000 0.000 289,-20.000 0.000 896,21.000 0.000-96,-1.000-20.000-481,-20.000 0.000-223,0.000-19.000-289,0.000 18.000 352,0.000-18.000-96,0.000 19.000-319,0.000-20.000-66,0.000 20.000-95,0.000 1.000 96,18.000-1.000-32,2.000 20.000 32,-20.000-20.000-128,21.000 20.000-705,-1.000 20.000-2754</inkml:trace>
  <inkml:trace contextRef="#ctx0" brushRef="#br0">6192.000 8464.000 8872,'-20.000'41.000'384,"20.000"-22.000"-512,0.000 1.000 480,0.000-20.000 1314,-20.000 0.000-673,20.000 0.000-352,0.000 0.000 223,0.000 0.000-639,0.000-20.000-225,0.000-19.000-64,0.000 18.000 32,0.000-18.000-33,20.000 0.000-63,-20.000 18.000-160,20.000 1.000 96,0.000 1.000 64,-20.000-1.000 160,20.000 20.000 128,1.000 20.000 64,-3.000-20.000 96,-18.000 39.000 33,20.000-18.000-193,0.000-2.000-96,-20.000 1.000-64,21.000 0.000-32,-21.000-1.000-641,20.000 2.000-768,-20.000-1.000-833,0.000-1.000-1442</inkml:trace>
  <inkml:trace contextRef="#ctx0" brushRef="#br0">6510.000 8365.000 9673,'0.000'40.000'96,"0.000"0.000"320,0.000-21.000 1442,0.000 2.000-1057,20.000-1.000-833,-20.000-1.000-481,0.000 1.000-192,20.000 0.000-544,-20.000-20.000-833,0.000 20.000-2530</inkml:trace>
  <inkml:trace contextRef="#ctx0" brushRef="#br0">6510.000 8087.000 9737,'20.000'20.000'-2723,"-20.000"-20.000"-2818</inkml:trace>
  <inkml:trace contextRef="#ctx0" brushRef="#br0">6728.000 8425.000 1057,'21.000'-60.000'288,"-21.000"40.000"1986,0.000 1.000 577,18.000 19.000-1058,-18.000 0.000-800,0.000 0.000-448,20.000 0.000 63,-20.000 19.000-191,21.000 1.000-193,-21.000 1.000-128,20.000-2.000-96,0.000 1.000-96,-2.000 0.000-320,3.000-1.000-225,-1.000-19.000 225,0.000 0.000 191,19.000 0.000-191,-19.000 0.000-481,0.000-19.000 160,0.000-1.000 641,0.000 0.000 128,0.000 1.000 161,-20.000-2.000 607,0.000 21.000 321,0.000-20.000 0,-20.000 20.000-608,0.000 0.000-417,0.000 20.000-128,0.000 1.000-32,0.000-2.000 32,20.000 1.000-96,0.000 0.000 32,0.000-1.000 0,0.000-19.000 64,20.000 21.000-33,0.000-21.000 98,0.000 0.000 127,0.000-21.000 64,0.000 21.000 64,-1.000-19.000 32,1.000-1.000-31,0.000 0.000-161,1.000 1.000-64,-21.000 19.000-64,0.000-21.000-160,20.000 21.000-353,-20.000 0.000-191,0.000 0.000 575,18.000 21.000 162,-18.000-2.000 127,20.000 21.000 352,-20.000 0.000-63,21.000 19.000-193,-1.000-19.000 0,0.000-1.000 353,-2.000 1.000-161,-18.000 20.000-192,21.000-20.000 33,-21.000-20.000 191,0.000 19.000 193,0.000-19.000 95,-21.000 0.000 1,3.000 0.000-224,-22.000 0.000-193,19.000-20.000-192,-37.000 0.000-128,17.000 0.000-96,2.000 0.000-192,-21.000-20.000-705,20.000 20.000-705,-19.000-20.000-1857,18.000 20.000-2467</inkml:trace>
  <inkml:trace contextRef="#ctx0" brushRef="#br0">5239.000 9180.000 9833,'0.000'60.000'224,"20.000"-21.000"-128,-20.000 1.000-96,0.000 0.000 128,0.000-1.000 353,0.000-39.000 319,0.000 20.000-319,20.000-20.000 160,-20.000 0.000 928,0.000-20.000-960,0.000 1.000-417,0.000-21.000-96,0.000 0.000-96,0.000 1.000 32,0.000-1.000-64,0.000 0.000-64,20.000 0.000 0,0.000 21.000 0,19.000-2.000 96,-19.000 2.000-97,20.000-1.000-895,-1.000 20.000-1987,-19.000 0.000-3043</inkml:trace>
  <inkml:trace contextRef="#ctx0" brushRef="#br0">5775.000 9140.000 12940,'-39.000'20.000'352,"19.000"0.000"-608,-20.000 0.000 256,20.000 20.000 352,1.000-1.000 449,-1.000-19.000-737,20.000 0.000-448,0.000 0.000-97,0.000 0.000 321,20.000-20.000 32,-1.000 0.000-160,21.000 0.000-257,-20.000-40.000 321,19.000 20.000 192,-19.000 0.000 64,-20.000-19.000 64,20.000 19.000-128,-20.000-20.000 384,0.000 20.000 1,0.000 20.000 447,0.000-20.000 33,0.000 20.000-64,0.000 20.000-641,0.000-20.000-160,0.000 20.000 256,0.000 20.000-128,0.000-20.000-160,20.000 19.000-801,19.000-19.000-320,1.000 0.000-897,-19.000-20.000-1057,17.000 0.000-4644</inkml:trace>
  <inkml:trace contextRef="#ctx0" brushRef="#br0">5994.000 9100.000 15502,'0.000'0.000'417,"0.000"0.000"-610,20.000-19.000 770,0.000 19.000 512,19.000-20.000-448,-19.000 20.000-673,20.000-20.000-225,-1.000 20.000-159,-19.000 0.000-673,0.000 0.000-1538,0.000 0.000-2305</inkml:trace>
  <inkml:trace contextRef="#ctx0" brushRef="#br0">6093.000 8882.000 8359,'0.000'59.000'4196,"0.000"-19.000"-3843,0.000 0.000 704,0.000 0.000 800,0.000 20.000-575,0.000 19.000-1026,0.000-19.000-288,20.000-1.000-417,-20.000-19.000-191,20.000-1.000-385,-1.000-19.000-1473,1.000 1.000-1538</inkml:trace>
  <inkml:trace contextRef="#ctx0" brushRef="#br0">6332.000 9260.000 12619,'20.000'19.000'1602,"-2.000"-19.000"-1634,3.000 0.000 352,-1.000 0.000 897,20.000 0.000-31,-21.000-19.000-738,21.000-1.000-320,0.000 20.000 96,-21.000-20.000-32,1.000 0.000-127,-20.000 0.000-194,0.000 20.000-255,-20.000-20.000-289,1.000 20.000-127,-21.000 0.000 543,20.000 0.000 225,-19.000 20.000 96,19.000 0.000 129,0.000 0.000 63,0.000 0.000 96,20.000 0.000 129,20.000-1.000-65,0.000 1.000-256,0.000 0.000-32,19.000-20.000-32,21.000 0.000-192,-21.000 0.000-64,1.000-20.000-416,-20.000 20.000-898,-1.000-20.000-2530</inkml:trace>
  <inkml:trace contextRef="#ctx0" brushRef="#br0">5953.000 8365.000 1473,'0.000'0.000'1281,"0.000"0.000"641,0.000 21.000 544,0.000-21.000-384,0.000 19.000-961,0.000 21.000-160,0.000-21.000-128,20.000 22.000-673,-20.000-22.000-160,21.000 1.000-544,-1.000 20.000-1122,0.000-20.000-1281</inkml:trace>
  <inkml:trace contextRef="#ctx0" brushRef="#br0">3572.000 6656.000 10153,'-20.000'21.000'833,"20.000"-21.000"-1089,20.000 19.000 416,-20.000-19.000 480,39.000 0.000 546,1.000 21.000-514,19.000-21.000-416,1.000 0.000-224,-1.000 0.000-64,2.000-21.000-416,-2.000 21.000-545,1.000 0.000-1505,-21.000-19.000-4581</inkml:trace>
  <inkml:trace contextRef="#ctx0" brushRef="#br0">5656.000 6637.000 11530,'20.000'0.000'1474,"20.000"0.000"-770,-1.000 0.000 802,21.000 0.000 159,19.000 0.000-287,-20.000 0.000-674,22.000-19.000-543,-42.000 19.000-193,21.000 0.000-577,-21.000 0.000-1793,-19.000 0.000-5894</inkml:trace>
  <inkml:trace contextRef="#ctx0" brushRef="#br1">8059.000 5067.000 6534,'0.000'0.000'192,"0.000"0.000"384,0.000-20.000 962,0.000 20.000-257,-20.000 0.000-576,20.000-20.000 320,0.000 20.000 96,0.000 0.000-224,0.000 0.000-193,0.000-20.000-31,0.000 20.000-225,0.000 0.000-320,0.000 0.000-95,0.000 0.000-162,0.000 20.000 1,0.000-20.000 64,0.000 20.000 96,0.000 0.000 32,0.000 0.000-32,0.000 19.000 32,0.000 1.000-32,0.000 1.000 32,0.000 18.000-31,0.000 1.000-33,0.000-2.000 64,-21.000 3.000-64,21.000-2.000 128,0.000 1.000-128,0.000 19.000 0,-20.000 1.000 32,20.000-20.000 64,0.000 18.000-64,0.000-18.000 32,0.000 0.000-32,0.000 19.000 160,0.000-19.000-160,0.000 20.000 32,0.000-20.000 32,0.000-1.000 32,0.000 20.000 33,0.000-19.000 31,0.000-1.000 32,20.000 1.000 32,-20.000 0.000-192,0.000-20.000-64,21.000 19.000 0,-21.000-19.000 96,20.000 0.000-160,-20.000-1.000 64,0.000 1.000 96,0.000-20.000-96,0.000 20.000 0,0.000-21.000 0,0.000 21.000 0,20.000-20.000 0,-20.000 0.000 0,0.000 0.000 32,0.000-20.000-64,0.000 19.000 32,0.000 2.000 0,18.000-21.000-128,-18.000 0.000 128,0.000 0.000 32,21.000 0.000 64,-21.000 0.000-96,20.000 0.000 32,0.000 0.000-96,0.000 0.000 0,-1.000 0.000-32,21.000 0.000 64,0.000 0.000-32,-21.000 0.000 64,21.000-21.000-32,19.000 21.000-32,-19.000 0.000 64,19.000 0.000 32,2.000 0.000 0,18.000 0.000 0,0.000 0.000-32,20.000 0.000 64,0.000 0.000-64,1.000 0.000 64,19.000 0.000-32,0.000 0.000 0,1.000 0.000 64,-1.000-19.000 97,0.000 19.000-33,19.000 0.000-128,-18.000 0.000 96,19.000 0.000-128,-1.000-20.000 32,2.000 20.000 64,-1.000 0.000-224,-1.000-20.000 128,2.000 20.000 32,-2.000 0.000-128,1.000 0.000 224,1.000-20.000-160,-2.000 20.000-32,1.000-20.000 96,-19.000 20.000 0,-1.000-20.000-32,-1.000 20.000 0,-19.000 0.000 0,0.000-19.000 32,2.000 19.000-32,-2.000 0.000-32,-19.000 0.000 32,-1.000-20.000 0,0.000 20.000 32,-19.000 0.000-32,-21.000 0.000-32,21.000 0.000 32,-21.000 0.000 32,-19.000 0.000-96,21.000 0.000 128,-23.000 0.000-32,2.000-20.000 0,-20.000 20.000 64,20.000 0.000 0,-20.000 0.000-64,0.000 0.000 96,0.000 0.000 0,0.000 0.000-63,0.000-20.000 63,0.000 0.000-128,0.000 20.000 64,0.000-20.000-32,0.000 1.000 0,0.000-21.000 32,-20.000 0.000-32,20.000 20.000 0,0.000-39.000-96,-20.000 19.000 192,20.000 0.000-192,0.000-20.000 32,0.000 1.000 64,0.000-1.000-96,0.000-20.000 32,0.000 21.000-32,0.000-20.000-32,0.000-1.000 64,0.000 0.000 0,0.000 1.000 32,-18.000 0.000-32,18.000 0.000 32,0.000-1.000 64,0.000 20.000 0,-21.000 0.000 0,21.000 1.000-64,0.000 19.000 64,0.000-19.000-96,-20.000 19.000-32,20.000 0.000 0,0.000 1.000-32,0.000-21.000 192,0.000 20.000-289,20.000 21.000 322,-20.000-22.000-193,0.000 1.000-1,0.000 21.000 194,0.000-1.000-97,0.000 0.000 0,0.000 0.000-96,0.000 0.000 160,0.000 20.000 32,0.000-20.000 0,-20.000 20.000-288,20.000 0.000 64,-20.000-20.000 128,20.000 20.000-192,-20.000-19.000 63,1.000 19.000-287,-1.000-20.000 768,-20.000 20.000-832,1.000-20.000 736,-1.000 20.000-320,-19.000 0.000 32,-22.000 0.000 32,22.000 0.000-32,-40.000 0.000-96,20.000 20.000 96,-20.000-20.000-160,0.000 0.000 64,-1.000 20.000-352,1.000-20.000 672,-20.000 19.000-416,-1.000-19.000 95,1.000 20.000 65,0.000-20.000 64,-1.000 20.000-96,2.000-20.000 128,-1.000 20.000-31,20.000-20.000-1,0.000 0.000-321,-21.000 0.000 610,21.000 20.000-353,0.000-20.000 32,-21.000 0.000 32,21.000 0.000-64,0.000 0.000 0,0.000 0.000 64,20.000 0.000-32,-20.000 0.000-32,-1.000 0.000 128,21.000 0.000-128,-22.000-20.000 160,2.000 20.000 0,20.000 0.000-32,-20.000-20.000 0,20.000 20.000-64,0.000 0.000 32,-20.000-20.000 64,20.000 20.000-96,-2.000 0.000-192,2.000-20.000 448,0.000 20.000-256,0.000 0.000 32,-2.000 0.000-160,2.000 0.000 64,-20.000 0.000 0,20.000 20.000 32,0.000-20.000-32,0.000 0.000-64,18.000 20.000-256,2.000-20.000-481,19.000 20.000-1825,0.000-20.000-4806</inkml:trace>
  <inkml:trace contextRef="#ctx0" brushRef="#br1">10302.000 7312.000 9128,'19.000'-20.000'1474,"-19.000"20.000"-1058,0.000 0.000 1378,0.000 0.000-257,0.000 0.000-1153,0.000 20.000-191,-19.000 20.000 607,19.000 19.000-63,0.000 1.000-128,-20.000 20.000-193,20.000-2.000-288,0.000 3.000 128,0.000-2.000-192,0.000-19.000-31,0.000-1.000 31,0.000-19.000-64,20.000-1.000-225,-20.000-18.000-63,0.000-1.000-449,0.000-20.000-960,19.000 0.000-1666,-19.000 0.000-1890</inkml:trace>
  <inkml:trace contextRef="#ctx0" brushRef="#br1">10083.000 7570.000 3331,'-20.000'21.000'3139,"20.000"-21.000"-2050,-20.000 0.000 1057,20.000 0.000 96,0.000 0.000-481,0.000-21.000-800,20.000 2.000-576,0.000-2.000-65,1.000 1.000 32,17.000-19.000-127,3.000-1.000 31,-21.000 0.000-96,19.000 21.000-64,-19.000-21.000-64,20.000 20.000 0,-40.000 0.000-32,19.000 0.000 0,-19.000 20.000-32,0.000 0.000-96,0.000 0.000-160,20.000 20.000 352,-20.000 0.000 32,20.000 20.000 192,-20.000-1.000-224,20.000 1.000 160,20.000 0.000-224,-21.000-1.000-64,21.000-19.000-480,1.000 20.000-898,-23.000-40.000-3554</inkml:trace>
  <inkml:trace contextRef="#ctx0" brushRef="#br1">9508.000 8663.000 10153,'-20.000'-40.000'769,"0.000"40.000"-417,0.000-19.000 993,0.000 19.000-448,-1.000 0.000-288,3.000 0.000-353,-2.000 0.000-224,0.000 19.000 0,-21.000 2.000-32,23.000 19.000 32,18.000-1.000-64,-21.000 1.000 64,21.000 19.000-128,21.000-19.000 0,-3.000-20.000-32,23.000 0.000 128,-1.000 0.000 64,-1.000-20.000 256,1.000-20.000 385,19.000 0.000-225,-19.000-20.000-31,0.000-19.000-161,-21.000 19.000 64,21.000-19.000 1,-40.000 19.000-193,0.000-20.000-96,0.000-19.000 0,0.000 19.000 0,-20.000 1.000-96,-19.000-1.000 0,-1.000 0.000-64,20.000 20.000 224,-19.000 21.000-64,19.000 19.000-96,0.000 19.000 32,-20.000 1.000 64,40.000 40.000 256,-21.000-1.000 1,21.000 21.000-225,21.000-1.000-32,19.000-19.000 0,0.000 0.000-32,-1.000-1.000-128,21.000-19.000-128,-21.000 0.000-193,2.000-1.000 161,-3.000-19.000-256,3.000 0.000-834,-1.000-20.000-1344,-21.000 0.000-2371</inkml:trace>
  <inkml:trace contextRef="#ctx0" brushRef="#br1">9865.000 8684.000 11723,'-20.000'19.000'288,"20.000"1.000"-288,0.000 0.000 32,20.000-20.000 96,-20.000 20.000 417,20.000-20.000 31,0.000 0.000 1,-1.000-20.000 127,1.000 20.000-95,-20.000-20.000-225,0.000 0.000-192,0.000 1.000-192,0.000-2.000-128,0.000 2.000-128,-20.000-2.000-385,1.000 2.000-223,-1.000 19.000-193,-20.000 0.000 480,20.000 0.000 417,20.000 0.000 0,-19.000 19.000 0,19.000 2.000 128,0.000-2.000 224,0.000 21.000 0,39.000-20.000 96,-19.000 20.000-256,20.000-20.000 32,-1.000-20.000-32,-19.000 20.000 225,20.000-20.000 31,-21.000 0.000-32,1.000 0.000 96,0.000-20.000 97,0.000 20.000-193,1.000-20.000-192,-21.000 0.000 0,0.000 0.000-256,0.000 0.000-32,0.000 1.000 0,0.000-2.000 128,0.000 2.000 160,0.000 19.000-32,0.000-21.000-64,0.000 2.000 32,18.000 19.000 96,-18.000 0.000 128,20.000-20.000-96,0.000 20.000-64,1.000 0.000 32,17.000 0.000-96,-17.000 0.000-192,-1.000 0.000-1025,0.000 0.000-1570,0.000 0.000-2882</inkml:trace>
  <inkml:trace contextRef="#ctx0" brushRef="#br1">10321.000 8623.000 6950,'0.000'21.000'256,"0.000"-21.000"-224,20.000 19.000 257,-20.000 2.000 800,20.000 18.000 448,0.000-19.000-1345,-20.000 0.000-192,20.000 0.000 225,0.000 0.000 447,-1.000-20.000 1,1.000 0.000-353,-20.000 0.000-128,20.000 0.000-352,-20.000-20.000-833,0.000 0.000-1025,0.000 0.000-2690</inkml:trace>
  <inkml:trace contextRef="#ctx0" brushRef="#br1">10302.000 8445.000 8936,'-20.000'-20.000'2691,"20.000"20.000"-2307,0.000 0.000 1185,0.000 0.000 289,20.000-20.000-1409,-20.000 20.000-706,0.000 0.000-255,19.000 20.000-930,-19.000-20.000-1697,20.000 20.000-3619</inkml:trace>
  <inkml:trace contextRef="#ctx0" brushRef="#br1">10521.000 8564.000 10473,'18.000'40.000'673,"-18.000"-21.000"-321,20.000 2.000 385,1.000 19.000 288,-21.000-21.000-577,20.000 1.000-383,0.000 0.000 63,-2.000-20.000 64,3.000 0.000 192,-21.000 0.000 193,20.000 0.000-161,-20.000-20.000-64,0.000 20.000-63,0.000-39.000-1,0.000 18.000 64,0.000 2.000-95,-20.000-2.000-193,20.000 2.000 32,-21.000-1.000-32,21.000 20.000-32,0.000 0.000-160,21.000 0.000-32,-21.000 0.000 63,20.000 0.000 1,20.000 0.000 0,-21.000 0.000-96,21.000 0.000 96,0.000 0.000 96,-1.000 0.000 0,-19.000 0.000 0,20.000 0.000 64,-21.000 0.000-128,-19.000 0.000 0,0.000 0.000-64,0.000 0.000 32,-19.000 20.000-96,-1.000 20.000-1,0.000 0.000 129,20.000-21.000 32,-20.000 21.000-192,20.000 0.000-64,20.000-20.000 224,-20.000-20.000 32,20.000 19.000 32,0.000-19.000 0,-1.000-19.000-32,21.000-1.000 64,-19.000 0.000-32,-1.000-20.000 32,-2.000 20.000 32,-18.000-20.000-32,0.000 21.000 64,0.000-2.000-32,0.000 2.000 128,0.000-1.000 32,-18.000 20.000-95,18.000 0.000-129,0.000 0.000-33,-20.000 20.000 66,20.000-1.000-33,20.000 2.000 0,-20.000-2.000 0,18.000 2.000-33,2.000-2.000-95,1.000-19.000-416,-1.000 20.000-641,19.000-20.000-225,-19.000 0.000-415,0.000 0.000-1,-20.000-20.000-192,0.000 1.000 1057,0.000 19.000 833,0.000-21.000 256,0.000 2.000 289,0.000-2.000 960,-20.000 21.000 865,20.000-19.000-32,0.000 19.000-480,0.000 0.000-481,20.000-20.000-352,0.000 20.000-32,20.000 0.000-225,-1.000-20.000-127,1.000 0.000-225,-1.000 20.000-64,1.000-20.000-128,1.000 20.000-416,-23.000-19.000-161,3.000 19.000-287,-21.000 0.000-866,0.000-20.000-1633,-21.000 20.000-480,-17.000-21.000-1827</inkml:trace>
  <inkml:trace contextRef="#ctx0" brushRef="#br1">11254.000 8266.000 11050,'0.000'40.000'1762,"0.000"-20.000"-1634,20.000 19.000 1313,-20.000 1.000 449,20.000 0.000-577,-20.000 0.000-704,20.000-1.000-321,-20.000 1.000-224,21.000 19.000-64,-21.000-19.000-32,18.000 0.000-384,2.000 0.000-898,-20.000-20.000-1216,20.000 0.000-1506,1.000 0.000-1697</inkml:trace>
  <inkml:trace contextRef="#ctx0" brushRef="#br1">11552.000 8623.000 8167,'20.000'21.000'4452,"-20.000"-21.000"-4387,0.000 40.000 159,20.000-21.000 1249,-20.000 1.000-768,0.000 0.000-641,20.000 20.000-673,0.000-40.000-288,-1.000 20.000-384,1.000-1.000-1473,-20.000-19.000-3684</inkml:trace>
  <inkml:trace contextRef="#ctx0" brushRef="#br1">11632.000 8445.000 12619,'-20.000'-40.000'321,"20.000"21.000"-1314,-20.000 19.000 769,20.000-21.000 224,0.000 21.000-929,20.000 0.000-1377,-20.000-20.000-930,20.000 20.000-63</inkml:trace>
  <inkml:trace contextRef="#ctx0" brushRef="#br1">11691.000 8445.000 2306,'20.000'99.000'2466,"0.000"-59.000"-1345,-20.000-1.000 224,19.000 22.000 97,-19.000-22.000-962,20.000 21.000-480,0.000-40.000 0,-20.000 19.000 64,20.000-19.000 32,1.000-20.000 513,-3.000 0.000 512,2.000 0.000 256,1.000-20.000-832,-21.000 0.000-1,20.000 1.000-95,-20.000-21.000-161,20.000 20.000-256,-20.000-20.000-128,0.000 21.000 96,0.000-21.000-32,0.000 40.000-64,-20.000-21.000 0,20.000 21.000 96,0.000 0.000-128,0.000 0.000-97,0.000 21.000 193,20.000-21.000 32,-20.000 19.000-32,18.000-19.000 0,3.000 0.000 0,-1.000 21.000-448,0.000-21.000-545,-20.000 0.000-481,20.000 0.000-608,0.000 0.000-2530</inkml:trace>
  <inkml:trace contextRef="#ctx0" brushRef="#br1">12088.000 8703.000 3203,'20.000'0.000'2466,"0.000"0.000"-1185,-20.000 0.000 1249,20.000 0.000 1,-20.000 0.000-1026,19.000 0.000-704,1.000 0.000-256,0.000 0.000-1,1.000-19.000-288,-21.000 19.000-63,20.000-21.000-129,-20.000 21.000-96,0.000-19.000-65,0.000-2.000-95,0.000 21.000-160,-20.000-19.000 160,-1.000-1.000 64,1.000 20.000 64,0.000 0.000 96,-19.000 0.000-32,19.000 20.000 0,0.000-20.000-32,0.000 19.000 32,20.000 2.000 224,0.000 19.000 128,0.000-21.000 97,40.000 1.000 127,-20.000 20.000-63,39.000-20.000 63,-18.000 0.000-224,-3.000-1.000-127,3.000 1.000-129,-1.000-20.000 160,-1.000 20.000-320,-19.000-20.000 0,-20.000 0.000-256,20.000 0.000-449,-20.000-20.000-1505,-20.000 20.000-5958</inkml:trace>
  <inkml:trace contextRef="#ctx0" brushRef="#br1">1606.000 6040.000 13292,'-20.000'20.000'192,"20.000"-20.000"-320,0.000 0.000 352,0.000 20.000 513,40.000-20.000 544,1.000 20.000-416,18.000-20.000-352,20.000 0.000-257,20.000 0.000-32,20.000 0.000-128,21.000-20.000-96,-21.000 0.000 0,19.000 0.000-384,-39.000 1.000-481,-20.000-1.000-673,-38.000 0.000-832,-1.000 0.000-673,-21.000 0.000-3875</inkml:trace>
  <inkml:trace contextRef="#ctx0" brushRef="#br1">2262.000 5902.000 12684,'-20.000'19.000'256,"40.000"-19.000"-384,19.000 20.000 96,21.000 0.000 160,19.000-20.000 352,20.000 0.000 321,1.000 20.000-225,-21.000-20.000 97,0.000 20.000 96,1.000-20.000-289,-41.000 20.000-416,1.000-1.000-96,-40.000 1.000 96,0.000 0.000 97,-20.000 0.000-33,-18.000 20.000-609,-23.000-1.000-288,-18.000 1.000-576,0.000 20.000-2498</inkml:trace>
  <inkml:trace contextRef="#ctx0" brushRef="#br2">2122.000 10611.000 9320,'41.000'-19.000'4997,"-21.000"-2.000"-4997,-2.000 21.000 128,3.000 0.000 96,-1.000 40.000 481,0.000 0.000-192,-20.000 20.000-33,20.000-1.000-160,-1.000 20.000-31,-19.000 1.000-193,0.000 0.000 0,0.000-20.000 0,20.000-21.000-96,-20.000-19.000 32,0.000 0.000-32,0.000-20.000 256,0.000 0.000 513,0.000-40.000-609,0.000 1.000-256,0.000-2.000 32,0.000-38.000 64,0.000 39.000-64,0.000-20.000-257,20.000 1.000-95,-20.000 39.000 256,20.000 0.000-32,-20.000 0.000-64,20.000 20.000 31,-1.000 20.000 161,21.000 0.000 192,-20.000 0.000-64,1.000 0.000 65,-3.000 19.000-97,2.000-19.000 0,21.000 0.000 0,-21.000-20.000-32,-20.000 0.000 128,18.000 0.000 160,3.000-20.000-192,-1.000 0.000-96,0.000-19.000-96,0.000-1.000 96,-1.000 20.000 32,1.000 0.000 96,-20.000 1.000-32,0.000 19.000-96,0.000 0.000-160,20.000 0.000 192,-20.000 19.000 256,20.000 1.000-127,0.000 20.000 63,-20.000 0.000-224,19.000-1.000 64,1.000 1.000-256,0.000 0.000-353,-20.000-20.000-576,20.000-1.000-833,0.000-19.000-1857,-20.000 0.000-3749</inkml:trace>
  <inkml:trace contextRef="#ctx0" brushRef="#br2">3015.000 10770.000 15022,'41.000'40.000'800,"-41.000"-20.000"-800,20.000 19.000 129,-20.000-19.000-1,20.000 20.000-96,-20.000 0.000-385,19.000-21.000-1184,1.000 21.000-1314,0.000-40.000-640,0.000 0.000-2178</inkml:trace>
  <inkml:trace contextRef="#ctx0" brushRef="#br2">3175.000 10492.000 14894,'-20.000'-20.000'-353,"20.000"20.000"-2081,0.000 0.000 672,20.000 20.000 1410,-20.000-1.000-64,20.000 2.000-4037</inkml:trace>
  <inkml:trace contextRef="#ctx0" brushRef="#br2">3374.000 10889.000 6982,'20.000'20.000'3780,"-20.000"-20.000"-3748,0.000 0.000 833,0.000-20.000 544,18.000-20.000-897,2.000 21.000-512,-20.000-21.000 96,21.000 20.000 193,-1.000 0.000 736,0.000 20.000 64,-1.000 0.000-385,1.000 20.000-31,0.000 0.000-289,-20.000 0.000-191,20.000 19.000-97,0.000 1.000-64,-20.000-20.000-385,19.000 20.000-1056,-19.000-1.000-1602,0.000 21.000-3523</inkml:trace>
  <inkml:trace contextRef="#ctx0" brushRef="#br2">2898.000 11446.000 14157,'-21.000'-21.000'-1762,"1.000"21.000"-1217,0.000 21.000 2403,0.000 19.000 704,0.000 0.000 449,1.000 19.000-33,-1.000 20.000-192,20.000-19.000 641,20.000-1.000 192,-1.000 1.000-864,1.000-20.000 31,20.000-21.000-96,1.000 2.000 321,17.000-21.000 448,1.000 0.000-64,2.000-40.000-321,-2.000 0.000-31,-19.000 0.000-289,-20.000-19.000 65,-1.000-1.000-161,-19.000 1.000 64,-19.000-1.000-352,-21.000 21.000-128,0.000-1.000-545,-19.000 0.000 321,0.000 40.000 288,18.000 0.000 64,-17.000 19.000 96,37.000 2.000 32,-19.000 19.000-64,20.000-1.000 64,20.000 1.000 32,20.000-20.000 96,0.000 19.000 0,39.000-19.000 32,-19.000 0.000-95,19.000 0.000-418,2.000-20.000-800,-2.000 20.000-2114,1.000-20.000-6662</inkml:trace>
  <inkml:trace contextRef="#ctx0" brushRef="#br2">3473.000 11724.000 14541,'20.000'40.000'1794,"-20.000"-21.000"-1442,0.000 21.000 321,0.000 0.000-161,0.000-20.000-544,0.000 20.000-1345,0.000-2.000-2274,19.000-17.000-9160</inkml:trace>
  <inkml:trace contextRef="#ctx0" brushRef="#br2">4524.000 10313.000 13837,'-19.000'0.000'256,"38.000"0.000"-256,21.000 0.000 1217,21.000 0.000-128,-2.000 0.000-576,20.000 0.000-449,0.000 0.000-64,-19.000-20.000 32,19.000 20.000-161,-20.000 0.000-639,-19.000-20.000-1058,1.000 20.000-1537,-41.000 0.000-705,0.000 0.000-1986</inkml:trace>
  <inkml:trace contextRef="#ctx0" brushRef="#br2">5022.000 10313.000 544,'-61.000'40.000'2146,"41.000"-40.000"-769,1.000 19.000-224,19.000 21.000 673,0.000-20.000-96,0.000 20.000-33,39.000 20.000-223,-19.000 0.000-737,0.000 18.000-673,19.000-18.000 288,-19.000 0.000 192,0.000-1.000 65,1.000-19.000 0,-1.000 0.000 640,-20.000 0.000 0,-20.000-21.000 32,-21.000 21.000-160,3.000-20.000-320,-3.000-20.000-481,-18.000 21.000-160,-1.000-21.000-352,1.000 0.000-352,-2.000 0.000-641,23.000 0.000-769,-3.000 0.000-3107</inkml:trace>
  <inkml:trace contextRef="#ctx0" brushRef="#br2">5577.000 10313.000 14093,'0.000'0.000'480,"0.000"0.000"-864,0.000 40.000 640,-21.000 0.000 801,21.000 19.000-64,-18.000 21.000-256,-2.000-1.000-481,0.000 1.000-160,20.000 19.000-64,0.000-20.000-32,0.000 1.000 0,20.000-20.000-96,0.000 0.000-64,19.000-21.000-32,1.000-19.000-289,-1.000 0.000-864,1.000-20.000-2082,19.000-20.000-3620</inkml:trace>
  <inkml:trace contextRef="#ctx0" brushRef="#br2">6172.000 10551.000 14381,'0.000'-59.000'2178,"-20.000"59.000"-2754,-19.000-20.000 448,-1.000 40.000 192,1.000-1.000 64,-1.000 21.000-256,-1.000 20.000-33,23.000-1.000-95,-2.000 21.000 96,20.000-20.000 160,20.000 19.000-96,-2.000-19.000 160,43.000-21.000-32,-2.000-18.000 32,1.000-2.000-32,19.000-19.000 64,0.000 0.000 96,0.000-19.000 129,2.000-2.000-33,-22.000-18.000 160,-19.000-1.000-63,-21.000-20.000-193,-19.000 21.000 0,0.000-21.000-160,-39.000 1.000-64,-1.000-1.000-224,-19.000 21.000-161,-20.000-2.000 193,-2.000 22.000 352,2.000-2.000 289,20.000 42.000-65,-1.000-2.000 0,1.000 22.000-31,39.000-2.000-257,-1.000 21.000 128,21.000-21.000 32,21.000 1.000 32,19.000 0.000-159,19.000-20.000-33,20.000 19.000 32,-19.000-39.000-160,40.000 20.000-417,-41.000-20.000-800,20.000 20.000-1826,-19.000-20.000-4580</inkml:trace>
  <inkml:trace contextRef="#ctx0" brushRef="#br2">6767.000 10889.000 11851,'0.000'40.000'4388,"20.000"-20.000"-3748,-20.000 19.000 65,0.000 1.000 576,21.000 1.000-704,-21.000-2.000-577,0.000-19.000-513,20.000 20.000-31,0.000-20.000-385,-2.000-1.000-897,-18.000-19.000-1505,21.000 0.000-3043</inkml:trace>
  <inkml:trace contextRef="#ctx0" brushRef="#br2">6986.000 10253.000 6854,'20.000'0.000'8968,"0.000"0.000"-9192,0.000 0.000 384,0.000 20.000 865,19.000 20.000 417,-19.000 0.000-706,21.000 19.000-255,-3.000 21.000-1,3.000-21.000-191,-21.000 21.000-65,19.000 0.000-128,-39.000-1.000-64,20.000 0.000-64,-20.000 1.000-32,-20.000-20.000-64,20.000 0.000-225,-21.000-1.000 161,3.000-19.000-224,-22.000 19.000-545,19.000-19.000-769,-17.000-20.000-1857,-23.000 19.000-6310</inkml:trace>
  <inkml:trace contextRef="#ctx0" brushRef="#br2">11215.000 10611.000 10634,'0.000'-40.000'-129,"0.000"20.000"129,-20.000-20.000 449,0.000 21.000 832,-20.000-1.000-224,1.000 20.000-608,-2.000-20.000-321,-17.000 20.000-96,-3.000 0.000-64,2.000 40.000 0,0.000 0.000-32,-1.000-1.000-33,1.000 21.000-127,19.000 20.000 96,1.000-1.000 128,39.000 20.000 32,0.000-19.000 0,39.000-1.000-32,1.000-19.000 64,19.000 0.000-32,20.000-21.000 32,1.000-19.000 32,20.000-20.000 129,-1.000-20.000 351,0.000 1.000-95,-20.000-21.000-257,0.000-20.000-128,-18.000 0.000-32,-22.000 1.000 0,-19.000-1.000-64,-20.000-19.000-32,-20.000 19.000-192,-19.000 1.000-225,-22.000-21.000 65,-18.000 41.000 160,0.000-2.000 128,-1.000 22.000 192,-20.000 19.000 224,21.000 19.000-160,20.000 22.000 64,-1.000-2.000-95,41.000 0.000-33,-1.000 21.000-32,40.000-20.000 32,19.000 20.000 96,1.000-41.000 0,39.000 21.000 0,0.000-20.000-128,21.000 0.000-64,-20.000 0.000-256,-1.000 0.000-897,0.000-1.000-1922,-38.000-19.000-4868</inkml:trace>
  <inkml:trace contextRef="#ctx0" brushRef="#br2">11691.000 11069.000 10345,'20.000'79.000'1538,"-20.000"-39.000"-1218,20.000-1.000 577,-20.000 1.000-609,19.000-1.000-288,-19.000-19.000-865,20.000 0.000-1729,0.000 0.000-1666</inkml:trace>
  <inkml:trace contextRef="#ctx0" brushRef="#br2">12465.000 10651.000 9096,'0.000'-20.000'384,"-19.000"0.000"-287,-1.000 40.000 127,-20.000-20.000 320,1.000 39.000 65,-1.000-18.000-257,-19.000 38.000-31,39.000-19.000-1,-21.000 19.000 160,41.000 1.000 65,0.000-20.000-193,20.000 20.000-64,21.000-21.000-127,18.000-18.000-1,0.000 18.000 128,1.000-39.000 32,19.000 20.000 65,-20.000-20.000-193,1.000-20.000-128,-21.000 20.000-288,1.000-20.000-1378,-19.000 1.000-1953</inkml:trace>
  <inkml:trace contextRef="#ctx0" brushRef="#br2">12286.000 10929.000 1473,'-38.000'20.000'12620,"38.000"-20.000"-12876,18.000 0.000 480,2.000 0.000 1121,41.000 0.000-224,-2.000 0.000-736,0.000-20.000-353,1.000 20.000-193,-1.000 0.000-864,2.000 0.000-2114,-3.000 0.000-6309</inkml:trace>
  <inkml:trace contextRef="#ctx0" brushRef="#br2">12922.000 10551.000 12619,'0.000'0.000'-416,"0.000"20.000"288,0.000 20.000 512,0.000-20.000 930,0.000 40.000-322,0.000-21.000-415,0.000 41.000-97,20.000-21.000-31,-20.000 1.000-193,20.000 20.000-192,-20.000-20.000-96,19.000-1.000-288,1.000 1.000-193,-20.000-21.000-159,20.000-19.000-513,-20.000 0.000-1122,20.000-20.000-383,-20.000 0.000-3140</inkml:trace>
  <inkml:trace contextRef="#ctx0" brushRef="#br2">13141.000 10571.000 11979,'0.000'60.000'64,"0.000"-21.000"-64,20.000 21.000 544,-20.000 0.000 1410,18.000 19.000-1249,-18.000-19.000-481,0.000 20.000-128,0.000-1.000-32,21.000 1.000-128,-21.000-21.000-288,0.000 1.000-321,20.000-21.000-320,-20.000-19.000-672,20.000-20.000-1090,-20.000 0.000-2754</inkml:trace>
  <inkml:trace contextRef="#ctx0" brushRef="#br2">12902.000 10631.000 13869,'-59.000'-60.000'-64,"39.000"40.000"-65,20.000-20.000 226,20.000 40.000 671,0.000-19.000-576,39.000-1.000-160,0.000 20.000 129,22.000 0.000 447,-2.000 20.000 1,20.000-1.000-321,-40.000 21.000-256,1.000 1.000-64,-21.000-2.000-288,-19.000 0.000-97,-20.000 21.000-63,-20.000-20.000 320,0.000 0.000 224,-19.000 19.000-32,-1.000-19.000 192,20.000-20.000 257,1.000 20.000 63,19.000-21.000-64,0.000 2.000 33,39.000 18.000-97,1.000-18.000-95,19.000-2.000-225,2.000 21.000-32,-3.000-20.000 32,1.000 20.000-128,2.000-21.000-32,-2.000 1.000-737,-19.000 0.000-1377,-20.000 0.000-3940</inkml:trace>
  <inkml:trace contextRef="#ctx0" brushRef="#br2">14074.000 11306.000 7655,'39.000'20.000'10826,"-19.000"-20.000"-11371,-20.000 0.000-864,0.000 0.000-320,-20.000 0.000-3813</inkml:trace>
  <inkml:trace contextRef="#ctx0" brushRef="#br2">6192.000 11684.000 10762,'40.000'20.000'352,"-1.000"-20.000"-96,1.000 20.000 673,19.000-20.000-32,2.000 0.000-449,-2.000 0.000-448,1.000 20.000-1473,-21.000-20.000-3556</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3:3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2698.000 1847.000 1377,'-19.000'0.000'416,"19.000"-19.000"-192,0.000 19.000-160,0.000 0.000 33,0.000 0.000-65,0.000-19.000-32,0.000 19.000 0,0.000 0.000-32,0.000 0.000 0,0.000 0.000-161,0.000 0.000-255,0.000 0.000-385,0.000 0.000 321,0.000 0.000 480,0.000 0.000 544,0.000 0.000 1026,0.000 0.000 31,0.000 0.000-288,0.000 0.000-160,0.000 0.000-160,0.000-21.000-224,0.000 21.000-257,0.000 0.000 129,19.000 0.000 192,-19.000 21.000-193,0.000-21.000-31,0.000 0.000-193,0.000 0.000 33,0.000 0.000-225,0.000 0.000-128,20.000 0.000 32,-20.000 0.000-32,0.000 0.000 96,0.000 19.000 160,0.000-19.000 97,20.000 19.000 63,-20.000-19.000-223,0.000 21.000 63,20.000-21.000-32,-20.000 19.000 0,0.000-19.000-95,0.000 21.000-1,20.000-21.000-32,-20.000 20.000 0,0.000-1.000 0,19.000-19.000 64,-19.000 20.000 65,20.000 0.000-225,-20.000-20.000 32,0.000 20.000 96,20.000 0.000-32,-20.000 0.000-96,0.000 19.000 0,20.000-19.000 0,-20.000-20.000-32,20.000 40.000-64,-20.000-40.000 64,21.000 39.000-32,-21.000-19.000 96,18.000 0.000 1,-18.000 0.000-33,20.000 0.000 0,-20.000 20.000 32,20.000-21.000-32,-20.000 2.000-64,21.000 19.000 32,-1.000-21.000 0,-2.000 1.000-32,-18.000 20.000 0,21.000-21.000 0,-1.000 21.000 32,0.000-20.000-32,0.000 20.000 0,-1.000-1.000 32,1.000 1.000-32,0.000-20.000 32,0.000 19.000 0,0.000 2.000 0,-1.000 17.000 0,1.000-17.000 0,20.000-1.000-64,-20.000 19.000 64,19.000-19.000-64,-19.000 0.000 32,21.000-1.000 64,-23.000 21.000-64,23.000-21.000 0,-21.000 2.000 32,19.000 18.000-32,-19.000-19.000 32,20.000 20.000 32,-20.000-21.000-64,-1.000 21.000 32,21.000-1.000-32,-20.000 1.000 64,19.000-20.000-64,-19.000 20.000 32,20.000-1.000-32,-19.000-19.000 32,17.000 19.000-64,3.000-19.000 32,-21.000 20.000 32,19.000-20.000-64,1.000 20.000 64,-20.000-21.000 32,19.000 21.000-96,1.000-21.000 193,-20.000 1.000-33,19.000 0.000-192,-19.000 0.000 96,20.000 0.000-96,-19.000 19.000 32,17.000-19.000 64,-17.000-20.000-64,-1.000 19.000 160,18.000 1.000-224,-17.000 0.000 96,19.000 0.000 32,-20.000-21.000-32,-1.000 21.000 32,21.000 0.000 0,-20.000-20.000 0,0.000 20.000-64,-1.000-21.000 64,21.000 2.000 96,-40.000 18.000-192,41.000-19.000 96,-21.000 0.000-96,-2.000 0.000 128,2.000 0.000 0,1.000 0.000-64,-1.000-1.000-288,0.000 1.000 576,-2.000 0.000-384,3.000 0.000 96,-1.000-20.000-64,-20.000 20.000 64,20.000 0.000 0,0.000 0.000-32,-1.000-20.000 96,1.000 19.000-32,0.000-19.000-32,-20.000 21.000-64,20.000-2.000 96,0.000-19.000 32,-1.000 20.000-128,1.000-20.000 192,0.000 21.000-224,0.000-21.000 128,1.000 19.000-64,-3.000-19.000 128,2.000 20.000-64,0.000-20.000-64,1.000 20.000 32,17.000-20.000 32,-17.000 0.000 0,-1.000 0.000 96,20.000 19.000-224,-21.000-19.000 128,21.000 0.000 0,-20.000 0.000-64,19.000 21.000 0,1.000-21.000 64,-20.000 0.000-64,21.000 20.000 64,-23.000-20.000 0,2.000 0.000-32,21.000 0.000 32,-21.000 19.000-128,-2.000-19.000 192,3.000 0.000-192,19.000 0.000 64,-20.000 20.000 32,-1.000-20.000 128,1.000 0.000-192,20.000 19.000 64,-20.000-19.000 64,19.000 0.000-160,-19.000 0.000 192,0.000 0.000-96,19.000 0.000 32,-19.000 21.000-32,0.000-21.000 0,21.000 0.000-32,-23.000 0.000 160,23.000 0.000-192,-21.000 0.000 32,0.000 0.000 96,19.000 0.000-64,-19.000 0.000 96,20.000 0.000-160,-21.000 0.000 64,21.000 0.000 0,-20.000-21.000-64,21.000 21.000 160,-3.000 0.000-160,-18.000-19.000 128,21.000 19.000-32,-2.000-20.000-96,1.000 1.000 128,-1.000 19.000-64,1.000-20.000 0,0.000-1.000-64,-1.000 2.000 96,1.000 19.000-96,-20.000-20.000 96,19.000 0.000-64,1.000 1.000 32,-1.000-22.000-64,2.000 22.000 128,-1.000 19.000 32,-1.000-21.000-160,1.000 2.000 96,-1.000-1.000-64,1.000 0.000 0,0.000 0.000 32,-1.000 0.000 0,1.000 0.000 0,1.000 0.000 32,-3.000-19.000-160,3.000 19.000 320,-3.000 0.000-128,3.000 0.000-96,-1.000 0.000 32,-1.000-19.000 32,1.000 18.000-32,-20.000 2.000 128,19.000-2.000-160,1.000 2.000 64,-1.000-22.000-32,-19.000 22.000 97,21.000-1.000-97,-3.000-19.000 0,3.000-1.000 0,-1.000 20.000 32,-1.000-20.000-32,1.000 0.000 0,0.000 21.000 96,-21.000-21.000-128,21.000 0.000 32,1.000 1.000 0,-3.000-1.000 64,3.000 0.000-96,-3.000 0.000 64,-17.000 0.000-32,19.000 1.000-32,-1.000-1.000 0,21.000 0.000 96,-21.000 0.000-128,1.000-19.000 0,0.000 19.000 96,-1.000 0.000-32,-19.000 0.000 32,21.000 1.000-32,-3.000-1.000 0,3.000-20.000 0,-21.000 21.000-32,19.000-1.000 96,-19.000 0.000 0,20.000-20.000-64,-1.000 21.000 0,1.000-21.000 32,-20.000 21.000-64,19.000-21.000 64,1.000 20.000-64,1.000 1.000 32,-2.000-21.000 32,1.000 20.000-64,-20.000-20.000 0,19.000 20.000 32,1.000-19.000 0,-1.000 19.000 32,1.000-19.000-64,-20.000-1.000 96,19.000 20.000-64,1.000-19.000-64,1.000 19.000 96,-23.000-19.000-64,23.000-1.000 160,-21.000 20.000-128,0.000 0.000-32,-2.000 1.000 64,3.000-1.000 0,-21.000 20.000 128,20.000-20.000-320,0.000 0.000 128,0.000 2.000 32,0.000 17.000 0,-20.000-19.000 160,19.000 0.000-128,1.000 1.000 96,0.000-1.000-224,20.000 0.000 96,-21.000 1.000 32,1.000 19.000-256,0.000 0.000 480,-20.000 0.000-224,0.000 0.000-64,21.000 20.000 32,-21.000 0.000-32,0.000 0.000-320,0.000-19.000-865,20.000 19.000-994,-20.000 0.000-2465,0.000-20.000-6469</inkml:trace>
  <inkml:trace contextRef="#ctx0" brushRef="#br0">9786.000 1033.000 2850,'-20.000'0.000'4773,"-1.000"0.000"-4005,1.000 0.000 1411,20.000 0.000 63,0.000-20.000-545,0.000 20.000-864,0.000 0.000-449,0.000 0.000 193,20.000 0.000-97,1.000 0.000-223,19.000 0.000-129,19.000-19.000-32,0.000 19.000-64,1.000-20.000-64,-21.000-1.000-256,21.000 21.000-289,-21.000-20.000-384,-19.000 20.000-961,0.000-19.000-1537,-20.000 19.000-2435</inkml:trace>
  <inkml:trace contextRef="#ctx0" brushRef="#br0">10043.000 953.000 3331,'-39.000'21.000'448,"39.000"-1.000"1218,0.000 19.000-481,0.000-20.000-256,0.000 2.000-321,19.000 19.000-191,1.000-21.000-129,20.000 21.000 96,-19.000-20.000 289,-3.000 20.000-353,2.000-20.000 161,-20.000-1.000 800,0.000 21.000 224,0.000-20.000-480,-20.000 1.000-224,-19.000-2.000-353,-1.000 1.000-287,1.000-1.000-65,-1.000-19.000-96,0.000 20.000-385,1.000 1.000-896,19.000-21.000-1570,0.000 0.000-4612</inkml:trace>
  <inkml:trace contextRef="#ctx0" brushRef="#br0">10381.000 1052.000 7879,'20.000'-39.000'-32,"-20.000"39.000"769,0.000-19.000 1088,0.000 19.000-1472,-20.000 0.000-674,20.000 0.000 161,0.000 19.000 224,0.000 1.000 353,0.000-1.000 287,0.000 22.000 353,-20.000 18.000-64,20.000 1.000-320,0.000-1.000-225,0.000 1.000-320,20.000-20.000 1,0.000 19.000-33,0.000-19.000-32,-1.000-20.000-801,1.000 19.000-2050,0.000-18.000-6918</inkml:trace>
  <inkml:trace contextRef="#ctx0" brushRef="#br0">10719.000 1212.000 13773,'19.000'-20.000'1377,"-19.000"0.000"-1762,0.000 0.000 994,0.000 20.000-385,-19.000-20.000-608,19.000 20.000 160,-20.000 20.000 192,0.000 0.000 0,20.000 20.000 32,-20.000 0.000-32,20.000 19.000 64,0.000-18.000-32,20.000-2.000 32,0.000 0.000-32,19.000 1.000 96,-19.000-20.000-32,20.000 0.000 160,-1.000-1.000 256,-19.000-19.000 97,20.000 0.000-64,-1.000 0.000-65,-19.000-19.000-224,0.000-21.000-96,1.000 21.000 0,-1.000-22.000-128,-20.000 2.000 0,0.000-21.000-448,0.000 20.000-65,-20.000 1.000 193,-1.000-21.000 160,-19.000 40.000 64,1.000-19.000 256,-1.000 39.000-32,20.000-20.000-160,-19.000 20.000 0,19.000 20.000 64,0.000-1.000 32,0.000 1.000 32,20.000 0.000 129,0.000 20.000-1,20.000-20.000 0,0.000 19.000-96,20.000-19.000-128,-1.000 0.000 0,-19.000 0.000-352,20.000 1.000-737,-1.000-2.000-1506,-19.000-19.000-4035</inkml:trace>
  <inkml:trace contextRef="#ctx0" brushRef="#br0">11175.000 1311.000 11434,'20.000'41.000'417,"-20.000"-41.000"1569,20.000 19.000-257,-20.000-19.000-1024,20.000 20.000-545,-20.000-1.000-96,0.000 1.000-96,19.000 1.000-576,-19.000-2.000-1058,0.000 1.000-1986,20.000 0.000-2818</inkml:trace>
  <inkml:trace contextRef="#ctx0" brushRef="#br0">11373.000 875.000 12491,'20.000'-21.000'-288,"1.000"1.000"1089,-1.000 20.000 672,-2.000 20.000-512,3.000 1.000-256,19.000-2.000-193,-20.000 20.000-63,19.000 22.000-1,1.000-22.000-288,-20.000 21.000-128,-1.000-1.000 160,1.000 1.000-224,0.000-1.000-160,-20.000 1.000 0,0.000 0.000-128,-20.000 0.000-193,0.000-1.000-736,1.000-19.000-2595</inkml:trace>
  <inkml:trace contextRef="#ctx0" brushRef="#br0">13576.000 815.000 12940,'-38.000'-40.000'-192,"-3.000"20.000"95,21.000 20.000 354,2.000-20.000-65,-3.000 20.000-256,1.000 0.000-32,-20.000 0.000 64,21.000 20.000 160,-21.000 19.000 320,20.000 1.000-127,0.000 20.000 31,1.000-1.000-96,19.000 1.000-128,19.000-21.000 64,1.000 22.000-31,0.000-22.000-1,20.000 1.000 128,19.000-20.000 0,-18.000-20.000-96,17.000 0.000 33,1.000 0.000-161,-18.000-20.000-32,19.000 0.000-32,-21.000 0.000 64,-19.000-19.000 32,0.000-1.000 0,-20.000 0.000-320,0.000 1.000 96,-20.000-2.000 32,0.000 2.000 64,-19.000 0.000 96,-21.000 18.000 32,1.000 1.000 32,18.000 1.000-64,-17.000 19.000-64,17.000 0.000-32,21.000 0.000 32,0.000 19.000 32,1.000 1.000 96,19.000 1.000 64,19.000 18.000-32,21.000-20.000 33,1.000 1.000-129,-3.000 21.000-96,23.000-22.000-321,-23.000-19.000-832,23.000 20.000-1890,-22.000-20.000-1954</inkml:trace>
  <inkml:trace contextRef="#ctx0" brushRef="#br0">13955.000 1033.000 12459,'20.000'19.000'225,"-20.000"2.000"191,18.000-1.000 1346,-18.000 0.000-1090,21.000-1.000-480,-21.000 1.000-96,0.000 0.000-63,20.000 0.000-1,-20.000 0.000-353,20.000 0.000-1472,-20.000 0.000-3044</inkml:trace>
  <inkml:trace contextRef="#ctx0" brushRef="#br0">14510.000 914.000 3171,'20.000'-39.000'9833,"-20.000"39.000"-9929,0.000-21.000 1217,0.000 21.000-769,-20.000 0.000-480,1.000 0.000 64,-1.000 0.000 32,-20.000 21.000 64,19.000 18.000-32,1.000-20.000 256,20.000 1.000-32,0.000 21.000-31,0.000-22.000-97,20.000 20.000 96,21.000-18.000 0,-21.000-1.000-32,19.000-20.000-64,1.000 20.000-96,-20.000-20.000-288,19.000 0.000-865,-19.000 0.000-1858,0.000 0.000-5701</inkml:trace>
  <inkml:trace contextRef="#ctx0" brushRef="#br0">14410.000 1013.000 13869,'0.000'0.000'-481,"21.000"0.000"1570,-1.000 0.000 96,0.000 0.000-928,19.000 0.000-257,1.000 0.000-481,0.000 0.000-1601,-1.000-19.000-2402</inkml:trace>
  <inkml:trace contextRef="#ctx0" brushRef="#br0">14848.000 655.000 14029,'0.000'0.000'-417,"20.000"0.000"1859,-20.000 0.000 223,0.000 21.000-928,20.000 18.000-449,-20.000 1.000 1,0.000-1.000-129,19.000 21.000-96,-19.000 0.000-96,0.000-21.000-192,20.000 21.000-257,-20.000-21.000-416,0.000 2.000-352,20.000-2.000-513,-20.000-19.000-1120,0.000 0.000-2083</inkml:trace>
  <inkml:trace contextRef="#ctx0" brushRef="#br0">15006.000 676.000 14541,'0.000'0.000'-384,"20.000"0.000"704,-20.000 19.000 1186,20.000 21.000-481,-20.000-20.000-449,20.000 40.000-224,-20.000-21.000-95,20.000 21.000-193,-20.000 0.000-128,19.000-1.000-449,-19.000-19.000-384,20.000 19.000-352,0.000-19.000-769,-20.000-20.000-993,0.000 0.000-2562</inkml:trace>
  <inkml:trace contextRef="#ctx0" brushRef="#br0">14927.000 655.000 14765,'-20.000'-39.000'-800,"40.000"19.000"127,0.000 20.000 1089,0.000-20.000-448,19.000 20.000 64,21.000 0.000-32,-21.000 20.000 0,21.000-20.000-32,-21.000 20.000-96,1.000 0.000-769,-19.000 20.000-256,-21.000-21.000 128,-21.000 21.000 865,1.000 0.000 449,0.000 0.000 415,-19.000-1.000 481,19.000-18.000-288,-20.000 18.000-416,40.000-20.000 127,0.000 22.000-127,20.000-21.000-193,0.000-1.000-64,21.000-19.000-256,-3.000 20.000-192,3.000-20.000-1025,-1.000 19.000-2371</inkml:trace>
  <inkml:trace contextRef="#ctx0" brushRef="#br0">13041.000 476.000 10954,'0.000'-39.000'160,"0.000"19.000"1153,-20.000 20.000-128,20.000 0.000-1313,-20.000 0.000-64,20.000 20.000 192,-20.000 0.000 160,1.000 40.000 225,-1.000-1.000 255,0.000 20.000-31,20.000 21.000-353,-20.000-1.000-128,20.000 0.000-64,20.000-19.000-64,0.000 19.000-192,19.000-19.000-769,21.000-1.000-1057,20.000-18.000-1377</inkml:trace>
  <inkml:trace contextRef="#ctx0" brushRef="#br0">15503.000 437.000 11306,'-20.000'-39.000'128,"20.000"39.000"737,0.000-21.000 480,0.000 21.000-127,0.000 21.000-354,20.000-2.000-351,-1.000 1.000 224,21.000 19.000-33,1.000 2.000-95,18.000-2.000-193,-19.000 21.000-160,-1.000 19.000 33,1.000-19.000-161,-1.000 19.000 32,-19.000 1.000-192,-20.000 0.000 32,0.000-22.000-416,0.000 22.000-609,-20.000-20.000-641,-19.000 0.000-2114,-1.000-1.000-7686</inkml:trace>
  <inkml:trace contextRef="#ctx0" brushRef="#br0">8911.000 6001.000 2114,'0.000'-20.000'2017,"0.000"20.000"-863,21.000 0.000 607,-21.000 0.000-223,0.000 0.000-353,0.000 0.000-224,0.000 0.000 256,0.000 0.000 32,0.000 0.000-32,0.000 0.000-256,0.000 0.000-128,0.000 0.000-96,0.000 0.000-321,0.000 0.000-160,0.000 0.000-224,0.000 0.000 160,0.000 20.000-96,0.000 0.000 65,0.000-1.000-1,0.000 21.000 160,0.000 0.000-64,0.000 0.000-63,0.000 0.000 95,0.000-1.000-256,0.000 1.000 0,0.000 0.000 32,0.000-21.000 0,0.000 2.000-32,0.000 18.000-32,20.000-19.000-64,-20.000-20.000-64,0.000 20.000-641,20.000-20.000-288,-20.000 0.000-641,0.000 0.000-1024,0.000 0.000-1186,0.000 0.000-4067</inkml:trace>
  <inkml:trace contextRef="#ctx0" brushRef="#br0">8873.000 6796.000 5797,'0.000'-20.000'1986,"0.000"20.000"-1954,0.000 0.000 1890,0.000-20.000 768,0.000 20.000-1152,0.000 0.000-577,0.000-20.000 64,0.000 20.000-193,-21.000 0.000-255,21.000 0.000-289,0.000 0.000-224,-20.000 0.000-192,0.000 0.000-64,2.000 0.000-64,-3.000 20.000 64,1.000 0.000 31,0.000 0.000 129,0.000 0.000-32,1.000 0.000 64,19.000 19.000-32,0.000 1.000 64,0.000 0.000-64,19.000-21.000 0,1.000 21.000 0,20.000-20.000-96,19.000 0.000 64,-18.000-20.000-64,18.000 0.000 64,-19.000 0.000 96,19.000 0.000 32,-19.000-20.000-96,-20.000 0.000 32,-1.000 0.000 32,1.000-19.000 0,-20.000 19.000 32,0.000-20.000 0,-20.000 20.000-32,1.000-19.000-32,-21.000 19.000 32,0.000-20.000 0,1.000 20.000 96,-22.000 20.000 97,23.000-20.000-193,-23.000 20.000 0,22.000 20.000-129,-1.000 0.000 33,1.000 0.000 0,39.000-20.000 0,0.000 20.000 96,0.000 0.000 128,19.000 19.000 129,21.000-39.000-1,1.000 20.000-160,-3.000 0.000 32,23.000-20.000-160,-22.000 0.000 160,1.000 20.000-352,-1.000-20.000 0,-19.000 0.000-256,0.000 0.000-449,0.000 0.000-769,0.000 0.000-1409,-1.000 0.000-1729</inkml:trace>
  <inkml:trace contextRef="#ctx0" brushRef="#br0">9328.000 6955.000 3971,'0.000'0.000'9001,"0.000"0.000"-8873,0.000 0.000 801,0.000 0.000 736,0.000 0.000-1312,0.000 19.000-289,0.000-19.000 224,0.000 20.000-32,21.000 0.000-128,-21.000 0.000-96,0.000 0.000 32,20.000 19.000-64,-20.000-18.000-128,0.000-2.000-416,0.000 2.000-898,20.000-2.000-1825,-20.000 1.000-4836</inkml:trace>
  <inkml:trace contextRef="#ctx0" brushRef="#br0">9011.000 3079.000 7591,'0.000'0.000'480,"-19.000"0.000"-672,19.000-20.000 897,-20.000 20.000-321,0.000 0.000-128,0.000 20.000-352,-1.000-20.000 128,3.000 20.000 192,-2.000 1.000 385,20.000-2.000 224,0.000 20.000 0,0.000-18.000-449,20.000-1.000-128,-2.000 0.000-256,3.000 0.000-96,19.000-20.000 128,-1.000 0.000 128,-19.000 0.000 129,20.000 0.000 127,-1.000-20.000 160,-19.000 0.000 193,0.000-21.000-160,-20.000 22.000-257,0.000-20.000-128,0.000 18.000-128,-20.000 1.000-32,-19.000-19.000-128,19.000 19.000-32,-20.000 20.000 0,1.000-20.000-64,-1.000 40.000-128,-1.000-20.000 64,3.000 20.000-129,17.000 19.000-351,21.000-19.000 63,-20.000 1.000 385,40.000-2.000 64,1.000 20.000-161,-1.000-18.000 161,-2.000-1.000-128,23.000-20.000 96,-1.000 20.000 127,-1.000-20.000 97,-19.000 0.000 32,20.000-20.000 161,-21.000 20.000 191,-19.000-20.000-64,0.000 20.000 225,0.000-21.000-33,0.000 2.000-255,-19.000-1.000-65,-1.000 1.000-32,-20.000-2.000-128,20.000 1.000-32,1.000 20.000-32,-21.000 0.000 32,20.000 0.000-64,-1.000 0.000-128,3.000 20.000 31,18.000 1.000 65,0.000-2.000-128,0.000 1.000-96,18.000-1.000-97,3.000-19.000 161,-1.000 21.000-96,20.000-21.000-97,-1.000 20.000 385,-19.000-20.000 96,0.000-20.000 0,0.000 20.000 65,-1.000-21.000 191,-19.000 21.000 32,0.000-19.000 0,-19.000-1.000 1,19.000 1.000-97,-40.000-2.000-256,20.000 1.000 32,-19.000 0.000-32,19.000 20.000-128,-20.000 0.000 64,1.000 20.000-32,19.000-20.000 31,-1.000 41.000-63,21.000-22.000 64,0.000 1.000 0,21.000-1.000 0,-1.000 2.000 96,-2.000-21.000-32,23.000 20.000 32,-1.000-20.000 64,-21.000 0.000 96,21.000 0.000 193,-40.000-20.000 223,20.000 20.000 1,0.000-21.000-129,-20.000 2.000-256,-20.000-1.000 193,0.000 1.000-193,0.000-2.000-160,0.000 21.000-64,-19.000-20.000-64,19.000 20.000 96,0.000 20.000-128,-1.000 1.000-33,3.000-2.000 33,18.000 1.000 32,0.000-1.000-640,0.000 2.000-706,39.000-21.000 673,-19.000 20.000-63,20.000-20.000-321,-1.000 0.000 384,-19.000-20.000 673,0.000 20.000 128,0.000-21.000 128,-20.000 21.000 32,0.000-19.000 96,0.000 19.000-320,-20.000 0.000-832,0.000 0.000-6311</inkml:trace>
  <inkml:trace contextRef="#ctx0" brushRef="#br0">8992.000 3178.000 10441,'-20.000'0.000'64,"20.000"0.000"-160,0.000 21.000 321,0.000-21.000 191,-20.000 20.000-448,20.000 0.000 32,20.000-20.000 96,-20.000 0.000 160,20.000 0.000 97,-20.000 0.000-97,19.000 0.000-256,1.000-20.000-128,-20.000 0.000-993,0.000-1.000-3043</inkml:trace>
  <inkml:trace contextRef="#ctx0" brushRef="#br0">12406.000 3338.000 3587,'0.000'-20.000'2466,"0.000"0.000"-1953,-20.000 20.000 1216,20.000-20.000 33,0.000 20.000-160,0.000 0.000-417,-20.000-19.000 0,20.000-1.000-160,0.000 20.000-257,-19.000-20.000-383,-1.000 20.000-353,0.000 0.000-288,-21.000 20.000 31,3.000-20.000-95,-3.000 39.000 0,-18.000 1.000 64,19.000 0.000 63,1.000 0.000 33,-1.000-1.000 128,20.000 21.000 32,20.000-1.000 0,0.000-19.000-64,0.000 19.000 64,40.000-18.000 32,-1.000-2.000-96,1.000 1.000 0,19.000-20.000 32,22.000 0.000 128,-22.000-20.000 0,0.000 0.000 128,1.000 0.000 1,-1.000-20.000 63,1.000-20.000-96,-21.000 20.000-128,1.000-19.000 32,-19.000-21.000-32,-3.000 20.000 32,-18.000 0.000-32,-18.000-19.000-96,-3.000 19.000-96,-19.000 0.000 32,-19.000 1.000 0,-1.000 19.000 32,-19.000 0.000 32,0.000 20.000 64,20.000 0.000-64,-22.000 20.000-64,42.000 0.000-32,-1.000 0.000-32,20.000-1.000 64,20.000 1.000 32,0.000 20.000 224,40.000-20.000 224,0.000 19.000-32,19.000-19.000-63,0.000 1.000-193,2.000-2.000 0,-2.000 1.000 0,1.000-20.000-64,-21.000 20.000-32,21.000-20.000-160,-21.000 0.000-353,-19.000 0.000-992,0.000 0.000-2499</inkml:trace>
  <inkml:trace contextRef="#ctx0" brushRef="#br0">12843.000 3735.000 6534,'20.000'40.000'2306,"-20.000"-20.000"-1890,0.000 0.000 1634,0.000 0.000-448,0.000-1.000-1250,0.000 2.000-288,0.000-2.000-32,0.000 1.000-192,0.000 0.000-737,0.000-20.000-1057,0.000 20.000-544,19.000-20.000-3011</inkml:trace>
  <inkml:trace contextRef="#ctx0" brushRef="#br0">13080.000 3497.000 13292,'20.000'0.000'352,"-20.000"0.000"-640,0.000 0.000 512,0.000 0.000-448,0.000 0.000-1505,0.000 20.000-2724</inkml:trace>
  <inkml:trace contextRef="#ctx0" brushRef="#br0">13141.000 3735.000 13004,'0.000'20.000'-288,"0.000"-20.000"608,0.000 0.000 1281,0.000 0.000-1344,0.000 0.000-802,20.000 0.000-1313,-20.000 0.000-2882</inkml:trace>
  <inkml:trace contextRef="#ctx0" brushRef="#br0">13378.000 3536.000 13196,'20.000'-19.000'1505,"-20.000"19.000"-1729,20.000 0.000 2498,0.000 0.000-1345,1.000 0.000-769,-3.000 0.000-64,2.000 0.000-160,21.000 0.000 0,-21.000 0.000-544,-2.000 0.000-1154,-18.000 0.000-1985,20.000 0.000-2595</inkml:trace>
  <inkml:trace contextRef="#ctx0" brushRef="#br0">13438.000 3655.000 8808,'0.000'21.000'224,"21.000"-1.000"1570,-3.000-20.000 288,2.000 0.000-1025,0.000 0.000-705,1.000 0.000-768,17.000 0.000-1698,-18.000 0.000-4901</inkml:trace>
  <inkml:trace contextRef="#ctx0" brushRef="#br0">14113.000 3378.000 10570,'20.000'-20.000'576,"-20.000"0.000"-576,-20.000 20.000 1602,20.000-20.000-513,-20.000 20.000-1089,20.000 0.000-257,-19.000 0.000-127,-1.000 0.000 224,-20.000 20.000 96,19.000 0.000 32,3.000 20.000 32,-2.000-1.000 64,-1.000 1.000-32,1.000 19.000 32,20.000-18.000-32,20.000-2.000 96,21.000 21.000 0,-23.000-21.000 64,43.000-19.000-160,-2.000 0.000-32,1.000 0.000 0,-21.000-20.000 32,21.000 0.000 65,-1.000 0.000 31,-18.000-20.000 64,-3.000 0.000-32,3.000-19.000 96,-1.000-2.000 32,-40.000 2.000-191,0.000 0.000-1,0.000-2.000-160,-20.000 2.000-321,-20.000-21.000-63,-1.000 40.000 192,-18.000-19.000 320,0.000 19.000 288,-1.000 20.000 64,-19.000 0.000-223,20.000 0.000-161,-1.000 20.000 0,39.000 0.000-128,3.000-1.000 63,18.000 21.000 130,18.000-20.000 383,23.000 20.000-64,18.000-21.000-63,1.000 1.000-225,-1.000 1.000-160,20.000-2.000-64,-18.000-19.000-385,-23.000 0.000-640,23.000 20.000-1345,-21.000-20.000-3011</inkml:trace>
  <inkml:trace contextRef="#ctx0" brushRef="#br0">14728.000 3655.000 5701,'20.000'41.000'8712,"-20.000"-22.000"-8167,21.000 1.000 800,-21.000 20.000-192,0.000-20.000-993,0.000 20.000-160,-21.000 0.000-352,21.000-21.000-993,0.000 1.000-1186,0.000 0.000-3971</inkml:trace>
  <inkml:trace contextRef="#ctx0" brushRef="#br0">15186.000 3616.000 3427,'0.000'20.000'8712,"0.000"-20.000"-8904,18.000 0.000 1761,2.000 0.000 481,0.000-20.000-1153,1.000 20.000-320,19.000 0.000-257,-1.000 0.000-256,-19.000 0.000-256,20.000 0.000-737,-1.000 0.000-1601,-19.000 0.000-2884</inkml:trace>
  <inkml:trace contextRef="#ctx0" brushRef="#br0">16058.000 3278.000 8167,'41.000'0.000'-96,"-41.000"0.000"2178,20.000 20.000 192,-20.000 0.000-1185,0.000 20.000-576,0.000 0.000-129,0.000-1.000-32,-20.000 1.000-159,-21.000 19.000-97,1.000 1.000-513,1.000-20.000 1,-1.000 0.000 160,1.000-1.000 256,-1.000-39.000 0,0.000 20.000 0,21.000-20.000-96,-1.000-20.000-417,0.000 20.000-800,20.000-39.000-193,-20.000 18.000 514,20.000-18.000-97,20.000 19.000 448,0.000 1.000 609,0.000-2.000 352,19.000 21.000 513,-19.000-20.000 865,39.000 20.000-33,-19.000 20.000-288,1.000 1.000-191,17.000-2.000-418,-17.000 1.000-127,18.000 0.000-225,-19.000-1.000-416,-20.000 2.000-64,-1.000-1.000-640,1.000 19.000-1410,0.000-19.000-2531</inkml:trace>
  <inkml:trace contextRef="#ctx0" brushRef="#br0">17468.000 3059.000 8231,'-20.000'-19.000'1762,"20.000"-1.000"-2114,-19.000 0.000 1120,19.000 0.000-479,-20.000 20.000-321,0.000-20.000-32,-1.000 20.000 32,-17.000-20.000 64,18.000 20.000 416,-21.000 20.000-128,21.000-20.000 33,-19.000 20.000 127,19.000 20.000-256,-20.000-20.000-160,40.000 19.000-64,0.000-19.000 32,0.000 1.000 0,20.000-2.000 225,0.000-19.000-1,20.000 0.000 64,-21.000 0.000 97,21.000 0.000-129,1.000-19.000-96,-3.000-22.000-96,3.000 21.000 0,-21.000 1.000 64,-1.000-21.000-32,-19.000 0.000-31,0.000 1.000-1,0.000-1.000 0,-19.000-21.000-160,-1.000 23.000-128,0.000-23.000-129,-1.000 22.000 129,1.000 0.000 320,2.000 18.000-128,18.000 21.000-32,-20.000 0.000-64,-1.000 0.000 32,1.000 40.000 128,0.000-20.000 32,20.000 40.000 32,0.000-20.000 0,20.000 19.000-32,0.000-19.000 1,1.000 0.000-65,17.000 19.000 64,3.000-19.000-160,-21.000-1.000-129,19.000 1.000-31,1.000-19.000-160,-20.000-2.000-609,0.000 1.000-737,-1.000-1.000-1152,1.000-19.000-5318</inkml:trace>
  <inkml:trace contextRef="#ctx0" brushRef="#br0">16793.000 3378.000 128,'0.000'0.000'32,"0.000"0.000"-64,0.000 0.000 832,0.000 0.000 450,0.000 0.000-65,0.000 0.000 32,0.000 0.000 256,0.000 0.000-95,0.000 0.000-129,0.000 0.000-320,0.000 0.000-1,0.000 0.000-223,0.000 0.000-224,0.000 0.000 191,0.000 0.000 65,20.000 0.000 0,-20.000 20.000 31,19.000-20.000-63,21.000 0.000-225,21.000 0.000-255,-2.000 0.000-129,40.000 0.000-32,-20.000 0.000 0,40.000 0.000-32,-19.000 0.000-32,-1.000 0.000-64,20.000 0.000-128,-20.000 0.000-449,1.000 0.000-480,-21.000 0.000 32,-19.000 0.000-256,-21.000 0.000-673,1.000 0.000-160,-20.000 0.000-1666</inkml:trace>
  <inkml:trace contextRef="#ctx0" brushRef="#br0">17051.000 3795.000 11370,'-59.000'0.000'-416,"39.000"0.000"768,-1.000 20.000 705,21.000-20.000-704,-18.000 20.000-225,-2.000-1.000-64,0.000 21.000 64,20.000-20.000 32,0.000 20.000-64,0.000 0.000-160,0.000-21.000 64,20.000 22.000-32,-20.000-22.000-64,20.000-19.000 128,-2.000 20.000 224,23.000-20.000 129,-21.000-20.000-33,0.000 20.000-128,-1.000-40.000-160,1.000 20.000-160,0.000-39.000-32,0.000 19.000-224,-20.000 1.000-97,0.000-21.000 1,0.000 0.000-449,-20.000 1.000-224,20.000 18.000 961,-20.000-18.000 416,0.000 40.000 513,1.000-2.000 160,-1.000 21.000-449,20.000 0.000-160,-20.000 0.000-192,20.000 21.000 257,-20.000-2.000 319,20.000 21.000-95,0.000 0.000-96,20.000 19.000-1,-20.000-19.000-224,20.000 0.000-64,19.000-1.000 1,1.000 1.000-65,-20.000 0.000-96,19.000 0.000-32,-19.000-20.000-320,0.000-1.000-161,0.000 1.000-416,0.000 1.000-832,-1.000-21.000-1282,-19.000 0.000-1313</inkml:trace>
  <inkml:trace contextRef="#ctx0" brushRef="#br0">17468.000 3775.000 4772,'0.000'-20.000'4100,"0.000"20.000"-4516,0.000-20.000 1793,0.000 20.000 513,0.000-20.000-1122,-20.000 20.000-319,20.000 0.000-257,-19.000 0.000-160,19.000 0.000 0,-20.000 0.000 64,0.000 20.000 96,20.000 20.000 97,-21.000-20.000 63,21.000 20.000-32,0.000 0.000-64,0.000-1.000 1,21.000 1.000-65,-1.000-20.000-128,19.000 0.000-96,1.000-1.000-96,0.000 1.000-96,-1.000-20.000-97,1.000 0.000 161,-1.000-20.000 32,-19.000 20.000 128,20.000-19.000-64,-19.000-21.000 0,-21.000 20.000-64,0.000-20.000 64,0.000 0.000-64,-21.000 1.000-97,1.000-1.000-127,-20.000 20.000-160,1.000-20.000 415,-21.000 21.000 226,21.000 19.000 191,-1.000 0.000 160,1.000 0.000-191,-1.000 0.000-65,19.000 39.000-64,21.000-19.000 192,0.000 0.000 65,0.000 0.000 31,21.000 20.000 1,19.000-21.000-161,-1.000 2.000-192,1.000-2.000-224,-1.000 1.000-225,1.000-20.000-832,0.000 20.000-2690</inkml:trace>
  <inkml:trace contextRef="#ctx0" brushRef="#br0">17945.000 3934.000 15983,'19.000'40.000'224,"-19.000"-20.000"448,0.000-1.000 962,0.000 22.000-1186,0.000-22.000-512,0.000 1.000-640,0.000 19.000-577,0.000-18.000-1666,0.000-21.000-5701</inkml:trace>
  <inkml:trace contextRef="#ctx0" brushRef="#br0">18559.000 3178.000 11723,'0.000'0.000'256,"0.000"0.000"384,0.000 0.000 1282,40.000 21.000-961,1.000-21.000-673,-2.000 0.000-159,21.000 20.000 63,-1.000-20.000 0,1.000 0.000-96,-21.000 0.000-160,1.000 0.000-320,-19.000 0.000-257,-3.000 0.000-704,2.000 0.000-1250,-20.000 0.000 257,-20.000 0.000 544,2.000 0.000 161,-23.000 0.000 1280,21.000 20.000 353,-19.000 0.000 801,19.000-1.000 993,0.000 1.000-705,0.000 20.000-288,20.000 0.000-33,0.000-20.000-95,0.000 19.000-224,20.000 1.000-129,0.000 0.000 0,0.000-21.000-96,-1.000 1.000-128,1.000 20.000-64,-20.000-20.000 65,0.000-20.000 479,-20.000 20.000 609,1.000-20.000-224,-21.000 19.000-512,0.000-19.000-225,1.000 21.000-160,-21.000-21.000-32,21.000 0.000-128,-2.000 0.000-96,21.000 20.000-673,0.000-20.000-1538,20.000 0.000-2017</inkml:trace>
  <inkml:trace contextRef="#ctx0" brushRef="#br0">19354.000 3239.000 6790,'19.000'-20.000'-224,"-19.000"0.000"704,20.000 20.000 1794,-20.000 0.000-992,0.000-21.000-257,0.000 21.000-193,0.000 21.000 193,0.000-1.000-128,0.000 0.000-352,-20.000 19.000-97,20.000 1.000-32,-19.000 20.000-223,-1.000-1.000 95,0.000 1.000-128,20.000-1.000-32,0.000-19.000-128,0.000 19.000 32,0.000-18.000-64,20.000-2.000-480,0.000-19.000-1154,19.000 0.000-928,-19.000 0.000-1794</inkml:trace>
  <inkml:trace contextRef="#ctx0" brushRef="#br0">19771.000 3437.000 11787,'19.000'-39.000'2018,"-19.000"19.000"-3172,0.000 0.000 1859,-19.000 20.000-577,-1.000 0.000-480,0.000 20.000 160,0.000 0.000 160,0.000 19.000 64,1.000 1.000 32,19.000 19.000 96,0.000-18.000-32,0.000 18.000-128,39.000-19.000-96,-19.000-1.000-96,20.000-19.000 96,-1.000 20.000-32,2.000-40.000 96,17.000 20.000 32,-17.000-20.000 96,-2.000 0.000 64,1.000-20.000 128,0.000 0.000 96,-21.000-20.000-191,-19.000 21.000 31,0.000-22.000-96,0.000 2.000-448,-19.000-21.000-449,-1.000 21.000 160,-20.000-1.000 353,1.000 0.000 160,-22.000 20.000 320,3.000 1.000 289,17.000 19.000-65,-18.000 0.000-31,19.000 19.000-33,20.000 1.000-96,20.000 20.000 193,0.000-20.000 95,0.000 19.000-95,40.000-19.000-1,0.000 20.000-224,-1.000-20.000-224,22.000 0.000-128,-2.000-1.000-224,20.000 2.000-449,-19.000-21.000-1793,-21.000 0.000-3908</inkml:trace>
  <inkml:trace contextRef="#ctx0" brushRef="#br0">20387.000 3676.000 11979,'0.000'39.000'1729,"0.000"-19.000"-1600,0.000 0.000 1440,0.000 0.000-224,0.000 20.000-1088,0.000-20.000-161,0.000-1.000-64,0.000 2.000-353,0.000-2.000-768,19.000 1.000-1057,1.000 0.000-2498</inkml:trace>
  <inkml:trace contextRef="#ctx0" brushRef="#br0">20466.000 3199.000 11787,'39.000'0.000'-64,"-19.000"20.000"1793,20.000 20.000-127,-1.000-21.000-353,1.000 21.000-256,1.000 20.000-192,18.000-21.000-33,-1.000 21.000 1,-17.000-20.000-449,-1.000 20.000-256,-1.000-21.000 1,-19.000 21.000-65,0.000-21.000 0,-20.000 21.000-33,-20.000-20.000-191,-20.000-1.000-256,1.000 21.000-481,-1.000-20.000-1377,1.000 0.000-3940</inkml:trace>
  <inkml:trace contextRef="#ctx0" brushRef="#br1">16634.000 2583.000 1153,'0.000'0.000'608,"0.000"0.000"994,0.000 0.000 287,20.000 0.000-351,-20.000 0.000-481,0.000 0.000-224,20.000 0.000-97,0.000 0.000-95,-20.000 0.000-128,20.000 0.000-161,-1.000 0.000-64,-19.000 0.000-64,20.000 0.000 1,-20.000 0.000-33,0.000 0.000-96,0.000 0.000-96,0.000 0.000 0,0.000 0.000 0,0.000 0.000 0,0.000 0.000 160,0.000 0.000-64,0.000 0.000 0,0.000 0.000 32,0.000 0.000 129,0.000 0.000-1,0.000 0.000 64,0.000 0.000 0,0.000 0.000 1,0.000 0.000 95,0.000 0.000-192,0.000 0.000 0,20.000 0.000-127,-20.000 0.000-1,0.000 0.000-64,0.000-20.000 32,0.000 20.000-64,20.000 0.000-32,0.000 0.000 64,-1.000 0.000-32,21.000 0.000-32,1.000 0.000 0,-3.000 0.000 32,23.000 0.000-32,-2.000 0.000 32,1.000-20.000-32,19.000 20.000 0,-20.000 20.000-32,20.000-20.000 32,2.000 0.000 32,-22.000 0.000 0,40.000 20.000 32,-20.000-20.000 0,0.000 0.000-32,22.000 19.000 0,-22.000-19.000-32,0.000 20.000 32,0.000-20.000 0,-18.000 21.000 0,-2.000-21.000 32,-19.000 0.000 0,-1.000 19.000-64,-19.000-19.000 64,0.000 0.000-32,-20.000 0.000 32,0.000 0.000 32,0.000 0.000-224,0.000 0.000-705,-20.000 0.000-1089,0.000 0.000-2146</inkml:trace>
  <inkml:trace contextRef="#ctx0" brushRef="#br1">16733.000 2622.000 512,'0.000'-20.000'416,"0.000"20.000"1698,0.000 0.000 193,0.000 0.000-674,0.000 0.000-320,0.000 0.000 97,0.000 0.000-161,0.000 0.000-544,0.000 0.000-129,0.000 20.000 129,0.000 1.000-353,0.000-2.000-256,0.000 21.000-32,-19.000-21.000-64,19.000 22.000-64,0.000-21.000-128,0.000 18.000-705,19.000-17.000-1377,1.000-1.000-1506</inkml:trace>
  <inkml:trace contextRef="#ctx0" brushRef="#br1">18144.000 2662.000 672,'18.000'0.000'9801,"-18.000"20.000"-9993,0.000-20.000 1538,0.000 20.000 127,0.000-1.000-961,20.000 2.000-383,-20.000-1.000-65,0.000 19.000 288,0.000-20.000-224,21.000 2.000-128,-21.000-1.000 0,0.000 0.000-96,0.000 0.000-256,0.000-20.000-1186,0.000 20.000-1505,0.000-20.000-4132</inkml:trace>
  <inkml:trace contextRef="#ctx0" brushRef="#br1">17666.000 2543.000 4804,'-20.000'0.000'1409,"20.000"0.000"321,0.000 20.000 544,0.000-20.000-288,0.000 0.000-384,0.000-20.000-738,20.000 20.000-159,20.000-20.000-257,-1.000 0.000-191,42.000 0.000-161,18.000-19.000 32,0.000-1.000 192,21.000-19.000 129,-3.000 19.000-1,3.000 0.000 225,-1.000 0.000-417,-20.000 0.000 0,-19.000 21.000-192,-20.000-1.000-192,-21.000 0.000-801,-19.000 0.000-640,-20.000 20.000-2980</inkml:trace>
  <inkml:trace contextRef="#ctx0" brushRef="#br1">19513.000 1271.000 8391,'-21.000'-19.000'673,"3.000"-1.000"-449,18.000 0.000 801,0.000 0.000-32,0.000 0.000-640,18.000 0.000-161,3.000 20.000 480,19.000-20.000 578,-1.000 20.000-450,21.000 0.000-415,-1.000 0.000-289,1.000 0.000-96,-21.000 40.000-32,2.000 0.000-32,-3.000 0.000-257,3.000 19.000-31,-41.000 1.000 192,0.000 20.000 224,0.000-21.000-64,0.000 1.000 128,-41.000-21.000 64,23.000 1.000 64,-23.000-20.000-31,21.000-20.000-65,-19.000 20.000 0,-1.000-20.000-32,20.000-20.000-128,0.000 0.000 64,1.000 0.000-128,-1.000-20.000 96,20.000 21.000-64,0.000-1.000-96,0.000-1.000 64,39.000 2.000 64,-19.000 19.000 64,20.000-20.000-64,-1.000 20.000 0,1.000 0.000-64,19.000 20.000-224,-18.000-1.000-705,-1.000-19.000-769,-1.000 21.000-224,-19.000-1.000 225,0.000-1.000-930,0.000 1.000-2946</inkml:trace>
  <inkml:trace contextRef="#ctx0" brushRef="#br1">19235.000 1887.000 12908,'-40.000'21.000'-385,"40.000"-21.000"898,20.000 0.000 416,-20.000 0.000-257,40.000 0.000-511,-1.000 0.000-129,40.000 0.000 192,2.000-21.000 256,-2.000 21.000-352,40.000 0.000 32,0.000 0.000 65,-1.000-19.000-1,2.000 19.000-32,-21.000 0.000-384,-20.000 0.000-449,2.000 0.000-159,-43.000 0.000-2179,3.000 0.000-2274</inkml:trace>
  <inkml:trace contextRef="#ctx0" brushRef="#br1">19413.000 2126.000 12908,'0.000'0.000'-865,"0.000"0.000"865,21.000 0.000 1089,-1.000 20.000-833,0.000 0.000-160,19.000-1.000-64,-19.000 1.000 96,0.000 20.000-96,19.000 1.000 0,-19.000-3.000-64,-20.000 23.000-64,0.000-22.000 64,0.000-19.000 64,-20.000 19.000 193,-19.000-19.000 415,-1.000-20.000-31,19.000 0.000-129,-17.000 0.000-192,-3.000 0.000-127,21.000-20.000-97,0.000 1.000-192,20.000-1.000 31,0.000-20.000-127,0.000 40.000-128,40.000-19.000 160,-19.000-2.000 64,37.000 21.000 96,-17.000 0.000 64,-1.000 0.000-64,19.000 21.000 32,-19.000-21.000-32,-21.000 19.000-737,21.000-19.000-1249,-20.000 20.000-1730</inkml:trace>
  <inkml:trace contextRef="#ctx0" brushRef="#br1">20009.000 2265.000 11947,'0.000'-40.000'2114,"0.000"40.000"-2787,-20.000-20.000 1570,1.000 20.000-769,-1.000 0.000-416,0.000 0.000-193,-1.000 20.000 1,1.000 0.000 320,2.000 21.000 64,18.000-22.000-32,0.000 21.000 160,18.000 0.000 64,2.000-21.000-32,1.000 21.000 64,19.000-20.000-96,-1.000-1.000 64,1.000 1.000 0,-1.000 0.000 128,1.000-20.000 1,0.000 0.000 63,-1.000 0.000-96,-19.000-20.000-32,0.000 0.000-32,1.000 1.000-32,-21.000-21.000-96,0.000 20.000-160,-21.000-20.000-192,1.000 0.000-481,-20.000 21.000-160,1.000-21.000 737,-1.000 20.000 288,-19.000 0.000 128,-1.000 20.000 321,1.000 0.000 95,18.000 0.000-160,23.000 20.000-255,-2.000 0.000 127,20.000-20.000 32,20.000 40.000-32,-2.000-21.000 1,23.000 2.000-1,-1.000-21.000-96,-1.000 19.000-128,1.000 2.000-128,19.000-21.000-224,-19.000 19.000-128,-1.000-19.000-1026,-19.000 0.000-1601,0.000 0.000-1633</inkml:trace>
  <inkml:trace contextRef="#ctx0" brushRef="#br1">20466.000 2523.000 11755,'20.000'0.000'896,"-20.000"20.000"-607,0.000-20.000 2113,0.000 20.000-1121,0.000 0.000-992,0.000-1.000-225,0.000-19.000-128,0.000 20.000-545,19.000 1.000-993,-19.000-2.000-1793,0.000-19.000-1986</inkml:trace>
  <inkml:trace contextRef="#ctx0" brushRef="#br1">20505.000 2364.000 14285,'20.000'0.000'-5317,"-20.000"-19.000"4228,0.000 19.000 1121</inkml:trace>
  <inkml:trace contextRef="#ctx0" brushRef="#br1">20466.000 2404.000 1825,'0.000'-19.000'-96,"0.000"19.000"1313,0.000 0.000-800,0.000 0.000-97,20.000 0.000 865,-20.000 0.000 417,0.000 0.000-97,0.000 0.000-608,0.000 0.000 0,0.000 0.000 384,0.000 19.000-32,0.000-19.000 0,0.000 20.000-256,0.000 0.000-96,0.000 0.000-224,19.000-1.000-129,-19.000 1.000-320,0.000 20.000-127,20.000-20.000-65,-20.000 0.000 0,0.000-1.000 0,20.000 1.000-32,-20.000 1.000-96,0.000-2.000-193,0.000 1.000-415,0.000 0.000-417,0.000-20.000-1538,0.000 0.000-4996</inkml:trace>
  <inkml:trace contextRef="#ctx0" brushRef="#br1">20545.000 1529.000 2562,'0.000'0.000'1666,"0.000"0.000"640,0.000 0.000-801,0.000 0.000-672,0.000 0.000-417,0.000 0.000 1,0.000 0.000 63,0.000 0.000-128,0.000 0.000-191,0.000 0.000-97,0.000 0.000 96,0.000 0.000 64,0.000 0.000 160,0.000 0.000 289,0.000 0.000-32,20.000 0.000-129,-20.000 0.000-192,20.000 0.000-127,-1.000 0.000-1,21.000-19.000-160,-20.000-1.000 0,19.000 20.000 0,22.000-20.000 0,-23.000 1.000-32,23.000-2.000 0,-22.000 21.000 0,21.000-20.000 0,-21.000 20.000-96,1.000 0.000-321,-20.000 0.000-896,1.000-19.000-993,-21.000 19.000-1409</inkml:trace>
  <inkml:trace contextRef="#ctx0" brushRef="#br1">20664.000 1311.000 4868,'21.000'0.000'3299,"-21.000"-20.000"-3299,18.000 20.000 1602,-18.000 0.000-545,0.000 0.000-833,0.000-20.000-769,0.000 20.000 33,-18.000 20.000 480,-3.000 0.000 32,-19.000 0.000 0,20.000 20.000 0,-19.000-1.000 0,19.000 2.000 0,-20.000-2.000 0,40.000 0.000 0,-19.000-18.000 0,19.000 18.000 128,0.000-19.000 320,19.000 0.000 161,1.000 0.000 32,0.000 0.000-65,20.000 0.000-320,-21.000-1.000-352,21.000-19.000-1153,1.000 20.000-1634,-3.000 0.000-5156</inkml:trace>
  <inkml:trace contextRef="#ctx0" brushRef="#br1">16158.000 2503.000 3331,'-21.000'0.000'640,"21.000"0.000"-480,0.000 0.000 513,0.000 0.000 192,0.000 0.000-385,0.000 0.000-384,0.000 0.000 385,0.000 0.000 416,0.000 0.000-32,0.000 0.000 63,0.000 0.000 129,0.000 0.000-256,0.000 0.000 32,21.000 20.000-224,-21.000-20.000-65,20.000 20.000-96,0.000-20.000 1,0.000 20.000 31,-1.000 0.000-95,1.000-1.000-161,20.000 22.000-128,-20.000-22.000 0,-1.000 21.000-64,1.000-21.000-64,0.000 2.000 128,0.000-1.000-96,1.000 0.000-96,-3.000-20.000-224,-18.000 19.000-257,20.000-19.000-384,-20.000 0.000-1089,0.000 0.000-864,0.000 0.000-3877</inkml:trace>
  <inkml:trace contextRef="#ctx0" brushRef="#br1">16297.000 2762.000 3171,'0.000'0.000'544,"0.000"0.000"769,20.000 20.000 225,-20.000-20.000-225,19.000 0.000-608,-19.000 19.000-129,20.000 0.000 353,-20.000 2.000-64,20.000-21.000-128,-20.000 20.000-129,20.000-20.000 97,-20.000 0.000-97,21.000 20.000-31,-21.000-20.000-129,0.000 0.000 1,0.000 0.000-33,18.000 0.000-128,-18.000-20.000-159,20.000 0.000-1,-20.000 20.000-96,0.000-21.000-64,20.000 2.000-321,-20.000 0.000-287,0.000-21.000-1346,0.000 19.000-3748</inkml:trace>
  <inkml:trace contextRef="#ctx0" brushRef="#br1">16773.000 4431.000 640,'0.000'0.000'481,"0.000"0.000"608,0.000 0.000 160,0.000 0.000-641,0.000 0.000-544,0.000 0.000-96,0.000 0.000 64,0.000 0.000 0,0.000 0.000-64,0.000 0.000 64,0.000 0.000 257,0.000 0.000 255,0.000 0.000-31,0.000 0.000 223,0.000 0.000 418,0.000 0.000-97,0.000 0.000-161,0.000 0.000-31,0.000 0.000-256,0.000 0.000-257,-20.000 0.000-128,20.000 0.000 65,0.000 0.000 31,0.000 0.000-32,0.000 0.000 32,0.000 0.000 1,0.000 0.000-161,20.000 0.000 96,-20.000 0.000 0,0.000 0.000-95,20.000 0.000 31,-20.000 0.000 64,20.000 0.000-96,-1.000 0.000-64,1.000 0.000 96,21.000 0.000-31,-21.000 0.000-1,18.000 0.000-64,3.000 0.000 0,18.000 0.000-64,-19.000-20.000 0,0.000 20.000 64,-1.000 0.000-96,21.000 0.000 0,-21.000 0.000 0,2.000 0.000 0,-3.000 0.000-32,3.000 0.000 32,-1.000 0.000-64,-1.000 0.000 128,1.000 0.000-64,19.000 0.000 32,-19.000 0.000 0,-1.000 20.000-32,21.000-20.000-32,-21.000 0.000 64,2.000 0.000-32,19.000 0.000 0,-1.000 0.000 32,0.000 0.000 0,21.000 0.000-32,-21.000 0.000 0,20.000 0.000 32,0.000 0.000-64,-18.000 0.000 32,-2.000 0.000-96,20.000 0.000 96,2.000 0.000 0,-2.000 0.000 0,0.000 0.000 0,20.000 0.000 0,0.000 0.000 32,0.000 0.000 0,21.000 0.000 0,-1.000 20.000 0,-20.000-20.000-64,21.000 0.000 128,-1.000 0.000-96,-1.000 0.000 0,21.000 0.000 32,1.000 20.000 0,-2.000-20.000 0,-19.000 0.000 64,21.000 0.000 33,-21.000 19.000 191,-1.000-19.000-32,-19.000 20.000-256,-18.000-20.000-96,-22.000 0.000 0,0.000 20.000-96,-19.000-20.000-321,0.000 0.000-159,-1.000 0.000-65,-19.000 0.000-384,0.000 20.000-1089,-20.000-20.000-3267</inkml:trace>
  <inkml:trace contextRef="#ctx0" brushRef="#br1">9071.000 3099.000 672,'0.000'0.000'2146,"0.000"0.000"-96,0.000 0.000-352,0.000-20.000-161,0.000 20.000-63,0.000 0.000-129,-20.000 0.000-384,20.000 0.000-160,-20.000 0.000-97,0.000 0.000-416,1.000 0.000-256,-1.000 0.000-32,0.000 0.000-32,20.000 20.000-128,-20.000 1.000 32,20.000-2.000 32,-21.000-19.000 32,21.000 20.000 0,21.000-1.000 96,-1.000 2.000 0,-20.000-1.000 64,20.000 0.000-32,0.000-20.000 32,-1.000 0.000 32,1.000 0.000 33,0.000 0.000 159,0.000 0.000-32,-20.000 0.000 96,20.000-20.000 1,-20.000 0.000-97,0.000-1.000-128,0.000 2.000-64,0.000-1.000-64,-20.000 1.000-160,0.000-2.000-64,0.000 21.000 0,0.000 0.000-32,-19.000 0.000-1,19.000 21.000 97,0.000-2.000-32,-1.000 1.000 128,21.000-1.000-32,0.000 2.000 0,0.000-21.000 32,21.000 20.000 160,-1.000 0.000-32,0.000-20.000 64,0.000 0.000 1,-1.000 0.000 31,1.000 0.000-32,-20.000 0.000 96,20.000-20.000 0,-20.000 20.000 33,0.000 0.000-65,0.000-20.000-128,-20.000 20.000-224,0.000 0.000-64,1.000-21.000 31,-1.000 21.000-63,20.000 21.000 64,-20.000-21.000 32,20.000 0.000 0,-20.000 20.000-64,20.000-20.000-65,0.000 0.000 97,20.000 0.000 32,-20.000 20.000 96,20.000-20.000 0,-20.000 0.000 32,0.000 0.000 0,0.000 0.000 0,0.000 0.000 64,0.000 0.000-32,0.000 0.000-64,0.000 0.000-480,0.000 0.000-417,0.000 0.000-481,0.000 0.000-319,0.000 0.000-2819</inkml:trace>
  <inkml:trace contextRef="#ctx0" brushRef="#br1">9825.000 2166.000 544,'0.000'0.000'609,"0.000"0.000"832,0.000-20.000 577,0.000 20.000-865,0.000 20.000-320,0.000-20.000 128,0.000 0.000 128,0.000 0.000-192,0.000 0.000-289,0.000 0.000-127,0.000 0.000 127,0.000 0.000-63,0.000 0.000-129,0.000 0.000-224,0.000 19.000-64,0.000-19.000-96,0.000 0.000-32,-19.000 0.000 64,19.000 0.000-64,0.000 0.000 0,0.000 20.000-32,0.000-20.000-32,-20.000 20.000-64,20.000 0.000-64,-20.000 0.000 32,20.000 1.000-32,0.000-21.000-32,-21.000 19.000 95,21.000 0.000 33,-20.000-19.000-160,20.000 21.000 128,0.000-21.000 96,-18.000 19.000 0,18.000-19.000-160,-20.000 21.000 128,20.000-21.000 32,-21.000 19.000 32,1.000 1.000 0,20.000-20.000 0,-20.000 20.000 32,20.000 0.000 0,-19.000-20.000-32,-1.000 19.000 0,20.000 1.000 0,-20.000 0.000 0,20.000-20.000-32,-20.000 20.000 0,20.000-20.000 32,0.000 20.000 32,-20.000 0.000 32,20.000-20.000 128,-19.000 19.000 64,19.000-19.000-64,-20.000 20.000-64,20.000 1.000-31,-20.000-21.000-33,20.000 19.000-64,-20.000 1.000 0,20.000 0.000 0,-20.000-20.000 32,20.000 19.000-32,-21.000 2.000 32,21.000-1.000-32,-18.000 0.000 96,18.000-1.000-160,-20.000-19.000 32,20.000 19.000 32,-20.000 2.000-32,20.000-21.000 32,0.000 20.000-64,-21.000-20.000 32,21.000 20.000 32,0.000-20.000-193,-20.000 20.000-95,20.000-20.000 160,-18.000 20.000 64,18.000-1.000 64,-21.000-19.000 0,1.000 20.000 0,20.000 0.000 0,-20.000 0.000 0,0.000 0.000 0,20.000 0.000-32,-19.000-1.000 64,19.000-19.000-64,0.000 20.000 32,-20.000 0.000-32,20.000-20.000 96,0.000 21.000-64,-20.000-21.000 0,20.000 19.000 64,0.000-19.000-32,-20.000 20.000 0,20.000-1.000 0,-20.000-19.000 0,20.000 0.000-32,-19.000 21.000 0,19.000-21.000 0,0.000 20.000 0,0.000-20.000 0,-20.000 0.000 0,20.000 0.000-32,0.000 20.000-64,-20.000-20.000-160,20.000 20.000-65,0.000-20.000-63,0.000 0.000 256,0.000 0.000 64,-20.000 19.000 128,20.000-19.000-32,0.000 0.000-32,0.000 0.000 32,0.000 20.000-64,-20.000-20.000 32,20.000 0.000 0,0.000 0.000-32,0.000 0.000-32,0.000 0.000-64,0.000 0.000-257,0.000 0.000 65,0.000 0.000 96,0.000 0.000 160,0.000 20.000-64,0.000-20.000-289,0.000 0.000-1440,0.000 0.000-4325</inkml:trace>
  <inkml:trace contextRef="#ctx0" brushRef="#br1">9825.000 2185.000 1921,'0.000'0.000'1057,"0.000"0.000"641,0.000 0.000-129,0.000 0.000-768,0.000 0.000-320,0.000 0.000 351,-19.000 20.000-287,19.000-20.000-481,-20.000 0.000 0,20.000 20.000 0,0.000-20.000 0,-20.000 20.000-96,-1.000 0.000 160,21.000 1.000 32,-20.000-2.000-31,2.000 0.000-65,-2.000 2.000 32,20.000-2.000-32,-21.000 2.000-32,1.000-2.000 0,0.000 1.000-32,1.000 0.000 32,-1.000 0.000-32,0.000-1.000 0,0.000 21.000 64,0.000-20.000-128,1.000 0.000 160,-1.000 19.000-64,20.000-19.000 192,-20.000 1.000-32,0.000-2.000-128,20.000 1.000 65,-20.000 0.000 31,-1.000-1.000 32,21.000 2.000-128,-18.000-1.000 0,18.000-20.000 0,-20.000 20.000 64,20.000-1.000 32,-20.000 0.000-96,-1.000 2.000-32,1.000-21.000-32,20.000 20.000 64,-18.000 0.000-31,-3.000 0.000 63,21.000 0.000-32,-20.000-20.000 0,0.000 19.000 32,20.000 1.000-32,-20.000 0.000-32,20.000-20.000 0,-19.000 20.000 0,19.000 0.000 0,-20.000-20.000-32,20.000 20.000 64,-20.000-1.000 32,20.000-19.000 0,-20.000 20.000-64,20.000-20.000-32,-20.000 20.000 0,20.000-20.000-32,-19.000 21.000 64,-1.000-21.000-32,20.000 19.000 0,0.000 1.000 0,-20.000-20.000 0,20.000 19.000-32,-20.000-19.000-64,20.000 0.000 96,0.000 21.000 0,-20.000-21.000 0,20.000 20.000 0,0.000-20.000 0,-19.000 20.000 64,19.000-20.000-64,0.000 20.000-64,-20.000-20.000-64,20.000 0.000 0,0.000 19.000-64,-20.000-19.000-32,20.000 0.000 127,0.000 0.000 1,0.000 20.000 96,-20.000-20.000 0,20.000 0.000 32,0.000 0.000-32,0.000 20.000-32,-21.000-20.000 32,21.000 0.000 32,0.000 20.000-64,0.000-20.000 0,-18.000 0.000-64,18.000 0.000 160,0.000 20.000-64,0.000-20.000-64,0.000 0.000 128,0.000 0.000 0,-20.000 20.000 0,20.000-20.000 32,0.000 0.000 193,0.000 0.000-97,-21.000 20.000-64,21.000-20.000-32,0.000 19.000-96,0.000-19.000 0,0.000 0.000 0,-20.000 0.000 0,20.000 0.000 64,0.000 20.000 0,0.000-20.000-32,0.000 0.000 0,-20.000 20.000-32,20.000-20.000-32,0.000 20.000 0,-18.000-20.000 32,18.000 20.000-64,0.000 0.000 96,-21.000-1.000 0,21.000-19.000-32,-20.000 20.000 0,20.000-20.000 32,0.000 21.000-32,-20.000-21.000 0,20.000 19.000-64,0.000-19.000 32,-20.000 20.000-32,20.000 0.000 32,-19.000-20.000 32,19.000 19.000-32,0.000-19.000 0,-20.000 21.000-32,20.000-21.000-192,0.000 20.000 64,-20.000-1.000 95,20.000-19.000 97,-20.000 20.000-32,20.000-20.000 32,-20.000 20.000 0,20.000 0.000 32,-20.000-20.000-64,20.000 20.000 0,0.000-20.000 32,-19.000 20.000 0,19.000-20.000 0,0.000 20.000 0,-20.000-20.000 0,20.000 19.000 0,0.000-19.000 32,-20.000 21.000-32,20.000-21.000-32,-21.000 19.000 0,21.000 1.000 0,0.000-20.000 0,-20.000 20.000-96,20.000 0.000 32,0.000-20.000-32,-18.000 20.000 0,18.000-20.000-128,-20.000 20.000 63,20.000-1.000 97,-21.000-19.000 32,21.000 20.000 128,-20.000-20.000-32,20.000 21.000 64,-20.000-21.000-96,20.000 19.000 33,0.000-19.000-66,0.000 0.000 33,-19.000 20.000 33,19.000-20.000-33,0.000 20.000-33,-20.000-20.000 33,20.000 0.000 33,-20.000 19.000-66,20.000 2.000 98,-20.000-21.000 63,0.000 19.000 128,20.000 1.000-32,-19.000-20.000-32,-1.000 20.000-128,20.000-20.000 0,-20.000 20.000-32,0.000 0.000 129,20.000-20.000-33,-20.000 20.000-64,20.000-20.000 32,-19.000 19.000-32,19.000 2.000-64,-20.000-21.000 0,20.000 19.000 0,-20.000-19.000-32,20.000 21.000 32,0.000-21.000 0,0.000 19.000 0,-20.000-19.000 0,20.000 0.000 32,0.000 20.000 0,-21.000-20.000-32,21.000 20.000 192,0.000-20.000 0,0.000 20.000-128,-18.000-20.000 0,18.000 0.000-32,0.000 20.000 1,-20.000-20.000-33,20.000 20.000-33,-20.000-20.000 1,20.000 19.000 0,0.000-19.000 32,-21.000 20.000 32,21.000-20.000-64,0.000 20.000 64,-20.000 0.000-32,20.000-20.000 0,-18.000 20.000-96,18.000-20.000 64,-21.000 20.000-32,21.000-20.000 64,-20.000 19.000 0,20.000-19.000-32,0.000 21.000 32,-20.000-21.000 0,20.000 19.000-32,0.000 1.000 64,-20.000-20.000 0,20.000 20.000-32,0.000-20.000 0,-19.000 19.000 32,19.000-19.000-32,0.000 21.000 32,-20.000-21.000-32,20.000 20.000 0,-20.000-20.000 32,20.000 19.000-32,-20.000-19.000 0,20.000 21.000-32,0.000-21.000-32,-20.000 19.000 96,20.000-19.000-64,0.000 0.000 32,-20.000 21.000 32,20.000-21.000-32,0.000 0.000 64,-19.000 20.000-32,19.000-20.000-64,0.000 0.000-192,0.000 19.000-96,0.000-19.000-513,0.000 0.000-640,0.000 0.000-1346</inkml:trace>
  <inkml:trace contextRef="#ctx0" brushRef="#br1">9707.000 2345.000 1089,'0.000'0.000'1601,"0.000"0.000"-544,18.000 0.000-737,-18.000 0.000 161,0.000 0.000 768,0.000 0.000-480,0.000 0.000-225,20.000 0.000-31,-20.000-21.000 255,21.000 21.000-95,-21.000-19.000-160,20.000 0.000-129,-20.000-2.000 160,20.000-19.000-127,-1.000 20.000 31,21.000-19.000 257,-20.000-1.000 0,19.000 0.000 191,1.000 1.000-95,0.000 19.000-96,-21.000-20.000-289,21.000 20.000-384,-20.000 20.000-128,-20.000-20.000-320,21.000 20.000-994,-21.000 0.000-1696,0.000 0.000-2179</inkml:trace>
  <inkml:trace contextRef="#ctx0" brushRef="#br1">9011.000 3120.000 6502,'-19.000'0.000'-353,"-1.000"0.000"-31,0.000 0.000 384,0.000 19.000 192,-1.000 1.000-192,3.000-1.000-32,18.000 2.000 224,0.000-1.000 417,0.000 0.000-385,18.000 0.000-416,3.000-1.000-32,-1.000 1.000 224,20.000-20.000 0,-1.000 0.000 32,-19.000 0.000 256,20.000-20.000 32,-21.000 20.000-31,1.000-19.000 287,0.000-1.000 481,-20.000 0.000 64,0.000 0.000-288,0.000-1.000-256,-20.000 2.000-545,-19.000-1.000-257,-1.000 1.000 1,0.000-2.000 96,1.000 1.000 192,-1.000 20.000 96,19.000 0.000-32,3.000 0.000-320,-2.000 0.000 0,-1.000 0.000-64,21.000 20.000-225,0.000-20.000 161,0.000 21.000 320,21.000-2.000 160,-1.000 1.000 96,-2.000-1.000-320,3.000 2.000 32,-1.000-1.000-64,20.000-20.000-32,-21.000 20.000 64,1.000-20.000 64,0.000 0.000 320,-20.000 0.000 289,20.000-20.000 320,-20.000 20.000-96,0.000-20.000-289,0.000-1.000-224,0.000 2.000-224,0.000-1.000-31,-20.000-20.000-33,0.000 20.000-32,0.000 0.000-65,1.000 1.000-127,-1.000-1.000 128,0.000 20.000-192,-21.000 20.000 0,23.000-1.000 32,-2.000 1.000-65,20.000 0.000 97,0.000 20.000 160,0.000-20.000 32,20.000 20.000 96,-2.000-20.000-128,3.000 0.000-192,19.000 0.000-321,-1.000-1.000 193,-19.000-19.000 320,0.000 0.000 224,0.000 0.000 129,0.000 0.000 63,-20.000-19.000-160,0.000-1.000-64,0.000 0.000-64,-20.000 0.000-128,20.000 20.000 32,-40.000-21.000 0,20.000-18.000 0,-19.000 39.000-96,-1.000-19.000 32,19.000-2.000 32,-17.000 21.000 64,17.000 0.000-64,21.000 21.000 32,0.000-2.000 96,0.000 1.000 64,0.000-1.000 129,21.000-19.000 95,-1.000 21.000 32,-2.000-1.000-352,23.000-20.000-128,-21.000 0.000 0,0.000 0.000 32,-1.000 0.000 96,1.000 0.000-288,-20.000 0.000-128,0.000 0.000-1122,0.000 0.000-3971</inkml:trace>
  <inkml:trace contextRef="#ctx0" brushRef="#br1">7919.000 4729.000 3235,'0.000'0.000'-64,"0.000"0.000"320,-20.000 0.000 1153,20.000 20.000-640,0.000-20.000-705,0.000 0.000-32,0.000 0.000 288,0.000 0.000 353,0.000 0.000 416,0.000 0.000-160,0.000 0.000-385,0.000 0.000 129,0.000 0.000-65,0.000 0.000-191,0.000 0.000-1,0.000 0.000-320,-19.000 19.000-96,19.000-19.000 32,-20.000 21.000 32,0.000-2.000 65,0.000 2.000 31,0.000 18.000 96,0.000-19.000-160,-19.000 20.000 128,19.000-20.000-32,0.000 19.000-224,-19.000-19.000-32,19.000 20.000 64,20.000-20.000 0,-21.000-20.000 0,1.000 20.000-384,20.000 0.000-1410,-20.000-20.000-1633</inkml:trace>
  <inkml:trace contextRef="#ctx0" brushRef="#br2">16714.000 2543.000 7655,'0.000'-20.000'256,"0.000"0.000"897,-20.000 20.000 385,20.000 0.000-834,0.000 0.000-576,0.000 0.000-96,0.000 0.000-128,0.000 0.000 192,0.000 0.000 321,0.000 20.000-1,20.000-20.000 97,-20.000 20.000 63,0.000 0.000-31,0.000 0.000-33,0.000-1.000 33,0.000 22.000-193,0.000-2.000-160,0.000 0.000-96,0.000 22.000-32,0.000-23.000 64,0.000 23.000-31,0.000-2.000 287,0.000 1.000-192,0.000 19.000 0,0.000-19.000-96,0.000 0.000 33,0.000 19.000-33,0.000 1.000-32,-20.000-1.000 32,20.000 20.000 32,0.000-19.000-32,0.000 0.000 64,0.000-21.000 128,-20.000 21.000-63,20.000-21.000-65,0.000 1.000 0,0.000-1.000 0,-20.000-18.000 32,20.000 18.000-64,0.000 0.000-64,0.000-19.000-96,-20.000 20.000 193,20.000-1.000-129,0.000-19.000-32,0.000-20.000 0,0.000 20.000-32,20.000-20.000 32,-20.000 0.000 32,0.000-20.000-64,0.000 0.000 64,0.000 0.000-32,0.000 19.000 64,0.000-19.000-64,0.000 0.000 32,0.000 0.000 0,0.000 0.000 0,0.000 0.000-32,0.000 0.000 0,0.000 20.000 0,0.000-20.000-96,0.000 0.000 160,0.000 0.000 96,20.000 0.000-32,-20.000 0.000 32,0.000 0.000-32,20.000 0.000-96,-20.000 0.000-32,20.000 0.000 64,-20.000 20.000-128,0.000-20.000 96,19.000 0.000-32,1.000 0.000 32,0.000 0.000 128,0.000 0.000-127,0.000 0.000 31,-1.000 0.000 64,1.000 0.000-192,0.000 0.000 128,1.000 0.000-64,-1.000-20.000 32,0.000 20.000 0,-2.000 0.000-64,23.000 0.000 96,-21.000-20.000-64,0.000 20.000-32,-1.000 0.000 0,1.000 0.000 160,0.000 0.000-192,0.000-19.000-32,19.000 19.000 96,-19.000 0.000 0,20.000 0.000-32,-1.000 0.000 0,1.000-20.000 32,1.000 20.000-161,-3.000 0.000 129,23.000-20.000-96,-2.000 20.000 128,-19.000 0.000 96,19.000 0.000-160,20.000 0.000 96,-18.000 0.000-32,-2.000 0.000 32,1.000 20.000-32,19.000-20.000 64,-20.000 20.000-128,20.000-20.000 64,2.000 0.000 0,18.000 19.000 0,-20.000-19.000 32,0.000 20.000-64,0.000-20.000 129,0.000 20.000-162,22.000-20.000 130,-22.000 20.000-98,0.000-20.000 1,0.000 20.000 97,0.000-20.000-98,20.000 20.000 98,-18.000-20.000-194,-2.000 19.000 129,0.000-19.000-128,0.000 21.000 0,20.000-21.000-32,-18.000 19.000 32,18.000-19.000-32,-20.000 0.000 64,0.000 0.000-32,21.000 0.000 160,-1.000 20.000-32,-20.000-20.000 0,20.000 0.000 32,-18.000 0.000-32,-2.000 0.000 32,-20.000 0.000-128,20.000 0.000 128,-19.000 0.000-32,19.000 20.000 0,-20.000-20.000-32,2.000 0.000 0,-2.000 0.000-129,20.000 0.000 33,-19.000 0.000 32,-1.000 0.000 32,2.000 0.000 32,-3.000 0.000 96,-17.000 0.000-128,-2.000 0.000 192,21.000 0.000-32,-40.000 0.000-64,19.000 0.000 0,-19.000 0.000 32,0.000 0.000 0,0.000 0.000-96,-20.000 0.000 32,19.000 0.000-64,-19.000 0.000 64,0.000 0.000 0,0.000 0.000 0,0.000 0.000-96,0.000 0.000 128,0.000 0.000 32,0.000 0.000-64,20.000 0.000-64,-20.000 0.000 96,0.000 0.000 64,0.000 0.000 65,0.000 0.000-33,0.000 0.000 96,0.000-20.000-128,0.000 0.000 0,0.000 1.000-32,0.000-21.000 128,20.000 0.000-96,-20.000 0.000-64,0.000-19.000 33,0.000-1.000-65,0.000-19.000-97,-20.000 19.000 129,20.000-39.000 33,0.000 19.000-65,0.000 1.000 0,0.000-21.000-65,0.000 1.000-63,0.000 0.000-128,0.000 19.000 192,0.000-19.000-32,0.000-1.000-32,0.000 21.000-32,0.000 0.000 192,0.000 19.000-32,0.000 0.000 0,0.000 0.000-32,0.000 1.000-64,0.000-1.000-129,0.000 21.000 225,0.000-1.000-160,0.000 0.000 128,0.000 0.000-32,0.000 21.000 96,0.000-1.000 32,0.000 0.000-64,0.000 20.000 64,-20.000-21.000-32,20.000 21.000 96,0.000-19.000-256,0.000 19.000 128,-19.000-20.000 32,19.000 20.000-32,0.000 0.000 0,0.000 0.000-32,-20.000-20.000 32,0.000 20.000-32,0.000 0.000 0,0.000 0.000-64,-19.000 0.000 64,19.000 0.000 0,-20.000 0.000 128,1.000 0.000-256,-22.000 0.000 224,2.000 0.000-64,-1.000 0.000-64,-19.000-19.000 64,0.000 19.000 64,0.000 0.000-96,0.000 0.000 0,-2.000-21.000-32,-18.000 21.000 64,20.000 0.000-64,-20.000 0.000 32,19.000 0.000-96,-19.000-20.000 160,20.000 20.000-96,-20.000 0.000 32,0.000-19.000 128,18.000 19.000-224,-18.000 0.000 160,20.000 0.000-32,0.000 0.000-64,-20.000 0.000 96,-1.000 0.000-32,21.000 0.000-32,-20.000 0.000 160,-20.000 0.000-224,19.000 0.000 128,-19.000 0.000-96,20.000 0.000 160,-21.000 19.000-32,21.000-19.000 128,0.000 0.000 32,-20.000 20.000-224,-1.000-20.000 64,21.000 21.000-32,-19.000-21.000 32,19.000 19.000-192,-2.000-19.000 96,2.000 20.000 32,0.000-20.000 32,20.000 0.000 0,20.000 0.000 0,-20.000 0.000-32,18.000-20.000 96,22.000 20.000-64,-21.000 0.000-32,21.000 0.000 32,-1.000-19.000 0,20.000 38.000-288,-19.000-19.000-160,-1.000 20.000-225,20.000-20.000-128,-1.000 20.000 161,3.000-1.000 256,-2.000 2.000 255,0.000-21.000-95,20.000 20.000-480,0.000 0.000-610,0.000-1.000-2337</inkml:trace>
  <inkml:trace contextRef="#ctx0" brushRef="#br1">9646.000 2483.000 960,'0.000'-19.000'1922,"0.000"19.000"160,0.000 0.000-96,0.000 0.000-128,0.000 0.000-321,0.000 0.000-223,0.000 0.000-65,0.000 0.000-384,0.000 0.000-449,0.000 0.000-416,0.000 0.000-224,0.000 0.000 64,0.000 0.000 31,0.000 19.000-31,0.000 1.000-416,0.000 0.000-257,0.000 0.000-448,0.000 20.000-257,-20.000-21.000-384,20.000 22.000-1216</inkml:trace>
  <inkml:trace contextRef="#ctx0" brushRef="#br1">9607.000 2820.000 128,'19.000'21.000'416,"-19.000"-21.000"97,0.000 20.000 383,0.000-20.000-287,0.000 20.000-545,0.000-20.000-1185</inkml:trace>
  <inkml:trace contextRef="#ctx0" brushRef="#br1">9547.000 3159.000 2754,'20.000'40.000'96</inkml:trace>
  <inkml:trace contextRef="#ctx0" brushRef="#br1">9587.000 3338.000 1409,'0.000'0.000'1633,"0.000"20.000"-2465,-20.000-20.000 832,20.000 0.000-321</inkml:trace>
  <inkml:trace contextRef="#ctx0" brushRef="#br1">9587.000 3517.000 3427,'0.000'19.000'224,"0.000"1.000"192,0.000 1.000-320,0.000-21.000-1537</inkml:trace>
  <inkml:trace contextRef="#ctx0" brushRef="#br1">9587.000 3715.000 8359,'0.000'40.000'289,"0.000"-40.000"-834,0.000 20.000 513,0.000-20.000 32,0.000 0.000-1345,0.000 20.000-3203</inkml:trace>
  <inkml:trace contextRef="#ctx0" brushRef="#br1">9607.000 3875.000 96,'19.000'19.000'1217,"-19.000"1.000"-481,0.000-20.000-31,0.000 20.000-673,0.000-20.000-288,0.000 20.000-481,0.000 0.000-640,0.000-20.000 1025,0.000 20.000 352,0.000-20.000-32</inkml:trace>
  <inkml:trace contextRef="#ctx0" brushRef="#br1">9646.000 4013.000 256,'0.000'0.000'1761,"0.000"20.000"642,0.000-20.000-898,0.000 21.000-800,0.000-21.000-193,20.000 19.000-95,-20.000-19.000-97,0.000 20.000-224,0.000-20.000-192,21.000 0.000-641,-21.000 0.000-448,0.000 0.000-384,0.000 0.000-321,0.000 0.000-607</inkml:trace>
  <inkml:trace contextRef="#ctx0" brushRef="#br1">9646.000 4172.000 1345,'0.000'20.000'1922,"0.000"-20.000"-321,0.000 0.000-672,20.000 0.000-673,-20.000 0.000-288,0.000 0.000-1025,0.000 20.000-2658</inkml:trace>
  <inkml:trace contextRef="#ctx0" brushRef="#br1">9646.000 4272.000 7302,'20.000'19.000'129,"-20.000"2.000"511,0.000-21.000 769,21.000 0.000-896,-21.000 0.000-897,20.000 19.000-1378,-20.000-19.000-2434</inkml:trace>
  <inkml:trace contextRef="#ctx0" brushRef="#br1">9687.000 4312.000 4804,'0.000'19.000'3972,"0.000"-19.000"-3940,0.000 0.000 32,0.000 21.000-64,20.000-21.000-513,-20.000 0.000-2113</inkml:trace>
  <inkml:trace contextRef="#ctx0" brushRef="#br1">9666.000 4411.000 6502,'0.000'0.000'3331,"0.000"0.000"-3171,0.000 0.000 1025,0.000 0.000-672,0.000 0.000-1634,0.000 0.000-2979</inkml:trace>
  <inkml:trace contextRef="#ctx0" brushRef="#br1">8237.000 4451.000 8648,'0.000'0.000'865,"0.000"0.000"704,0.000 0.000 737,0.000 0.000-1025,0.000 0.000-1249,0.000 0.000-96,20.000 0.000-128,0.000 0.000-673,19.000 0.000-1056,-19.000 0.000-482,0.000 0.000-1248</inkml:trace>
  <inkml:trace contextRef="#ctx0" brushRef="#br1">8594.000 4471.000 9064,'40.000'0.000'769,"-40.000"0.000"-193,20.000 0.000 97,0.000 0.000-481,0.000 0.000-160,-20.000 0.000-192,19.000 0.000-416,-19.000 0.000-129,20.000 0.000 192,-20.000 0.000-480,20.000 0.000-640,0.000 0.000-833,-20.000 0.000-641</inkml:trace>
  <inkml:trace contextRef="#ctx0" brushRef="#br1">8893.000 4451.000 960,'18.000'0.000'1089,"3.000"20.000"-512,-1.000-20.000-481,-20.000 0.000-64,20.000 0.000-1217</inkml:trace>
  <inkml:trace contextRef="#ctx0" brushRef="#br1">9389.000 4411.000 8199,'18.000'0.000'128,"-18.000"-20.000"-704,21.000 20.000 256,-21.000 0.000-769,0.000 0.000-4325</inkml:trace>
  <inkml:trace contextRef="#ctx0" brushRef="#br1">9607.000 4411.000 6277,'19.000'0.000'-576,"-19.000"0.000"-4837</inkml:trace>
  <inkml:trace contextRef="#ctx0" brushRef="#br1">8952.000 4530.000 12363,'0.000'0.000'673,"0.000"0.000"-769,0.000 0.000 640,0.000 0.000 225,0.000 0.000-577,0.000 0.000-352,20.000 0.000-1121,-20.000 0.000-2178,20.000 0.000-6085</inkml:trace>
  <inkml:trace contextRef="#ctx0" brushRef="#br1">9209.000 4530.000 10986,'40.000'0.000'96,"-40.000"0.000"-224,20.000 0.000 64,-20.000 0.000-1089,21.000-20.000-2691</inkml:trace>
  <inkml:trace contextRef="#ctx0" brushRef="#br1">9448.000 4530.000 14189,'20.000'0.000'-1634,"-20.000"0.000"-1344,0.000 20.000-3813</inkml:trace>
  <inkml:trace contextRef="#ctx0" brushRef="#br1">19037.000 4808.000 1057,'-21.000'0.000'2594,"21.000"0.000"-352,-20.000 0.000-224,0.000 0.000-96,20.000-19.000 96,-18.000 19.000-289,18.000 0.000-319,-21.000 0.000-225,21.000 0.000-224,0.000 0.000-257,-20.000 0.000-319,20.000 0.000-225,0.000 0.000-160,20.000 19.000 0,1.000-19.000 96,-3.000 21.000-96,2.000-1.000 128,21.000-1.000-32,-3.000 1.000-64,23.000 0.000 64,-22.000-20.000-96,1.000 20.000 32,19.000 0.000 64,-19.000-20.000-224,0.000 0.000 256,-1.000 20.000-608,-19.000-20.000 864,1.000 0.000-704,-1.000 0.000 608,-20.000 0.000-544,0.000 0.000 192,-20.000 0.000 32,-1.000 0.000 0,1.000 19.000 0,0.000-19.000-160,-19.000 20.000 416,-1.000 0.000-288,1.000-20.000 160,-1.000 20.000-96,-19.000 0.000-64,19.000 0.000 32,-1.000-20.000 96,3.000 20.000-128,17.000-1.000-128,1.000-19.000-289,0.000 0.000-512,20.000 21.000-704,0.000-21.000-513,0.000 0.000-129,0.000 19.000-575,0.000-19.000-4005</inkml:trace>
  <inkml:trace contextRef="#ctx0" brushRef="#br1">19513.000 5147.000 8488,'0.000'0.000'1089,"0.000"0.000"-865,-21.000 0.000 2242,3.000 19.000-1441,-2.000-19.000-512,-21.000 20.000 63,-18.000 1.000-95,19.000-2.000-161,-19.000 21.000-160,-1.000-21.000-96,21.000 2.000-96,-1.000-1.000-320,20.000-20.000-929,20.000 19.000-1730,0.000-19.000-1506</inkml:trace>
  <inkml:trace contextRef="#ctx0" brushRef="#br1">19830.000 5126.000 10057,'21.000'-19.000'-769,"-21.000"19.000"961,0.000 0.000 289,-21.000 0.000-513,1.000 19.000-64,0.000-19.000 352,1.000 40.000 449,-1.000-20.000 192,0.000 20.000-289,0.000-20.000-320,20.000 19.000-159,0.000 2.000-65,20.000-2.000 64,0.000-20.000 0,19.000 2.000 160,22.000-1.000 353,-23.000-20.000 95,23.000 0.000-95,-2.000-20.000 128,1.000-1.000-161,-21.000 2.000-63,-19.000-20.000-97,0.000-2.000 33,-20.000 22.000-97,0.000-21.000 0,-40.000 0.000-255,1.000 1.000-129,-1.000 18.000 0,-19.000 2.000-193,-2.000-1.000-95,23.000 0.000-929,-23.000 20.000-1121,22.000 0.000-4036</inkml:trace>
  <inkml:trace contextRef="#ctx0" brushRef="#br0">12266.000 5783.000 5252,'20.000'-21.000'897,"-20.000"1.000"0,0.000 20.000 673,0.000-19.000-225,21.000-1.000 64,-21.000 20.000-352,-21.000-19.000-320,21.000 19.000-32,0.000-21.000-193,-20.000 21.000-384,2.000 0.000-192,-2.000 21.000 64,-21.000-21.000-64,2.000 19.000-128,-1.000 1.000 64,0.000 19.000 32,1.000 2.000 96,19.000-2.000-64,0.000 1.000 32,0.000-1.000 32,20.000 21.000 0,0.000-20.000-64,0.000 19.000 32,20.000-19.000 32,20.000 0.000 0,19.000-21.000 0,-19.000 2.000 32,19.000-2.000 64,2.000-19.000 96,-2.000 0.000 160,0.000-19.000 129,1.000-2.000-97,-21.000 2.000-128,1.000-21.000-32,-20.000 20.000-63,0.000-20.000-33,-20.000-19.000-96,0.000 19.000 32,0.000 0.000-64,-40.000 1.000-128,20.000-1.000 0,-19.000 1.000-65,-21.000-2.000 1,21.000 21.000 32,-42.000 20.000 128,22.000 0.000 32,19.000 0.000 0,1.000 20.000 0,-1.000 1.000 0,40.000 18.000 0,0.000-19.000 0,20.000-1.000 64,20.000 22.000 32,-1.000-22.000-64,22.000 1.000 0,-2.000 0.000-32,0.000 0.000 64,-19.000-20.000-160,19.000 20.000-96,-19.000-20.000-352,0.000 20.000-546,-21.000-20.000-671,1.000 0.000-866,0.000 0.000-2530</inkml:trace>
  <inkml:trace contextRef="#ctx0" brushRef="#br0">12823.000 6140.000 9513,'0.000'0.000'1185,"0.000"0.000"-1057,0.000 0.000 1858,0.000 0.000-673,0.000 20.000-416,20.000-1.000-481,-20.000 2.000-224,0.000-2.000-96,20.000 22.000 0,-20.000-22.000-96,0.000 1.000 65,19.000 0.000-65,-19.000-1.000-225,0.000 2.000-672,0.000-21.000-1665,20.000 0.000-2627</inkml:trace>
  <inkml:trace contextRef="#ctx0" brushRef="#br0">13240.000 5882.000 7078,'0.000'20.000'6310,"20.000"-20.000"-6758,-20.000 0.000 736,0.000 0.000 192,0.000 0.000-480,0.000 0.000-448,0.000 0.000-1538,0.000 19.000-2146</inkml:trace>
  <inkml:trace contextRef="#ctx0" brushRef="#br0">13260.000 6080.000 8520,'0.000'20.000'1089,"0.000"0.000"-897,0.000-20.000 1281,0.000 0.000-352,19.000 20.000-800,-19.000-20.000-321,0.000 0.000-961,0.000 0.000-1634,0.000 0.000-4355</inkml:trace>
  <inkml:trace contextRef="#ctx0" brushRef="#br0">13538.000 5941.000 11787,'0.000'0.000'2402,"0.000"0.000"-2274,0.000 0.000 1602,20.000 0.000-129,-2.000 0.000-992,2.000 0.000-385,21.000 0.000-160,-21.000 0.000-32,19.000 0.000-64,-19.000 0.000-64,0.000 0.000-737,0.000 0.000-1089,0.000 0.000-1921,-20.000 20.000-3524</inkml:trace>
  <inkml:trace contextRef="#ctx0" brushRef="#br0">13558.000 6100.000 9833,'-20.000'20.000'512,"40.000"0.000"257,-20.000-20.000 1601,38.000 0.000-512,-17.000 20.000-897,19.000-20.000-673,-20.000 0.000-288,19.000 0.000-128,-19.000-20.000-1217,0.000 20.000-2467,0.000 0.000-7493</inkml:trace>
  <inkml:trace contextRef="#ctx0" brushRef="#br0">14530.000 5921.000 2690,'20.000'-39.000'6246,"-20.000"39.000"-5862,0.000-21.000 1858,0.000 2.000-448,-20.000 19.000-1089,0.000-20.000-385,1.000 20.000-288,-21.000 0.000-160,20.000 20.000 32,-21.000-20.000 32,3.000 40.000 0,-3.000-20.000-64,21.000 19.000 64,1.000 1.000 64,-1.000 19.000-32,20.000 1.000 96,0.000 0.000-32,20.000-20.000-64,-1.000 20.000 0,21.000-21.000 128,1.000-19.000-32,18.000-1.000 96,1.000-19.000 64,-1.000 0.000 289,0.000 0.000-289,1.000-39.000 64,-1.000 19.000-96,-18.000-20.000-96,-3.000 1.000-128,-18.000-1.000 0,1.000-20.000 0,-1.000 20.000-32,-20.000-19.000-256,-20.000 19.000 96,-1.000 0.000 128,-37.000 1.000-65,-3.000 18.000 65,-18.000 21.000 0,20.000 0.000 96,-20.000 0.000-32,19.000 21.000 32,19.000-1.000-64,3.000-1.000 0,17.000 1.000-64,21.000 0.000 128,0.000 0.000 224,21.000 0.000 417,17.000 19.000-97,23.000-19.000-191,-2.000 0.000-193,1.000 0.000-64,-1.000-20.000-32,1.000 20.000 0,-1.000-20.000-32,-18.000 0.000-288,-3.000 0.000-321,-17.000 0.000-1088,-1.000 0.000-2339</inkml:trace>
  <inkml:trace contextRef="#ctx0" brushRef="#br0">15086.000 6160.000 4163,'19.000'40.000'6374,"-19.000"-21.000"-6117,0.000 22.000 1633,0.000-22.000-97,0.000 1.000-1120,0.000 19.000-417,0.000-18.000-224,0.000-1.000-64,0.000-1.000-673,20.000 1.000-1569,-20.000 0.000-2402</inkml:trace>
  <inkml:trace contextRef="#ctx0" brushRef="#br0">15423.000 6160.000 13100,'0.000'19.000'1698,"20.000"-19.000"-2723,0.000 0.000 2754,0.000 0.000-640,0.000 0.000-801,19.000 0.000-191,1.000 0.000-97,-1.000 0.000-225,-19.000 0.000-639,1.000 0.000-1475,-1.000 21.000-2850</inkml:trace>
  <inkml:trace contextRef="#ctx0" brushRef="#br0">16753.000 6040.000 7591,'20.000'-19.000'768,"0.000"19.000"-607,-20.000 0.000 1376,0.000 19.000 33,0.000 1.000-674,-20.000 20.000-607,0.000 0.000-289,0.000 20.000 128,1.000 0.000-160,-21.000-1.000-225,0.000 1.000-159,1.000-21.000 288,-22.000 1.000 64,23.000-20.000 96,17.000 0.000 32,-19.000-1.000-64,1.000-19.000 64,19.000 0.000-64,0.000-19.000-160,0.000-1.000 192,20.000 0.000 0,0.000-20.000-32,20.000 20.000-64,0.000 1.000 160,21.000-1.000-96,-3.000 20.000 288,23.000-21.000 449,-22.000 21.000 64,21.000 21.000-33,-21.000-1.000-287,1.000-1.000-129,-1.000 1.000-256,-19.000 0.000-64,20.000 0.000-96,-20.000 0.000-320,-1.000 0.000-321,-19.000-20.000-352,20.000 19.000-1473,-20.000-19.000-1954</inkml:trace>
  <inkml:trace contextRef="#ctx0" brushRef="#br0">17249.000 6338.000 8776,'0.000'0.000'3972,"-19.000"0.000"-3620,19.000 0.000 1570,0.000 0.000-193,0.000 0.000-1312,0.000 0.000-417,0.000 0.000-224,0.000 0.000-385,0.000 0.000-736,19.000 0.000-1602,-19.000 0.000-3267</inkml:trace>
  <inkml:trace contextRef="#ctx0" brushRef="#br0">17706.000 5981.000 7238,'0.000'-20.000'1442,"0.000"20.000"-1058,0.000 0.000 1794,0.000-20.000-512,0.000 20.000-962,-20.000 0.000-351,20.000 0.000-129,-20.000 20.000-64,0.000 0.000 128,1.000 0.000 97,-1.000 19.000 31,20.000 1.000-128,-20.000 0.000-127,20.000 19.000-1,-20.000 1.000-128,20.000-20.000 0,20.000 19.000 0,-20.000-18.000-256,20.000 18.000-801,19.000-19.000-1153,1.000-20.000-1762</inkml:trace>
  <inkml:trace contextRef="#ctx0" brushRef="#br0">17984.000 6359.000 10025,'0.000'39.000'-801,"0.000"-19.000"-32,0.000 0.000 1026,0.000 20.000 31,20.000-1.000-256,-20.000-19.000-929,0.000 20.000-224,20.000 1.000 1153,-20.000-22.000 64,0.000-19.000 224,20.000 19.000 513,-20.000-19.000 736,0.000-19.000-608,-20.000 0.000 64,20.000-22.000-32,-20.000 1.000 96,0.000 1.000-353,20.000-1.000-543,-20.000-20.000-226,20.000 0.000-255,20.000 1.000-449,0.000 19.000 801,20.000 1.000 128,-1.000 18.000-160,1.000 21.000 193,-1.000 0.000 159,-19.000 0.000-224,21.000 0.000-96,-41.000 21.000-32,0.000 18.000 160,0.000-18.000 64,0.000-2.000-32,-41.000 1.000 1,21.000 0.000-1,2.000-1.000-160,-23.000-19.000-449,21.000 21.000-1024,0.000-21.000-1826,20.000 0.000-4196</inkml:trace>
  <inkml:trace contextRef="#ctx0" brushRef="#br0">18322.000 6260.000 11018,'20.000'19.000'609,"-20.000"-19.000"-674,-20.000 20.000 610,20.000 0.000 160,0.000-1.000-513,0.000 2.000-192,20.000 18.000 96,-1.000-19.000-128,1.000-20.000 224,0.000 20.000 64,0.000-20.000 1,19.000 0.000 95,-19.000-20.000-32,20.000 0.000 65,-19.000 20.000 127,-21.000-39.000-96,0.000 18.000-63,0.000 2.000-65,0.000-1.000-288,-21.000 0.000-288,1.000 20.000-161,-20.000 0.000-576,40.000 0.000-1345,-19.000 0.000-1730</inkml:trace>
  <inkml:trace contextRef="#ctx0" brushRef="#br0">18798.000 6239.000 10730,'0.000'-39.000'2498,"0.000"39.000"-3235,-20.000-21.000 1730,1.000 21.000-32,-21.000 0.000-833,20.000 0.000-192,0.000 21.000 64,1.000-2.000-64,19.000 1.000 0,0.000 1.000-96,19.000-21.000-160,1.000 19.000-65,20.000 1.000 129,-20.000 0.000 128,19.000-1.000 128,-19.000 2.000 0,0.000-1.000 0,-20.000-1.000 96,0.000-19.000 64,0.000 20.000 160,-20.000-20.000-63,0.000 0.000-33,0.000 0.000-320,-19.000 0.000-737,19.000 0.000-288,0.000 0.000-801,20.000 0.000-288,-20.000-20.000-4869</inkml:trace>
  <inkml:trace contextRef="#ctx0" brushRef="#br0">18917.000 6299.000 10089,'20.000'20.000'320,"-20.000"-1.000"737,0.000 2.000 801,0.000-1.000-1441,0.000-1.000-417,21.000 1.000-449,-21.000-20.000-1537,18.000 20.000-4548</inkml:trace>
  <inkml:trace contextRef="#ctx0" brushRef="#br0">19037.000 6140.000 14541,'-21.000'0.000'-96,"21.000"-20.000"-4356,0.000 20.000 2818,0.000 0.000-5188</inkml:trace>
  <inkml:trace contextRef="#ctx0" brushRef="#br0">19096.000 6260.000 11370,'40.000'0.000'673,"-20.000"0.000"192,19.000 0.000 1089,1.000-21.000-1058,-20.000 21.000-255,19.000 0.000-449,-19.000-20.000-352,0.000 20.000-1057,0.000 0.000-1378,-20.000 0.000-4932</inkml:trace>
  <inkml:trace contextRef="#ctx0" brushRef="#br0">19215.000 6080.000 7046,'20.000'40.000'417,"-20.000"-20.000"2529,0.000 0.000-159,0.000 20.000-1153,0.000-1.000-674,0.000-18.000-543,0.000 38.000-257,0.000-40.000-128,0.000 22.000-32,0.000-2.000-416,0.000-19.000-1090,20.000 0.000-1537,-1.000 0.000-3010</inkml:trace>
  <inkml:trace contextRef="#ctx0" brushRef="#br0">19413.000 6299.000 11851,'21.000'0.000'0,"-21.000"20.000"993,0.000-20.000 128,0.000 19.000-1217,0.000 2.000-1538,0.000 18.000-1088,0.000-19.000-2435</inkml:trace>
  <inkml:trace contextRef="#ctx0" brushRef="#br0">19434.000 6100.000 11274,'0.000'-40.000'-737,"0.000"40.000"-4035,20.000 0.000 2049</inkml:trace>
  <inkml:trace contextRef="#ctx0" brushRef="#br0">19553.000 6418.000 6886,'20.000'40.000'1922,"-20.000"-20.000"-1250,0.000-20.000 1763,0.000 0.000-1026,0.000 0.000-704,19.000 0.000-289,-19.000 0.000-160,20.000-20.000-159,0.000 0.000-130,0.000 0.000-223,-20.000 20.000-128,20.000-20.000-257,-1.000 20.000 161,-19.000-19.000 384,20.000 19.000 384,-20.000 0.000 160,20.000 0.000-63,-20.000 0.000 31,0.000 0.000-96,20.000 0.000-223,-20.000-20.000 63,0.000 20.000-128,0.000 0.000-224,-20.000-21.000-193,20.000 21.000-223,-20.000 0.000 415,0.000 21.000 225,1.000-21.000 1,-1.000 20.000 31,20.000-1.000 32,0.000 1.000 64,20.000 0.000 128,-1.000 0.000 32,1.000 0.000 1,20.000-20.000 31,-1.000 20.000-320,1.000-20.000-160,19.000 0.000-96,-39.000 0.000-321,21.000 0.000-416,-41.000 0.000-2498</inkml:trace>
  <inkml:trace contextRef="#ctx0" brushRef="#br0">20723.000 6279.000 10281,'21.000'80.000'1089,"-21.000"-41.000"-544,0.000 1.000 832,20.000 0.000-320,-20.000-20.000-544,0.000-20.000-161,0.000 19.000 128,0.000-19.000 257,0.000-19.000 192,0.000-1.000-705,20.000 0.000-96,-20.000-20.000-128,18.000 1.000 32,-18.000-2.000-64,21.000 2.000 32,-21.000 19.000-96,20.000 1.000-64,0.000-2.000 32,0.000 21.000 64,-1.000 0.000 32,1.000 0.000 64,0.000 21.000-32,-20.000 18.000 0,0.000-19.000-32,20.000 20.000 0,-20.000-20.000 0,0.000 19.000-513,20.000-19.000-1216,-20.000 0.000-1795,0.000 0.000-704</inkml:trace>
  <inkml:trace contextRef="#ctx0" brushRef="#br0">21140.000 6299.000 12555,'21.000'-20.000'-32,"-21.000"20.000"32,0.000 20.000 801,-21.000 0.000-320,21.000-1.000-193,0.000 22.000-160,0.000-2.000-32,0.000 1.000-32,21.000 0.000-64,-1.000-21.000 0,0.000 1.000-96,19.000 0.000 32,-19.000 0.000 32,20.000-20.000 32,-21.000-20.000-96,1.000 20.000-96,20.000-20.000-1,-20.000 0.000-127,-1.000-19.000 32,-19.000 19.000 160,20.000-20.000-32,-20.000 20.000-33,0.000-19.000 161,0.000 18.000 513,0.000 2.000 256,0.000-1.000-225,0.000 20.000 33,0.000 0.000-65,-20.000 0.000-416,20.000 0.000 96,0.000 20.000 193,0.000 20.000 127,0.000-20.000-64,0.000-1.000 1,20.000 21.000-289,-20.000-20.000-96,40.000 0.000-64,-19.000 0.000-64,-3.000-1.000-192,2.000-19.000-161,0.000 20.000 33,1.000-20.000-161,-21.000 0.000-288,20.000-20.000 353,-20.000 1.000 320,0.000-1.000 192,0.000 20.000 0,0.000-20.000-64,0.000 0.000 32,0.000 0.000 32,18.000 20.000 0,-18.000 0.000-32,0.000 0.000 96,0.000 0.000 160,0.000 20.000-128,0.000 0.000-32,0.000 0.000 0,0.000 0.000-32,21.000-1.000 32,-21.000-19.000-32,0.000 20.000 32,20.000-20.000 64,-20.000 0.000 97,0.000 0.000 31,0.000-20.000-160,0.000 20.000-96,0.000-19.000 0,20.000-1.000-64,0.000 0.000 32,-1.000 20.000-128,1.000-20.000-65,0.000 20.000 161,0.000 0.000 96,0.000 0.000 0,-1.000 0.000 257,1.000 0.000 159,0.000 20.000-224,-20.000 0.000-128,20.000-20.000-96,-20.000 20.000-32,0.000-20.000 64,0.000 19.000-32,0.000-19.000 0,0.000 0.000 0,20.000 0.000 65,-20.000 0.000-33,0.000 0.000-96,0.000 0.000-65,0.000 0.000-63,21.000 0.000-32,-21.000 0.000-160,0.000 0.000 159,0.000 0.000 97,0.000 20.000 96,18.000-20.000-32,-18.000 20.000-64,0.000-20.000-737,20.000 0.000-2017,-20.000 20.000-2243</inkml:trace>
  <inkml:trace contextRef="#ctx0" brushRef="#br0">22114.000 6080.000 960,'0.000'-40.000'7944,"0.000"40.000"-7784,0.000 0.000 545,0.000 20.000 1473,-20.000 20.000-897,20.000 20.000-736,0.000-1.000-33,0.000 1.000-128,0.000-1.000-320,20.000 1.000-32,-20.000-20.000-64,0.000 0.000 0,0.000-20.000 96,19.000-1.000-31,-19.000-19.000 127,0.000 0.000 192,0.000 0.000-192,20.000-19.000-192,20.000-1.000-256,-20.000 0.000 96,-1.000 0.000-65,1.000 20.000 33,0.000 0.000 192,0.000 0.000 256,0.000 0.000 193,-20.000 20.000 31,0.000 0.000-192,0.000 0.000-127,0.000-1.000-1,-20.000 1.000-192,0.000 0.000 0,0.000-20.000-417,0.000 20.000-320,1.000-20.000-320,19.000 0.000-1281,-20.000 0.000-2178</inkml:trace>
  <inkml:trace contextRef="#ctx0" brushRef="#br0">22331.000 6498.000 5669,'40.000'0.000'5637,"-19.000"-20.000"-5701,-1.000 20.000 2050,18.000-20.000 32,-17.000 0.000-1377,19.000 20.000-225,-21.000-20.000-224,-19.000 20.000-192,0.000-20.000-160,0.000 20.000-288,-19.000 0.000-898,-21.000 0.000-95,19.000 0.000 128,-17.000 20.000 928,18.000-20.000 289,-1.000 20.000 96,1.000 0.000 64,0.000 20.000 32,20.000-21.000 65,20.000 1.000 255,0.000 0.000-96,1.000 0.000 161,-1.000-20.000-129,18.000 20.000-32,-17.000-20.000 33,-1.000 0.000 159,0.000 0.000-128,-1.000-20.000-63,1.000 20.000-65,-20.000-20.000-128,20.000 0.000-64,-20.000 0.000-64,20.000 20.000 0,0.000-19.000 0,19.000-1.000 0,-19.000 20.000 96,0.000-20.000-32,0.000 20.000-32,1.000 0.000-32,-3.000 0.000-32,2.000 0.000-160,0.000 0.000-641,1.000 0.000-928,-21.000-20.000-1474,0.000 20.000-5478</inkml:trace>
  <inkml:trace contextRef="#ctx0" brushRef="#br0">22788.000 5902.000 14381,'59.000'0.000'-256,"-18.000"0.000"672,18.000 0.000 1378,1.000 19.000-737,-21.000 21.000-192,21.000 0.000-32,-1.000 19.000 127,-19.000 1.000-95,-1.000-1.000-448,-19.000 1.000-385,1.000 0.000 64,-21.000 0.000-128,0.000-21.000-224,0.000 21.000-641,-41.000-20.000-801,23.000-1.000-992,-3.000-19.000-2083,-19.000 20.000-3779</inkml:trace>
  <inkml:trace contextRef="#ctx0" brushRef="#br0">16376.000 6816.000 3267,'-20.000'0.000'4292,"20.000"0.000"-4100,-20.000 0.000 1698,20.000 0.000 512,-19.000 0.000-640,19.000 0.000-513,0.000 0.000-256,0.000 0.000-321,19.000 0.000-31,-19.000 0.000-65,20.000 0.000-127,20.000 0.000-65,-1.000 0.000-63,42.000 0.000-193,-22.000 0.000-32,20.000 20.000 0,0.000-20.000-256,1.000 19.000-385,-21.000-19.000-640,2.000 0.000-1794,-22.000 20.000-3395</inkml:trace>
  <inkml:trace contextRef="#ctx0" brushRef="#br0">8456.000 6974.000 2530,'0.000'0.000'1121,"0.000"0.000"-96,0.000 0.000-256,0.000-19.000-321,0.000 19.000-288,0.000 0.000-96,20.000 0.000 64,-20.000 0.000 129,0.000 0.000 191,0.000 0.000-160,0.000 0.000 225,0.000 0.000 31,0.000 0.000 33,0.000 0.000 31,0.000 0.000 65,0.000 0.000 0,0.000 0.000-33,0.000 0.000-159,0.000 0.000-257,0.000 0.000-160,0.000 0.000 0,0.000 0.000 64,0.000 0.000 64,0.000 0.000 161,0.000 0.000 287,0.000 0.000-31,0.000 0.000-161,0.000 0.000-255,0.000 0.000-33,-20.000 0.000-128,-1.000 0.000 32,21.000 0.000-64,-20.000 0.000-32,0.000 19.000-32,-19.000-19.000 64,-1.000 0.000 64,1.000 0.000 0,-21.000 0.000-96,21.000 0.000 96,-21.000 0.000 192,1.000 0.000-32,18.000 0.000-64,-18.000 0.000 1,19.000 0.000-97,20.000 0.000-128,-19.000 0.000 64,19.000 0.000 0,0.000 0.000 0,20.000 0.000 0,-20.000 0.000-161,20.000 0.000 97,0.000 0.000-32,0.000 0.000-128,0.000 0.000-192,0.000 0.000-193,0.000 0.000-416,0.000 0.000-961,0.000 0.000-640,0.000 0.000-1987</inkml:trace>
  <inkml:trace contextRef="#ctx0" brushRef="#br0">7998.000 6796.000 4932,'0.000'0.000'1794,"0.000"0.000"-1890,0.000 0.000 640,0.000 0.000 1186,0.000 0.000-289,0.000 0.000-1024,0.000 20.000-225,-18.000-20.000-96,-3.000 0.000 0,1.000 20.000-96,0.000-1.000-32,-19.000-19.000-32,-1.000 20.000 32,0.000 0.000 0,1.000 0.000 32,19.000 0.000 0,0.000 0.000 32,0.000-1.000 0,20.000-19.000 32,0.000 20.000 192,0.000 0.000 97,20.000-20.000 223,0.000 20.000 129,0.000 0.000-33,19.000 0.000-63,1.000-1.000-225,0.000-19.000-63,-1.000 21.000-129,-19.000-2.000-224,21.000 2.000-449,-23.000-21.000-1184,-18.000 19.000-2371</inkml:trace>
  <inkml:trace contextRef="#ctx0" brushRef="#br0">8932.000 3199.000 768,'0.000'0.000'1153,"0.000"0.000"481,0.000 0.000-641,0.000 0.000-256,0.000 0.000 31,0.000-21.000-31,0.000 21.000-64,0.000 0.000-161,0.000 0.000-256,0.000 0.000 161,20.000 0.000 95,-20.000 0.000 65,0.000 0.000 127,0.000 0.000 161,0.000 0.000 96,0.000 0.000-256,0.000 0.000-161,0.000 0.000-191,0.000 0.000 31,0.000 0.000-192,0.000 0.000-96,0.000 0.000 64,0.000 0.000-31,0.000 21.000 31,-20.000-21.000-64,20.000 20.000-64,-21.000 0.000-128,3.000 0.000-64,-23.000-1.000 63,1.000 21.000-31,22.000 0.000-64,-23.000 0.000 224,1.000-1.000-32,1.000 1.000 0,-1.000 19.000-32,0.000-18.000 64,-19.000-2.000 32,18.000 21.000-64,3.000-21.000 0,-3.000 21.000 0,2.000 0.000 96,-21.000-1.000-96,21.000-19.000 32,-21.000 20.000-32,21.000-21.000 0,19.000 1.000 0,-20.000 0.000 0,19.000 0.000 0,3.000-21.000 0,-2.000 1.000 0,0.000 20.000 0,20.000-20.000 0,-21.000-20.000 0,1.000 20.000 0,20.000-1.000-32,-18.000 2.000 32,18.000-21.000-96,0.000 19.000 96,0.000-19.000-96,0.000 0.000 96,0.000 0.000-32,0.000 0.000-32,0.000 0.000-256,0.000 0.000-33,0.000 0.000-319,0.000 0.000-898,0.000 0.000-1537</inkml:trace>
  <inkml:trace contextRef="#ctx0" brushRef="#br0">7998.000 4033.000 11851,'0.000'0.000'-224,"0.000"21.000"31,0.000-21.000 706,-18.000 39.000-97,18.000-19.000-416,-21.000 39.000 0,1.000-19.000 64,-20.000 20.000 32,21.000-20.000 0,-1.000 0.000-96,0.000-1.000 32,20.000 1.000-64,0.000-20.000 32,0.000 0.000 321,20.000-1.000 447,19.000-19.000 193,1.000 0.000-256,19.000 0.000-417,2.000 0.000-192,-2.000 0.000-96,-19.000 0.000-64,19.000 0.000-640,-19.000 0.000-1122,-1.000 0.000-1377,-19.000 0.000-2306</inkml:trace>
  <inkml:trace contextRef="#ctx0" brushRef="#br0">7840.000 4490.000 544,'-20.000'0.000'4260,"20.000"0.000"-4132,0.000 0.000-32,-20.000 0.000 1025,20.000 0.000-224,0.000 20.000-320,0.000-20.000-257,0.000 0.000 257,0.000 0.000 63,0.000 20.000-127,20.000-20.000-225,-20.000 0.000-192,20.000 0.000-32,-20.000 0.000-32,20.000 0.000-32,-20.000 0.000 96,20.000 0.000 128,-20.000 0.000 193,0.000-20.000 63,0.000 20.000-191,-20.000-20.000 127,20.000 20.000-288,-20.000 0.000-64,0.000 0.000 128,-20.000 0.000 33,40.000 0.000 31,-19.000 20.000-192,19.000 0.000-64,0.000 0.000 96,0.000-20.000-32,19.000 20.000-64,21.000-20.000 0,-20.000 0.000 64,20.000 0.000 96,-21.000-20.000-32,1.000 20.000-64,-20.000 0.000 64,20.000-20.000 129,-40.000 20.000 95,20.000-20.000-288,-20.000 20.000 0,-19.000-20.000-96,19.000 20.000 96,-20.000 0.000 0,20.000 0.000 160,1.000 20.000-63,19.000-20.000-129,0.000 0.000-64,0.000 20.000 96,0.000 0.000 192,19.000-20.000-160,21.000 0.000-96,-20.000 0.000 96,0.000 0.000-96,0.000 0.000-32,-20.000 0.000-160,19.000 0.000-224,-19.000-20.000-65,0.000 20.000 257,0.000-20.000-161,-19.000 20.000 225,-1.000 0.000 0,0.000 0.000 96,0.000 0.000 192,-20.000 20.000-32,21.000-20.000 64,19.000 20.000-127,-20.000 0.000-1,20.000 0.000-32,20.000-20.000-32,-1.000 19.000 32,1.000-19.000 32,20.000 0.000-97,-20.000-19.000-351,19.000 19.000-64,-19.000-20.000 191,-20.000 0.000 193,20.000 0.000 96,-20.000 0.000-64,-20.000 0.000 0,0.000 1.000 192,1.000 19.000-160,-21.000-20.000 0,20.000 20.000 353,-20.000 0.000 95,21.000 0.000-352,-1.000 20.000-224,0.000-1.000 96,20.000-19.000 32,0.000 20.000-32,0.000 0.000 128,0.000 0.000-64,20.000 0.000 32,0.000-20.000-32,-1.000 0.000 32,1.000 0.000-64,0.000 0.000 32,0.000 0.000 0,-20.000 0.000 160,0.000-20.000-160,0.000 20.000-577,-20.000 0.000-1825,20.000 0.000-6214</inkml:trace>
  <inkml:trace contextRef="#ctx0" brushRef="#br0">5795.000 4132.000 10345,'0.000'0.000'737,"0.000"0.000"-609,0.000 0.000-96,0.000 0.000 128,0.000 21.000 449,20.000-2.000-65,-20.000 1.000-95,0.000 20.000 31,0.000 19.000-31,0.000 21.000-65,0.000 20.000-160,0.000-21.000-96,0.000 20.000-32,0.000 1.000-63,0.000-41.000-1,0.000 21.000 0,0.000-40.000-32,0.000 0.000 0,0.000-21.000 0,0.000 1.000-449,0.000 0.000-672,0.000 0.000-1505,0.000-20.000-2019</inkml:trace>
  <inkml:trace contextRef="#ctx0" brushRef="#br0">5637.000 4789.000 11242,'0.000'19.000'-288,"0.000"2.000"224,19.000-1.000 192,1.000-1.000 288,0.000 21.000-159,-20.000 0.000-97,20.000-1.000 32,0.000 1.000-128,-1.000 0.000 224,1.000 0.000 129,0.000 0.000-225,20.000-21.000 0,-21.000 1.000 385,1.000 1.000 512,0.000-21.000 96,1.000-21.000-192,17.000 1.000-321,-18.000-20.000-351,21.000 1.000-193,-2.000-1.000-160,1.000 0.000 0,-20.000 1.000-257,19.000-1.000-896,-19.000 20.000-769,0.000 20.000-2978</inkml:trace>
  <inkml:trace contextRef="#ctx0" brushRef="#br0">2857.000 8564.000 5124,'0.000'-20.000'1602,"0.000"20.000"-289,0.000 0.000 353,0.000 0.000-129,0.000 0.000-768,0.000 0.000-417,0.000 0.000-96,0.000 0.000-63,0.000 0.000-1,0.000 0.000 416,20.000 20.000 33,-20.000-20.000-129,0.000 0.000-95,0.000 0.000 31,0.000 0.000-31,0.000 0.000-193,0.000 20.000-64,21.000-20.000 0,-21.000 0.000 0,0.000 20.000 33,0.000-1.000-65,18.000-19.000-32,-18.000 21.000 0,20.000-2.000 0,-20.000-19.000-64,0.000 21.000 32,20.000-2.000 0,-20.000 1.000-32,21.000 0.000 32,-21.000 0.000-64,20.000 0.000 96,-20.000 0.000-96,18.000 19.000 96,3.000-19.000-64,-1.000 20.000 32,-20.000-20.000-32,20.000 20.000-32,0.000-21.000 65,-20.000 1.000-65,19.000 20.000 32,1.000 0.000 64,0.000-21.000-160,-20.000 21.000 128,20.000 0.000-64,0.000 0.000 64,-20.000-20.000-64,19.000 19.000 0,1.000 1.000 32,0.000 0.000-96,-20.000-1.000 288,40.000 21.000-128,-21.000-20.000 96,1.000 0.000-32,21.000 20.000-96,-21.000-20.000-96,18.000-1.000 193,-17.000 21.000-129,19.000-21.000 0,-21.000 21.000 0,21.000-20.000 32,-20.000 19.000-32,19.000-19.000 0,-19.000 20.000-32,20.000-21.000 64,-20.000 21.000-96,19.000-20.000 96,-19.000 0.000-64,21.000 19.000 0,-21.000-19.000 96,18.000 0.000 0,-17.000 19.000-32,19.000-19.000 64,-1.000 19.000-64,1.000 1.000-64,-20.000-20.000-32,19.000 19.000 96,1.000-18.000 0,-1.000 18.000-96,-19.000-19.000 32,20.000 19.000-64,-1.000-19.000 128,2.000 20.000 0,-1.000-20.000 0,-1.000 20.000-128,1.000-21.000 32,-1.000 21.000 160,1.000-21.000-224,19.000 1.000 160,-19.000 0.000-64,1.000-1.000 64,-3.000 1.000-31,3.000 0.000 95,-1.000 0.000-32,-1.000-21.000-128,1.000 21.000 32,-1.000-19.000 64,1.000-2.000 0,0.000 21.000-96,-1.000-20.000-32,22.000 0.000 64,-23.000 0.000 64,3.000-1.000-64,-3.000 1.000 0,3.000 0.000-288,-1.000 0.000 576,19.000 0.000-288,-19.000 0.000-32,-1.000-20.000-32,21.000 19.000 128,-21.000-19.000-96,2.000 20.000 128,-1.000-20.000-192,-1.000 20.000 128,1.000-20.000-32,-1.000 0.000-32,1.000 0.000 64,0.000 0.000-32,-1.000 0.000 0,1.000 0.000-32,-1.000 20.000 32,1.000-20.000-257,1.000 0.000 514,-3.000 0.000-257,3.000 0.000 0,-2.000 0.000-32,1.000-20.000 0,19.000 20.000 128,-19.000 0.000-160,0.000-20.000 160,19.000 20.000-160,2.000-20.000 64,-22.000 20.000-32,21.000-19.000 64,-21.000-1.000 32,21.000 0.000-128,-21.000 0.000 32,1.000 0.000 64,19.000 0.000 32,-19.000 1.000-128,-1.000-1.000 64,2.000 0.000 32,17.000 0.000-96,-17.000-20.000 256,-1.000 21.000-288,19.000-2.000 96,-19.000-19.000 64,19.000 0.000-96,-18.000 21.000 64,17.000-21.000-96,3.000 0.000 128,-2.000 1.000-32,0.000-1.000-32,1.000 0.000-64,-1.000 1.000 128,2.000-1.000-64,-23.000 0.000-32,23.000 0.000 64,18.000-20.000-32,-20.000 21.000 0,1.000-21.000 32,-1.000 20.000-64,2.000-19.000 96,-2.000-1.000-96,-1.000 21.000 32,-17.000-21.000 0,38.000 0.000 0,-19.000 0.000 32,-1.000 1.000 0,-19.000 0.000-64,19.000-1.000 32,-18.000 0.000 32,-3.000 1.000-64,3.000-1.000 32,-2.000 0.000-32,1.000 1.000 128,0.000-1.000-128,-1.000 1.000-32,1.000-1.000 128,1.000 0.000-64,-3.000-19.000 0,23.000 19.000-32,-22.000 1.000 64,1.000-1.000-128,-1.000-20.000 96,1.000 20.000 32,0.000 1.000-64,-1.000-1.000 32,1.000 1.000 0,-1.000-1.000 32,21.000 0.000 0,-21.000-19.000-96,2.000 20.000 128,-1.000 19.000-32,-22.000-20.000 128,3.000 20.000 64,19.000 1.000-31,-20.000-1.000-33,0.000 0.000-160,-20.000 0.000 64,19.000 21.000-96,1.000-21.000 96,-20.000 0.000-32,20.000 20.000-96,-20.000 0.000 96,20.000 1.000 0,-20.000-1.000-64,20.000 20.000-32,-20.000 0.000 32,0.000-21.000 0,0.000 21.000-193,0.000 0.000-479,0.000 0.000-609,0.000 0.000-1122,0.000 0.000-3010</inkml:trace>
  <inkml:trace contextRef="#ctx0" brushRef="#br0">9905.000 8147.000 10185,'0.000'0.000'1890,"0.000"0.000"-1858,0.000 0.000 512,19.000 0.000 898,1.000 20.000-481,0.000-20.000-673,20.000 0.000-96,-1.000 0.000-128,1.000-20.000 32,-1.000 20.000 0,1.000-20.000-31,-19.000 20.000-65,-1.000 0.000-97,-2.000-20.000-223,-18.000 20.000 32,0.000 0.000-577,-18.000 0.000 192,-23.000 20.000 65,21.000-20.000 255,0.000 20.000-223,-19.000 0.000 192,39.000-1.000 287,-20.000 2.000 33,20.000-2.000 128,0.000 1.000 33,20.000 20.000 63,1.000 0.000-128,-3.000-21.000 32,2.000 22.000-64,0.000-2.000 0,1.000-19.000 0,-1.000-1.000 224,-2.000 2.000 0,-18.000-1.000 417,-18.000-20.000 288,-2.000 19.000-225,-1.000-19.000-287,-19.000 0.000 63,22.000 20.000-256,-23.000-20.000-192,1.000 0.000-64,21.000 0.000-224,19.000 0.000-641,-20.000 0.000-1377,20.000 0.000-1826</inkml:trace>
  <inkml:trace contextRef="#ctx0" brushRef="#br0">10440.000 8186.000 8584,'0.000'-19.000'1025,"0.000"19.000"64,0.000 0.000 832,0.000 0.000-928,-19.000 19.000-320,19.000 21.000 64,-20.000 0.000 128,20.000 0.000-321,-20.000 19.000-192,20.000 1.000-191,0.000 0.000-129,0.000-1.000-32,0.000-19.000-97,20.000-1.000-127,0.000 1.000-384,-1.000-19.000-417,21.000-21.000-929,-20.000 0.000-1505,19.000 0.000-5190</inkml:trace>
  <inkml:trace contextRef="#ctx0" brushRef="#br0">10679.000 8365.000 12972,'0.000'-20.000'224,"-20.000"20.000"-160,20.000 20.000 737,0.000 1.000-417,-21.000-2.000-352,21.000 21.000-64,0.000-21.000-192,21.000 22.000-321,-1.000-2.000-544,0.000 1.000 32,19.000-20.000-160,1.000-1.000 513,-20.000-19.000 575,19.000 0.000 129,1.000 0.000 97,0.000-19.000 31,-21.000-1.000 352,1.000 0.000 609,0.000-20.000 353,1.000 21.000-33,-21.000-22.000-480,0.000 2.000-449,-21.000 0.000-320,1.000-2.000-128,-19.000 2.000 225,19.000 19.000 63,-20.000 0.000-256,1.000 0.000-32,-21.000 20.000-32,21.000 0.000-32,-1.000 0.000-32,20.000 20.000 0,-1.000 0.000-64,21.000 20.000 0,21.000-21.000 192,-1.000 1.000-128,20.000 1.000 64,-1.000-2.000 0,1.000 1.000 0,-1.000 0.000 64,1.000-20.000-64,0.000 19.000-385,-1.000-19.000-544,-19.000 0.000-1665,1.000 0.000-2467</inkml:trace>
  <inkml:trace contextRef="#ctx0" brushRef="#br0">11195.000 8445.000 11146,'20.000'40.000'2979,"0.000"-1.000"-2659,-1.000-19.000 801,-19.000 0.000 353,0.000 20.000-802,0.000-21.000-640,0.000 2.000-224,0.000-2.000-128,20.000 2.000-769,-20.000-2.000-1249,0.000-19.000-1987,0.000 0.000-5154</inkml:trace>
  <inkml:trace contextRef="#ctx0" brushRef="#br0">11335.000 8067.000 13228,'18.000'20.000'0,"2.000"0.000"833,21.000 0.000 961,-21.000 20.000-257,19.000 0.000-896,-19.000 19.000-289,20.000 1.000 160,-21.000 19.000 33,1.000-20.000-353,-20.000 21.000-96,20.000-20.000-32,-20.000-1.000-96,0.000 1.000-224,-20.000 0.000-449,0.000-21.000-608,1.000 21.000-1153,-1.000-40.000-2595</inkml:trace>
  <inkml:trace contextRef="#ctx0" brushRef="#br0">3473.000 12578.000 8359,'20.000'0.000'1186,"-20.000"-20.000"-578,0.000 20.000 1186,-20.000 0.000 0,20.000 0.000-994,0.000 0.000-287,0.000 0.000 95,0.000 0.000-63,0.000 0.000-257,0.000 0.000-192,0.000 0.000 192,0.000 0.000 97,0.000 20.000-129,0.000 0.000 64,0.000 20.000 1,0.000-1.000-257,0.000 1.000 384,0.000 19.000-384,20.000 2.000 0,-20.000-3.000-96,0.000-17.000-64,19.000 18.000 96,-19.000-39.000-288,0.000 20.000-481,0.000-20.000-704,20.000 0.000-1378,-20.000 0.000-2114</inkml:trace>
  <inkml:trace contextRef="#ctx0" brushRef="#br0">3432.000 13453.000 9737,'0.000'0.000'224,"-20.000"0.000"-96,20.000-21.000 1666,0.000 2.000-65,0.000 19.000-800,-18.000-20.000-96,18.000 20.000 0,0.000-21.000-257,-20.000 21.000-351,-1.000 0.000-257,1.000 0.000-193,0.000 0.000-191,1.000 21.000 64,-21.000-1.000-97,20.000-1.000 33,0.000 21.000 288,1.000 0.000 96,-1.000 0.000 0,20.000 0.000 0,-20.000 19.000 0,20.000-19.000 0,0.000-1.000-33,20.000 2.000-63,0.000-2.000-320,-1.000 0.000 224,21.000-18.000 224,0.000-1.000 128,19.000-1.000 32,-18.000-19.000 256,18.000-19.000 33,-19.000 19.000-33,-1.000-20.000-95,-19.000-1.000 127,20.000 2.000 128,-21.000-1.000-95,-19.000-19.000-97,0.000 18.000 129,0.000-18.000-33,0.000-1.000-256,-19.000 0.000-127,-1.000 20.000-1,-20.000-19.000-224,20.000 19.000-1,-19.000-20.000 97,-2.000 40.000-64,-17.000-20.000-96,17.000 20.000 32,-18.000 20.000 128,19.000-20.000-32,1.000 40.000-64,19.000-20.000 64,0.000 0.000-129,0.000 19.000 193,20.000-19.000 0,0.000 0.000 97,20.000 0.000 127,20.000 0.000 0,-1.000-20.000-32,1.000 19.000-128,19.000-19.000-64,-18.000 20.000 128,17.000-20.000-224,-17.000 0.000-96,-2.000 0.000-160,1.000 0.000-577,-20.000 0.000-1922,0.000 0.000-3491</inkml:trace>
  <inkml:trace contextRef="#ctx0" brushRef="#br0">3929.000 13790.000 15534,'0.000'20.000'224,"0.000"-20.000"225,0.000 0.000 608,0.000 20.000-481,-19.000-1.000-480,19.000 2.000-128,-20.000 18.000-256,20.000 1.000-545,0.000 0.000-1185,0.000 0.000-3395</inkml:trace>
  <inkml:trace contextRef="#ctx0" brushRef="#br0">3592.000 9796.000 7046,'0.000'-20.000'1121,"-20.000"20.000"-1185,0.000 0.000 545,0.000 0.000 896,0.000 0.000-288,1.000 20.000-897,-1.000-20.000 32,0.000 20.000 449,-1.000-20.000-32,1.000 40.000-129,20.000-20.000 129,-18.000-1.000-33,18.000 2.000-255,18.000-2.000-33,2.000 1.000-96,1.000 0.000 64,-1.000 0.000-31,19.000-20.000-1,-19.000 20.000 0,20.000-20.000 32,-20.000-20.000 129,19.000 0.000-97,-19.000 0.000-32,0.000 0.000 129,-20.000-20.000-161,0.000 21.000 32,0.000-21.000-192,0.000 20.000-128,-20.000 0.000-96,0.000 0.000 0,0.000 1.000-160,-19.000-1.000-161,19.000 20.000 161,-20.000 0.000 64,21.000 0.000 0,-21.000 20.000 32,19.000-1.000 63,1.000 21.000 33,20.000-20.000 0,0.000 20.000-32,20.000-21.000-32,1.000 2.000-192,-1.000-2.000 63,19.000-19.000 65,-19.000 0.000 32,20.000 20.000 192,-20.000-40.000 64,19.000 20.000 0,-19.000 0.000 32,-20.000-19.000 32,20.000-2.000 96,-20.000 2.000 33,0.000-1.000-97,-20.000 0.000 32,20.000 0.000-224,-20.000 0.000-64,-19.000 0.000-96,19.000 20.000-97,-20.000-19.000 1,20.000 19.000 0,-19.000 19.000 32,19.000-19.000-33,-1.000 20.000 33,1.000 20.000 192,20.000-20.000 32,0.000 0.000 128,0.000-1.000-32,41.000 2.000 96,-21.000-2.000-160,19.000-19.000-32,1.000 0.000-128,0.000 0.000 128,-21.000 0.000 32,21.000-19.000 128,-20.000-2.000 129,-20.000 2.000 63,0.000-1.000-32,0.000 0.000-192,0.000 0.000 128,-20.000 0.000-160,0.000 0.000-288,0.000 1.000 32,1.000 19.000-64,-21.000 0.000-32,20.000 0.000-65,0.000 19.000-31,1.000 1.000 128,-1.000 20.000 128,20.000-20.000 95,0.000 0.000-63,20.000-1.000-128,-1.000 2.000 0,1.000-2.000 64,0.000-19.000 96,0.000 0.000 192,0.000-19.000-32,-1.000 19.000 64,1.000-21.000 64,-20.000 2.000 97,0.000-1.000 95,0.000 20.000 161,0.000-20.000-225,-20.000 0.000-160,1.000 20.000-160,-1.000 0.000-96,0.000 0.000 0,0.000 20.000-64,0.000 0.000-32,20.000-20.000-193,0.000 20.000-1248,20.000-1.000-2275</inkml:trace>
  <inkml:trace contextRef="#ctx0" brushRef="#br0">15582.000 8684.000 4644,'0.000'-21.000'6054,"0.000"2.000"-5862,0.000-2.000 288,0.000 2.000 1058,0.000 19.000-161,-20.000-20.000-512,0.000 0.000-609,0.000 20.000-192,1.000 0.000-32,-21.000 0.000-32,0.000 20.000-32,1.000 0.000-64,-1.000 20.000 160,20.000 0.000-96,-19.000-1.000 64,19.000 1.000-32,20.000 0.000-64,0.000-21.000 32,0.000 21.000-64,20.000-40.000 64,19.000 20.000 160,-19.000-20.000 32,20.000-20.000-32,19.000 0.000 64,-19.000-19.000-127,-1.000-1.000 31,-19.000 0.000-96,20.000 1.000 64,-19.000-22.000 0,-21.000 22.000-64,18.000-21.000-64,-36.000 0.000 160,18.000 1.000-128,-41.000-1.000 0,21.000-19.000-289,-19.000 39.000-287,19.000-19.000 288,-20.000 39.000 255,20.000 0.000 33,1.000 20.000-64,-1.000 20.000-96,0.000 19.000 256,0.000 1.000 96,20.000 20.000 193,0.000 19.000-65,0.000-19.000-64,20.000 20.000 64,20.000-21.000-127,-1.000 21.000-97,1.000-40.000-32,19.000 19.000 32,-19.000-19.000-160,19.000-20.000-32,-18.000-1.000 31,-3.000 1.000 65,3.000 0.000-256,-21.000-20.000-160,0.000 20.000-833,-20.000-20.000-2435,0.000 0.000-6340</inkml:trace>
  <inkml:trace contextRef="#ctx0" brushRef="#br0">14769.000 9220.000 14189,'0.000'0.000'-32,"20.000"0.000"-417,-2.000 0.000 706,23.000 0.000 287,18.000 0.000-95,21.000 0.000-321,-1.000 0.000-32,20.000 0.000 128,1.000 0.000 225,-1.000 0.000-97,20.000 0.000-192,1.000-20.000-64,-21.000 20.000 0,19.000-20.000-32,-38.000 20.000-224,-21.000 0.000-448,0.000-20.000-321,-39.000 20.000-1954,0.000 0.000-3972</inkml:trace>
  <inkml:trace contextRef="#ctx0" brushRef="#br0">15086.000 9598.000 14669,'-80.000'40.000'-384,"41.000"-1.000"-64,-1.000-19.000 384,20.000 20.000 128,-19.000 19.000-96,19.000-19.000 0,20.000-20.000-353,0.000 19.000 225,0.000-18.000 160,20.000-2.000 0,0.000 1.000-96,19.000 0.000 96,-19.000-20.000 160,20.000-20.000 256,-1.000 0.000-159,1.000-20.000-33,-20.000 21.000 0,-1.000-41.000-96,1.000 20.000 257,-20.000 1.000-321,20.000-21.000 0,-20.000 0.000-64,-20.000 1.000-96,0.000-1.000-385,1.000 20.000 385,-1.000 0.000 32,0.000 20.000 96,0.000 1.000-32,0.000 19.000 0,1.000 19.000 128,-1.000 1.000 160,20.000 20.000-31,0.000 0.000 95,0.000 20.000 257,20.000-1.000 63,-1.000-19.000-127,21.000 20.000-257,0.000-20.000-192,-1.000 19.000-96,1.000-39.000-160,19.000 20.000-352,-18.000-21.000-770,-1.000 2.000-640,-21.000-2.000-1473,21.000-19.000-3523</inkml:trace>
  <inkml:trace contextRef="#ctx0" brushRef="#br0">15483.000 9638.000 10441,'0.000'-40.000'257,"0.000"20.000"-482,0.000 20.000 1635,-20.000-20.000-193,0.000 20.000-801,20.000 0.000-416,-20.000 0.000-64,1.000 20.000 96,-1.000 0.000 128,20.000 20.000 1,0.000-1.000 127,0.000 1.000 0,0.000 19.000-96,0.000-19.000 0,20.000 0.000-31,19.000-20.000-129,1.000 20.000 64,-1.000-40.000-64,1.000 19.000-32,1.000-19.000 160,-3.000 0.000 32,3.000-19.000 96,-21.000-2.000-95,-2.000 2.000-129,3.000-1.000 64,-21.000-20.000-128,0.000 0.000 96,0.000 21.000-64,-21.000-21.000-192,-17.000 0.000 64,-3.000 20.000 64,3.000 1.000 32,-23.000-2.000 32,22.000 21.000 32,-1.000 0.000-128,20.000 21.000 128,-19.000-21.000-128,39.000 19.000 64,0.000 1.000 64,0.000 0.000 128,19.000 0.000 0,1.000 20.000 32,20.000-21.000 0,-1.000-19.000-127,1.000 20.000-129,1.000-20.000-321,-3.000 20.000-608,3.000-20.000-1665,-21.000 0.000-3940</inkml:trace>
  <inkml:trace contextRef="#ctx0" brushRef="#br0">15959.000 9816.000 15246,'20.000'40.000'1441,"-20.000"-20.000"-1345,0.000 20.000 1250,0.000-1.000 63,0.000 1.000-1185,0.000 0.000-736,0.000-20.000-1154,0.000-1.000-1153,0.000 1.000-6277</inkml:trace>
  <inkml:trace contextRef="#ctx0" brushRef="#br0">16496.000 8862.000 7078,'-21.000'0.000'8296,"1.000"0.000"-8232,20.000 0.000-160,20.000 0.000 673,21.000 20.000 255,-2.000-20.000-319,1.000 0.000-449,19.000 20.000 0,1.000-20.000-32,-21.000 0.000-96,1.000 0.000-481,-1.000 0.000-672,1.000 0.000-1121,-19.000 0.000-1153,-21.000 0.000-961</inkml:trace>
  <inkml:trace contextRef="#ctx0" brushRef="#br0">16753.000 8922.000 5381,'-59.000'19.000'3042,"39.000"2.000"-928,0.000 18.000-256,20.000 1.000-384,0.000 0.000-417,20.000 0.000-737,0.000 19.000-32,0.000-19.000-192,-1.000-20.000-32,1.000 19.000 225,0.000-19.000 31,-20.000 20.000-192,0.000-40.000 224,0.000 20.000 257,-20.000 0.000-289,-19.000-20.000-192,-1.000 19.000 33,-19.000-19.000-161,19.000 0.000-161,-1.000 0.000-287,23.000 0.000-257,-2.000 0.000-544,-1.000 0.000-1377,42.000-19.000-1602,-1.000 19.000-2050</inkml:trace>
  <inkml:trace contextRef="#ctx0" brushRef="#br0">17131.000 8941.000 6342,'-40.000'21.000'4324,"20.000"-2.000"-4196,0.000 21.000 1121,20.000 0.000 961,-19.000-1.000-737,19.000 1.000-608,-20.000 20.000-96,20.000 0.000-513,0.000-21.000-160,20.000 1.000-64,-20.000 0.000-224,39.000-1.000-384,1.000-18.000-994,-20.000-2.000-1313,19.000-19.000-3106</inkml:trace>
  <inkml:trace contextRef="#ctx0" brushRef="#br0">17429.000 9121.000 12043,'-20.000'19.000'-1313,"0.000"1.000"1120,-1.000 20.000 1379,21.000 0.000-97,0.000-1.000-801,0.000 1.000-288,21.000 20.000-128,-1.000-41.000-128,19.000 22.000-321,1.000-22.000-128,19.000-19.000 289,-19.000 0.000 512,0.000 0.000 320,-1.000-19.000 193,1.000 19.000 320,-19.000-41.000 288,-3.000 22.000-288,2.000-21.000-513,-20.000 20.000-95,0.000-20.000-225,-20.000 1.000-96,2.000-1.000-321,-23.000 20.000-95,-18.000-20.000 160,-1.000 40.000 288,1.000-19.000-32,19.000 38.000 64,-19.000-19.000 288,39.000 20.000-96,-21.000 20.000-95,41.000-20.000 127,0.000 20.000 96,20.000-21.000-192,1.000 1.000 1,19.000 0.000-97,-1.000 0.000-128,21.000 0.000-193,-21.000 0.000-287,21.000-20.000-673,-41.000 19.000-1410,21.000-19.000-3811</inkml:trace>
  <inkml:trace contextRef="#ctx0" brushRef="#br0">18004.000 9359.000 14221,'20.000'20.000'1666,"-20.000"-1.000"-1859,0.000 1.000 482,0.000 1.000 1280,0.000-2.000-1088,0.000 21.000-481,0.000-21.000-64,0.000 2.000-353,20.000-1.000-512,-20.000-20.000-1793,0.000 0.000-3332</inkml:trace>
  <inkml:trace contextRef="#ctx0" brushRef="#br0">18162.000 8981.000 1473,'61.000'40.000'14574,"-23.000"-20.000"-14478,-17.000 20.000 32,19.000 0.000 1313,-1.000-1.000-352,-19.000 21.000-832,0.000-20.000-257,-20.000 19.000 32,0.000-19.000-257,0.000 19.000-31,0.000-19.000-160,0.000 0.000-353,-20.000 0.000 321,0.000 0.000 31,1.000-1.000 97,-1.000-18.000-289,-20.000 18.000-2370,1.000-19.000-1601</inkml:trace>
  <inkml:trace contextRef="#ctx0" brushRef="#br1">2837.000 8941.000 896,'0.000'0.000'673,"0.000"0.000"320,0.000 0.000 0,0.000 0.000-417,20.000 0.000-31,-20.000 0.000-257,0.000 21.000-128,0.000-21.000-32,0.000 0.000-160,20.000 0.000 32,-20.000 19.000 32,0.000-19.000-64,21.000 20.000 64,-21.000-20.000-32,0.000 20.000 0,0.000 0.000 0,18.000-20.000 33,-18.000 20.000-33,20.000 0.000-33,-20.000-20.000-95,20.000 19.000-416,1.000 2.000-193,-1.000-21.000 417,-20.000 19.000 192,18.000 1.000 160,-18.000-20.000-64,21.000 20.000 96,-21.000-20.000 0,0.000 20.000-32,20.000-20.000-32,-20.000 20.000-96,0.000-20.000 160,20.000 20.000-256,-20.000 0.000-1154</inkml:trace>
  <inkml:trace contextRef="#ctx0" brushRef="#br1">2877.000 9001.000 768,'0.000'0.000'545,"0.000"0.000"-257,0.000 0.000 545,0.000 0.000 192,-20.000 0.000-321,20.000-20.000-575,0.000 20.000 31,0.000 0.000 512,0.000 0.000 449,0.000 0.000-32,0.000 0.000-192,0.000 0.000-320,0.000 0.000-321,0.000 0.000-32,0.000 0.000 289,0.000 20.000 31,0.000-20.000-159,20.000 20.000-65,-20.000-20.000-160,21.000 20.000-96,-21.000 0.000 128,18.000-20.000 225,-18.000 20.000-193,20.000-1.000-32,-20.000 2.000 64,20.000-2.000 129,-20.000-19.000-225,21.000 20.000-32,-21.000 0.000 320,20.000 0.000-319,-2.000 0.000-33,-18.000 0.000 96,21.000-20.000 64,-1.000 20.000-128,-20.000-1.000-96,20.000 1.000 32,-20.000 0.000 32,20.000-20.000-96,-1.000 20.000 96,-19.000 0.000 97,20.000 0.000-1,0.000-20.000-128,-20.000 19.000 64,20.000 1.000-64,0.000 1.000-32,-1.000-2.000 0,-19.000 1.000 32,20.000-20.000-32,0.000 20.000 0,0.000-1.000 0,-20.000 2.000 0,20.000-1.000 0,-1.000 0.000 0,-19.000 0.000 32,20.000-1.000-32,0.000 2.000-32,-20.000-2.000 65,21.000-19.000-33,-1.000 20.000 32,-20.000 0.000 0,18.000 0.000-128,2.000 0.000 64,-20.000-20.000 0,21.000 20.000 64,-21.000-1.000-64,20.000-19.000 32,-20.000 20.000 0,20.000 0.000-32,-20.000-20.000 32,19.000 20.000-32,-19.000 0.000 0,20.000-20.000 32,-20.000 20.000-32,0.000-1.000 32,0.000-19.000-32,20.000 21.000 32,-20.000-2.000 0,0.000 1.000 0,0.000 0.000 0,0.000 0.000-32,20.000-20.000 32,-20.000 20.000 0,0.000 0.000-32,20.000-20.000 0,-20.000 20.000 0,0.000-1.000 0,0.000-19.000 0,19.000 20.000 32,-19.000 1.000-32,0.000-21.000 64,20.000 19.000-64,-20.000 1.000 0,0.000-20.000 32,0.000 20.000-32,20.000-20.000 64,-20.000 19.000-64,0.000 2.000 32,0.000-21.000 0,0.000 20.000-32,20.000-20.000 32,-20.000 19.000-32,0.000-19.000 0,20.000 20.000 0,-20.000 0.000-32,0.000-20.000 32,19.000 20.000 0,-19.000-20.000 32,0.000 20.000-32,0.000-20.000 64,20.000 20.000-32,-20.000-20.000-32,0.000 19.000 0,20.000 2.000-32,-20.000-21.000 32,0.000 19.000 0,20.000-19.000 0,-20.000 20.000 0,0.000-20.000 0,21.000 20.000 0,-21.000-20.000 0,20.000 20.000 32,-20.000-20.000 0,0.000 20.000-32,18.000-1.000 0,-18.000-19.000 64,20.000 21.000-64,-20.000-21.000-64,21.000 19.000 64,-1.000 1.000 0,-20.000-20.000 0,20.000 21.000 0,-1.000-21.000 0,-19.000 19.000 64,20.000 1.000-64,0.000-20.000 0,-20.000 20.000 0,20.000-20.000 0,-20.000 19.000 0,20.000-19.000 0,-20.000 21.000 0,19.000-1.000 0,-19.000-20.000 0,20.000 19.000 0,-20.000-19.000 0,20.000 20.000 0,-20.000 0.000 0,20.000-20.000 0,-20.000 20.000 0,20.000 0.000 0,-20.000-20.000 0,19.000 20.000 0,-19.000-1.000-96,20.000-19.000 96,-20.000 20.000 0,20.000 0.000 0,-20.000-20.000 0,20.000 20.000 0,-20.000 0.000-32,21.000 0.000 32,-21.000 0.000 64,0.000-20.000 0,18.000 19.000 33,-18.000 2.000 223,20.000-2.000-64,1.000-19.000-224,-21.000 20.000-32,20.000 1.000 0,0.000-2.000-32,-20.000 1.000 32,18.000-20.000-64,3.000 20.000 64,-21.000 0.000-32,20.000 0.000 32,0.000 0.000 32,-20.000-1.000 32,20.000-19.000-64,-20.000 20.000-32,19.000-20.000 32,-19.000 20.000 32,20.000 0.000-32,-20.000-20.000 32,20.000 20.000 0,-20.000-1.000 32,20.000-19.000 128,-20.000 0.000-160,20.000 20.000 0,-20.000-20.000-96,0.000 20.000 128,19.000-20.000 33,-19.000 20.000-161,0.000-20.000 64,20.000 20.000-33,-20.000-20.000 66,0.000 0.000-33,0.000 20.000 32,20.000-20.000-97,-20.000 19.000 98,0.000-19.000-66,0.000 0.000-63,20.000 21.000 96,-20.000-21.000 32,0.000 19.000-32,0.000-19.000 32,21.000 0.000 0,-21.000 21.000-64,0.000-21.000 32,0.000 0.000 32,0.000 0.000-128,0.000 0.000-192,20.000 0.000 32,-20.000 0.000 32,0.000 0.000 128,0.000 0.000-1,0.000 0.000-95,18.000 0.000-96,-18.000 19.000-160,0.000-19.000-545,0.000 0.000-1826,0.000 0.000-2530</inkml:trace>
  <inkml:trace contextRef="#ctx0" brushRef="#br1">4584.000 11366.000 6886,'21.000'20.000'480,"-21.000"0.000"417,0.000-20.000 2082,20.000 19.000-705,-20.000 2.000-1313,18.000-2.000-64,-18.000-19.000 224,20.000 21.000-576,1.000-2.000-289,-21.000-19.000-320,20.000 21.000-128,-20.000-21.000-449,20.000 0.000-224,-2.000 19.000-384,-18.000-19.000-96,0.000 0.000-161,21.000 0.000-287,-21.000 0.000-1378,0.000 0.000-3267</inkml:trace>
  <inkml:trace contextRef="#ctx0" brushRef="#br1">2916.000 9081.000 2754,'20.000'0.000'-64,"-20.000"0.000"96,0.000 0.000 609,0.000 0.000 288,20.000 0.000-257,-20.000 0.000 129,0.000 0.000 96,0.000 0.000-160,0.000 0.000-257,0.000 0.000-64,0.000 0.000 257,0.000 0.000 96,0.000 0.000-33,0.000 0.000-319,0.000 19.000-97,-20.000-19.000-224,20.000 0.000 128,0.000 0.000 1,0.000 0.000 159,-20.000 0.000 96,20.000-19.000 97,-18.000 19.000 96,18.000-20.000-257,-21.000 0.000-256,1.000-20.000 353,-20.000 1.000-225,20.000-1.000-64,-19.000 0.000-96,-1.000-20.000 64,-19.000 1.000 1,19.000 19.000-193,1.000 1.000 0,-2.000-1.000 256,21.000 0.000 96,0.000 20.000-224,2.000 0.000-64,-3.000 0.000-96,21.000 0.000 32,-20.000 20.000-64,20.000 0.000-384,0.000-19.000-961,20.000 19.000-994,1.000 0.000-608,-21.000 0.000-3523</inkml:trace>
  <inkml:trace contextRef="#ctx0" brushRef="#br1">14888.000 10372.000 9993,'-20.000'-19.000'1313,"0.000"19.000"-512,-1.000 0.000 993,21.000 0.000-225,0.000 0.000-448,0.000 0.000-416,0.000-20.000-481,21.000 20.000 96,19.000 0.000-95,19.000 0.000-65,20.000 0.000-160,20.000-20.000 32,0.000 20.000 32,41.000 0.000-160,18.000 0.000 160,22.000 0.000-32,18.000 0.000-64,21.000 0.000 32,-21.000 0.000 32,19.000 0.000 32,-18.000 20.000-128,1.000-20.000 64,-42.000 0.000-385,-19.000 20.000-31,-1.000-20.000 416,-38.000 0.000-224,-1.000 19.000-193,-20.000-19.000 225,-19.000 0.000-352,-21.000 0.000-289,-19.000 0.000 192,-20.000 21.000-640,0.000-21.000-448,0.000 0.000 864,-20.000 0.000-1025,-19.000 0.000-2722</inkml:trace>
  <inkml:trace contextRef="#ctx0" brushRef="#br1">2481.000 8584.000 6726,'-21.000'-20.000'416,"21.000"20.000"-320,0.000 0.000 32,-20.000 0.000 577,20.000 0.000-545,20.000 0.000-192,-20.000 0.000 0,0.000 0.000 321,0.000 0.000 447,0.000 0.000 33,0.000 0.000-64,0.000 0.000-97,21.000 0.000-288,-21.000 20.000-31,18.000-20.000-33,2.000 20.000-128,0.000-1.000 64,1.000 2.000-128,-1.000-2.000 0,-2.000 2.000-32,23.000 18.000 0,-21.000-19.000 33,0.000 0.000-1,-1.000 20.000 96,1.000-1.000 192,20.000-19.000 64,-20.000 20.000-159,-1.000-1.000-33,1.000 21.000-64,20.000-20.000-64,-20.000 0.000-32,19.000 0.000-32,1.000-1.000-64,1.000 1.000 0,-2.000 20.000 96,-19.000-21.000-64,20.000 1.000 0,-1.000 0.000 96,1.000 20.000-96,-1.000-21.000 0,1.000 0.000 32,0.000 2.000-64,-1.000-1.000-352,2.000 0.000-609,-3.000-1.000-512,-18.000-19.000-417,1.000 20.000-577,-1.000-20.000-2721</inkml:trace>
  <inkml:trace contextRef="#ctx0" brushRef="#br1">3432.000 9737.000 160,'21.000'20.000'1025,"-21.000"-1.000"-961,20.000-19.000-64,-20.000 20.000-96,20.000 0.000-353,-20.000-20.000 193,19.000 20.000 224,-19.000 0.000 96,20.000-20.000 545,-20.000 20.000 416,20.000-20.000-289,-20.000 19.000-159,0.000 2.000-353,20.000-21.000-288,-20.000 19.000 192,20.000 1.000-64,-20.000 0.000 128,19.000 0.000 193,-19.000 0.000 287,20.000 0.000-191,0.000 0.000 255,-20.000-1.000 257,20.000 1.000-64,-20.000 1.000-384,20.000-2.000-353,-1.000-19.000 32,-19.000 20.000 128,20.000 0.000-159,-20.000-1.000-33,20.000-19.000 64,0.000 21.000-160,-20.000-1.000 0,21.000-20.000 0,-21.000 19.000 32,0.000 1.000 32,20.000 0.000 33,-20.000 0.000 479,0.000 0.000 33,18.000 0.000-449,-18.000-1.000-32,20.000 2.000-32,-20.000-2.000-160,21.000 1.000 32,-21.000-20.000-32,20.000 20.000 64,-20.000 0.000-64,20.000 0.000 65,-1.000-1.000 31,-19.000 21.000 32,20.000-20.000 64,-20.000 1.000-64,20.000 18.000-64,-20.000-19.000-64,20.000-1.000 32,-20.000 22.000 32,20.000-22.000 32,-20.000 1.000-64,19.000 20.000-32,1.000-20.000 64,-20.000 0.000 32,20.000 19.000-96,0.000-19.000 32,-20.000 20.000-32,20.000-20.000-64,-1.000 19.000 0,1.000-18.000 32,0.000 18.000 64,0.000-18.000 0,1.000 18.000-32,-3.000-19.000 96,2.000 20.000 321,-20.000-20.000-65,21.000 19.000-160,-1.000-19.000-192,0.000 20.000 32,-2.000-21.000 0,3.000 21.000-96,19.000-20.000-64,-20.000 0.000 32,-1.000 0.000-256,1.000-1.000-609,0.000-19.000-224,0.000 21.000-705,-20.000-21.000-2050</inkml:trace>
  <inkml:trace contextRef="#ctx0" brushRef="#br1">3036.000 8922.000 5605,'-21.000'19.000'1954,"21.000"-19.000"-641,0.000 0.000 352,0.000 0.000 417,0.000 0.000-192,0.000 0.000-865,21.000 0.000-512,-1.000-19.000 159,20.000-1.000-287,-1.000 0.000-33,21.000 0.000-64,-1.000-20.000 1,40.000 1.000-65,-20.000-1.000-192,21.000-19.000 0,-1.000 19.000 96,0.000 0.000-192,-38.000 0.000 64,-3.000 20.000-32,-37.000 0.000-481,-1.000 20.000-544,-20.000 0.000-1377,0.000 0.000-1474,-20.000 0.000-896</inkml:trace>
  <inkml:trace contextRef="#ctx0" brushRef="#br1">3135.000 8663.000 8327,'20.000'-19.000'801,"0.000"19.000"-577,-20.000-21.000-96,0.000 21.000 161,0.000 21.000 832,0.000-2.000-609,-20.000 2.000-384,0.000 38.000-96,0.000-19.000 129,-19.000-1.000 63,19.000 1.000 128,0.000-20.000 65,-1.000 20.000 127,21.000-21.000 1,0.000-19.000-257,0.000 21.000 256,21.000-21.000 161,19.000 19.000 0,-20.000-19.000-257,19.000 0.000-256,1.000 20.000-64,19.000-20.000-64,-19.000 0.000-64,-1.000 0.000 33,22.000 0.000-258,-3.000 0.000-960,-17.000 0.000-1569,18.000-20.000-3044</inkml:trace>
  <inkml:trace contextRef="#ctx0" brushRef="#br1">4267.000 8107.000 8680,'0.000'-20.000'1057,"-21.000"20.000"-1057,21.000 20.000-257,0.000 0.000 770,21.000 20.000 320,-1.000 19.000-257,-20.000 1.000-287,20.000 19.000-97,-2.000-19.000-128,3.000 0.000 32,-21.000-21.000 64,20.000-19.000 96,-20.000 0.000-31,0.000-20.000 159,0.000 0.000 1089,0.000-20.000-95,0.000 0.000-1090,0.000 1.000-192,0.000-22.000-32,20.000-18.000-128,-20.000 19.000 0,20.000-19.000 0,-1.000 19.000 0,1.000 0.000 32,0.000 21.000-64,0.000-2.000 0,0.000 21.000 64,-20.000 0.000 128,19.000 21.000 96,1.000-2.000-32,-20.000 21.000-64,20.000 0.000-64,-20.000-1.000-192,20.000 2.000-641,1.000-2.000-608,-21.000 0.000-1474,20.000-18.000-832</inkml:trace>
  <inkml:trace contextRef="#ctx0" brushRef="#br1">4704.000 8345.000 10345,'20.000'0.000'-576,"-2.000"0.000"159,3.000 0.000 545,-1.000 0.000 673,20.000 0.000 320,-21.000-19.000-160,21.000-1.000 352,0.000 0.000-31,-21.000 0.000-610,-19.000 0.000-415,20.000 0.000-33,-20.000 1.000-64,-20.000-2.000-256,20.000 21.000-321,-39.000 0.000-287,19.000 0.000 95,-20.000 21.000 353,21.000-2.000 160,-1.000 21.000 96,0.000 0.000 32,20.000-20.000 96,0.000 19.000-64,20.000 1.000-32,0.000 0.000-128,39.000-21.000-384,-19.000 2.000-321,39.000-21.000-288,-20.000 0.000 704,-18.000 0.000 321,18.000-21.000 64,-19.000 2.000 0,-1.000-21.000 32,-19.000 21.000 129,0.000-22.000 287,0.000 2.000 96,-20.000 19.000 129,0.000-20.000-353,0.000 20.000-480,-20.000 20.000 32,0.000-19.000-96,0.000 38.000-96,-19.000-19.000 256,19.000 40.000 96,0.000 0.000 32,-1.000-20.000-32,21.000 19.000 32,0.000 1.000-64,21.000 0.000 32,19.000-21.000-128,-20.000 2.000-32,19.000-21.000 63,1.000 0.000 162,-1.000-21.000 63,1.000 2.000 0,-20.000-1.000-64,0.000-19.000 0,-20.000 18.000 128,0.000 1.000-128,0.000 1.000-288,0.000-1.000-545,-20.000 0.000 33,20.000 20.000-97,-20.000 0.000-929,20.000 40.000 994,20.000-21.000 640,0.000 41.000 160,1.000-20.000 160,-3.000 20.000 128,2.000 19.000 129,1.000-19.000-353,-1.000-1.000 801,-20.000-19.000 608,0.000 0.000-544,0.000-1.000 609,0.000-19.000 95,-20.000 0.000-448,-1.000-20.000-320,-17.000 0.000-480,-3.000-20.000-385,1.000 0.000-96,1.000 1.000-64,-1.000-1.000-577,0.000-20.000-864,1.000 0.000-2019,19.000 21.000-1665</inkml:trace>
  <inkml:trace contextRef="#ctx0" brushRef="#br1">5617.000 8286.000 9737,'20.000'-20.000'2979,"-40.000"20.000"-2339,20.000 0.000 545,-20.000 0.000-480,0.000 20.000-481,-1.000 20.000-160,3.000-1.000-64,-2.000 1.000 0,20.000 0.000 32,0.000 0.000-64,20.000-20.000-64,-2.000-1.000 64,23.000-19.000-128,-21.000 0.000-32,19.000 0.000 192,-19.000 0.000-64,20.000-19.000-32,-40.000-1.000 32,20.000-20.000 96,-20.000 20.000-32,-20.000 0.000-97,20.000-20.000 1,-20.000 20.000 160,0.000 1.000 65,20.000 19.000 319,-20.000 0.000-128,20.000 0.000-31,0.000 0.000-225,0.000 19.000 224,0.000 1.000 32,0.000-20.000-128,20.000 21.000-160,20.000-2.000-32,-20.000 1.000-320,19.000-20.000-353,-19.000 0.000-672,20.000 20.000-993,-21.000-40.000-1698,1.000 20.000-4066</inkml:trace>
  <inkml:trace contextRef="#ctx0" brushRef="#br1">5795.000 8266.000 11370,'20.000'0.000'641,"0.000"0.000"864,-1.000 0.000 513,1.000 0.000-865,21.000 0.000-864,-21.000 0.000-193,18.000 0.000-64,3.000 0.000-96,-21.000 0.000-609,-1.000 0.000-1345,-19.000 0.000-2658,20.000-20.000-4645</inkml:trace>
  <inkml:trace contextRef="#ctx0" brushRef="#br1">5953.000 7968.000 10345,'0.000'19.000'321,"0.000"22.000"159,0.000-2.000 2179,20.000 21.000-321,-20.000-1.000-1089,0.000 21.000-897,0.000-1.000-160,0.000-19.000-768,21.000 20.000-449,-1.000-41.000-512,0.000-19.000-2467,19.000 0.000-1538</inkml:trace>
  <inkml:trace contextRef="#ctx0" brushRef="#br1">6232.000 8286.000 10345,'0.000'40.000'3299,"0.000"-21.000"-3235,21.000 22.000 97,-21.000-22.000 63,0.000 1.000-32,18.000 0.000-576,2.000-1.000-801,-20.000 2.000-385,20.000-21.000-224,-20.000 0.000-3266</inkml:trace>
  <inkml:trace contextRef="#ctx0" brushRef="#br1">6232.000 7968.000 10057,'0.000'-60.000'2242,"0.000"60.000"-3427,-20.000 0.000-192,20.000-20.000 1409,20.000 20.000-705,-20.000 20.000-3779</inkml:trace>
  <inkml:trace contextRef="#ctx0" brushRef="#br1">6431.000 8425.000 5413,'20.000'39.000'512,"-20.000"-18.000"-160,19.000-21.000 1634,1.000 0.000-320,0.000-21.000-1250,0.000 21.000-608,0.000-39.000-160,-1.000 19.000-33,-19.000 1.000-159,20.000-2.000 352,-20.000 1.000 288,0.000 1.000 608,20.000 19.000 866,-20.000 0.000-193,0.000 0.000-512,0.000 19.000-288,0.000-19.000-321,20.000 0.000-96,0.000 0.000 64,-1.000 0.000 32,21.000 0.000-191,1.000-19.000-1,-23.000-1.000 96,2.000 0.000 288,1.000 0.000-128,-21.000-20.000-287,0.000 21.000-674,-21.000-2.000-96,1.000 2.000-64,2.000-1.000 417,-3.000 20.000 480,1.000 20.000 32,20.000-1.000-160,0.000 2.000 385,0.000 18.000 191,20.000 1.000-31,19.000-20.000-161,2.000 19.000-128,-1.000-19.000-128,-1.000-20.000-128,1.000 21.000-160,-1.000-2.000-288,-19.000-19.000-1314,0.000 0.000-3523</inkml:trace>
  <inkml:trace contextRef="#ctx0" brushRef="#br1">4922.000 9081.000 832,'-20.000'-20.000'13325,"0.000"20.000"-13325,-20.000 0.000-481,1.000 20.000 449,19.000-1.000 577,0.000 21.000-161,-1.000-20.000-320,21.000 0.000-160,0.000 20.000 224,21.000-20.000 225,19.000 19.000-33,-1.000-19.000-128,1.000 0.000-160,-20.000 0.000 0,19.000 0.000 96,-19.000 0.000 129,0.000-20.000 95,-20.000 19.000 225,0.000-19.000 351,-20.000 20.000-351,0.000-20.000-449,-19.000 21.000-352,19.000-21.000-353,-20.000 0.000-736,1.000 0.000-2050,19.000-21.000-3203</inkml:trace>
  <inkml:trace contextRef="#ctx0" brushRef="#br1">5080.000 8842.000 14221,'21.000'0.000'288,"-21.000"0.000"-256,20.000 40.000 641,-20.000 0.000 192,18.000 19.000-225,-18.000 1.000-480,0.000 20.000-95,0.000-1.000-1154,21.000 0.000-385,-1.000-19.000-608,0.000-40.000-2786</inkml:trace>
  <inkml:trace contextRef="#ctx0" brushRef="#br1">5378.000 9279.000 11851,'0.000'0.000'96,"0.000"20.000"-320,0.000-20.000 800,0.000 20.000 257,0.000 0.000-865,0.000 0.000 32,20.000 0.000-384,0.000-1.000-577,19.000 1.000 512,2.000-20.000 257,-1.000 0.000 224,-22.000-20.000 384,23.000 1.000 513,-21.000-1.000 288,-20.000 0.000 417,0.000 0.000-481,-20.000 0.000-480,0.000 0.000-385,-19.000 1.000-256,-1.000-1.000-224,-1.000 20.000-481,2.000 0.000-896,-1.000 20.000-3684</inkml:trace>
  <inkml:trace contextRef="#ctx0" brushRef="#br1">5815.000 9379.000 15214,'20.000'99.000'288,"-1.000"-60.000"-1345,-19.000 22.000 801,0.000-22.000 256,20.000 1.000-481,-20.000 0.000-31,20.000-40.000 448,-20.000 0.000 576,0.000 0.000 289,0.000-20.000-577,-20.000-19.000-95,20.000-1.000 127,-20.000-20.000 512,1.000 20.000-255,-1.000-19.000-449,0.000-1.000-160,20.000 0.000-128,0.000 1.000-225,20.000-1.000 417,0.000 40.000 256,19.000 0.000-63,2.000 20.000-161,-21.000 0.000 0,18.000 0.000 160,-17.000 40.000-32,-21.000-20.000 32,20.000 20.000-64,-40.000-21.000 128,-1.000 21.000 193,1.000-20.000-65,2.000 0.000-256,-23.000 0.000-160,1.000-20.000-448,21.000 19.000-1314,-1.000-19.000-2562,0.000 0.000-6310</inkml:trace>
  <inkml:trace contextRef="#ctx0" brushRef="#br1">6093.000 9279.000 14541,'40.000'0.000'-64,"-21.000"0.000"256,1.000 0.000 1346,20.000-19.000 95,-20.000 19.000-1088,19.000-20.000-449,-19.000 20.000 96,0.000-20.000-192,-20.000 20.000-96,0.000-20.000-256,0.000 0.000-385,0.000 20.000-224,-20.000-20.000 64,-18.000 20.000-352,17.000-20.000 512,-19.000 20.000 545,20.000 20.000 192,0.000 0.000 289,1.000 0.000 351,-1.000 0.000 129,20.000 20.000-97,20.000-1.000 289,-1.000 1.000-192,21.000-20.000-160,0.000 0.000-225,19.000-20.000-224,2.000 0.000 96,-2.000 0.000-384,-19.000 0.000-128,-1.000 0.000-705,-19.000-20.000-1601,-20.000 20.000-6439</inkml:trace>
  <inkml:trace contextRef="#ctx0" brushRef="#br1">3592.000 9856.000 2274,'19.000'-20.000'480,"-19.000"0.000"1570,0.000 0.000 192,0.000 0.000-192,0.000 20.000 0,0.000-19.000-609,-19.000 19.000-512,-1.000-20.000-160,0.000 20.000-353,0.000 0.000-352,0.000 0.000-160,-19.000 20.000-32,19.000-1.000 32,-1.000 21.000 0,1.000-20.000 32,20.000 0.000-32,0.000 0.000 0,0.000 20.000-32,20.000-21.000 0,1.000-19.000-65,19.000 20.000-159,-21.000-20.000 224,21.000 0.000 224,-20.000 0.000 128,19.000 0.000-32,-19.000-20.000 97,0.000 1.000-33,0.000-2.000 32,-20.000 2.000 97,0.000-1.000 63,0.000 0.000-256,-20.000-20.000-192,0.000 20.000-96,0.000 20.000 0,-19.000-19.000-32,-1.000 19.000 224,20.000 0.000-64,-19.000 19.000-64,19.000 1.000-32,-1.000-20.000 0,1.000 20.000 0,20.000 0.000 32,20.000 0.000 96,1.000 0.000-64,-1.000-1.000 96,19.000-19.000 0,-19.000 21.000-96,20.000-21.000 0,-20.000 19.000-128,19.000-19.000 128,-19.000 0.000 0,-20.000 0.000 32,20.000-19.000 32,-20.000 19.000 32,0.000-21.000-32,-20.000 2.000-96,0.000-1.000-32,0.000 20.000-64,-19.000-20.000-192,19.000 20.000-161,-20.000 0.000 289,1.000 0.000-32,19.000 20.000-32,20.000 0.000 159,-21.000-20.000 1,21.000 19.000 64,21.000 2.000 0,-1.000-21.000 0,0.000 19.000 64,-1.000-19.000 64,21.000 0.000-64,-20.000 0.000 32,19.000 0.000 1,-19.000-19.000 31,0.000 19.000 0,0.000-21.000 32,-20.000 21.000 160,0.000-19.000 0,0.000 19.000 65,-20.000 0.000-289,20.000 0.000-192,-20.000 0.000-161,0.000 0.000 1,20.000 19.000-897,0.000-19.000-1954,0.000 21.000-3171</inkml:trace>
  <inkml:trace contextRef="#ctx0" brushRef="#br1">16475.000 10592.000 7879,'21.000'0.000'416,"-21.000"0.000"-191,20.000 0.000 1792,-2.000 0.000-415,3.000 0.000-705,-21.000-21.000-289,20.000 21.000-63,-20.000 0.000-193,0.000 0.000 1,0.000 0.000-225,0.000 0.000 0,-20.000 21.000-128,-1.000-21.000-128,-17.000 19.000-64,-3.000 1.000-97,3.000 0.000 129,-23.000-1.000 0,22.000-19.000 224,-1.000 21.000-32,0.000-1.000 128,21.000-20.000 64,-21.000 19.000-63,40.000-19.000-33,-20.000 20.000-64,20.000-20.000 32,20.000 20.000 192,0.000 0.000 96,0.000-20.000 97,19.000 20.000-33,1.000 0.000-127,-1.000-1.000-33,1.000 1.000-128,1.000 0.000-64,-3.000-20.000-96,-18.000 20.000 0,1.000 0.000-128,-1.000-20.000-384,-2.000 20.000-545,-18.000-20.000-1346,0.000 0.000-1376,-18.000 20.000-2371</inkml:trace>
  <inkml:trace contextRef="#ctx0" brushRef="#br1">16198.000 10988.000 1953,'0.000'21.000'7015,"20.000"-2.000"-6727,-1.000-19.000 1090,1.000 20.000 992,0.000-20.000-929,0.000 21.000-864,19.000-21.000-289,-19.000 19.000 32,0.000-19.000-128,0.000 20.000-192,1.000-20.000-352,-3.000 20.000-1185,-18.000 0.000-2531</inkml:trace>
  <inkml:trace contextRef="#ctx0" brushRef="#br1">16992.000 10790.000 9032,'0.000'-20.000'-224,"0.000"20.000"-289,-20.000 0.000 1795,-19.000 20.000-322,19.000 0.000-767,0.000 0.000 319,-21.000 19.000 161,41.000-19.000-161,0.000 20.000-255,0.000 0.000-1,0.000 0.000 0,20.000-21.000-64,21.000 1.000 32,-3.000 1.000-160,3.000-2.000 33,18.000-19.000 63,-19.000 0.000 96,19.000 0.000 0,-19.000-19.000 161,0.000-2.000 672,-21.000-18.000-257,1.000 18.000-255,-20.000 2.000-385,0.000-21.000-128,-39.000 0.000-64,19.000 20.000-96,-20.000 0.000-64,-19.000 1.000-417,19.000-1.000-960,-19.000 20.000-3172</inkml:trace>
  <inkml:trace contextRef="#ctx0" brushRef="#br0">12762.000 11346.000 9545,'-38.000'-20.000'1281,"17.000"20.000"-1345,-19.000 0.000-96,22.000 0.000 95,-23.000 20.000 98,1.000 0.000 31,1.000 0.000-64,-1.000 19.000 320,20.000 1.000 673,1.000 21.000-32,19.000-2.000-289,0.000-19.000-479,0.000 19.000-129,19.000 1.000 0,21.000-21.000-32,0.000 1.000 0,-1.000-20.000 64,22.000 0.000 0,-3.000 0.000 32,-17.000-20.000 32,18.000 0.000 160,-19.000-20.000 65,19.000-20.000-97,-39.000 0.000 0,20.000 1.000 161,-40.000-1.000-1,19.000-19.000 1,-19.000 19.000-97,-19.000 0.000-224,-1.000-20.000-64,-20.000 20.000-64,1.000 0.000-64,-1.000 1.000 64,-21.000 19.000-96,2.000 20.000 0,1.000 0.000 0,-3.000 0.000 0,2.000 40.000 32,39.000-21.000 32,0.000 21.000 0,20.000 0.000 0,0.000 0.000 64,40.000 0.000 32,-1.000-20.000 0,1.000 20.000 32,39.000-21.000-96,-18.000 1.000 64,-2.000 0.000-64,1.000 0.000-32,-21.000-20.000-288,21.000 0.000-673,-41.000 20.000-1025,1.000-20.000-1602,0.000 0.000-3554</inkml:trace>
  <inkml:trace contextRef="#ctx0" brushRef="#br0">13240.000 11803.000 8968,'0.000'40.000'865,"0.000"-20.000"832,20.000 0.000 898,-20.000 20.000-930,0.000-21.000-896,0.000 0.000-577,0.000 22.000-160,19.000-21.000-32,-19.000 0.000-256,20.000-20.000-609,-20.000 20.000-640,20.000-20.000-3300</inkml:trace>
  <inkml:trace contextRef="#ctx0" brushRef="#br0">13558.000 11585.000 12363,'-20.000'0.000'1153,"20.000"0.000"-1121,0.000 0.000 1121,0.000 0.000 673,0.000 0.000-1057,20.000 0.000-673,-20.000 0.000-160,0.000 0.000-449,18.000 20.000-1312,-18.000-20.000-2531</inkml:trace>
  <inkml:trace contextRef="#ctx0" brushRef="#br0">13637.000 11843.000 10441,'0.000'0.000'1538,"0.000"0.000"-1314,0.000 0.000 2082,0.000 0.000-896,0.000 0.000-1090,0.000 0.000-480,0.000 0.000-1634,0.000 0.000-3427</inkml:trace>
  <inkml:trace contextRef="#ctx0" brushRef="#br0">13934.000 11645.000 14285,'-20.000'0.000'1249,"20.000"0.000"-1249,0.000 0.000 609,0.000 19.000 768,41.000-19.000-416,-21.000 0.000-513,39.000 0.000-319,-19.000 0.000-129,-1.000 0.000-225,1.000 0.000-607,-1.000 0.000-1635,-19.000 20.000-3843</inkml:trace>
  <inkml:trace contextRef="#ctx0" brushRef="#br0">13975.000 11823.000 14958,'0.000'20.000'608,"0.000"-20.000"-544,18.000 0.000 96,23.000 0.000 1,-1.000 0.000-161,19.000 0.000-1570,-19.000 0.000-2850,19.000 0.000-5540</inkml:trace>
  <inkml:trace contextRef="#ctx0" brushRef="#br0">14748.000 11585.000 13228,'-20.000'-20.000'-288,"0.000"20.000"-385,-19.000 20.000 1250,19.000-20.000-481,-20.000 40.000-96,1.000-20.000 32,19.000 19.000-32,0.000 1.000 0,0.000 0.000-32,20.000 19.000 96,20.000-19.000 32,20.000-1.000-64,-1.000 1.000-64,1.000-21.000 0,19.000 2.000-96,2.000-1.000-64,-3.000-20.000 160,-17.000-20.000 96,18.000-1.000-96,-19.000 2.000 192,-1.000-21.000 32,-19.000 1.000-96,-20.000 19.000-32,0.000-20.000-32,-20.000 1.000-224,1.000-1.000-64,-21.000 0.000 96,-19.000 1.000 95,-2.000 19.000 194,3.000 20.000 511,-3.000-20.000 417,2.000 40.000-32,19.000-20.000-576,1.000 20.000 95,39.000 19.000-95,0.000-19.000-193,20.000 20.000-160,19.000-20.000-96,21.000 19.000-96,-1.000-19.000-737,0.000 0.000-352,2.000 0.000-321,-22.000 0.000-1889,21.000-20.000-5926</inkml:trace>
  <inkml:trace contextRef="#ctx0" brushRef="#br0">15244.000 11883.000 13805,'21.000'40.000'352,"-1.000"-21.000"-224,-20.000 21.000 481,0.000-20.000-385,0.000 20.000-480,0.000-20.000-2307,0.000-1.000-1825</inkml:trace>
  <inkml:trace contextRef="#ctx0" brushRef="#br0">15720.000 11783.000 13356,'0.000'0.000'1121,"0.000"0.000"-800,0.000 0.000 1120,21.000 0.000-224,19.000 20.000-801,-1.000-20.000-191,1.000 0.000-193,19.000-20.000-128,1.000 20.000-129,-1.000 0.000-704,2.000 0.000-2081,-2.000 0.000-3236</inkml:trace>
  <inkml:trace contextRef="#ctx0" brushRef="#br0">16852.000 11585.000 7783,'20.000'-20.000'3747,"-20.000"40.000"-3907,0.000-20.000 641,0.000 40.000 800,-20.000-1.000-737,20.000 1.000-447,-20.000 20.000-65,1.000-21.000-96,-21.000 21.000-385,20.000 0.000 97,-19.000-22.000 352,19.000 3.000 96,-20.000-21.000 320,1.000 0.000-95,-1.000-20.000 223,20.000 0.000-96,-1.000-20.000-255,3.000-20.000 95,18.000 19.000 288,0.000-17.000-415,0.000-2.000-33,18.000 20.000-64,23.000-20.000-32,-1.000 40.000 288,-1.000-20.000 353,21.000 20.000-161,-21.000 20.000-191,21.000 0.000-33,-21.000 0.000-128,2.000 19.000 32,-1.000-18.000 0,-1.000-2.000-576,1.000 0.000 192,-20.000 2.000-32,-20.000-1.000-1122,19.000 0.000-1600,-19.000 0.000-3300</inkml:trace>
  <inkml:trace contextRef="#ctx0" brushRef="#br0">17865.000 11386.000 13164,'-59.000'0.000'961,"39.000"0.000"-897,-21.000 20.000 64,2.000-1.000 609,19.000 21.000-33,-20.000 21.000-319,21.000-2.000-225,-1.000 20.000-160,20.000 1.000 64,0.000-21.000 0,20.000 21.000 32,-1.000-21.000 32,21.000-19.000 0,1.000 0.000-32,-3.000-20.000-160,3.000 0.000-128,-1.000-20.000-1377,-21.000 0.000-2948</inkml:trace>
  <inkml:trace contextRef="#ctx0" brushRef="#br0">18401.000 11684.000 6309,'0.000'80.000'993,"0.000"-21.000"-128,0.000 1.000 224,0.000-20.000-288,-20.000 19.000-128,20.000-39.000 288,0.000 0.000-257,0.000 0.000 353,0.000-20.000 353,0.000 0.000-289,20.000-20.000-769,-20.000-20.000-256,20.000 0.000-128,0.000-19.000 320,-1.000 19.000-192,1.000 0.000-128,20.000-19.000-64,-19.000 39.000-96,-3.000-20.000 32,2.000 40.000 64,-20.000 0.000 0,20.000 20.000 32,-20.000 20.000 0,0.000-1.000 32,0.000 1.000 32,0.000 20.000-32,0.000-20.000-129,0.000 19.000-1056,21.000-19.000-1025,-1.000-20.000-961,0.000 0.000-5221</inkml:trace>
  <inkml:trace contextRef="#ctx0" brushRef="#br0">18759.000 11902.000 12812,'0.000'-19.000'128,"0.000"19.000"-961,19.000 0.000 1217,1.000-20.000-63,20.000 20.000-97,-1.000-20.000-64,21.000 0.000-64,-21.000 0.000 128,1.000 0.000 97,1.000 1.000 127,-23.000-1.000-320,-18.000 0.000-256,0.000 0.000-481,-18.000 20.000-63,-2.000 0.000 223,-21.000 0.000 321,3.000 20.000 160,-3.000 0.000 128,1.000 19.000-31,21.000 1.000 95,-1.000-20.000 0,20.000 20.000-32,20.000 0.000-128,-1.000-2.000-32,21.000-17.000-160,19.000-21.000-128,2.000 20.000-64,18.000-20.000 256,-20.000-20.000-33,1.000 20.000-31,-21.000-21.000 256,1.000-17.000-128,-20.000 17.000 0,0.000 2.000 32,-20.000-1.000 33,0.000 0.000-226,-20.000 0.000-223,0.000 0.000 160,0.000 20.000 64,0.000 0.000 96,1.000 20.000 128,-21.000 0.000 0,20.000 20.000 96,20.000-21.000-32,0.000 21.000-160,0.000-21.000 32,20.000 22.000 96,20.000-21.000-192,-21.000-20.000 32,21.000 0.000 32,0.000 0.000 192,-1.000 0.000-32,-19.000-20.000 96,1.000 0.000 97,-1.000-1.000 319,-20.000 2.000-512,0.000 0.000-192,0.000-2.000-448,-20.000 2.000-33,20.000 19.000 193,0.000 0.000 256,-21.000 19.000 32,21.000 21.000 64,0.000 0.000 0,0.000 0.000 96,0.000 0.000-64,0.000 19.000-32,21.000-19.000 32,-21.000 19.000 0,0.000 1.000 192,0.000-21.000-96,0.000 2.000-128,0.000-2.000 96,-21.000 0.000 289,1.000-18.000 319,20.000-21.000-127,-20.000 20.000 128,1.000-20.000 31,-21.000 20.000-287,20.000-20.000-161,-39.000-20.000-160,19.000 0.000-96,-19.000-20.000-64,19.000 0.000-224,19.000 0.000-865,21.000 1.000-1377,0.000-1.000-577,41.000 0.000-2274</inkml:trace>
  <inkml:trace contextRef="#ctx0" brushRef="#br0">19790.000 11783.000 11755,'-39.000'-19.000'864,"-1.000"38.000"-864,1.000 1.000 1346,-1.000 20.000-65,0.000 0.000-672,21.000 0.000-33,-1.000-2.000-256,20.000 3.000-192,0.000-21.000-224,39.000 0.000 0,1.000 0.000-96,0.000-20.000-128,-1.000 0.000-129,1.000 0.000-63,-1.000-20.000 256,-19.000 0.000 160,0.000 0.000-385,-20.000 0.000 353,21.000-20.000 352,-21.000 0.000-160,-21.000 21.000 257,1.000-1.000 351,20.000 0.000-287,-20.000 0.000 191,1.000 20.000-31,19.000 0.000-257,0.000 20.000-160,0.000 0.000-96,19.000 0.000 0,1.000-1.000-32,21.000 2.000 32,-3.000-2.000-192,-18.000 0.000-320,21.000 2.000-481,-21.000-1.000-641,-1.000-20.000-1345,-19.000 0.000-1409</inkml:trace>
  <inkml:trace contextRef="#ctx0" brushRef="#br0">19950.000 11883.000 3235,'0.000'-40.000'4420,"20.000"20.000"-2050,-20.000 0.000-320,39.000 20.000 0,-19.000-20.000-737,20.000 20.000-384,-1.000-19.000-128,21.000 19.000-257,-21.000 0.000-223,1.000-20.000-225,1.000 20.000-289,-23.000 0.000-1344,-18.000 0.000-1346,-18.000 0.000-3202</inkml:trace>
  <inkml:trace contextRef="#ctx0" brushRef="#br0">20108.000 11505.000 8007,'20.000'0.000'1217,"0.000"40.000"289,-20.000 0.000 1088,20.000 0.000-480,-20.000 19.000-833,0.000-19.000-544,0.000 19.000-353,0.000 1.000-191,19.000-20.000-129,-19.000 0.000-96,0.000-2.000-321,20.000-17.000-768,-20.000-1.000-1089,0.000 0.000-2018,20.000 0.000-4965</inkml:trace>
  <inkml:trace contextRef="#ctx0" brushRef="#br0">20446.000 11803.000 13068,'0.000'40.000'96,"0.000"-20.000"-32,20.000 0.000 673,-20.000 20.000-385,0.000-21.000-480,0.000 21.000-417,20.000-20.000-191,-20.000 0.000-129,19.000-20.000-929,-19.000 0.000 193,0.000 0.000-3236</inkml:trace>
  <inkml:trace contextRef="#ctx0" brushRef="#br0">20486.000 11902.000 1793,'0.000'-99.000'-1249</inkml:trace>
  <inkml:trace contextRef="#ctx0" brushRef="#br0">20486.000 11724.000 128,'-20.000'-60.000'3203,"20.000"41.000"-2050,0.000 19.000-577,0.000 0.000-384,0.000 0.000-1665</inkml:trace>
  <inkml:trace contextRef="#ctx0" brushRef="#br0">20545.000 12002.000 5092,'0.000'40.000'4485,"20.000"-20.000"-4870,-20.000-1.000 385,20.000-19.000 1313,-1.000 0.000-736,1.000 0.000-769,20.000-19.000-353,-19.000 19.000 513,17.000-20.000-128,-17.000 0.000 192,-1.000-20.000-64,0.000 19.000 0,-2.000-17.000 160,-18.000 17.000-128,0.000 2.000 256,0.000-1.000 609,-18.000 20.000 192,-2.000 0.000-256,20.000 0.000-321,-20.000 0.000-127,-1.000 20.000 127,1.000-1.000 1,20.000 2.000-161,0.000-2.000 257,0.000 21.000-97,20.000-20.000-128,1.000 0.000-320,-1.000 0.000-32,18.000 0.000 96,3.000-20.000-192,-21.000 19.000-96,19.000-19.000 160,1.000 0.000-96,0.000 0.000-256,-21.000 0.000-129,1.000 0.000-384,20.000-19.000-3010</inkml:trace>
  <inkml:trace contextRef="#ctx0" brushRef="#br0">21776.000 11744.000 11691,'0.000'-20.000'736,"0.000"20.000"-1120,0.000 40.000 192,0.000-1.000 288,-20.000 1.000 0,20.000 19.000-96,-20.000 0.000 0,20.000 2.000 64,0.000-21.000 224,0.000-1.000 609,0.000-19.000 32,0.000 0.000-96,0.000-20.000 0,20.000 0.000-65,0.000-20.000-319,-20.000 0.000-193,0.000-19.000-32,20.000-1.000 0,-20.000 20.000-128,19.000-21.000-128,1.000 3.000-320,0.000-2.000 96,0.000 20.000-225,0.000 0.000 225,1.000 20.000 128,-3.000 0.000 64,-18.000 20.000 32,0.000 0.000 32,0.000-1.000-32,0.000 21.000 0,0.000-21.000 0,-18.000 22.000-353,18.000-21.000-351,0.000 0.000-1058,18.000 19.000-864,-18.000-19.000-417</inkml:trace>
  <inkml:trace contextRef="#ctx0" brushRef="#br0">22094.000 11902.000 3267,'0.000'-39.000'7431,"-20.000"39.000"-6502,20.000 0.000 192,-20.000 0.000-225,20.000 20.000 161,0.000 20.000-128,0.000-2.000-448,0.000-17.000-161,20.000 19.000-256,0.000-20.000 0,19.000 19.000-32,1.000-19.000 0,19.000-20.000 64,-19.000 0.000-64,0.000 0.000 96,-21.000 0.000-31,1.000-20.000 31,0.000 1.000-32,1.000-21.000 32,-21.000 20.000-96,-21.000 0.000 64,21.000-20.000-288,-20.000 21.000 288,0.000-2.000-224,1.000 2.000-225,19.000 19.000 65,-20.000 0.000-96,20.000 0.000 96,0.000 19.000 63,20.000 2.000 97,-1.000-2.000-224,1.000-19.000-97,0.000 19.000 97,1.000 2.000 32,-1.000-21.000 320,-2.000 20.000-32,2.000-20.000 64,1.000 0.000 96,-1.000 0.000 32,-20.000 0.000-64,20.000 0.000-64,-20.000 0.000 128,0.000 0.000-256,0.000 0.000 64,-20.000 0.000-32,20.000 20.000-128,-20.000 0.000 0,20.000-20.000 64,0.000 20.000 128,-21.000-20.000 64,21.000 19.000 64,0.000-19.000 0,21.000 0.000 32,-21.000-19.000 32,20.000 19.000-31,0.000-20.000-1,-20.000 0.000-64,19.000 0.000 0,-19.000 0.000-96,20.000 20.000-64,-20.000-21.000 32,20.000 21.000-64,0.000 0.000 384,-20.000 0.000 288,0.000 0.000-415,20.000 0.000 127,-20.000 21.000-96,0.000-1.000 160,0.000 0.000-159,0.000 0.000-129,0.000-20.000-32,19.000 20.000-32,-19.000-1.000 0,0.000-19.000-32,20.000 0.000-64,-20.000 0.000-65,0.000 0.000 33,0.000 0.000 32,0.000 0.000-32,0.000-19.000 64,20.000 19.000 64,-20.000-20.000 0,0.000 20.000 0,0.000 0.000-64,20.000 0.000-32,-20.000 0.000 64,20.000 0.000 0,1.000 0.000-32,-3.000 0.000 0,2.000 0.000-64,0.000 0.000-257,1.000 0.000-1088,-1.000 0.000-2243,-20.000 0.000-3202</inkml:trace>
  <inkml:trace contextRef="#ctx0" brushRef="#br0">22967.000 11505.000 9737,'0.000'21.000'320,"-20.000"-2.000"513,1.000 21.000 1089,19.000 20.000-481,0.000-1.000-608,0.000 1.000-577,0.000-1.000-192,0.000 1.000-128,0.000-20.000-384,19.000-2.000 127,-19.000 3.000 225,20.000-41.000 160,0.000 20.000 32,-20.000-20.000 32,20.000-20.000-31,0.000 20.000-33,-1.000-20.000-32,1.000 20.000-64,0.000 0.000-32,0.000 0.000-65,-20.000 0.000 33,20.000 20.000 32,-20.000 0.000 64,0.000 0.000 0,0.000 0.000-32,0.000-1.000 32,-20.000-19.000-256,0.000 20.000-256,0.000-20.000-866,0.000 0.000-1376,-19.000 0.000-642,19.000 0.000-1792</inkml:trace>
  <inkml:trace contextRef="#ctx0" brushRef="#br0">23145.000 12042.000 7975,'40.000'0.000'96,"1.000"0.000"256,-23.000 0.000 1698,23.000-20.000-736,-21.000 20.000-450,0.000-20.000-127,-20.000 0.000-449,0.000 20.000-352,-20.000-21.000-32,0.000 21.000-801,-1.000 0.000 289,-17.000 0.000 384,17.000 0.000 448,1.000 21.000-320,20.000-1.000 64,-20.000 0.000 32,40.000 0.000 32,0.000 0.000 0,1.000 19.000 0,17.000-19.000 0,-17.000 0.000-64,19.000-20.000 0,-22.000 20.000-64,3.000-20.000-193,19.000 0.000 129,-20.000-20.000 801,-1.000 20.000 416,1.000-20.000-224,0.000 0.000-289,0.000 0.000-480,0.000 1.000-128,-20.000-1.000-192,0.000 0.000-865,0.000 0.000-833,0.000 0.000-1121,0.000 20.000-4644</inkml:trace>
  <inkml:trace contextRef="#ctx0" brushRef="#br0">23543.000 11465.000 13164,'-20.000'-40.000'-641,"20.000"21.000"-736,20.000 19.000 2242,19.000 0.000 1409,2.000 19.000-1025,17.000 2.000-352,3.000 19.000 512,-2.000 19.000-191,20.000 1.000-514,-19.000-1.000-159,-1.000 21.000-97,0.000-1.000 33,-19.000 0.000-129,-19.000-20.000-512,-21.000 22.000-64,-21.000-22.000-737,-19.000 1.000-705,1.000-21.000-1473,-40.000 21.000-4068</inkml:trace>
  <inkml:trace contextRef="#ctx0" brushRef="#br0">14649.000 12360.000 5349,'0.000'0.000'1601,"0.000"-21.000"353,0.000 21.000 512,0.000 0.000-640,0.000 0.000-705,0.000 0.000-480,20.000 0.000 159,0.000 0.000-159,-1.000 0.000-96,21.000 0.000-225,1.000 0.000 32,18.000 0.000-128,0.000 0.000-160,1.000 0.000-128,-1.000 0.000 225,-19.000 21.000-354,-1.000-21.000 97,1.000 0.000-448,-20.000 0.000-513,-20.000 0.000-737,0.000 0.000-1217,0.000 0.000-1057</inkml:trace>
  <inkml:trace contextRef="#ctx0" brushRef="#br0">15840.000 12459.000 2754,'0.000'0.000'2210,"0.000"0.000"-256,0.000 0.000 64,0.000 0.000-64,0.000 0.000-289,0.000 0.000-447,0.000 0.000-290,0.000 0.000-319,0.000 0.000-97,0.000 0.000 1,0.000 0.000-161,0.000 0.000 97,0.000 0.000-33,20.000 0.000-128,0.000 0.000 33,-20.000 0.000-97,20.000 0.000-96,-1.000 0.000-64,1.000 0.000 0,-20.000 0.000-128,20.000 20.000 192,-20.000-20.000-160,20.000 0.000 96,-20.000 0.000-32,0.000 0.000 64,0.000 0.000-96,0.000 0.000 0,0.000 0.000 96,0.000 0.000 33,0.000 0.000-290,0.000 0.000-127,0.000 0.000 32,0.000 0.000 96,-20.000 0.000-32,20.000 0.000-1,0.000 0.000 225,0.000 0.000-64,-20.000 0.000 96,20.000 0.000-64,0.000-20.000-32,-20.000 20.000-128,20.000 0.000 0,0.000 0.000 128,0.000-21.000-32,0.000 21.000 0,0.000 0.000 64,0.000 0.000 32,0.000-19.000-32,0.000 19.000 0,0.000 0.000 32,0.000 0.000 64,0.000 0.000-32,0.000-20.000 160,0.000 20.000-31,0.000 0.000-1,0.000 0.000-64,0.000 20.000 0,-19.000-20.000 64,19.000 40.000-96,0.000-20.000 0,0.000 0.000 0,0.000-1.000-128,0.000 21.000 161,0.000 0.000-226,0.000 19.000 194,19.000-19.000-129,-19.000 20.000-33,20.000 0.000 65,-20.000-21.000-32,20.000-19.000 32,-20.000-1.000-96,20.000 2.000-128,-20.000-21.000-224,21.000 0.000-545,-21.000-21.000-961,0.000 21.000-1762,0.000-19.000-2049</inkml:trace>
  <inkml:trace contextRef="#ctx0" brushRef="#br0">15781.000 12657.000 10409,'-40.000'0.000'2499,"19.000"20.000"-1699,3.000-20.000 450,18.000 0.000 319,0.000 0.000-288,-20.000 0.000-608,20.000 0.000-449,20.000-20.000-64,-20.000 1.000-64,18.000-1.000 97,3.000 0.000-193,19.000 0.000 160,-20.000-19.000-256,-1.000 18.000 128,21.000-18.000-32,-20.000 19.000 96,0.000-1.000-96,-20.000 2.000 64,0.000 19.000-64,19.000 19.000 32,-19.000-19.000-64,20.000 21.000 32,0.000-1.000 64,-20.000-20.000-96,20.000 20.000 96,19.000-1.000-32,-19.000 2.000-64,41.000-2.000-32,-23.000 1.000 64,-17.000 0.000-481,19.000 0.000-447,-20.000 0.000-1347,19.000-1.000-3234</inkml:trace>
  <inkml:trace contextRef="#ctx0" brushRef="#br0">18719.000 12558.000 11434,'-20.000'0.000'609,"0.000"-19.000"448,20.000 19.000 224,0.000 0.000-416,0.000 0.000-128,0.000 19.000-33,0.000 21.000-127,0.000 0.000-193,20.000-1.000-96,-20.000 21.000-191,0.000-21.000-65,0.000 22.000 64,20.000-3.000-32,-20.000-17.000-128,20.000-1.000-289,0.000-1.000-95,-20.000-19.000-609,19.000 0.000-801,-19.000-20.000-1121,0.000 20.000-1793</inkml:trace>
  <inkml:trace contextRef="#ctx0" brushRef="#br0">18460.000 12697.000 13516,'-39.000'0.000'769,"39.000"0.000"-513,0.000-20.000-128,20.000 20.000 545,-1.000-20.000-128,21.000 1.000-97,-20.000-1.000-192,19.000-20.000-192,1.000 20.000 0,1.000 1.000-32,-2.000-2.000 96,1.000-18.000-31,-20.000 39.000-65,0.000-20.000 192,-1.000 20.000-32,1.000 0.000-96,0.000 20.000-64,-20.000 0.000 0,0.000-1.000 0,0.000 21.000-160,0.000-20.000-256,0.000 20.000-225,20.000-20.000-256,-20.000 19.000-544,20.000-19.000-1185,-1.000 0.000-3108</inkml:trace>
  <inkml:trace contextRef="#ctx0" brushRef="#br0">4246.000 13651.000 5605,'-20.000'20.000'1345,"20.000"-20.000"-320,0.000 0.000 961,-18.000 0.000 256,18.000 0.000-544,0.000 0.000-577,0.000-20.000-417,0.000 20.000-31,0.000 0.000 32,0.000 0.000-257,0.000 0.000-64,18.000 0.000-319,2.000-20.000 319,1.000 20.000-128,-1.000 0.000-160,0.000 0.000 32,19.000 0.000 33,21.000 0.000-129,-21.000 20.000 64,40.000-20.000 96,-19.000 0.000-96,19.000 0.000-160,-18.000 20.000 64,18.000-20.000 32,0.000 0.000-64,0.000-20.000 0,-18.000 20.000 224,-3.000 0.000-320,1.000 0.000 160,-18.000 0.000-256,-21.000-20.000-225,0.000 20.000 65,-20.000 0.000-705,0.000 0.000-865,0.000 0.000-160,-20.000 0.000-512,20.000 0.000-1058</inkml:trace>
  <inkml:trace contextRef="#ctx0" brushRef="#br0">5001.000 13413.000 6694,'0.000'19.000'4388,"0.000"2.000"-4228,0.000-21.000 64,0.000 19.000 961,21.000 1.000 385,-3.000-20.000-641,22.000 20.000-449,1.000 0.000-63,-2.000-20.000-1,21.000 20.000-64,19.000-20.000-127,-20.000 20.000-161,1.000-20.000 0,-21.000 20.000-64,22.000-1.000 64,-41.000-19.000 32,-2.000 20.000 128,3.000-20.000 193,-21.000 20.000 31,0.000-20.000-288,-21.000 20.000-64,3.000 0.000-96,-22.000 0.000 64,-1.000 19.000-128,2.000 1.000-480,-21.000 0.000-1186,21.000 0.000-2018,-1.000 20.000-3939</inkml:trace>
  <inkml:trace contextRef="#ctx0" brushRef="#br0">3611.000 9935.000 5733,'-19.000'-19.000'5926,"-1.000"19.000"-5478,20.000-21.000-448,-20.000 21.000 32,0.000 0.000 0,20.000 0.000-96,-20.000 0.000-64,20.000 21.000 0,0.000-21.000 64,-19.000 19.000 32,19.000 1.000 0,0.000 0.000 32,19.000 0.000 0,-19.000 0.000 0,20.000-20.000-32,0.000 20.000 64,0.000-20.000 320,0.000 0.000 224,-1.000 0.000-127,1.000-20.000-97,0.000 0.000-96,-20.000 0.000 65,0.000 0.000 31,0.000 0.000 32,0.000 1.000-127,0.000-2.000-129,0.000 2.000-32,-20.000 19.000-128,20.000-20.000-256,-20.000 20.000-161,1.000 0.000-255,-1.000 20.000 415,20.000-1.000 97,0.000 2.000 128,0.000-2.000 32,0.000 1.000 0,0.000-20.000 64,20.000 20.000 64,-1.000-20.000 224,1.000 0.000-159,0.000 0.000 127,-20.000 0.000-96,20.000 0.000-256,-20.000 0.000-1089,0.000 0.000-1570,0.000 0.000-1761</inkml:trace>
  <inkml:trace contextRef="#ctx0" brushRef="#br0">3671.000 10015.000 6534,'-20.000'-20.000'1633,"0.000"20.000"-1505,20.000-20.000 65,0.000 20.000 960,0.000 0.000 640,0.000 0.000-1024,0.000 0.000-769,0.000-20.000-32,0.000 20.000 256,20.000 20.000 193,0.000 0.000-33,0.000 0.000-96,-1.000 20.000-160,21.000-1.000-64,-20.000 1.000 129,21.000 19.000 95,-23.000-18.000-64,23.000 18.000-96,-1.000 1.000 0,-1.000-20.000-64,-19.000 19.000 0,20.000-19.000 33,-1.000-21.000-97,-19.000 21.000 0,0.000-20.000 0,0.000 20.000 0,-1.000-40.000-32,-19.000 20.000-385,20.000-20.000-800,-20.000 20.000-769,0.000-20.000-448,0.000 0.000-3204</inkml:trace>
  <inkml:trace contextRef="#ctx0" brushRef="#br0">3791.000 10432.000 12107,'0.000'0.000'641,"-21.000"0.000"-770,21.000 20.000-127,21.000-20.000 641,-1.000 20.000 383,-20.000 0.000-159,38.000-1.000-257,3.000 21.000 33,-21.000-20.000-97,19.000 20.000 256,1.000-20.000-191,-1.000 0.000-33,-19.000-1.000 0,20.000-19.000 129,-20.000 0.000 319,19.000 0.000-127,-19.000 0.000 32,0.000-39.000-161,19.000 19.000-224,-19.000-20.000-191,1.000 1.000-33,-21.000-21.000 0,20.000 20.000-192,-20.000 20.000-257,20.000-20.000-480,-20.000 21.000-64,0.000 19.000-608,0.000 0.000-2082,0.000 0.000-6695</inkml:trace>
  <inkml:trace contextRef="#ctx0" brushRef="#br0">4167.000 10691.000 5829,'0.000'-21.000'897,"0.000"21.000"-577,-20.000 0.000 1090,20.000 0.000 575,-20.000-19.000-703,20.000 19.000-482,-19.000 0.000-223,-1.000 0.000-161,20.000 0.000-159,-20.000 0.000-257,0.000 19.000-32,0.000 2.000-1,1.000-1.000 33,19.000 19.000-32,0.000 1.000-32,19.000 0.000 64,1.000-21.000-64,0.000 1.000-160,20.000 0.000-192,-1.000-20.000 256,1.000 0.000 224,-1.000-20.000 128,2.000 0.000 0,-21.000 1.000 192,0.000-1.000 65,-2.000-20.000-1,-18.000 20.000-160,0.000-19.000 1,0.000 19.000-129,-18.000-1.000 192,-22.000-18.000-63,19.000 19.000-161,-17.000 20.000 0,17.000-19.000-320,-19.000 19.000-33,20.000 19.000 65,1.000 1.000-32,-1.000 0.000 96,20.000 20.000 0,0.000-1.000 64,0.000-19.000-64,20.000 0.000 0,-1.000 0.000 32,21.000 0.000-129,-20.000-20.000 193,19.000 0.000 64,-19.000-20.000 97,1.000 20.000-1,-1.000-20.000-64,-20.000 0.000-32,0.000 0.000 192,0.000 1.000-96,-20.000 19.000 32,-1.000-20.000 33,1.000-1.000 351,2.000 21.000-448,-3.000 0.000-160,21.000 0.000-96,-20.000 0.000 0,20.000 21.000-32,0.000-21.000 32,0.000 20.000 32,20.000-1.000-161,1.000-19.000-543,-3.000 20.000-706,2.000 0.000-2337</inkml:trace>
  <inkml:trace contextRef="#ctx0" brushRef="#br0">5874.000 10571.000 12043,'0.000'21.000'1089,"0.000"-2.000"-1185,0.000 21.000 96,0.000 0.000 256,0.000 19.000 929,0.000 21.000-352,0.000-1.000-353,-20.000 21.000-159,20.000 19.000-33,0.000-20.000-160,0.000-20.000-64,0.000 1.000 0,0.000-41.000-64,20.000 1.000 0,0.000-19.000-64,-20.000-2.000-576,21.000-19.000-578,-21.000 0.000-1216,0.000 0.000-1506</inkml:trace>
  <inkml:trace contextRef="#ctx0" brushRef="#br0">5617.000 11207.000 14157,'20.000'40.000'160,"-20.000"0.000"-192,19.000-1.000 128,21.000 1.000 737,-20.000 0.000 160,0.000 0.000-417,-1.000 0.000-287,21.000 0.000-97,0.000-21.000 64,-21.000 1.000 64,21.000 0.000 97,1.000-20.000-225,-3.000-20.000 160,3.000 0.000-63,-2.000 1.000-193,1.000-21.000-32,0.000 0.000-64,-1.000 0.000 0,1.000 0.000-481,1.000 0.000-960,-23.000 1.000-1346,22.000 19.000-2914</inkml:trace>
  <inkml:trace contextRef="#ctx0" brushRef="#br1">16317.000 3239.000 7879,'0.000'-40.000'1601,"0.000"19.000"289,-20.000-18.000-256,0.000 20.000-257,20.000-22.000-416,-40.000 21.000-384,21.000-19.000-193,-21.000 39.000-320,-19.000 0.000-192,-22.000 0.000-64,2.000 20.000 32,-20.000 19.000-1,20.000 21.000 97,0.000 20.000 32,-2.000-1.000-32,2.000 1.000 64,40.000-1.000-32,-21.000 0.000 96,40.000 21.000-96,1.000-1.000 0,38.000 1.000 64,1.000-21.000-64,40.000-19.000 32,19.000-1.000-160,1.000-19.000-128,19.000-20.000 256,20.000 0.000 128,-20.000-20.000 192,21.000 0.000 257,-21.000-20.000 63,0.000-19.000-223,-20.000-2.000-161,-20.000-18.000-32,2.000-20.000-96,-23.000-1.000-64,-17.000 0.000 0,-21.000-39.000-64,0.000 20.000-64,-21.000-20.000-32,-17.000 19.000 128,-23.000 21.000 256,-18.000 19.000 96,0.000 41.000-255,0.000-2.000-226,-20.000 21.000 65,18.000 21.000-1922,2.000-2.000-4099</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17: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1766.000 2185.000 7238,'-20.000'-39.000'353,"20.000"19.000"992,0.000 0.000 289,0.000 0.000-353,0.000 20.000-224,-20.000 0.000-1025,20.000-20.000-192,0.000 20.000 320,0.000 20.000-32,0.000-20.000-64,20.000 20.000 0,-20.000 20.000-32,0.000-20.000-32,20.000 19.000 32,-20.000 21.000-64,0.000-20.000 32,18.000 19.000 32,-18.000 1.000 0,0.000 19.000 0,0.000 1.000 32,0.000-1.000-64,0.000 1.000 64,0.000-2.000 0,0.000-17.000-64,-18.000 18.000 32,-2.000 1.000 0,0.000 0.000-32,20.000-1.000 0,-21.000-19.000 32,21.000 19.000-32,-20.000-19.000 64,20.000 19.000-96,0.000-20.000 96,0.000 1.000-96,0.000-1.000 32,0.000 1.000 0,0.000-20.000 32,-18.000 20.000-32,18.000-21.000-32,0.000-18.000 64,0.000 18.000 33,0.000-19.000-33,0.000 20.000 32,18.000-20.000 32,-18.000-1.000-96,20.000 22.000 64,1.000-22.000-128,-21.000 1.000 64,20.000 0.000-96,0.000-1.000-65,-2.000 2.000-191,23.000-2.000 96,-21.000 1.000 160,0.000 0.000 96,-1.000 0.000 64,1.000-20.000 0,-20.000 20.000 32,20.000-20.000 64,0.000 20.000 64,0.000-20.000 33,-1.000 0.000 31,21.000 19.000-224,1.000-19.000-64,-3.000 21.000 0,3.000-21.000 0,-1.000 19.000-32,-1.000-19.000 32,21.000 0.000 0,-21.000 21.000 0,21.000-21.000 0,-1.000 0.000 0,0.000 19.000 32,22.000-19.000-64,-22.000 0.000 32,0.000 0.000 0,1.000 0.000 0,-1.000 0.000 32,1.000 0.000-32,-1.000 0.000 0,2.000 0.000 0,-2.000 20.000 32,20.000-20.000-32,-19.000 0.000 32,19.000 0.000-32,-20.000 0.000 0,20.000 0.000 0,2.000 0.000 0,-2.000 0.000 0,0.000 20.000 32,0.000-20.000 32,2.000 0.000-64,-2.000 0.000 0,0.000 0.000-32,0.000-20.000 32,0.000 20.000-32,2.000 0.000 0,-2.000 0.000 32,20.000 0.000 32,-20.000 0.000-64,0.000 0.000 64,20.000 20.000 0,-18.000-20.000-64,-2.000 0.000 0,20.000-20.000-64,-20.000 20.000 64,20.000 0.000-160,-19.000 0.000 128,-1.000 0.000 32,1.000 0.000 64,19.000 20.000-32,-19.000-20.000 32,-1.000 0.000 0,0.000 0.000-32,1.000 0.000 0,-1.000 0.000 0,0.000 0.000 0,0.000 20.000-32,1.000-20.000 64,0.000 0.000-64,-1.000 0.000 0,0.000 0.000 32,0.000 0.000 0,2.000 20.000 0,-2.000-20.000 32,0.000 0.000 0,0.000 0.000-64,20.000 0.000 64,-20.000 0.000-32,2.000 0.000 0,-2.000 0.000 0,0.000 0.000 0,0.000 0.000 0,20.000 0.000 0,-18.000 0.000 0,-2.000 0.000 0,0.000 0.000 0,20.000 0.000 0,-19.000 0.000 0,-1.000 0.000 0,21.000 0.000-96,-21.000-20.000 64,21.000 20.000 32,-1.000-20.000 32,-20.000 20.000 0,20.000 0.000 96,0.000-20.000-32,1.000 20.000-32,-21.000 0.000 0,20.000-20.000-96,0.000 20.000 32,0.000-19.000-32,1.000 19.000 32,-20.000-21.000-64,19.000 21.000 64,1.000 0.000 32,-1.000-19.000 0,-20.000 19.000-32,0.000 0.000 0,0.000 0.000 0,20.000 0.000-32,-38.000 0.000 32,18.000 0.000 0,0.000 0.000-32,-19.000 0.000 0,-1.000 0.000 96,-18.000 0.000-64,17.000 0.000 0,-17.000 0.000-32,-2.000 0.000 96,1.000 0.000-64,-20.000 0.000 0,19.000 0.000 64,-19.000-21.000-96,0.000 21.000-32,0.000-19.000-128,0.000-1.000 192,-20.000 0.000 0,19.000-20.000 96,-19.000 20.000-64,20.000-20.000 0,-20.000-19.000 0,0.000 19.000-32,0.000-39.000-32,0.000 19.000 0,0.000-19.000-96,0.000-1.000 0,0.000 0.000 32,0.000-19.000-33,0.000 0.000 129,-20.000 20.000 0,20.000-21.000 0,0.000 21.000 0,-19.000 0.000-96,19.000-1.000 96,0.000-20.000-128,0.000 21.000 128,0.000 0.000 0,0.000-1.000 0,0.000 0.000 0,19.000 1.000 0,-19.000 0.000 0,20.000 19.000-32,-20.000 1.000 32,20.000 0.000-32,-20.000-2.000-32,0.000 2.000 160,0.000 19.000-64,20.000 0.000-32,-20.000 1.000 0,0.000 19.000 0,-20.000 0.000-64,0.000 0.000-128,0.000 20.000-96,1.000-20.000 63,-1.000 20.000 33,0.000-20.000 128,-20.000 20.000-96,1.000 0.000 64,-1.000 0.000-32,-19.000 0.000 96,-40.000-19.000-64,18.000 19.000 0,-18.000 0.000 32,-19.000 0.000-97,-1.000 0.000-63,-1.000 19.000 32,-19.000-19.000-192,-20.000 0.000 159,0.000 0.000 129,1.000 0.000 128,0.000 0.000-32,-2.000 0.000 0,-18.000 0.000 0,-1.000 0.000-96,-1.000 20.000 64,-18.000-20.000-96,-120.000 0.000 96,2.000 0.000 128,17.000 20.000 225,-38.000-20.000 159,139.000 0.000-96,-1.000 0.000-95,-19.000 0.000 31,19.000 0.000-256,21.000 0.000-32,-20.000 0.000-64,18.000 0.000 64,-19.000 0.000-32,1.000 0.000 0,-1.000 0.000 288,1.000 0.000 97,20.000 0.000-65,-21.000 0.000 160,1.000 0.000-351,18.000 0.000-65,2.000 0.000 32,20.000 0.000 96,-21.000-20.000 160,20.000 20.000-224,0.000 0.000 97,0.000 0.000-129,21.000 0.000-32,-22.000 0.000-160,41.000 20.000-257,1.000-20.000-351,19.000 0.000-385,38.000 0.000-513,2.000 0.000 257,-1.000 0.000-545,-19.000 0.000-3459</inkml:trace>
  <inkml:trace contextRef="#ctx0" brushRef="#br1">11691.000 5464.000 8263,'-20.000'0.000'1794,"20.000"0.000"-1217,0.000 0.000 191,0.000 0.000 353,20.000 0.000 257,20.000-19.000-546,-1.000-1.000-351,22.000-21.000-161,38.000-17.000 1,0.000-2.000-129,20.000 1.000 32,-1.000-1.000-32,42.000-20.000 32,-2.000 0.000-96,20.000 1.000-160,22.000-21.000 513,-1.000 21.000-417,-1.000-20.000-32,19.000-1.000-32,-37.000 1.000 0,-2.000-1.000 32,-19.000 21.000 0,-20.000 19.000 0,-60.000 0.000-64,0.000 21.000-64,-59.000 19.000-353,1.000 20.000-191,-21.000-19.000-385,0.000 19.000-577,-21.000 0.000-223,1.000 19.000-578,2.000-19.000-2081</inkml:trace>
  <inkml:trace contextRef="#ctx0" brushRef="#br1">13993.000 4054.000 13196,'0.000'-21.000'0,"21.000"21.000"-416,19.000-20.000 576,39.000 1.000 224,-20.000-1.000 481,21.000 0.000 0,0.000 0.000-64,-1.000 20.000-65,0.000 0.000-63,-19.000 20.000-385,-21.000 0.000-288,-39.000 39.000 0,0.000 1.000 0,-19.000 0.000-64,-21.000 19.000-192,-19.000-20.000 96,19.000 21.000 64,-1.000-20.000-353,21.000-1.000-544,2.000 1.000-768,-2.000-20.000-962,-1.000 0.000-1761</inkml:trace>
  <inkml:trace contextRef="#ctx0" brushRef="#br1">16753.000 1768.000 5509,'0.000'0.000'-64,"0.000"0.000"96,0.000 20.000 160,0.000-20.000 192,0.000 0.000-63,0.000 0.000-161,0.000 21.000 416,0.000-21.000 257,0.000 0.000-32,0.000 0.000 32,20.000 19.000 160,-20.000-19.000-257,0.000 19.000-95,0.000-19.000-193,0.000 0.000-63,0.000 0.000-65,0.000 21.000-32,0.000-21.000 0,0.000 0.000 1,0.000 19.000-1,0.000-19.000-64,0.000 21.000 0,0.000-1.000 33,0.000-1.000-65,0.000-19.000 0,0.000 20.000-32,0.000 20.000-96,0.000-20.000 0,20.000 0.000-32,-20.000-1.000 32,0.000 1.000 32,0.000 0.000-31,0.000 20.000 95,0.000-20.000-96,0.000 19.000 64,0.000-19.000-64,20.000 20.000-32,-20.000 0.000 32,19.000-21.000-160,-19.000 21.000 128,20.000-19.000 32,-20.000-2.000-64,0.000 21.000 64,20.000-20.000 0,-20.000 19.000 0,21.000 1.000 0,-21.000 0.000-32,20.000-1.000 32,0.000 1.000-32,-2.000 0.000 0,-18.000 20.000 32,21.000-21.000 33,-1.000 1.000-33,0.000 0.000 0,0.000 0.000 0,-1.000-1.000 0,1.000 1.000 0,0.000 0.000 32,0.000-1.000 0,0.000 2.000-32,-1.000-2.000 0,1.000 1.000 0,0.000 0.000-128,0.000-1.000 192,0.000 1.000-32,19.000 20.000-96,-19.000-21.000 96,1.000 1.000-160,-1.000 20.000 96,18.000-21.000 0,-17.000 1.000 65,-1.000 0.000-97,19.000 0.000 96,-19.000 19.000 64,20.000-19.000-160,-1.000 0.000 96,-19.000-1.000-96,20.000 1.000 192,-1.000 20.000-224,-19.000-20.000 32,20.000-1.000 32,-1.000 1.000-32,2.000 0.000 0,-1.000 0.000 128,-1.000-1.000-160,1.000 1.000 32,0.000 19.000 32,-1.000-19.000 32,21.000 0.000-96,-21.000 0.000 32,1.000-20.000-32,-1.000 20.000 96,2.000-1.000-32,-1.000 1.000-64,-1.000 0.000 64,1.000 0.000 32,-1.000-1.000-32,1.000 21.000 32,0.000-40.000-64,-1.000 20.000 129,22.000 0.000-161,-23.000-1.000 64,3.000 1.000-32,-1.000 0.000 0,-1.000-20.000 256,1.000 19.000-512,-1.000-19.000 320,1.000 20.000-96,0.000-20.000 64,19.000 0.000 32,-18.000 20.000 0,-3.000-21.000 0,3.000 22.000-64,-3.000-22.000 160,3.000 21.000-160,-1.000-21.000 160,-1.000 2.000-96,1.000 18.000-96,-1.000-19.000 64,1.000-1.000 0,0.000 2.000 0,-1.000-1.000-32,2.000 0.000 0,-1.000-1.000 32,19.000 1.000-32,-19.000 0.000 32,-1.000 0.000 0,21.000 0.000-32,-21.000 0.000 32,1.000 0.000-32,-1.000-1.000 32,22.000 1.000-32,-23.000 0.000 0,3.000 0.000 0,18.000 1.000-64,-19.000-2.000 160,0.000 1.000-96,-1.000-1.000 0,1.000 1.000 0,-1.000 1.000 0,1.000-21.000 64,1.000 20.000-96,-3.000-1.000 32,3.000 1.000-32,-1.000-1.000 129,19.000 2.000-162,-19.000-21.000 130,-1.000 20.000-65,1.000-1.000 64,19.000-19.000-32,-19.000 20.000 32,-1.000-20.000-32,22.000 20.000-32,-23.000-20.000 0,23.000 0.000 0,-22.000 20.000 96,21.000-20.000-160,-1.000 0.000 64,-19.000 0.000 32,19.000 20.000-32,-18.000-20.000 32,18.000 0.000-96,1.000 0.000 64,-21.000 0.000-32,21.000 0.000-32,-21.000 0.000-32,21.000 0.000 128,-1.000 0.000 0,-18.000 0.000-96,-3.000-20.000 128,23.000 20.000-64,-22.000 0.000 32,21.000 0.000-32,-21.000 0.000 32,21.000-20.000 0,19.000 20.000-32,-18.000-20.000-128,-2.000 20.000 160,0.000-20.000-128,1.000 20.000 192,-1.000-19.000-225,1.000-1.000 194,-1.000-1.000-130,-18.000 2.000 98,18.000-1.000-33,-19.000 1.000 0,19.000-1.000 0,-19.000-1.000 0,-1.000 1.000 96,21.000-19.000-192,-1.000 20.000-129,2.000-22.000 450,-2.000 1.000-322,0.000 21.000 1,1.000-21.000 128,-1.000 0.000-96,-19.000 0.000 64,-1.000 1.000 0,1.000-2.000 32,1.000 2.000-32,-3.000 0.000-32,3.000-1.000 0,-3.000 20.000 192,-17.000 0.000-256,-1.000-20.000 96,20.000 1.000 0,-1.000-1.000 0,21.000-20.000-64,-21.000 20.000-32,1.000-19.000 320,1.000-1.000-95,-3.000 1.000-129,3.000 19.000 32,-2.000-20.000-64,1.000 0.000 96,0.000 0.000-96,-21.000 1.000 32,1.000-20.000 64,20.000 19.000-96,-20.000 1.000-32,19.000-2.000 64,1.000-18.000-65,-19.000 20.000 33,-3.000-1.000 129,22.000-20.000-162,-19.000 21.000 65,-1.000-1.000 32,19.000-19.000-32,-19.000 19.000-64,0.000-19.000 32,19.000 19.000 64,-19.000-20.000-32,20.000 21.000 0,-20.000-1.000 64,19.000-19.000-128,-19.000 19.000 128,0.000 1.000-128,0.000-21.000 96,1.000 20.000-64,17.000 1.000 0,-17.000-1.000 0,-1.000-19.000 64,0.000 18.000-96,19.000 3.000 96,-39.000-2.000-64,20.000 1.000 128,0.000-1.000-32,0.000 0.000 65,-20.000 1.000-1,19.000 19.000-64,1.000 1.000-64,-20.000-1.000-64,0.000 0.000 64,20.000 0.000-64,-20.000 20.000 192,0.000-20.000-128,20.000 20.000 0,-20.000-19.000 64,0.000 19.000-128,0.000 0.000 0,0.000 0.000 32,0.000 0.000-417,0.000 1.000-544,0.000 19.000-1217,0.000-20.000-3811</inkml:trace>
  <inkml:trace contextRef="#ctx0" brushRef="#br1">23880.000 1073.000 13708,'-79.000'-21.000'737,"39.000"21.000"288,21.000-19.000 641,-1.000 19.000-994,20.000 0.000-768,20.000 0.000 64,-1.000 0.000 64,21.000 0.000-32,19.000 0.000 0,-19.000 0.000-96,19.000 0.000-64,-19.000 0.000-64,1.000 0.000-32,-23.000 0.000-33,2.000 0.000-31,-20.000 0.000-257,0.000 0.000-191,0.000 0.000 191,-20.000 19.000 449,20.000-19.000 32,-18.000 21.000 32,-3.000-1.000 32,1.000 19.000 32,20.000 1.000-32,0.000 0.000 64,0.000 0.000-32,0.000 19.000-32,20.000-18.000 96,1.000-2.000-32,-3.000 0.000 32,2.000 1.000 64,-20.000-20.000 128,0.000-20.000 321,0.000 20.000 96,-20.000-20.000-481,-19.000 0.000-64,19.000-20.000-64,-20.000 20.000-64,21.000 0.000-96,-21.000 0.000-160,20.000 0.000-962,-19.000 0.000-1889,39.000 0.000-2434</inkml:trace>
  <inkml:trace contextRef="#ctx0" brushRef="#br1">24337.000 1132.000 11498,'0.000'-39.000'96,"0.000"19.000"353,0.000 20.000 127,-20.000 0.000-576,0.000 20.000 97,0.000 0.000 287,0.000 19.000 321,20.000 1.000 31,-19.000 20.000-319,19.000 19.000-225,0.000-19.000 0,19.000 19.000-96,-19.000-20.000 0,20.000 1.000-96,0.000-20.000-416,0.000 0.000-513,0.000-20.000-801,19.000-1.000-736,-19.000 1.000-1282</inkml:trace>
  <inkml:trace contextRef="#ctx0" brushRef="#br1">24536.000 1252.000 9352,'-20.000'0.000'609,"20.000"0.000"-769,-21.000 19.000 832,21.000 1.000-95,-20.000 0.000-449,20.000 21.000-352,0.000 17.000 64,0.000-17.000-129,20.000-2.000-95,1.000 21.000 96,19.000-21.000 160,-22.000 1.000 576,23.000-20.000 513,-21.000 0.000-64,39.000-20.000 192,-19.000 0.000-288,-1.000-20.000-257,1.000 0.000 65,-20.000-20.000-65,1.000 1.000-448,-21.000-1.000-224,0.000-19.000-96,-21.000-1.000 32,1.000 0.000 192,-20.000 0.000 256,1.000 21.000-128,-21.000 19.000 32,1.000 0.000 129,0.000 20.000-97,19.000 0.000-128,-1.000 20.000-32,23.000 0.000 64,18.000 19.000 64,18.000 1.000 64,2.000 1.000-63,21.000-2.000-1,18.000 0.000 32,-19.000 1.000-128,19.000-20.000-192,-19.000 0.000-257,19.000 20.000-672,-19.000-40.000-1793,-19.000 20.000-4101</inkml:trace>
  <inkml:trace contextRef="#ctx0" brushRef="#br1">25052.000 1550.000 8840,'0.000'39.000'544,"19.000"-19.000"1506,-19.000 20.000-961,0.000-20.000-961,0.000 0.000-160,0.000-1.000-128,0.000 1.000-352,20.000 0.000-417,-20.000 0.000-512,0.000 0.000-2211</inkml:trace>
  <inkml:trace contextRef="#ctx0" brushRef="#br1">25052.000 1033.000 12363,'59.000'0.000'577,"-19.000"19.000"-449,19.000 2.000 993,-19.000 19.000-641,-1.000-1.000-416,1.000 1.000-64,-19.000 20.000 65,17.000 19.000 95,-17.000-19.000 128,-21.000 39.000 0,0.000-19.000-160,0.000-21.000 32,0.000 20.000-160,0.000-19.000-32,-39.000 0.000-512,19.000-20.000-994,-41.000 20.000-992,22.000-21.000-1346</inkml:trace>
  <inkml:trace contextRef="#ctx0" brushRef="#br1">16913.000 2364.000 8295,'0.000'0.000'417,"0.000"-19.000"1537,0.000 19.000 864,0.000 0.000-1088,0.000-21.000-321,0.000 21.000-480,0.000 0.000-352,-20.000 0.000-385,20.000 0.000-224,-21.000 0.000 32,1.000 21.000-224,0.000-2.000 192,1.000 2.000-65,19.000-2.000 97,0.000 21.000 0,0.000-20.000-96,0.000 19.000-64,19.000-19.000 32,1.000-20.000-32,0.000 20.000 96,1.000-20.000-32,19.000 0.000 128,-22.000-20.000 160,3.000 0.000-32,19.000 0.000 128,-40.000 1.000-63,20.000-1.000 31,-20.000-20.000-160,-20.000 21.000 160,0.000-2.000-160,0.000 2.000-96,-19.000-2.000-32,-1.000 21.000 0,19.000 0.000 0,-19.000 0.000-32,21.000 21.000 0,-1.000-2.000-32,0.000 2.000 96,20.000-2.000-32,0.000 1.000-96,20.000 0.000 128,19.000 0.000 0,-19.000-1.000-32,21.000 1.000 32,-1.000-20.000 128,-22.000 0.000-96,3.000 0.000 128,-1.000 0.000-32,0.000 0.000 32,-20.000-20.000 161,0.000 20.000-289,-20.000-19.000 32,20.000-1.000-160,-20.000 0.000 192,-1.000 20.000-320,3.000 0.000 160,-22.000 0.000-161,19.000 0.000 129,21.000 20.000 0,-20.000 0.000 32,20.000-20.000 32,0.000 19.000 0,0.000 1.000-96,20.000-20.000 128,1.000 20.000 64,-1.000-20.000 160,0.000 0.000-256,-2.000-20.000 128,3.000 20.000 32,-21.000 0.000 129,20.000-20.000-193,-20.000 20.000 64,0.000-19.000 32,0.000-1.000-160,-20.000 20.000-32,-1.000-20.000-128,3.000 20.000 32,-2.000 0.000 32,0.000 0.000-97,-1.000 20.000 97,21.000 0.000-64,-20.000-20.000 128,20.000 19.000-64,20.000 1.000 0,1.000-20.000-96,-1.000 20.000 64,0.000-20.000-129,-2.000 0.000 193,3.000 0.000 0,-1.000-20.000 64,-20.000 20.000 32,0.000 0.000 96,0.000 0.000 33,-20.000-20.000-33,20.000 20.000-32,-21.000-19.000-160,3.000 19.000-161,18.000 0.000-928,-20.000 0.000-2722,20.000 0.000-9032</inkml:trace>
  <inkml:trace contextRef="#ctx0" brushRef="#br1">5001.000 5186.000 5925,'-20.000'0.000'1313,"0.000"0.000"-992,20.000 0.000 992,0.000 0.000 481,-20.000 0.000-193,20.000 0.000-576,0.000 0.000-416,0.000 0.000 63,-19.000 0.000 97,19.000 0.000-289,0.000 0.000-255,19.000 0.000 31,-19.000 21.000 192,20.000-21.000 65,20.000 0.000-129,19.000 0.000 97,2.000 0.000-129,18.000 0.000-160,20.000-21.000-32,20.000 21.000-128,-19.000 0.000 129,19.000 0.000-129,-1.000 0.000 64,-19.000 0.000 0,0.000 0.000-96,-18.000 0.000 128,-22.000 0.000-96,-19.000 0.000-96,-21.000 0.000-321,-19.000 0.000-672,-19.000 21.000-768,-21.000-2.000-5382</inkml:trace>
  <inkml:trace contextRef="#ctx0" brushRef="#br1">6451.000 2820.000 576,'0.000'-19.000'1730,"0.000"19.000"-577,0.000 0.000 160,0.000 0.000 192,0.000 0.000-63,-20.000 0.000-962,20.000 0.000-223,0.000 0.000-193,0.000-19.000 32,0.000 19.000 64,0.000 0.000 288,0.000 0.000 65,-20.000 0.000-1,20.000 0.000 1,-20.000-20.000-193,-1.000 20.000-288,3.000 0.000-128,-23.000 0.000 32,1.000 20.000 0,1.000-20.000-64,-1.000 19.000 96,0.000 0.000 0,1.000 22.000 0,-1.000-21.000-32,1.000 20.000-1,-1.000-1.000 98,19.000 1.000-66,1.000 19.000 1,2.000 2.000 0,18.000-3.000 32,0.000-17.000-64,18.000 18.000 0,2.000 1.000 128,21.000-20.000-64,18.000-1.000 64,1.000 1.000 0,-1.000-20.000 129,2.000 0.000 95,-3.000 0.000 128,22.000-20.000 289,-40.000 0.000 256,19.000-20.000-192,-19.000 0.000-257,19.000-20.000-160,-19.000 1.000-127,-1.000-21.000-33,-19.000 20.000 192,0.000-19.000 225,-20.000-2.000-289,0.000 3.000-160,-20.000-3.000 0,0.000 2.000-64,-19.000-1.000 97,-1.000 1.000-65,1.000 19.000-160,-1.000 19.000-257,0.000 2.000-735,-19.000 19.000-1315,18.000 0.000-1472,3.000 19.000-4966</inkml:trace>
  <inkml:trace contextRef="#ctx0" brushRef="#br1">16913.000 2523.000 4580,'0.000'0.000'288,"0.000"0.000"-160,0.000 0.000 1025,0.000 0.000-384,0.000 0.000-673,0.000-20.000-64,0.000 20.000 160,0.000 0.000 353,0.000 0.000-33,0.000 0.000 225,0.000 0.000 160,0.000 0.000 96,0.000 0.000-64,0.000 0.000-481,0.000 0.000-160,0.000 0.000 33,0.000 0.000 63,0.000 0.000 32,0.000 0.000-255,0.000 0.000 63,0.000 0.000-64,0.000 0.000-64,0.000 0.000-64,0.000 0.000-32,0.000 0.000 32,0.000 20.000 0,0.000-20.000 224,0.000 20.000 65,0.000 0.000 127,0.000 0.000-96,20.000-1.000-191,-20.000 22.000-1,0.000-2.000-96,18.000-19.000-32,-18.000 20.000-32,21.000 0.000 32,-1.000-21.000 0,-20.000 0.000 0,20.000 22.000 0,-20.000-21.000 0,20.000-20.000-32,-20.000 20.000 0,19.000-20.000 32,-19.000 0.000-32,0.000 0.000-32,0.000 0.000-96,0.000 0.000-64,0.000 0.000-161,0.000 0.000-736,-19.000 0.000-480,19.000-20.000-257,-20.000 20.000-544,20.000-20.000-2915</inkml:trace>
  <inkml:trace contextRef="#ctx0" brushRef="#br1">16872.000 2762.000 384,'0.000'0.000'448,"21.000"0.000"545,-21.000 0.000 1025,0.000 0.000-865,0.000 0.000-224,0.000 0.000 480,0.000 0.000-544,0.000 0.000-448,0.000 0.000-97,0.000 0.000-224,0.000 0.000-224,0.000 0.000-417,0.000 0.000 1,-21.000 0.000 95,21.000 0.000 33,0.000 0.000 320,0.000-20.000 160,0.000 20.000 32,-20.000 0.000-96,20.000 0.000 128,0.000 0.000 257,0.000 0.000-129,0.000-21.000 128,0.000 21.000 417,0.000 0.000 288,0.000 0.000-96,0.000 0.000-96,0.000 0.000-385,0.000 0.000-127,0.000 0.000-65,0.000 0.000-192,0.000 0.000-128,0.000 0.000 0,0.000 0.000 160,20.000 0.000 96,-20.000 21.000-31,0.000-21.000 95,0.000 0.000-128,21.000 20.000 32,-21.000-20.000 65,20.000 20.000 63,0.000-1.000 64,-2.000 0.000-159,3.000 2.000-65,-1.000-1.000-64,0.000 0.000-32,0.000 0.000-64,-1.000-20.000 32,1.000 20.000 0,0.000-20.000 0,0.000 0.000 64,-20.000 0.000 129,0.000 0.000-1,0.000 0.000 32,20.000 0.000 193,-20.000 0.000-97,0.000-20.000-128,0.000 0.000-128,19.000 0.000-64,-19.000 0.000-64,20.000-20.000-64,0.000 1.000 32,0.000 19.000-32,0.000-20.000-64,-1.000 20.000-64,1.000 0.000-321,0.000 20.000-576,-20.000 0.000-1121,21.000 0.000-1826,-21.000 0.000-4355</inkml:trace>
  <inkml:trace contextRef="#ctx0" brushRef="#br1">16852.000 2801.000 864,'-20.000'0.000'513,"20.000"0.000"1537,0.000 0.000-449,0.000 0.000-608,0.000-19.000-416,0.000 19.000-193,0.000 0.000-288,0.000-20.000-64,0.000 20.000 32,0.000 0.000 128,-19.000 0.000 417,19.000-20.000 160,0.000 20.000-481,0.000 0.000-224,-20.000 0.000 32,20.000 0.000 64,0.000 0.000-128,0.000 0.000 0,0.000 0.000 97,0.000 0.000 63,0.000 0.000-64,0.000 0.000 192,0.000 0.000 32,0.000 0.000-159,0.000 0.000-33,0.000 0.000 64,0.000 0.000 192,0.000 0.000 65,0.000 0.000-193,0.000 0.000 32,0.000 0.000 65,0.000 0.000-1,0.000 0.000-64,0.000 0.000 65,-20.000 0.000-97,20.000 0.000-160,0.000 20.000-64,0.000-20.000-64,0.000 0.000-32,20.000 0.000-64,-20.000 0.000 96,0.000 0.000-64,0.000 0.000 0,0.000 0.000 32,0.000 0.000 0,0.000 0.000 64,0.000 0.000-32,0.000 0.000 0,0.000 0.000-32,0.000 0.000 32,-20.000 0.000-32,20.000-20.000 0,-20.000 20.000-32,20.000 0.000-160,-20.000 0.000 31,20.000 0.000 97,0.000 0.000 64,-19.000 0.000 32,19.000 0.000 32,0.000 0.000 32,0.000 0.000-64,0.000 0.000 0,0.000 0.000 0,0.000 0.000 97,19.000 0.000-1,-19.000 0.000-32,0.000 0.000-32,0.000 0.000 64,20.000 0.000-64,-20.000 0.000 32,20.000 20.000 0,0.000 0.000 0,19.000-1.000-32,-19.000 0.000 0,21.000 2.000 0,-1.000-1.000-32,-1.000 0.000 32,1.000 0.000-32,-20.000-20.000 0,19.000 20.000 0,-19.000-1.000 32,20.000 1.000 0,-40.000-20.000-32,19.000 0.000-32,-19.000 0.000 96,0.000 20.000 0,0.000-20.000 225,0.000 0.000 191,0.000 0.000-320,0.000-20.000-96,-19.000 20.000 32,19.000 0.000-32,0.000 0.000 0,0.000-20.000-32,0.000 20.000 1,0.000-19.000-162,0.000-1.000 1,19.000 0.000-32,1.000-20.000 128,0.000 0.000 32,0.000 1.000 0,0.000 19.000-32,19.000-20.000 0,-19.000 20.000 32,-20.000-19.000-192,21.000 39.000-289,-21.000-21.000-704,0.000 21.000-1569,0.000 0.000-2948</inkml:trace>
  <inkml:trace contextRef="#ctx0" brushRef="#br1">17210.000 3000.000 7110,'-20.000'-40.000'1378,"20.000"20.000"-1346,0.000 20.000 1473,-20.000-19.000 193,20.000-1.000-866,0.000 20.000-383,-20.000-20.000 95,20.000 20.000 33,-19.000 0.000-225,-1.000 0.000-384,0.000 0.000-32,0.000 0.000-64,-19.000 20.000-32,19.000 0.000 0,0.000-1.000 0,0.000 1.000 63,20.000 20.000 33,0.000-20.000 32,0.000 0.000-32,20.000-1.000 32,0.000 1.000-64,0.000 0.000 96,19.000-20.000 64,-19.000 21.000 96,20.000-21.000-64,-21.000 0.000 65,-19.000-21.000 159,20.000 21.000 32,-20.000-20.000 1,0.000 0.000-161,0.000 20.000-32,0.000-19.000-160,-20.000-1.000 0,1.000 0.000 0,-1.000 0.000-96,-20.000 20.000-32,20.000 0.000 32,-19.000 0.000-65,19.000 0.000-159,-21.000 20.000 192,41.000 0.000 64,-18.000 0.000 0,18.000-1.000-32,0.000 1.000-32,18.000 0.000-96,3.000 1.000-33,19.000-21.000 289,-1.000 0.000 0,-19.000 0.000 96,20.000 0.000-31,-20.000-21.000 287,-20.000 21.000 128,19.000-20.000-127,-19.000 0.000 63,-19.000 1.000-192,-1.000-1.000-192,0.000 20.000-160,-20.000-20.000 96,1.000 20.000 0,19.000 0.000-128,0.000 0.000-160,-1.000 20.000-929,21.000-20.000-1249,0.000 20.000-1698</inkml:trace>
  <inkml:trace contextRef="#ctx0" brushRef="#br1">17150.000 3040.000 3363,'-19.000'0.000'1089,"19.000"-20.000"-289,-20.000 20.000 1122,20.000 0.000 64,0.000 0.000-416,-20.000-20.000-898,20.000 20.000-319,0.000 0.000 31,0.000 20.000 64,0.000-20.000-127,0.000 20.000 63,0.000-20.000-160,0.000 19.000-128,0.000-19.000 0,20.000 0.000 257,0.000 20.000 63,-20.000-20.000-192,19.000 0.000 129,1.000 0.000 63,-20.000-20.000 33,0.000 20.000-65,0.000 0.000-192,0.000-19.000-64,-20.000 19.000-352,1.000 0.000-128,-1.000 0.000-33,0.000 19.000-191,0.000 1.000-225,20.000-20.000-416,0.000 20.000-1378,0.000-20.000-5060</inkml:trace>
  <inkml:trace contextRef="#ctx0" brushRef="#br1">17111.000 3199.000 1345,'-20.000'0.000'2402,"20.000"0.000"-2306,0.000 0.000-96,0.000 0.000 0,0.000-21.000-32,0.000 21.000-480,0.000 0.000-65,0.000 0.000 609,20.000 0.000-64,-20.000 0.000 64,0.000 0.000 96,0.000 0.000-192,0.000 0.000 0,0.000 0.000 64,0.000 0.000-448,0.000 0.000 288,0.000 0.000 224,0.000 0.000 0,0.000 0.000 64,0.000 0.000 416,0.000-19.000 481,0.000 19.000 128,0.000 0.000-416,0.000-20.000-128,0.000 20.000 63,0.000 0.000 257,0.000-19.000-32,0.000 19.000 192,0.000 0.000-416,20.000 0.000-449,-20.000 0.000-384,0.000 0.000-32,0.000 19.000 160,19.000-19.000 32,-19.000 0.000 0,20.000 20.000-33,-20.000-1.000 1,20.000 2.000 64,0.000-1.000 161,0.000 20.000 31,-1.000-21.000-64,1.000 21.000-32,-20.000 0.000-96,20.000-20.000 64,1.000 19.000-96,-21.000-19.000 64,20.000 0.000-64,-20.000 0.000 32,0.000-20.000-32,18.000 20.000 0,-18.000-20.000-256,0.000 0.000-865,0.000 20.000-737,0.000-20.000-1825</inkml:trace>
  <inkml:trace contextRef="#ctx0" brushRef="#br1">17111.000 3398.000 4131,'0.000'0.000'1154,"0.000"0.000"-354,0.000 0.000 65,20.000 0.000-160,-20.000 0.000-97,19.000 0.000-191,-19.000 19.000 31,20.000-19.000 673,0.000 20.000-288,0.000-20.000-288,0.000 0.000-129,-1.000 20.000-64,1.000-20.000-63,0.000 0.000 191,1.000 0.000 321,-1.000 0.000 32,-2.000 0.000-97,2.000-20.000-63,-20.000 0.000-161,21.000 1.000-127,-1.000-21.000-193,0.000 20.000-128,-20.000 0.000-128,19.000-20.000 64,1.000 21.000-64,-20.000-1.000-96,20.000 20.000-289,-20.000-20.000-832,0.000 20.000-1858,0.000 0.000-2082</inkml:trace>
  <inkml:trace contextRef="#ctx0" brushRef="#br1">17368.000 3497.000 64,'0.000'0.000'-63</inkml:trace>
  <inkml:trace contextRef="#ctx0" brushRef="#br1">17368.000 3497.000 2370,'-20.000'-20.000'2434,"20.000"20.000"-608,0.000 0.000-513,0.000 0.000-993,0.000 0.000-416,20.000 20.000 32,-20.000-20.000 64,0.000 20.000 64,21.000-20.000 32,-21.000 19.000 97,20.000 22.000 255,0.000-22.000-32,-20.000 1.000 65,19.000 19.000-129,1.000-18.000-256,0.000-1.000 0,-20.000-1.000-32,20.000 1.000-128,-20.000 0.000-64,0.000-20.000-320,0.000 0.000-545,0.000 0.000-609,0.000 0.000-2017</inkml:trace>
  <inkml:trace contextRef="#ctx0" brushRef="#br1">17348.000 3655.000 992,'0.000'21.000'2435,"0.000"-21.000"-353,0.000 20.000-417,20.000-1.000-480,-20.000-19.000-512,21.000 20.000-321,-21.000-20.000 1,20.000 20.000 127,0.000-20.000 1,-1.000 0.000-33,1.000 0.000 97,0.000 0.000-1,0.000 0.000 65,-20.000 0.000-97,20.000 0.000-95,-20.000 0.000-1,19.000 0.000-160,-19.000-20.000 97,20.000 20.000-33,-20.000-20.000-32,20.000 1.000-160,-20.000-1.000-96,20.000-20.000-32,0.000 20.000-64,-1.000 0.000-192,-19.000 1.000-289,20.000-2.000-383,-20.000 21.000-578,0.000 0.000-608,20.000 0.000-897</inkml:trace>
  <inkml:trace contextRef="#ctx0" brushRef="#br1">17348.000 3437.000 9673,'0.000'0.000'-96,"-18.000"-20.000"288,18.000 20.000 288,0.000 0.000-544,0.000 0.000-128,-20.000 20.000 32,20.000-20.000 256,0.000 20.000 32,0.000 0.000 224,0.000 0.000-191,0.000-20.000 63,0.000 0.000 96,20.000 20.000 225,-20.000-20.000 255,18.000 0.000-191,-18.000 0.000-1,20.000-20.000-63,-20.000 0.000-257,21.000 20.000-32,-21.000-20.000-127,0.000 0.000-258,0.000 0.000-415,-21.000 20.000-1,1.000-19.000-127,2.000 19.000-225,-2.000 19.000 673,-1.000-19.000 192,1.000 20.000 32,0.000-20.000-96,20.000 20.000 64,0.000-20.000 160,20.000 20.000 64,-20.000-20.000 64,20.000 0.000 129,1.000 20.000 31,-1.000-20.000-128,-2.000 0.000-224,-18.000 0.000-416,0.000 0.000-1506,0.000 0.000-4516</inkml:trace>
  <inkml:trace contextRef="#ctx0" brushRef="#br1">17587.000 3815.000 12491,'0.000'-20.000'961,"-20.000"20.000"-1922,20.000-20.000 1282,-20.000 20.000-225,1.000 0.000-385,-1.000 20.000-479,0.000 0.000 223,20.000 0.000 481,-20.000-1.000 64,20.000 2.000-32,20.000-2.000 32,-20.000-19.000-64,20.000 20.000 32,0.000-20.000 96,-1.000 0.000 0,1.000-20.000 256,0.000 20.000 193,0.000-19.000-65,0.000-2.000-63,-20.000 2.000 31,0.000-1.000 353,-20.000 0.000-321,20.000 20.000-320,-20.000-20.000-288,-20.000 20.000-160,21.000 0.000 0,-1.000 0.000 127,0.000 20.000 129,0.000-20.000 32,20.000 0.000 0,0.000 0.000 0,0.000 0.000-576,20.000 0.000-1698,-20.000 0.000-4101</inkml:trace>
  <inkml:trace contextRef="#ctx0" brushRef="#br1">17666.000 3934.000 1825,'0.000'-20.000'5574,"0.000"20.000"-5318,0.000 0.000 1441,0.000 0.000 33,-20.000 0.000-737,20.000 0.000-96,0.000 0.000-96,0.000 0.000-129,0.000 0.000-95,0.000 0.000-417,0.000 0.000-192,0.000 0.000 32,0.000 0.000 96,0.000 20.000 64,20.000 0.000-96,-20.000 0.000 0,20.000 19.000-64,-20.000 2.000 0,20.000-22.000-64,1.000 1.000-192,-3.000 0.000-32,2.000-1.000-65,1.000 2.000 33,-21.000-21.000-225,20.000 0.000-736,-20.000 19.000-1153,-20.000-19.000-3684</inkml:trace>
  <inkml:trace contextRef="#ctx0" brushRef="#br1">17508.000 4113.000 4868,'0.000'0.000'9513,"0.000"0.000"-10089,20.000 0.000 672,-20.000 0.000 865,19.000 0.000-769,1.000 0.000-96,0.000 0.000-96,20.000 0.000 96,-1.000 19.000 0,1.000-19.000-96,-1.000 0.000 64,2.000 0.000-32,-1.000 0.000 128,-20.000 0.000 64,-1.000 0.000 129,1.000 0.000 63,0.000-19.000 161,0.000-1.000-193,-20.000 0.000-96,20.000 1.000-256,-20.000-2.000-64,0.000 1.000-320,0.000 20.000-321,0.000-19.000-223,0.000 19.000-610,0.000 0.000-1024,-20.000 19.000-1378</inkml:trace>
  <inkml:trace contextRef="#ctx0" brushRef="#br1">17826.000 4192.000 1985,'0.000'-20.000'5029,"-20.000"1.000"-5189,20.000 19.000 512,-20.000 0.000 33,20.000 0.000-385,-21.000 0.000-32,21.000 0.000 96,-20.000 19.000 512,20.000 1.000 97,0.000 0.000-129,0.000 0.000 33,0.000-20.000-65,20.000 20.000-191,1.000-20.000-161,19.000 0.000 128,-20.000 0.000 129,19.000 0.000-161,-19.000-20.000 64,0.000 0.000 193,-20.000 20.000-33,0.000-20.000-192,0.000 0.000-224,0.000 1.000-192,-20.000 19.000-224,0.000-21.000 32,0.000 21.000-33,-19.000 0.000 97,-1.000 0.000 192,19.000 0.000-32,1.000 0.000 96,2.000 21.000-64,18.000-21.000-64,0.000 19.000 0,18.000-19.000 96,2.000 20.000 0,1.000-20.000 64,-1.000 0.000 0,20.000 0.000 0,-21.000 0.000-32,1.000-20.000 96,0.000 20.000 0,-20.000-19.000 96,0.000 19.000 192,0.000-21.000 97,-20.000 2.000-193,0.000 19.000-128,-19.000-20.000-32,19.000 20.000-128,0.000 0.000-96,-1.000 0.000-96,1.000 20.000-160,20.000-20.000-737,20.000 19.000-897,1.000-19.000-1377</inkml:trace>
  <inkml:trace contextRef="#ctx0" brushRef="#br1">17865.000 4232.000 7334,'0.000'0.000'865,"0.000"0.000"352,0.000 0.000 513,0.000 0.000-865,20.000 0.000 256,0.000 20.000-160,0.000 0.000-224,0.000-20.000 31,19.000 19.000-383,1.000 2.000-161,-20.000-2.000-192,19.000 2.000-64,1.000-2.000-128,-19.000 1.000-161,-3.000 0.000-351,2.000-20.000-257,1.000 20.000-448,-21.000-20.000-641,0.000 0.000 256,-21.000 0.000-1793</inkml:trace>
  <inkml:trace contextRef="#ctx0" brushRef="#br1">18083.000 4312.000 7463,'20.000'0.000'2274,"-20.000"0.000"-2274,20.000 0.000 1025,-20.000 19.000 384,21.000-19.000-993,-3.000 21.000-287,2.000-2.000-97,1.000 1.000 0,-1.000 0.000 0,0.000 0.000-32,-2.000 0.000-32,-18.000 0.000 64,0.000-1.000 192,0.000-19.000 416,-18.000 20.000 129,-2.000-20.000-160,-21.000 20.000-193,3.000-20.000-160,-3.000 20.000-63,1.000-20.000-161,1.000 20.000-64,19.000-20.000-257,0.000 0.000-864,20.000 0.000-2338,0.000 0.000-3940</inkml:trace>
  <inkml:trace contextRef="#ctx0" brushRef="#br1">18282.000 4471.000 15214,'-21.000'-20.000'-769,"-17.000"0.000"737,18.000 20.000 96,-1.000 20.000-288,21.000-20.000-256,-20.000 20.000 159,20.000-1.000 161,0.000 1.000 96,0.000 0.000 96,20.000 0.000-96,1.000 0.000 0,-1.000 0.000 32,0.000-20.000 32,-2.000 0.000 64,3.000 0.000 0,-1.000-20.000 96,0.000 20.000 160,0.000-20.000-159,-20.000 0.000 63,0.000 0.000-128,0.000 0.000-64,-20.000 1.000-96,0.000-1.000-320,0.000 20.000 191,-1.000 0.000-95,-17.000 0.000 128,18.000 20.000 32,20.000-1.000-96,-21.000-19.000-417,21.000 20.000 193,21.000 0.000 319,-1.000 0.000 194,0.000-20.000-65,-2.000 0.000 96,3.000 0.000 128,19.000 0.000-32,-40.000 0.000 224,20.000 0.000 225,-20.000 0.000 128,0.000-20.000-65,-20.000 20.000-415,0.000-20.000-129,0.000 20.000-288,-1.000 0.000-385,3.000 0.000 65,-22.000 0.000-641,40.000 20.000-1890,-21.000-20.000-5509</inkml:trace>
  <inkml:trace contextRef="#ctx0" brushRef="#br1">18302.000 4451.000 7238,'0.000'0.000'417,"-20.000"0.000"384,20.000 0.000 2241,0.000 0.000-1472,0.000-20.000-1026,0.000 20.000-255,0.000 0.000 63,0.000 20.000-384,0.000-20.000 96,20.000 20.000 32,0.000-1.000-32,0.000 1.000-32,-1.000 20.000 32,1.000 0.000 32,20.000 0.000-96,-20.000-1.000 0,19.000 0.000 0,-19.000 2.000-96,21.000-22.000 0,-23.000 21.000-32,2.000-19.000-32,0.000-1.000-32,1.000-20.000 96,-21.000 19.000 0,0.000-19.000 96,0.000 0.000 320,0.000 0.000 256,-21.000 0.000-447,21.000 0.000-1,-20.000 0.000 32,-18.000 0.000 0,17.000-19.000-64,-19.000 19.000-128,1.000 0.000 64,-1.000 0.000-32,20.000 0.000-96,-19.000 0.000 96,19.000 0.000-96,20.000 0.000-32,-20.000 0.000 64,20.000 0.000-32,0.000 0.000-289,0.000 0.000-1152,20.000 0.000 159,-20.000 19.000-1696</inkml:trace>
  <inkml:trace contextRef="#ctx0" brushRef="#br1">18302.000 4590.000 3331,'0.000'0.000'736,"0.000"0.000"-383,0.000 0.000-802,0.000 0.000-1793</inkml:trace>
  <inkml:trace contextRef="#ctx0" brushRef="#br1">18559.000 4570.000 7238,'0.000'0.000'705,"0.000"20.000"-993,0.000-20.000 1729,0.000 19.000 289,20.000 2.000-1410,0.000-2.000-192,-20.000 21.000 449,21.000-21.000-225,-1.000 22.000-128,-20.000-1.000-128,0.000 0.000 65,20.000-20.000-129,-20.000-1.000-32,19.000 1.000-32,-19.000 0.000-161,0.000 0.000-607,0.000-20.000-770,20.000 0.000-192,-20.000 0.000-4195</inkml:trace>
  <inkml:trace contextRef="#ctx0" brushRef="#br1">18640.000 4908.000 9609,'-20.000'-20.000'2434,"-1.000"20.000"-2466,1.000-20.000 1409,0.000 20.000-256,20.000 0.000-865,-18.000 20.000-320,18.000-20.000-96,0.000 0.000-32,0.000 20.000-128,0.000 0.000-33,18.000-20.000 33,2.000 0.000 288,0.000 20.000-64,21.000-20.000 64,-21.000-20.000 128,-1.000 20.000 128,-19.000-20.000-32,20.000 0.000 129,-20.000 20.000-33,0.000-20.000 64,-20.000 1.000-223,1.000 19.000-97,-1.000 0.000-97,0.000 0.000 1,-1.000 0.000 32,-19.000 0.000 96,22.000 19.000 1,18.000-19.000-65,0.000 20.000-33,0.000 0.000 130,18.000-20.000-97,2.000 0.000 0,0.000 20.000 96,1.000-20.000 96,-1.000 0.000 192,0.000 0.000 65,-20.000 0.000-33,0.000 0.000-128,0.000 0.000 1,0.000 0.000-225,0.000 0.000-513,-20.000 0.000-255,0.000 0.000-129,-1.000 20.000-609,1.000 0.000-1857,0.000-20.000-6438</inkml:trace>
  <inkml:trace contextRef="#ctx0" brushRef="#br1">18679.000 4968.000 160,'-19.000'-20.000'1217,"19.000"20.000"801,0.000 0.000 1089,0.000 0.000-1506,0.000 0.000-384,0.000 0.000 193,0.000 0.000 159,0.000 20.000-576,0.000-20.000-320,0.000 19.000 320,19.000 1.000-321,1.000 0.000-127,20.000 0.000-33,-1.000 0.000-287,1.000 0.000-161,0.000 0.000-96,-21.000-20.000-225,21.000 0.000-351,-20.000 19.000-481,1.000-19.000-1282,-21.000 0.000-1440,0.000 0.000-4293</inkml:trace>
  <inkml:trace contextRef="#ctx0" brushRef="#br1">18838.000 4987.000 10025,'20.000'-19.000'-737,"-1.000"19.000"962,-19.000 0.000 1280,20.000 0.000-576,0.000 19.000-321,0.000 1.000 33,1.000 0.000 32,-3.000 0.000-161,2.000 0.000-224,-20.000 0.000-95,20.000 0.000-65,-20.000-1.000 32,0.000 2.000-96,0.000-2.000 32,0.000 1.000-64,-20.000 1.000 32,0.000-2.000 0,2.000 1.000 0,18.000-20.000 32,-21.000 20.000-96,1.000-20.000-32,0.000 19.000-224,20.000-19.000-705,-20.000 0.000-1217,20.000 0.000-1569</inkml:trace>
  <inkml:trace contextRef="#ctx0" brushRef="#br1">19057.000 5147.000 11306,'-41.000'-21.000'481,"21.000"21.000"-321,0.000 0.000 1377,2.000 0.000-640,-23.000 21.000-769,41.000-2.000-128,-20.000 1.000 32,20.000-20.000 96,0.000 21.000-32,0.000-2.000-63,20.000-19.000-33,0.000 0.000-33,1.000 0.000-63,-3.000 0.000-32,22.000 0.000 64,-40.000-19.000 64,21.000 19.000-32,-21.000-21.000 128,0.000 21.000 32,0.000-20.000-64,-21.000 20.000 65,1.000-19.000 95,0.000 19.000-64,2.000 0.000-64,-3.000 0.000-32,21.000 0.000-128,0.000 0.000-128,0.000 0.000-737,0.000 19.000-1377,0.000-19.000-1986</inkml:trace>
  <inkml:trace contextRef="#ctx0" brushRef="#br1">19037.000 5266.000 10153,'0.000'0.000'1474,"0.000"0.000"-1667,0.000 0.000 2083,20.000 0.000 128,-20.000 0.000-1634,18.000 0.000-223,3.000 0.000 383,-1.000 0.000-96,20.000 19.000-159,-21.000 2.000-97,21.000-1.000-160,0.000-20.000-32,-21.000 19.000-32,21.000 1.000-192,-20.000-1.000-257,0.000-19.000-416,-1.000 21.000-704,-19.000-21.000-609,0.000 0.000-385,0.000 0.000-1889</inkml:trace>
  <inkml:trace contextRef="#ctx0" brushRef="#br1">19274.000 5207.000 11594,'0.000'0.000'513,"0.000"0.000"-577,0.000 0.000 1153,20.000 0.000-192,0.000 19.000-641,0.000-19.000-64,0.000 20.000 193,19.000 0.000 223,-19.000-1.000-159,1.000 2.000 31,-1.000-1.000-384,0.000-1.000 64,-20.000 1.000-64,0.000 20.000-32,0.000-20.000 97,0.000 0.000 63,-20.000 19.000 32,0.000-19.000-160,-21.000 0.000 0,21.000 0.000-32,1.000 0.000-96,19.000 0.000-128,-20.000-20.000-96,20.000 19.000-321,0.000-19.000-352,0.000 0.000-448,0.000 0.000-256,0.000 0.000-610,0.000 0.000-1024</inkml:trace>
  <inkml:trace contextRef="#ctx0" brushRef="#br1">19393.000 5384.000 13580,'-20.000'0.000'385,"20.000"0.000"-65,-19.000 0.000 929,19.000 0.000-640,0.000 21.000-545,0.000-21.000-64,0.000 20.000 64,19.000 0.000-32,-19.000-1.000-64,20.000-19.000-32,0.000 0.000 32,1.000 0.000 0,-1.000 0.000 0,0.000 0.000 32,-20.000 0.000 32,0.000-19.000 32,0.000-1.000-64,0.000 20.000 0,-20.000-20.000 0,0.000 20.000-64,-1.000 0.000 32,1.000 0.000 0,0.000 0.000 64,1.000 20.000-32,-1.000-20.000-64,20.000 20.000 64,0.000-1.000-96,0.000-19.000 96,0.000 20.000-32,20.000-20.000 0,-1.000 0.000 0,1.000 0.000 64,0.000 0.000 0,1.000 0.000 96,-21.000 0.000-64,20.000 0.000 160,-20.000 0.000 224,-20.000-20.000-191,-1.000 20.000-225,1.000 0.000-128,0.000 20.000-1,1.000-20.000-319,-1.000 0.000-865,20.000 20.000-2339,0.000-20.000-5188</inkml:trace>
  <inkml:trace contextRef="#ctx0" brushRef="#br1">19434.000 5464.000 6085,'-21.000'0.000'1346,"21.000"0.000"896,0.000 0.000 640,0.000 0.000-1248,0.000 0.000-897,21.000 0.000 63,-1.000 20.000-127,0.000-20.000-289,19.000 20.000-127,-19.000 0.000-129,20.000-20.000-32,19.000 20.000-96,-19.000-20.000-192,-21.000 20.000-193,21.000-20.000-319,-20.000 0.000-514,-20.000 0.000-287,20.000 0.000-353,-20.000 0.000-288,-20.000 0.000-256,20.000 0.000-2306</inkml:trace>
  <inkml:trace contextRef="#ctx0" brushRef="#br1">19672.000 5484.000 6053,'19.000'-20.000'1506,"-19.000"20.000"-545,0.000 0.000 1409,20.000 0.000-961,0.000 20.000-800,0.000-20.000-289,0.000 20.000 160,19.000-20.000-383,-19.000 20.000-1,1.000 0.000-32,-1.000 20.000-64,-20.000-21.000 96,0.000 1.000 96,0.000 20.000 96,-20.000-19.000 161,-1.000-2.000-1,1.000 1.000 33,-19.000-20.000-97,19.000 0.000-160,-20.000 19.000-256,20.000-19.000-480,20.000 0.000-673,-19.000 0.000-1826,19.000 0.000-3844</inkml:trace>
  <inkml:trace contextRef="#ctx0" brushRef="#br1">19771.000 5584.000 13805,'-40.000'0.000'736,"20.000"0.000"-736,0.000 19.000 897,1.000-19.000-128,19.000 20.000-673,0.000 0.000-160,0.000 0.000-96,19.000-20.000-129,1.000 21.000 1,20.000-21.000-96,-20.000 0.000-225,19.000 0.000 1,-19.000 0.000 95,1.000-21.000-31,-21.000 21.000 191,0.000-20.000 321,0.000 20.000 160,-21.000-20.000 1,1.000 0.000 127,0.000 20.000 448,-19.000 0.000 289,19.000 0.000-192,0.000 20.000-352,20.000-20.000-257,0.000 0.000-192,0.000 20.000-32,0.000-20.000-225,20.000 0.000-1120,0.000 20.000-2338,0.000-20.000-5830</inkml:trace>
  <inkml:trace contextRef="#ctx0" brushRef="#br1">19889.000 5663.000 3747,'-18.000'0.000'5766,"18.000"0.000"-5734,0.000 0.000 512,0.000 0.000 1058,18.000 0.000-289,-18.000 0.000-384,20.000 0.000-321,1.000 0.000 97,19.000 21.000 128,-1.000-2.000-225,1.000-19.000-287,-1.000 20.000-257,1.000-1.000-64,0.000 1.000-96,-1.000-20.000-129,-19.000 21.000-319,21.000-21.000-417,-41.000 0.000-224,0.000 0.000-705,0.000 0.000-608,0.000-21.000-3492</inkml:trace>
  <inkml:trace contextRef="#ctx0" brushRef="#br1">20088.000 5643.000 10345,'20.000'0.000'289,"-20.000"0.000"-129,20.000 20.000 1345,0.000-20.000-480,19.000 21.000-416,-19.000-21.000-193,20.000 19.000 33,-19.000 1.000-385,17.000-1.000 0,-17.000 1.000-32,-21.000 1.000-32,0.000-1.000 32,0.000-1.000 128,-21.000 1.000 128,3.000-1.000-64,-2.000 2.000 161,-1.000-1.000-161,1.000-20.000-96,-20.000 19.000-128,21.000-19.000-416,19.000 0.000-737,-20.000 0.000-1826,20.000 0.000-2018</inkml:trace>
  <inkml:trace contextRef="#ctx0" brushRef="#br1">20227.000 5783.000 14221,'-20.000'0.000'1313,"0.000"0.000"-1409,1.000 20.000 641,-1.000-20.000 384,20.000 0.000-897,0.000 19.000-97,0.000 1.000-63,0.000-20.000-64,20.000 0.000-64,-1.000 19.000 64,1.000-19.000-129,0.000 0.000 65,0.000 0.000-64,1.000 0.000 96,-1.000-19.000 160,-2.000 19.000 64,-18.000-20.000 0,0.000 1.000 0,0.000-1.000-32,0.000 20.000 64,0.000-21.000 0,-18.000 21.000 96,-2.000 0.000-64,-1.000 0.000-128,1.000 21.000 64,20.000-21.000 64,-20.000 20.000-64,20.000-20.000-32,20.000 19.000-224,-20.000 1.000-1698,20.000-20.000-1345,1.000 0.000-5766</inkml:trace>
  <inkml:trace contextRef="#ctx0" brushRef="#br1">21001.000 5981.000 7110,'0.000'0.000'1089,"0.000"0.000"-929,0.000 0.000 737,0.000 20.000 352,-19.000-20.000-800,19.000 20.000-353,0.000-1.000-96,0.000-19.000 64,19.000 20.000 96,-19.000 0.000 96,20.000-20.000 65,20.000 0.000-33,-19.000 0.000 96,-1.000 0.000-95,-2.000-20.000 191,2.000 20.000-96,-20.000-20.000-31,21.000 20.000-193,-21.000-19.000-64,-21.000-1.000 0,1.000 0.000 0,2.000 0.000-32,-23.000 20.000 96,1.000 0.000-96,1.000 20.000-64,-1.000 0.000 0,20.000-20.000 0,0.000 20.000-32,20.000-1.000 0,0.000 1.000 32,20.000-20.000 64,20.000 20.000 33,-20.000-20.000 191,19.000 0.000-96,1.000 0.000-32,-19.000-20.000-96,17.000 20.000 32,-18.000 0.000 32,-20.000-20.000-31,0.000 20.000-1,0.000-19.000-32,-20.000 19.000-64,2.000 0.000-160,-2.000 0.000 95,-21.000 0.000 65,1.000 0.000-32,21.000 19.000 0,19.000 1.000-64,0.000 0.000 32,0.000 0.000-1057,19.000 0.000-2690,1.000-20.000-6854</inkml:trace>
  <inkml:trace contextRef="#ctx0" brushRef="#br1">6866.000 5246.000 7366,'0.000'0.000'-32,"0.000"0.000"-576,0.000 0.000 448,0.000-20.000 160,0.000 20.000-32,21.000 0.000 128,-1.000 0.000 0,0.000 0.000 128,0.000 0.000 385,19.000 0.000 31,1.000 0.000-351,0.000 0.000-65,19.000 0.000-64,0.000 0.000-64,22.000-19.000 32,-2.000 19.000-32,0.000-21.000 128,40.000 21.000-95,-19.000 0.000-65,19.000 0.000 96,0.000-20.000 192,19.000 20.000 193,2.000 0.000-1,18.000-19.000 1,-18.000 19.000-193,18.000 0.000-160,-19.000 0.000-32,19.000 0.000-32,-18.000 0.000-96,18.000 0.000 0,2.000 0.000 65,-2.000 0.000-33,22.000 0.000-32,-2.000-21.000 32,0.000 2.000-32,1.000 19.000 32,-20.000-40.000 0,-1.000 20.000 0,2.000 20.000 256,-42.000-20.000 65,1.000 0.000-33,-20.000 20.000-256,1.000 0.000-96,-20.000 0.000 32,-41.000 0.000-64,1.000 0.000-192,-19.000 0.000-929,-21.000 0.000-865,0.000 0.000 32,-41.000 0.000-2466</inkml:trace>
  <inkml:trace contextRef="#ctx0" brushRef="#br1">2242.000 6179.000 3042,'-41.000'0.000'673,"41.000"0.000"-417,0.000 0.000 609,0.000 21.000 544,0.000-21.000-255,21.000 0.000-290,-1.000-21.000-447,20.000 21.000-321,19.000 0.000 0,0.000 0.000 96,40.000 0.000 224,0.000 21.000-63,21.000-21.000-33,19.000 19.000-128,1.000 1.000-64,38.000-20.000-31,21.000 0.000-33,-1.000 21.000 32,0.000-21.000 64,1.000 0.000 256,-21.000 0.000 417,-18.000 0.000 32,-22.000 0.000-128,-19.000-21.000-1,1.000 21.000-319,-41.000-20.000-321,-19.000 20.000-160,-21.000 0.000-1730,-39.000 0.000-4292</inkml:trace>
  <inkml:trace contextRef="#ctx0" brushRef="#br1">21120.000 5941.000 5541,'0.000'-20.000'64,"20.000"20.000"0,-20.000 0.000 1217,0.000-19.000 128,21.000 19.000-384,-21.000-20.000-256,0.000 20.000 128,0.000-21.000 64,-21.000 21.000-609,21.000 0.000-480,-38.000 21.000-32,18.000-21.000-64,-21.000 39.000 0,1.000 1.000 95,1.000-20.000-191,19.000 20.000 256,0.000-1.000 0,20.000 1.000 64,0.000-20.000 32,20.000 20.000 0,0.000-40.000-32,19.000 19.000 64,-19.000-19.000 192,20.000 0.000 33,1.000 0.000 31,-3.000-19.000-160,3.000-1.000 96,-21.000 0.000-64,-1.000-20.000-31,1.000 20.000-33,-20.000-19.000-32,0.000 19.000-96,-20.000 0.000 64,1.000 0.000 32,-21.000 20.000 0,-1.000 0.000-64,3.000 0.000-32,-23.000 0.000 0,41.000 20.000-32,-19.000 0.000-32,39.000 0.000-32,0.000-1.000 64,0.000 1.000 32,20.000 0.000-32,19.000 0.000 64,1.000-20.000 0,1.000 0.000 64,-3.000 0.000 32,-17.000-20.000 32,-1.000 20.000 0,0.000-20.000-63,-20.000 20.000-162,0.000-20.000-1216,-20.000 20.000-2851</inkml:trace>
  <inkml:trace contextRef="#ctx0" brushRef="#br1">16852.000 8783.000 4292,'0.000'0.000'896,"20.000"0.000"642,-20.000 0.000 544,0.000-20.000-256,0.000 20.000-321,0.000 0.000-448,0.000 0.000-288,0.000 0.000-161,0.000 0.000-416,0.000 0.000-256,0.000 0.000 128,0.000 0.000-31,0.000 0.000 31,0.000 20.000 32,0.000-20.000 96,0.000 0.000 64,0.000 20.000-32,21.000-20.000 65,-21.000 0.000-129,0.000 19.000-96,0.000 1.000 0,0.000-20.000-64,0.000 20.000 0,0.000 0.000 32,20.000 0.000-64,-20.000 0.000 32,0.000-1.000 64,0.000 2.000-128,0.000-2.000 96,0.000 1.000 0,0.000 0.000-32,20.000 0.000 32,-20.000 0.000-32,0.000 19.000 0,0.000-18.000 0,0.000-2.000 32,0.000 21.000 0,18.000-20.000-64,-18.000 0.000 64,0.000 20.000 0,0.000-21.000-64,0.000 21.000 32,21.000-20.000 0,-21.000 0.000-64,20.000 19.000 96,-20.000-19.000-64,0.000 1.000 32,20.000-2.000-32,0.000 21.000 32,-20.000-21.000 0,19.000 2.000 0,-19.000-1.000 0,20.000 0.000 32,-20.000 0.000 0,20.000 20.000 160,-20.000-21.000 160,20.000 21.000-223,0.000 0.000 95,-20.000-20.000 64,19.000 19.000-192,1.000 1.000 0,0.000 0.000-96,0.000 0.000 160,-20.000-1.000-320,20.000 1.000 545,-1.000 0.000-257,1.000-1.000 0,0.000 2.000-96,1.000-2.000 64,-1.000 0.000 0,-2.000 21.000 0,2.000-20.000-32,1.000 0.000-32,19.000-1.000-32,-21.000 1.000 96,1.000 0.000-160,20.000 0.000 96,-20.000 0.000-32,19.000-1.000 32,-19.000 1.000 32,20.000 19.000-160,-21.000-18.000 160,21.000-2.000 0,-20.000 1.000-64,19.000 19.000 0,-19.000-19.000 65,21.000 0.000-130,-1.000 0.000 194,-1.000 0.000-161,1.000 20.000 32,-1.000-21.000-97,1.000 1.000 162,0.000 0.000-33,-1.000-1.000 0,22.000 1.000-64,-23.000-1.000 128,3.000 1.000-192,-21.000-20.000 256,19.000 20.000-128,1.000 0.000-64,-1.000 0.000 32,1.000-21.000-32,0.000 21.000 32,-1.000-20.000 96,1.000 20.000-160,-1.000-20.000 64,-19.000 0.000 0,21.000 19.000 32,-1.000-19.000 0,-1.000 20.000-64,-19.000-20.000 96,20.000-1.000 64,-1.000 1.000-128,1.000 0.000 96,-1.000 0.000-96,21.000 0.000 96,-21.000 0.000-160,1.000-1.000 64,1.000 2.000 64,-2.000-21.000-128,1.000 19.000 96,-1.000 0.000 0,1.000-19.000-64,0.000 21.000 32,-1.000-1.000-32,1.000-20.000 64,-1.000 20.000-96,1.000 0.000 96,1.000-20.000 0,-3.000 20.000-96,-17.000-1.000 160,19.000-19.000-160,-1.000 20.000 32,1.000-20.000 64,0.000 0.000 0,19.000 20.000-64,-19.000-20.000 64,-1.000 0.000 0,22.000 20.000-96,-23.000-20.000 128,23.000 0.000-96,-2.000 0.000 32,0.000 20.000 32,1.000-20.000-32,-21.000 0.000-32,21.000 0.000 32,-1.000-20.000 0,2.000 20.000 32,-22.000 0.000-64,21.000 0.000-32,-1.000-20.000 128,1.000 0.000-96,-1.000 20.000 32,0.000-20.000 64,2.000 20.000-160,-2.000-19.000 128,1.000-1.000-96,-1.000 0.000 128,20.000 20.000-96,-39.000-20.000 32,19.000 0.000-96,2.000-1.000 224,-22.000 2.000-160,21.000 0.000 32,-1.000-2.000 96,1.000 2.000-128,-1.000-1.000 160,0.000-20.000-320,-19.000 20.000 224,19.000-19.000 0,2.000 19.000-256,-2.000-20.000 480,1.000 20.000-192,-1.000-19.000-128,-19.000 19.000 96,19.000-20.000 32,2.000 0.000-32,-2.000 21.000-64,0.000-21.000 96,1.000 0.000-96,-21.000 0.000 0,21.000-20.000 128,-1.000 20.000-96,-18.000 1.000 0,17.000-21.000 0,-17.000 21.000 0,-2.000-21.000-32,1.000 0.000 64,0.000 0.000 0,-1.000 21.000-32,1.000-21.000 0,1.000 1.000 0,17.000-1.000-32,-17.000 1.000 32,18.000-1.000 0,0.000 1.000 0,1.000-1.000 64,-21.000 0.000-64,21.000 0.000 64,-21.000 1.000-32,21.000-1.000-32,-1.000 1.000 129,-18.000 18.000 95,-21.000 2.000-224,19.000 0.000 64,-19.000-2.000 32,20.000-18.000-64,-1.000 19.000-32,21.000-40.000 128,-1.000 21.000-32,2.000-1.000-96,-2.000 1.000 96,-19.000-1.000-96,19.000-19.000 64,0.000 18.000 0,-19.000 2.000 97,19.000-1.000-1,-19.000 1.000 32,1.000 19.000 96,-3.000-19.000-128,-18.000-1.000-32,1.000 20.000-96,-1.000 0.000 0,-2.000 1.000-32,-18.000-1.000 0,21.000 0.000-32,-21.000 21.000-32,0.000-2.000 0,0.000 2.000 64,0.000-1.000-192,0.000 0.000-32,0.000 20.000-289,0.000 0.000-608,0.000 0.000-416,0.000-20.000-545,0.000 20.000-2114,0.000 20.000-5958</inkml:trace>
  <inkml:trace contextRef="#ctx0" brushRef="#br1">24040.000 8047.000 8744,'-21.000'-19.000'448,"1.000"19.000"897,20.000 0.000-95,0.000-20.000 31,0.000 20.000-224,0.000 0.000-481,20.000-21.000-351,1.000 21.000-97,17.000 0.000 32,-18.000 0.000 64,21.000-19.000-224,18.000 19.000-96,-19.000 0.000-256,-1.000 0.000-257,-19.000 0.000-384,0.000 0.000-352,0.000 0.000-96,-1.000 0.000 255,-19.000 0.000 65,-19.000 0.000 449,-1.000 0.000 512,0.000 0.000 128,-20.000 0.000 224,21.000 19.000 256,-21.000 2.000-96,20.000-1.000-159,-19.000 19.000-129,39.000 1.000-96,0.000 20.000-353,0.000-20.000 65,18.000 19.000 96,3.000-19.000 128,-1.000 19.000 96,0.000-19.000 192,0.000 0.000 160,-1.000-21.000 161,-19.000 2.000 191,0.000-1.000 257,-19.000-20.000-288,-1.000 19.000-161,-20.000-19.000-95,19.000 0.000-289,-17.000-19.000-160,-3.000 19.000-384,21.000 0.000-577,-19.000 0.000-417,19.000 0.000-2113</inkml:trace>
  <inkml:trace contextRef="#ctx0" brushRef="#br1">24495.000 8008.000 9480,'21.000'-40.000'1025,"-1.000"40.000"-1057,-20.000 0.000 32,0.000 0.000 417,0.000 0.000 287,0.000 19.000-351,0.000 22.000-257,0.000-2.000-32,-20.000 1.000 32,-1.000 20.000-96,1.000-1.000 32,2.000 21.000-32,18.000-21.000-128,-21.000 1.000-288,21.000 0.000-129,0.000-1.000 161,0.000-39.000-33,21.000 20.000-255,-21.000-21.000-353,18.000 2.000-993,2.000-21.000-3684</inkml:trace>
  <inkml:trace contextRef="#ctx0" brushRef="#br1">24674.000 8207.000 7463,'-19.000'0.000'96,"19.000"19.000"128,0.000 21.000 192,-20.000 0.000-320,20.000-1.000-192,0.000 2.000-544,0.000-2.000-65,0.000 0.000 577,20.000 2.000 256,-20.000-22.000 160,39.000 1.000 417,-19.000 0.000 64,0.000-20.000-65,19.000 0.000 417,-19.000-20.000 97,20.000 0.000-418,-19.000 1.000-287,-3.000-22.000-257,2.000 2.000-96,-20.000 0.000-160,20.000-2.000 64,-20.000-18.000 160,-20.000 19.000 289,0.000 1.000-321,2.000 18.000-96,-23.000 2.000 64,1.000 19.000 65,1.000 0.000-97,-1.000 0.000 0,20.000 40.000-32,1.000-21.000 64,19.000 1.000 96,0.000 20.000-96,19.000-20.000-63,1.000 19.000-1,20.000-19.000-32,-1.000 1.000-128,1.000-2.000-577,1.000 1.000-1025,-3.000 0.000-1473,-18.000-20.000-1953</inkml:trace>
  <inkml:trace contextRef="#ctx0" brushRef="#br1">24933.000 8425.000 9064,'0.000'20.000'897,"20.000"-20.000"192,-2.000 19.000 577,-18.000 2.000-481,20.000-1.000-641,1.000-1.000-544,-21.000 1.000-224,0.000 0.000-289,20.000 0.000-95,-20.000 0.000-417,0.000-1.000-737,20.000-19.000-768,-20.000 21.000-4004</inkml:trace>
  <inkml:trace contextRef="#ctx0" brushRef="#br1">25052.000 7928.000 12908,'39.000'0.000'-417,"-19.000"0.000"417,20.000 20.000 289,-1.000 0.000 511,-19.000 20.000-191,20.000-20.000-417,-1.000 39.000-96,-19.000-19.000-64,21.000 19.000 192,-21.000 1.000 129,-20.000 20.000-225,18.000-20.000-96,-18.000 18.000-32,0.000-18.000-128,0.000 0.000-513,-38.000 0.000-928,17.000-20.000-385,-19.000 19.000-256,1.000-19.000-2371</inkml:trace>
  <inkml:trace contextRef="#ctx0" brushRef="#br1">2560.000 10055.000 6694,'0.000'0.000'608,"0.000"0.000"-672,0.000 0.000 64,0.000 0.000 481,20.000 0.000 448,-20.000 19.000-97,18.000-19.000-351,3.000 0.000-257,-1.000 0.000 321,20.000 0.000 287,-21.000 0.000-95,41.000 0.000-224,-21.000-19.000-385,21.000 19.000-96,-1.000 0.000-64,2.000 0.000 32,18.000 0.000 32,0.000 0.000-32,20.000 0.000 0,0.000 0.000-32,0.000 0.000 96,1.000 0.000-64,-1.000 0.000 32,-20.000 0.000 0,22.000 0.000-32,-22.000 0.000 0,20.000 0.000 0,-20.000 19.000 0,0.000-19.000-64,0.000 20.000 32,20.000-20.000-32,1.000 21.000 64,-20.000-21.000 0,20.000 0.000 96,-1.000 0.000 0,20.000 0.000 0,-20.000 0.000 64,1.000 0.000 513,-1.000 0.000-353,-20.000-21.000-192,20.000 21.000 128,-20.000 0.000-224,0.000 0.000-64,-18.000 21.000 64,18.000-21.000-32,0.000 0.000 65,0.000 0.000-33,1.000 0.000 32,0.000 0.000-32,-1.000 0.000 96,0.000-21.000 96,0.000 21.000 0,-19.000-20.000-64,-1.000 20.000-128,-19.000-19.000-128,1.000 19.000-128,-41.000 0.000-513,18.000 19.000-1793,-36.000-19.000-2563</inkml:trace>
  <inkml:trace contextRef="#ctx0" brushRef="#br1">13161.000 10551.000 10922,'-20.000'20.000'224,"0.000"-20.000"-736,20.000 0.000 448,20.000 0.000 1409,18.000 0.000-320,3.000-20.000-577,18.000 20.000-256,21.000-19.000 65,-1.000-2.000 351,41.000 21.000 161,-21.000-19.000-321,39.000-1.000-223,-19.000 0.000-65,21.000-20.000 32,-21.000 21.000 0,19.000-2.000-96,-39.000 2.000-32,-18.000 19.000-64,-22.000-20.000-128,-19.000 20.000-865,-21.000 0.000-416,1.000 0.000-1602,-20.000 0.000-1986</inkml:trace>
  <inkml:trace contextRef="#ctx0" brushRef="#br1">14311.000 10193.000 13004,'-20.000'-19.000'256,"20.000"19.000"-576,40.000 0.000 352,-19.000 0.000 192,37.000 19.000-128,3.000-19.000-128,18.000 21.000-64,20.000-1.000 128,-20.000-20.000 96,0.000 19.000 417,2.000 1.000 448,-22.000 0.000-97,-19.000 0.000-351,-21.000 0.000-353,-19.000 19.000-192,-39.000-18.000 32,-1.000 18.000-192,-19.000-19.000-577,-2.000 20.000-224,-18.000 0.000-768,20.000-1.000-1154,-20.000 1.000-2979</inkml:trace>
  <inkml:trace contextRef="#ctx0" brushRef="#br1">19175.000 11863.000 544,'0.000'0.000'1281,"0.000"0.000"257,0.000 0.000-129,0.000-20.000-864,0.000 20.000-97,0.000 0.000 417,0.000 0.000 160,-19.000 0.000-160,19.000 0.000-129,0.000 0.000 161,0.000 0.000-96,-20.000 0.000-161,20.000 0.000-31,-20.000 20.000-225,20.000-20.000-384,-20.000 0.000 0,20.000 20.000-32,-21.000-1.000 32,3.000 2.000-32,18.000-2.000 32,-20.000 0.000-64,20.000 2.000 64,20.000-1.000-32,-20.000-20.000 0,18.000 20.000 32,3.000-20.000 0,-1.000 0.000 32,0.000 0.000-32,0.000 0.000 32,-1.000 0.000 32,1.000 0.000 129,0.000-20.000 31,-20.000 20.000 32,20.000-20.000 64,-20.000-1.000 257,-20.000 2.000-289,20.000 0.000-160,-20.000-2.000-128,0.000 2.000-32,1.000-1.000 0,-21.000 20.000-128,20.000 0.000-64,-1.000 0.000-161,-17.000 20.000-191,17.000-1.000 288,21.000 2.000 63,-20.000-2.000 65,20.000 0.000 96,20.000 2.000 0,-20.000-1.000 160,21.000-20.000-192,-1.000 20.000 96,19.000-20.000 0,-19.000 0.000 160,0.000 0.000 97,0.000 0.000 127,-1.000 0.000-96,1.000-20.000 97,0.000 0.000 31,-20.000-1.000-224,20.000 2.000 160,-20.000 0.000-320,0.000-2.000-128,-20.000 2.000-160,20.000-1.000-449,-20.000 20.000 129,0.000 0.000 256,1.000 0.000 127,-1.000 20.000 97,0.000-20.000 0,-21.000 19.000 128,23.000 21.000 0,18.000-21.000 128,-20.000 2.000 1,20.000-1.000-225,20.000 0.000 128,-2.000-20.000-32,3.000 0.000 224,-1.000 0.000 256,0.000 0.000-159,0.000-20.000 63,-1.000 20.000 1,1.000-20.000-33,-20.000-1.000 64,0.000 2.000-416,0.000 0.000-96,-20.000 19.000-608,1.000 0.000-930,19.000 0.000-352,-20.000 0.000-1441</inkml:trace>
  <inkml:trace contextRef="#ctx0" brushRef="#br1">19235.000 12856.000 5028,'0.000'-39.000'1570,"0.000"18.000"-385,0.000 1.000-32,-20.000 20.000-352,20.000-19.000-577,-20.000 19.000-224,0.000 0.000 0,1.000 0.000-32,-1.000 19.000 32,0.000 1.000 96,-21.000 1.000 32,23.000 18.000-96,-2.000 0.000-64,-1.000 2.000 32,1.000-1.000-64,20.000-21.000-64,20.000 1.000 0,-20.000 0.000 96,41.000-20.000 96,-23.000-20.000 224,23.000 0.000 32,-1.000 1.000-63,-21.000-21.000 255,21.000 20.000-63,-20.000-20.000-97,0.000 1.000-192,-20.000-2.000-160,0.000 21.000-96,-20.000-19.000-288,0.000 19.000 159,0.000 20.000 129,-19.000 0.000 0,19.000 20.000 96,-20.000 0.000 64,1.000-1.000 64,-2.000 22.000 1,21.000-2.000-129,20.000-19.000 64,0.000-1.000-32,20.000 22.000 32,21.000-41.000 32,-23.000 0.000-32,43.000 0.000 32,-22.000 0.000-32,1.000-20.000 128,-20.000-1.000-64,19.000 2.000-64,-39.000-20.000-64,20.000 19.000-64,-40.000-1.000-64,20.000 1.000 64,-39.000 1.000 32,19.000 19.000-32,-20.000 0.000 32,21.000 19.000 64,-1.000 1.000-64,0.000 1.000-96,20.000-1.000-577,0.000-1.000-800,20.000 1.000-865,19.000-1.000-3876</inkml:trace>
  <inkml:trace contextRef="#ctx0" brushRef="#br1">19255.000 12796.000 2049,'-20.000'21.000'3684,"0.000"-21.000"-2755,20.000 0.000 288,0.000 0.000 320,0.000 0.000-416,-20.000 0.000-704,20.000 0.000-161,0.000 0.000 161,20.000 0.000-161,0.000 0.000-192,0.000 0.000-64,-1.000 0.000 32,1.000 0.000 32,20.000 0.000-96,-20.000 0.000 64,19.000-21.000-32,2.000 21.000-32,17.000 0.000-128,3.000 0.000 96,-2.000 0.000 128,20.000 0.000 0,20.000 0.000 128,-18.000 0.000-96,37.000 0.000 224,-19.000 0.000 97,20.000-20.000-65,1.000 20.000 225,-1.000 0.000-1,-20.000 0.000 161,20.000 0.000-385,-19.000 0.000-160,-21.000 0.000-96,0.000 0.000-96,0.000 0.000 0,-19.000 0.000-64,-19.000 0.000 32,-3.000 0.000-128,3.000 0.000 0,-21.000 0.000 0,19.000 20.000 160,-19.000-20.000-32,0.000 0.000 64,0.000 0.000-64,-1.000 21.000 64,21.000-21.000-64,-20.000 0.000 64,0.000 0.000-128,-20.000 0.000-128,19.000 0.000-225,-19.000 0.000-255,20.000-21.000-418,-20.000 21.000-223,0.000 0.000-224,-20.000-20.000-417,20.000 20.000-3139</inkml:trace>
  <inkml:trace contextRef="#ctx0" brushRef="#br1">21280.000 12657.000 8359,'-20.000'-19.000'449,"20.000"19.000"-385,20.000 0.000 1698,-20.000 0.000-257,20.000 0.000-800,19.000 0.000-289,1.000 19.000 32,-1.000-19.000 129,21.000 20.000 192,-1.000 0.000-97,-18.000 0.000-95,18.000 0.000-257,1.000 19.000-128,-21.000-19.000 97,1.000 1.000-225,-1.000-1.000-160,-39.000-1.000 64,0.000 1.000-225,0.000-1.000-255,-39.000 2.000 160,-1.000 19.000 95,1.000-20.000-63,-21.000 19.000-641,1.000-19.000-1377,-2.000 20.000 768,2.000 0.000-383</inkml:trace>
  <inkml:trace contextRef="#ctx0" brushRef="#br1">19175.000 11982.000 3106,'0.000'0.000'1378,"-19.000"0.000"191,19.000-21.000-256,0.000 21.000 1,0.000 0.000-353,0.000 0.000 192,0.000 0.000-513,0.000 0.000-127,0.000 0.000-289,39.000 0.000-96,-19.000 0.000 0,0.000 0.000-96,19.000-19.000 32,21.000 19.000-64,-21.000-19.000 96,42.000-2.000-31,-22.000 21.000-65,20.000-19.000-65,1.000-1.000 65,19.000 0.000 0,1.000 0.000 65,-1.000-20.000-33,-20.000 21.000-32,20.000-1.000 0,0.000 0.000 0,-19.000 0.000 0,19.000 0.000 0,0.000 0.000 0,0.000 1.000 64,21.000-1.000-64,-21.000 0.000 32,20.000 0.000 64,-20.000 0.000 160,1.000 0.000 256,-1.000 1.000-319,-20.000-2.000-129,-19.000 2.000-32,-1.000-2.000 96,0.000 21.000-64,2.000-19.000-64,-2.000 19.000-32,1.000 0.000-64,-21.000-21.000-128,21.000 21.000 95,-21.000 0.000 65,1.000-19.000 64,1.000 19.000-128,-3.000 0.000-96,-38.000 0.000 160,21.000 0.000 32,-21.000 0.000-513,0.000 0.000-832,-21.000-20.000 192,21.000 20.000 192,-20.000 0.000-737,20.000 0.000-2914</inkml:trace>
  <inkml:trace contextRef="#ctx0" brushRef="#br1">21616.000 11287.000 11915,'21.000'0.000'-128,"-1.000"0.000"-32,0.000 0.000 672,19.000 19.000 961,-19.000-19.000-576,40.000 0.000-480,-1.000 20.000-97,2.000-20.000 160,-2.000 20.000 33,-1.000-20.000-65,3.000 20.000-127,-41.000-20.000-257,-1.000 20.000-96,-19.000 0.000 32,-19.000-1.000 32,-21.000 2.000-64,20.000-2.000-32,-39.000 2.000 32,39.000-2.000-97,-21.000 2.000-95,23.000-2.000-545,18.000 1.000-384,0.000 20.000-929,0.000-40.000-2466</inkml:trace>
  <inkml:trace contextRef="#ctx0" brushRef="#br1">22232.000 11306.000 5381,'-19.000'-19.000'1537,"-1.000"19.000"-3331,-20.000 0.000 1794,20.000 19.000 481,-19.000 1.000-33,19.000 0.000-416,20.000 20.000-32,-20.000-20.000 96,20.000 20.000-32,20.000 0.000-64,0.000-21.000-192,0.000 2.000 192,19.000-21.000 545,1.000 0.000 576,-1.000 0.000 96,1.000 0.000-96,0.000-21.000-96,-21.000 2.000 96,1.000-2.000-96,-20.000-19.000-480,0.000 21.000-129,0.000-21.000-160,-20.000 20.000-224,-19.000-20.000-256,19.000 21.000-385,-20.000 19.000-63,1.000-20.000-97,-1.000 40.000-32,1.000-20.000 641,-1.000 19.000 224,-1.000 21.000 545,23.000-20.000 31,18.000 20.000-191,0.000 0.000-161,39.000-21.000 32,1.000 2.000-95,19.000-2.000-33,1.000 2.000-64,-21.000-21.000 96,1.000 0.000 32,-1.000-21.000-63,1.000 21.000 63,-19.000-40.000 192,-1.000 21.000-160,-20.000-21.000-191,-20.000 20.000-97,-1.000-20.000 0,1.000 0.000-64,0.000 21.000-129,-19.000-1.000 1,-1.000 0.000-32,1.000 20.000 128,-1.000 20.000 0,0.000 19.000 96,21.000-19.000 64,-21.000 20.000 32,40.000 0.000-96,0.000 0.000 0,20.000 0.000 128,19.000-21.000-160,1.000 2.000-96,0.000-2.000-192,-1.000-19.000 223,-19.000 0.000 162,20.000 0.000 159,-21.000-19.000 64,-19.000-2.000 128,20.000 2.000-287,-20.000-2.000-97,-20.000 2.000 0,1.000-21.000-64,-21.000 20.000-353,20.000 0.000 1,-19.000 0.000-97,19.000 20.000-95,-20.000 20.000 352,20.000-20.000 192,1.000 40.000 224,-1.000-21.000 160,0.000 2.000-256,40.000-2.000-32,0.000 2.000 64,19.000-2.000-32,1.000 2.000 1,-1.000-21.000-33,1.000 0.000 128,0.000 0.000 224,-21.000-21.000-31,-19.000 2.000-65,20.000-2.000-64,-40.000 2.000-160,1.000-2.000-96,-1.000 2.000 0,-20.000-1.000-96,1.000 20.000-64,-1.000 20.000-96,20.000-20.000 64,0.000 19.000 95,20.000 2.000 33,20.000-2.000-64,0.000 2.000 0,0.000-2.000-128,19.000-19.000-289,1.000 21.000-1312,-20.000-21.000-1987</inkml:trace>
  <inkml:trace contextRef="#ctx0" brushRef="#br1">18719.000 12062.000 64,'-20.000'-20.000'-63</inkml:trace>
  <inkml:trace contextRef="#ctx0" brushRef="#br1">18719.000 12062.000 64,'-40.000'-20.000'288,"21.000"0.000"1025,19.000 20.000-32,0.000 0.000-480,0.000 0.000 0,-20.000 0.000-481,20.000 0.000-384,0.000 0.000-1153</inkml:trace>
  <inkml:trace contextRef="#ctx0" brushRef="#br1">18401.000 12002.000 3171,'-40.000'-20.000'1057,"21.000"20.000"-1090,-1.000 0.000-319,-20.000 0.000 128,19.000 0.000 160,3.000 0.000-353,-2.000 0.000-1568</inkml:trace>
  <inkml:trace contextRef="#ctx0" brushRef="#br1">17249.000 12042.000 1985,'-39.000'0.000'-96</inkml:trace>
  <inkml:trace contextRef="#ctx0" brushRef="#br1">16674.000 12081.000 3555,'0.000'0.000'1313,"0.000"0.000"-352,0.000 0.000-737,0.000 0.000-544,0.000 0.000-1794</inkml:trace>
  <inkml:trace contextRef="#ctx0" brushRef="#br1">16496.000 11088.000 7110,'0.000'0.000'865,"0.000"0.000"-641,0.000 0.000 321,0.000 0.000 95,20.000 0.000-447,-2.000 0.000-129,23.000 0.000-32,-21.000-19.000-64,19.000 19.000-449,-19.000 0.000-1345,0.000 0.000-3202</inkml:trace>
  <inkml:trace contextRef="#ctx0" brushRef="#br1">22232.000 11505.000 32,'0.000'0.000'0</inkml:trace>
  <inkml:trace contextRef="#ctx0" brushRef="#br1">22232.000 11505.000 352,'0.000'0.000'416,"0.000"0.000"417,0.000 0.000-128,-19.000 0.000-673,19.000 0.000-321,0.000 0.000-1440</inkml:trace>
  <inkml:trace contextRef="#ctx0" brushRef="#br1">21975.000 11724.000 1761,'-80.000'59.000'961,"60.000"-19.000"-1249,-20.000-20.000-1602</inkml:trace>
  <inkml:trace contextRef="#ctx0" brushRef="#br1">22232.000 12697.000 2081,'20.000'-20.000'801,"-20.000"0.000"64,0.000 1.000 705,0.000-1.000 479,20.000 20.000-63,-20.000 0.000-512,0.000 0.000-866,0.000 0.000 225,0.000 20.000-288,0.000-1.000-257,0.000 21.000-128,0.000 0.000-128,0.000-1.000 0,0.000 22.000 0,0.000-22.000 0,0.000 21.000 32,0.000-20.000-32,0.000-1.000 0,0.000-19.000-64,0.000 20.000-160,0.000-20.000-160,0.000 0.000-65,20.000-20.000-31,-20.000 19.000 32,0.000-19.000 159,0.000 0.000 161,0.000-19.000 32,0.000-1.000 64,0.000 0.000-128,0.000-20.000-32,-20.000 0.000-289,20.000 1.000-63,0.000-1.000 128,0.000-20.000-33,0.000 21.000 161,0.000-2.000 288,0.000 2.000 32,-20.000 19.000 128,20.000 0.000-128,0.000 20.000-96,0.000 0.000 321,0.000 20.000 287,0.000 0.000-160,0.000 19.000 129,0.000 2.000 32,0.000-2.000-97,0.000 0.000-96,20.000 2.000-288,-20.000-1.000-96,0.000-1.000 0,20.000 1.000-192,-20.000 0.000-448,0.000-20.000-193,0.000-1.000-288,0.000 1.000-96,0.000 0.000-2563</inkml:trace>
  <inkml:trace contextRef="#ctx0" brushRef="#br1">22232.000 12618.000 3395,'-19.000'39.000'576,"19.000"-19.000"-544,0.000 0.000 257,19.000-20.000 768,1.000 20.000 768,0.000-20.000-511,0.000 0.000-482,0.000 0.000-95,-1.000 0.000 192,-19.000 0.000 352,20.000-20.000-64,0.000 20.000-896,-20.000-20.000-482,0.000 20.000-351,0.000-20.000 128,-20.000 1.000-97,-19.000 19.000-31,19.000 0.000 287,-20.000-20.000-63,1.000 20.000 192,-1.000 0.000 128,20.000 20.000 96,-19.000-1.000 96,19.000 1.000-95,0.000 20.000-129,0.000-20.000-129,40.000 19.000 65,0.000 2.000 64,0.000-21.000 32,39.000-20.000 193,-19.000 19.000 159,19.000-19.000-128,-19.000-19.000 97,-1.000-1.000-33,2.000-1.000-64,-41.000 1.000-160,20.000-19.000 0,-40.000 19.000-256,-1.000-20.000-352,1.000 20.000-193,-19.000 1.000 481,-1.000-1.000 32,0.000 0.000-97,1.000 20.000 129,-1.000 0.000 288,1.000 20.000 353,-1.000-20.000-33,20.000 20.000-160,-1.000-1.000-224,21.000 1.000 1,0.000 0.000-65,41.000 0.000 0,-21.000 0.000 224,39.000-20.000 288,-19.000 0.000-95,19.000 0.000-1,-19.000-20.000-224,-1.000 0.000-96,-19.000 0.000 0,0.000 0.000-224,-20.000-19.000-288,0.000 19.000-193,-20.000 0.000 97,0.000 0.000 224,-19.000 1.000 223,-1.000 19.000 65,1.000 0.000 257,-1.000 19.000 223,0.000-19.000 97,21.000 40.000-1,-1.000-20.000-319,0.000 0.000-193,20.000-1.000 32,20.000 21.000 0,0.000-40.000-32,-1.000 20.000 32,21.000 0.000 96,0.000-20.000-64,-21.000 0.000-32,1.000 0.000 0,0.000 0.000-96,0.000-20.000-32,-20.000 0.000-96,0.000 20.000-448,-20.000-20.000-353,0.000 0.000-128,-19.000 20.000 320,19.000-19.000 321,0.000 19.000-353,0.000 0.000-1121,0.000 19.000-2946</inkml:trace>
  <inkml:trace contextRef="#ctx0" brushRef="#br1">22292.000 12677.000 8263,'20.000'0.000'641,"-20.000"-20.000"-481,0.000 20.000 1057,0.000 0.000-64,0.000 0.000-960,0.000 0.000-418,0.000 0.000 65,0.000-19.000 128,0.000 19.000 64,0.000 0.000 0,0.000 19.000 96,-20.000-19.000 129,20.000 0.000 31,0.000 0.000 0,-20.000 0.000 32,20.000-19.000 257,-20.000 19.000-129,0.000 0.000-191,20.000 0.000-161,-39.000 0.000-96,19.000 0.000 32,0.000-20.000-32,-19.000 20.000 96,19.000 0.000-96,-20.000 0.000 64,1.000 0.000 64,-1.000 0.000 64,-1.000 0.000 0,2.000 0.000-64,-1.000 0.000-63,0.000 0.000-33,-19.000 0.000 32,19.000 0.000-64,-19.000 0.000-32,0.000 0.000 64,-22.000-20.000-32,22.000 20.000-32,-40.000 0.000 32,20.000 20.000 32,-20.000-20.000-32,0.000 0.000-32,-1.000 0.000 64,1.000 0.000-64,0.000 0.000 0,0.000 0.000 64,-1.000 0.000-32,1.000 0.000 64,0.000 0.000 64,-20.000 0.000 0,19.000 0.000 160,1.000 0.000-64,-20.000 0.000-31,20.000-20.000-161,-21.000 20.000-32,21.000 0.000 32,0.000 0.000-32,0.000-20.000-32,-21.000 20.000 64,21.000 0.000 32,0.000 0.000-64,-1.000 0.000 0,1.000 0.000 160,0.000 0.000 96,20.000 0.000-96,-20.000 0.000-32,18.000 0.000-96,2.000 0.000 64,0.000 0.000-96,0.000 0.000 0,18.000 20.000 0,-18.000-20.000 0,0.000 0.000 0,20.000 0.000 0,-1.000-20.000-96,1.000 20.000 64,19.000 0.000 32,1.000 0.000 0,19.000-20.000 0,0.000 20.000 32,0.000 0.000-64,20.000 0.000-32,0.000 0.000-352,0.000 0.000 128,0.000 0.000-129,0.000 0.000-384,0.000 0.000-352,20.000 0.000-512,-20.000 0.000-225,20.000 0.000-736,-20.000 0.000-3877</inkml:trace>
  <inkml:trace contextRef="#ctx0" brushRef="#br1">18162.000 12360.000 9416,'41.000'0.000'289,"-41.000"0.000"-321,0.000 19.000 416,-21.000-19.000 289,1.000 20.000-385,-19.000 0.000-224,-1.000-1.000 96,-19.000 2.000 353,19.000-21.000 383,-19.000 20.000 129,19.000 0.000-320,-19.000-20.000-385,-2.000 19.000-159,2.000 2.000 31,19.000-2.000 96,1.000 1.000 64,19.000 0.000 161,20.000 0.000 352,0.000 0.000-321,39.000 19.000-352,1.000 1.000-31,19.000-20.000-129,22.000 19.000-64,-22.000-19.000-353,20.000 1.000-255,1.000-1.000-610,-21.000-1.000-1440,-18.000 1.000-2531</inkml:trace>
  <inkml:trace contextRef="#ctx0" brushRef="#br1">22133.000 11406.000 4003,'0.000'0.000'-256,"0.000"0.000"256,-19.000 0.000 929,19.000 0.000 352,0.000 0.000-352,0.000 0.000-256,0.000-20.000 159,0.000 20.000 450,0.000 0.000-1,0.000 0.000-256,0.000-20.000-288,0.000 20.000-353,0.000 0.000-96,-20.000 0.000-64,20.000 0.000-128,0.000 0.000 65,-20.000-20.000-1,20.000 20.000 0,-20.000 0.000 0,-1.000 0.000-64,3.000-20.000 128,-2.000 20.000-95,0.000 0.000-33,-1.000 0.000-96,-17.000-20.000 0,-3.000 20.000 0,1.000 0.000-64,20.000-19.000-1,-39.000 19.000 33,19.000 0.000 32,1.000-20.000 0,-22.000 20.000 32,2.000 0.000-64,1.000 0.000 64,-3.000-20.000-32,2.000 20.000 0,-1.000 0.000-32,1.000-20.000 64,-20.000 20.000-32,18.000-20.000-64,-18.000 20.000 32,-20.000-19.000-160,20.000 19.000 0,-20.000-20.000 32,20.000 0.000 128,-21.000 0.000 0,1.000 0.000-288,0.000 20.000 63,-20.000-20.000 65,19.000 1.000 128,-19.000-2.000 64,20.000 1.000 32,-21.000 1.000 32,21.000-2.000 128,-20.000 2.000 129,20.000-1.000-1,-1.000 0.000 0,1.000 0.000-128,20.000 0.000-128,-20.000 0.000-64,0.000 0.000 0,20.000 1.000-64,-2.000-1.000 32,-18.000 0.000 32,40.000-20.000 32,-20.000 20.000 32,18.000 1.000 161,2.000-1.000 159,-1.000-1.000-32,21.000 2.000-63,-1.000 19.000-161,1.000-20.000-128,19.000 0.000-64,20.000 1.000-64,-20.000 19.000 31,20.000 0.000-31,0.000-21.000-128,0.000 21.000 64,0.000 0.000-64,0.000 21.000 96,-20.000-21.000 128,20.000 0.000 64,-21.000 19.000 0,3.000-19.000 64,-22.000 20.000 0,19.000-20.000 160,-17.000 20.000-64,-3.000-1.000-160,1.000-19.000-32,1.000 0.000 192,-1.000 21.000-96,1.000-21.000-63,-1.000 0.000 191,20.000 0.000-96,-19.000 0.000-96,19.000 0.000 0,0.000-21.000 96,0.000 21.000-96,-1.000-19.000-32,1.000 19.000-32,2.000-20.000 32,-3.000 20.000-96,1.000 0.000-96,0.000-20.000 0,20.000 20.000 63,-20.000 0.000-319,20.000 0.000-161,-19.000 0.000-191,19.000 0.000-738,0.000 0.000-1601,0.000 0.000-4292</inkml:trace>
  <inkml:trace contextRef="#ctx0" brushRef="#br1">18103.000 10452.000 5957,'-20.000'0.000'64,"0.000"0.000"-64,1.000 0.000 545,-1.000 0.000 704,0.000 0.000-256,-20.000 0.000-96,21.000 20.000-417,-21.000-20.000-95,0.000 20.000-65,1.000-20.000 320,-1.000 0.000 65,19.000 19.000-128,-17.000-19.000-97,17.000 21.000 1,-19.000-21.000-33,20.000 0.000 32,1.000 19.000 65,19.000-19.000-193,-20.000 20.000-63,20.000 1.000 127,20.000 18.000-128,-1.000-19.000-128,1.000 20.000-32,20.000-1.000-192,-1.000-19.000-64,2.000 20.000 0,-1.000-20.000-32,-20.000 0.000-320,-1.000 19.000-225,1.000-39.000-416,0.000 20.000-1538,-20.000-20.000-2754</inkml:trace>
  <inkml:trace contextRef="#ctx0" brushRef="#br1">17468.000 10432.000 13004,'-20.000'20.000'128,"1.000"20.000"-160,-1.000-21.000 32,0.000 21.000 288,-1.000 1.000 193,21.000-2.000-225,-20.000 0.000-256,40.000-18.000 0,-20.000-1.000 64,41.000-1.000-96,-21.000 1.000-96,19.000-20.000 160,1.000 0.000 0,-1.000-20.000 160,1.000-19.000 192,-20.000 18.000 129,0.000-18.000-97,-1.000 0.000-127,-19.000-2.000-65,-19.000 1.000 64,-1.000 1.000 0,0.000 19.000-96,0.000 20.000-127,-19.000-20.000-65,19.000 40.000-32,-20.000 0.000 32,20.000 19.000-33,1.000 1.000 33,-1.000 1.000-96,20.000-2.000 64,20.000 0.000-160,-1.000 2.000-256,21.000-22.000 224,19.000 1.000 95,-19.000-20.000 161,19.000 0.000 97,-39.000-20.000 223,20.000 1.000-96,-19.000-1.000-128,-21.000-1.000-32,0.000 2.000-64,0.000-21.000 0,-21.000 21.000 32,1.000-22.000-64,0.000 22.000-64,-19.000-2.000-96,-1.000 2.000 0,20.000 19.000 32,0.000 0.000 32,1.000 19.000 0,-1.000 2.000 64,20.000-2.000 32,0.000 1.000-32,0.000 1.000 0,39.000-2.000 64,-19.000-19.000-32,40.000 20.000 64,-21.000-20.000 64,1.000 0.000 64,-19.000 0.000 64,-3.000-20.000-128,2.000 1.000-31,-20.000 19.000-1,-20.000-21.000-96,2.000 1.000-96,-3.000 1.000-129,-19.000 19.000 161,1.000-21.000-128,-1.000 21.000-32,20.000-19.000 0,-19.000 19.000 96,19.000 19.000 31,0.000-19.000 65,0.000 0.000-32,20.000 21.000 64,0.000-2.000 32,0.000-19.000 0,20.000 20.000 33,20.000-20.000-98,-21.000 21.000 66,21.000-21.000-1,-20.000 0.000 128,0.000 0.000 160,-1.000-21.000-96,1.000 21.000-128,-20.000 0.000 96,0.000 0.000 161,-20.000 0.000 31,20.000 21.000-288,-19.000-2.000-160,-1.000 21.000-32,20.000 0.000-641,0.000-1.000-1537,0.000 1.000-3651</inkml:trace>
  <inkml:trace contextRef="#ctx0" brushRef="#br1">17547.000 10592.000 960,'0.000'0.000'801,"0.000"0.000"-288,0.000 0.000 768,0.000 0.000 352,0.000 0.000-255,0.000 0.000-417,0.000 0.000-257,0.000 0.000-191,0.000 0.000-289,0.000 0.000-32,0.000 0.000 64,0.000 0.000 1,0.000 0.000 95,0.000 0.000-128,0.000 0.000-32,20.000 0.000-63,-20.000 0.000 127,0.000 0.000 64,0.000-21.000-160,0.000 21.000-32,0.000 0.000-32,20.000 0.000 33,-20.000 0.000-33,0.000 0.000 64,20.000 0.000 64,-20.000 0.000-64,20.000 0.000 64,-20.000 0.000-31,19.000-20.000-97,1.000 20.000 32,-20.000 0.000-96,20.000 0.000-32,-20.000 0.000 0,20.000 0.000 32,-20.000 0.000-32,21.000 0.000 0,-3.000-19.000 32,-18.000 19.000-64,20.000 0.000 96,1.000 0.000-32,-21.000-21.000 0,20.000 21.000 0,-20.000 0.000 0,0.000 0.000 32,0.000 0.000-32,0.000 0.000-32,0.000-19.000 0,0.000 19.000 32,0.000 0.000-32,0.000 0.000 64,0.000 0.000-64,0.000 0.000 0,0.000 0.000-64,0.000 0.000 32,0.000 0.000-96,0.000 0.000-224,0.000 0.000-353,0.000 0.000-128,0.000 0.000-192,0.000 0.000-64,0.000 0.000-544,0.000 0.000-417,-20.000 19.000-2947</inkml:trace>
  <inkml:trace contextRef="#ctx0" brushRef="#br1">17646.000 10571.000 8039,'0.000'21.000'897,"0.000"-21.000"-481,0.000 0.000 33,0.000 0.000 287,0.000 0.000-95,20.000-21.000-192,-20.000 21.000-161,20.000 0.000-64,-20.000 0.000 256,20.000 0.000 1,-20.000 0.000-1,21.000 0.000-95,-21.000 0.000 63,18.000 0.000 65,2.000 0.000-1,1.000 0.000-95,-1.000-20.000-65,20.000 20.000-64,-1.000 0.000-32,1.000-19.000 33,19.000 19.000-65,1.000-21.000-32,19.000 2.000-128,1.000 19.000 128,19.000-20.000-64,-20.000 0.000-96,40.000 0.000-64,-20.000 20.000 128,21.000-20.000-128,19.000 1.000 32,-21.000-2.000 32,22.000 2.000 1,-1.000-1.000-66,-21.000 0.000 33,22.000 0.000-64,-1.000 0.000 32,-20.000 0.000-192,40.000 20.000-32,-20.000-19.000-160,-1.000-1.000-225,22.000 20.000 96,-2.000-21.000 129,2.000 2.000 32,-2.000 19.000 191,20.000-20.000 226,-38.000 0.000 31,-1.000 20.000-64,-21.000-19.000 0,1.000 19.000 0,-19.000-21.000-32,19.000 1.000-257,0.000 20.000 33,1.000-19.000 0,-21.000-1.000-129,20.000 0.000 257,-1.000 0.000 128,-19.000 20.000 128,21.000-20.000 161,-21.000 0.000 223,0.000 20.000-95,0.000-20.000-193,-18.000 20.000 32,18.000-19.000-96,-20.000 19.000-64,0.000-21.000-64,-20.000 21.000 32,-18.000-19.000 193,-1.000 19.000 95,-22.000 0.000-192,3.000 0.000-96,-21.000-20.000 0,20.000 20.000-448,-20.000 0.000-289,-20.000-20.000 33,20.000 20.000-962,-21.000 0.000-2177,21.000-20.000-5350</inkml:trace>
  <inkml:trace contextRef="#ctx0" brushRef="#br1">22888.000 9677.000 6470,'20.000'-20.000'7719,"0.000"20.000"-10217,19.000 0.000 2241,21.000 0.000 994,-1.000 0.000 64,0.000 0.000-673,22.000 20.000-96,-22.000-20.000 544,-19.000 20.000 546,-1.000-20.000-418,-19.000 20.000-448,0.000-20.000-224,0.000 20.000-32,-1.000 0.000 97,-19.000-1.000-97,-19.000 21.000 32,-1.000-20.000-32,-20.000 20.000-32,-19.000 19.000-32,-2.000-19.000 31,43.000 20.000-63,-3.000-40.000-416,21.000-1.000-33,0.000 1.000-832,0.000 1.000-2787</inkml:trace>
  <inkml:trace contextRef="#ctx0" brushRef="#br1">23424.000 9796.000 15855,'0.000'0.000'-193,"-20.000"0.000"386,20.000 20.000 63,-20.000-20.000-288,0.000 20.000 0,-1.000 0.000-32,3.000 0.000 128,18.000 20.000-256,0.000-21.000-97,18.000 1.000 97,3.000 0.000 192,-1.000 0.000 32,20.000-20.000 32,-1.000 0.000 128,1.000 0.000 257,-20.000-20.000-33,19.000 0.000-224,-19.000 0.000-160,-20.000-20.000-96,0.000 21.000-352,0.000-21.000 192,-20.000 20.000 224,-39.000 0.000-96,19.000 0.000 64,-19.000 20.000 96,-2.000 0.000 96,3.000 20.000 64,37.000 0.000-128,21.000 0.000 32,21.000 0.000 64,-1.000 0.000 33,0.000-20.000 95,19.000 19.000-128,-19.000-19.000-128,20.000 0.000 32,-1.000 0.000 64,1.000 0.000 33,0.000 0.000-65,-21.000-19.000 96,-19.000 19.000-192,0.000-20.000-160,-19.000 0.000 128,-1.000 20.000 0,-20.000-20.000 0,-19.000 20.000 0,-1.000 0.000-32,21.000 0.000 64,19.000 20.000-96,20.000 0.000 64,0.000 19.000 32,20.000-39.000-96,19.000 21.000 0,-19.000-2.000-129,20.000-19.000-63,-1.000 20.000-160,-19.000-20.000-929,20.000 0.000-2947,-20.000 20.000-7334</inkml:trace>
  <inkml:trace contextRef="#ctx0" brushRef="#br1">23305.000 9776.000 10794,'20.000'0.000'0,"-2.000"0.000"-737,3.000 20.000 609,-21.000-20.000 416,20.000 0.000 929,0.000 0.000-512,0.000 0.000-353,-20.000 20.000 353,0.000-20.000 448,19.000 0.000-320,-19.000 0.000-353,0.000 20.000-95,0.000-20.000-1,0.000 0.000-32,0.000 0.000 97,0.000 0.000-97,-19.000 0.000-320,19.000 0.000 32,-20.000 0.000-64,-20.000-20.000 0,1.000 20.000-64,-22.000-20.000 32,-18.000 0.000-32,0.000-19.000 0,0.000 19.000-96,-20.000 0.000 32,-20.000 0.000-32,-1.000 0.000 31,21.000-20.000-95,-41.000 21.000 32,2.000-1.000-96,-41.000-20.000 96,0.000 19.000 192,-19.000-18.000 64,-21.000 19.000-32,21.000-20.000-64,-21.000 1.000 64,-18.000 19.000-64,-2.000-20.000 32,1.000 0.000-128,0.000 1.000-33,0.000 19.000-31,-1.000-20.000 128,22.000 0.000 64,-22.000 0.000 0,20.000 1.000 32,21.000-1.000 0,-21.000 0.000 96,41.000 21.000-96,0.000-21.000 225,-2.000 0.000 31,22.000 20.000-160,18.000 0.000-32,2.000 0.000-96,19.000 1.000 0,20.000-1.000 0,0.000 0.000 0,-1.000 0.000 64,21.000 0.000-32,19.000 20.000 0,1.000-20.000 128,-2.000 20.000-64,43.000-19.000-96,-2.000 19.000 0,0.000 0.000 0,20.000 0.000-96,0.000 0.000-288,20.000 0.000 224,-20.000 0.000 128,0.000 0.000-96,0.000 0.000 32,0.000 0.000 96,-20.000 0.000 0,-1.000 0.000 64,1.000 19.000-64,-19.000-19.000-128,19.000 0.000-961,-20.000 20.000-1314,20.000-20.000-608,1.000 0.000-3587</inkml:trace>
  <inkml:trace contextRef="#ctx0" brushRef="#br1">17190.000 8524.000 10505,'20.000'-19.000'417,"-20.000"19.000"-802,0.000 0.000 193,-40.000 19.000 641,20.000-19.000 31,-39.000 20.000-320,0.000 0.000-128,-22.000 0.000 32,23.000 19.000 129,-22.000-39.000 223,40.000 21.000-192,-19.000-2.000-160,39.000 2.000-32,0.000-21.000 32,0.000 19.000 0,20.000 1.000 385,20.000 0.000 480,0.000 0.000-129,39.000 20.000-479,-19.000-1.000-161,19.000-19.000-160,2.000 20.000-64,-2.000-20.000-833,1.000 20.000-1249,-21.000-21.000-1634</inkml:trace>
  <inkml:trace contextRef="#ctx0" brushRef="#br1">16516.000 8584.000 11370,'18.000'0.000'833,"-18.000"20.000"-1185,-18.000-20.000 95,-2.000 40.000 674,-1.000-21.000 95,1.000 21.000-384,0.000-20.000-128,2.000 20.000-96,-3.000 0.000-256,42.000-1.000-289,-3.000-19.000 33,2.000 0.000-33,21.000-20.000 609,-3.000 0.000 288,23.000-20.000 353,-22.000 0.000 448,21.000 0.000-160,-40.000-19.000-96,19.000 19.000-321,-39.000-20.000-224,20.000 20.000-95,-40.000-20.000-1,0.000 21.000 32,1.000-2.000-160,-41.000 21.000-32,21.000-19.000-64,-21.000 38.000-32,21.000-19.000-64,-2.000 21.000 31,21.000-2.000-351,0.000 2.000-225,40.000-2.000-320,21.000 1.000 129,18.000 0.000 799,20.000-20.000 97,-19.000-20.000 257,19.000 20.000 415,-20.000-20.000 225,-19.000 1.000 192,-19.000-2.000-288,-1.000 2.000 0,-20.000-2.000 128,-20.000 21.000-321,-1.000-19.000-320,-19.000 19.000-320,-19.000 19.000-96,19.000 2.000 128,-19.000 19.000-96,39.000-21.000-192,0.000 1.000-161,20.000 20.000 33,0.000-20.000-96,40.000 0.000-930,0.000 19.000-2946</inkml:trace>
  <inkml:trace contextRef="#ctx0" brushRef="#br1">20247.000 12121.000 3779,'0.000'-20.000'929,"-20.000"20.000"416,20.000-20.000 65,-20.000 1.000 95,20.000 19.000-32,-20.000-20.000 33,1.000 20.000-641,-1.000 0.000-385,0.000 0.000-320,0.000 20.000-160,0.000-1.000 0,-19.000 1.000-64,19.000 20.000 64,0.000-20.000-64,20.000 19.000 32,0.000 1.000 0,0.000-20.000-32,40.000 20.000 64,-20.000-40.000 96,19.000 19.000 192,21.000-19.000-63,-21.000-19.000 31,1.000-1.000 128,1.000 0.000 33,-23.000 0.000-225,3.000-20.000-32,-1.000 21.000-128,0.000-21.000-64,-20.000 0.000 32,0.000 20.000-224,-20.000-19.000-225,0.000 19.000 33,-19.000 20.000 96,-2.000 0.000 191,1.000 0.000 1,1.000 20.000 64,-1.000 0.000 32,0.000 19.000-32,1.000 1.000 32,39.000 0.000-32,0.000-21.000-32,20.000 1.000-96,-1.000 0.000 32,21.000 0.000 224,0.000-20.000-32,-1.000 0.000 224,1.000-20.000 64,1.000 0.000-63,-2.000 0.000-65,-19.000 1.000-64,-20.000-1.000-96,0.000 0.000-32,0.000-20.000-64,-20.000 20.000-321,-1.000 20.000 97,-17.000 0.000 96,-3.000 0.000 128,1.000 0.000 160,1.000 20.000 0,19.000 0.000-32,0.000 0.000 64,20.000 0.000-96,0.000 0.000 128,20.000-20.000 33,20.000 19.000-33,-21.000-19.000 0,21.000 0.000 0,1.000 0.000 128,-21.000-19.000 193,-2.000 19.000-193,3.000-20.000-224,-21.000 20.000-320,0.000-20.000-929,0.000 20.000-1282,-21.000-20.000-2337</inkml:trace>
  <inkml:trace contextRef="#ctx0" brushRef="#br1">2143.000 11883.000 6918,'20.000'19.000'128,"-20.000"-19.000"-256,20.000 0.000 128,-20.000 0.000 224,18.000 0.000 641,3.000 0.000-192,-1.000 0.000-289,20.000-19.000-128,-21.000 19.000 161,21.000 0.000 127,0.000 0.000-223,-1.000-20.000-97,1.000 20.000-96,19.000 0.000-128,-18.000 0.000 0,-3.000 0.000 0,3.000 0.000 0,18.000 0.000 0,-19.000 20.000 32,19.000-20.000 128,1.000 0.000-160,-1.000 0.000 32,22.000 0.000 64,-2.000 0.000 160,0.000 0.000-192,0.000 0.000 129,20.000 0.000 63,-20.000 0.000-160,21.000 19.000 192,-1.000-19.000-96,0.000 0.000-95,2.000 0.000-1,-22.000 0.000 0,20.000 0.000-64,0.000 0.000 0,21.000 0.000 64,-21.000 0.000-64,0.000 0.000 64,19.000 0.000-32,1.000 0.000 0,-20.000 0.000 64,21.000 0.000-96,-1.000 21.000 0,1.000-21.000-32,-1.000 0.000 0,19.000 0.000 64,-19.000 0.000-32,21.000 0.000-32,-2.000 0.000 0,-19.000 0.000 64,21.000 0.000 1,18.000 0.000 95,-19.000-21.000 32,1.000 21.000-32,-2.000 0.000-32,1.000 0.000-128,-1.000 0.000 0,2.000 0.000 0,20.000 0.000 0,-2.000 0.000 0,0.000 0.000 32,2.000 0.000-64,-2.000-19.000 64,1.000 19.000 0,20.000 0.000 0,-1.000 0.000 32,0.000-20.000 257,22.000 0.000-1,-21.000 20.000-64,19.000-20.000-32,0.000 20.000 33,1.000-20.000-65,-1.000 20.000-96,-19.000 0.000 32,-1.000 0.000 32,2.000 0.000-32,18.000 0.000 32,-40.000 0.000-31,21.000 20.000-65,-40.000 0.000 32,19.000-20.000 128,-18.000 20.000-64,-41.000 0.000-64,0.000-20.000-96,-38.000 19.000-64,-22.000-19.000-256,-19.000 0.000-865,-20.000 21.000-1570,-20.000-21.000-3747</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25:5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ffff"/>
    </inkml:brush>
    <inkml:brush xml:id="br5">
      <inkml:brushProperty name="width" value="0.05292" units="cm"/>
      <inkml:brushProperty name="height" value="0.05292" units="cm"/>
      <inkml:brushProperty name="color" value="#a0a0a0"/>
    </inkml:brush>
  </inkml:definitions>
  <inkml:trace contextRef="#ctx0" brushRef="#br0">11770.000 2901.000 4996,'0.000'20.000'128,"0.000"-20.000"-64,0.000 0.000 193,0.000-20.000 928,0.000 20.000 64,20.000 0.000-352,-20.000 0.000-257,0.000 0.000 193,0.000 0.000 64,0.000 0.000-96,20.000 0.000-321,-20.000 0.000-63,0.000 0.000 95,0.000 0.000 1,21.000 0.000 31,-21.000 0.000 33,18.000 0.000-97,-18.000 0.000-31,20.000 0.000-161,1.000 0.000-96,-1.000 0.000-96,0.000 0.000-32,19.000 0.000-32,-19.000 0.000-32,20.000 0.000 0,-1.000 0.000 32,1.000 0.000-32,19.000 0.000 0,2.000 0.000-32,-23.000-20.000 32,23.000 20.000-32,-2.000 0.000-128,1.000 0.000 128,-1.000 0.000-96,0.000 0.000 0,22.000 0.000 0,-23.000 0.000 64,22.000 0.000 64,-20.000 0.000-32,-1.000 0.000 0,20.000 0.000-65,-19.000 0.000-159,-1.000 0.000-160,2.000 0.000 95,-22.000 20.000 33,21.000-20.000-128,-1.000 0.000 31,20.000 20.000-95,-18.000-20.000 96,-3.000 0.000 223,1.000 0.000 161,22.000 0.000 0,-22.000-20.000-32,1.000 20.000 0,-1.000 0.000-32,20.000 0.000 64,-18.000 0.000 0,-2.000 20.000 0,20.000-20.000 0,0.000 0.000 32,1.000 0.000 64,0.000 0.000 65,-1.000 0.000 31,0.000 0.000 0,1.000-20.000-128,-21.000 20.000-64,20.000-20.000-64,-18.000 20.000-32,-2.000 0.000-96,0.000-20.000 0,21.000 20.000-33,-21.000-20.000 1,20.000 20.000 64,0.000 0.000 96,2.000 0.000 64,-22.000 0.000 0,20.000-21.000 96,-19.000 21.000-64,19.000 0.000 96,-20.000 0.000-160,2.000 0.000 0,-2.000 0.000-32,1.000-19.000 32,-1.000 19.000 32,0.000 0.000 0,22.000 0.000 0,-2.000 0.000 32,0.000 0.000 0,0.000 0.000 32,20.000 0.000-32,-39.000 0.000 224,19.000 0.000 129,21.000-19.000-129,-21.000 19.000-128,0.000 0.000-64,1.000 0.000 0,0.000 0.000-64,-1.000-20.000 32,0.000 20.000 32,1.000 0.000 161,-1.000-20.000 95,-20.000 20.000 32,20.000 0.000 193,-18.000 0.000 63,18.000 0.000-223,-20.000 0.000-33,1.000 0.000-256,-1.000 0.000-32,2.000-21.000-64,-2.000 21.000 0,1.000 0.000 0,19.000 0.000 0,0.000 0.000 0,20.000 0.000-64,1.000-19.000 0,-1.000 19.000-64,-20.000-20.000 128,20.000 20.000 32,0.000 0.000-32,-18.000 0.000 64,-2.000 0.000 0,0.000 20.000-64,0.000-20.000 0,0.000 0.000 0,2.000 0.000 32,-22.000 0.000-64,20.000-20.000 32,-19.000 20.000 0,19.000-20.000 0,-20.000 20.000 0,2.000 0.000 32,-2.000 0.000 32,1.000 0.000 0,-21.000 0.000-96,1.000 0.000 0,-1.000 0.000-192,1.000 0.000-961,-20.000 20.000-993,-20.000-20.000-1986</inkml:trace>
  <inkml:trace contextRef="#ctx0" brushRef="#br0">14372.000 9796.000 5349,'0.000'0.000'960,"0.000"0.000"-735,0.000 0.000 191,0.000 0.000 673,0.000 0.000 32,0.000 0.000-224,0.000 0.000 0,18.000 0.000-64,-18.000 0.000 160,0.000 0.000-129,0.000 0.000-223,0.000 0.000-353,0.000 0.000-96,0.000 0.000-127,20.000 0.000-1,-20.000 20.000 0,0.000-20.000-32,0.000 0.000 64,21.000 0.000 0,-21.000 0.000 64,0.000 0.000 32,0.000 0.000-32,0.000 20.000-64,0.000-20.000-31,20.000 0.000-1,-20.000 0.000-32,0.000 20.000 64,20.000-20.000-160,-20.000 0.000 160,20.000 0.000-96,-20.000 20.000 32,19.000-20.000 32,1.000 0.000 32,-20.000 19.000-64,20.000-19.000-32,0.000 21.000 32,0.000-21.000-32,-20.000 19.000 0,19.000-19.000-32,1.000 20.000 96,-20.000-20.000-64,20.000 20.000 0,0.000 0.000 32,-20.000-20.000-32,20.000 20.000 0,-1.000 0.000 32,-19.000-20.000-64,20.000 20.000 32,0.000-1.000 0,1.000-19.000 0,-21.000 20.000 0,20.000 1.000 0,-2.000-21.000 32,2.000 19.000 320,1.000 1.000-127,-1.000 0.000-193,0.000-1.000 64,19.000-19.000-32,-19.000 21.000 0,20.000-1.000-64,-1.000-1.000 0,1.000-19.000 0,-1.000 20.000 64,1.000 0.000-96,1.000-20.000 64,-3.000 20.000-64,3.000 0.000 64,-21.000 0.000 0,19.000-1.000-32,1.000-19.000 96,-20.000 21.000-32,19.000-2.000-64,-19.000 1.000 32,20.000 0.000 32,-1.000 0.000-64,1.000 0.000 32,-20.000-1.000 0,19.000 2.000-32,2.000-2.000 32,-1.000-19.000-64,-1.000 20.000 64,1.000 1.000-32,19.000-21.000 0,-19.000 19.000 0,-1.000-19.000 0,1.000 20.000 128,1.000 0.000-128,-3.000-20.000 0,23.000 19.000 0,-23.000-19.000 0,3.000 21.000 64,-1.000-1.000-96,-1.000-20.000 64,1.000 19.000 0,-1.000-19.000-32,21.000 20.000 0,-21.000-20.000 0,1.000 0.000-64,19.000 20.000 96,-18.000-20.000 0,-1.000 0.000 1,19.000 20.000-1,-19.000-20.000-129,-1.000 20.000 194,1.000-20.000-65,19.000 0.000-32,-18.000 0.000 0,-1.000 20.000-32,19.000-20.000 64,0.000 0.000-32,-19.000 0.000 96,19.000 0.000-256,1.000-20.000 224,-21.000 20.000-96,22.000 0.000-33,-23.000 0.000 162,23.000 0.000-97,-22.000 0.000 64,1.000 20.000-96,19.000-20.000 96,-19.000 0.000-64,0.000 0.000 96,19.000-20.000-128,-18.000 20.000-32,18.000 0.000 64,-19.000 0.000-32,19.000 0.000 64,1.000-20.000 0,-21.000 20.000-32,21.000 0.000 0,-1.000-20.000-32,-18.000 20.000 64,18.000 0.000-32,-19.000 0.000 32,19.000-20.000 0,-19.000 20.000-96,-1.000 0.000 128,21.000-20.000-64,-21.000 20.000 32,22.000-19.000-96,-23.000 19.000 128,3.000-20.000 0,-1.000 20.000-96,19.000-21.000 32,-19.000 2.000 32,19.000 19.000-32,-19.000-20.000 0,19.000 0.000 96,-18.000 1.000-160,17.000-2.000 64,-17.000 21.000-32,18.000-20.000 64,-19.000 1.000 0,-1.000-2.000-96,1.000 2.000 96,-1.000 19.000 64,1.000-20.000-160,0.000 0.000 64,-1.000 0.000-96,2.000-19.000 192,17.000 18.000-160,-17.000 2.000 128,-21.000-1.000-192,19.000 0.000 160,1.000 0.000 32,0.000 0.000-128,-21.000 0.000 160,21.000 1.000-128,-20.000-1.000 96,19.000-1.000-64,1.000-18.000 0,1.000 19.000-64,-3.000-20.000 96,3.000 20.000-64,-2.000-19.000 0,21.000 19.000 0,-40.000-20.000 64,19.000 20.000-32,1.000-19.000 0,-1.000-1.000-32,1.000 20.000 32,1.000-20.000 128,-3.000 20.000-224,-17.000-19.000 128,19.000-1.000-64,-1.000 0.000 32,21.000 1.000 0,-21.000-1.000 0,1.000 0.000-32,19.000-1.000 32,-19.000 2.000 0,1.000 0.000 0,-3.000-2.000 32,3.000 2.000-32,18.000-1.000 96,-19.000 0.000 0,19.000 1.000-64,-19.000-1.000 32,19.000 0.000 96,2.000-20.000-224,-23.000 21.000 128,23.000-1.000 32,-22.000-19.000-96,21.000 19.000-32,-21.000 0.000 96,1.000-20.000-32,19.000 21.000 0,-19.000-1.000-32,1.000-19.000 0,17.000 19.000 97,-17.000-20.000-65,-2.000 20.000 0,21.000 1.000 0,-21.000-21.000 32,1.000 20.000 32,-1.000-20.000 32,21.000 21.000-128,-19.000-21.000 96,18.000 21.000-32,-19.000-21.000 64,-1.000 20.000-32,1.000-20.000-32,19.000 21.000-64,-19.000-21.000 0,-1.000 0.000 32,1.000 21.000 0,0.000-21.000-64,-1.000 1.000 96,2.000-1.000 33,-3.000 19.000-130,-18.000-18.000 162,1.000-1.000-33,19.000 1.000 64,-21.000 19.000-32,1.000-19.000-128,0.000-1.000 128,0.000 1.000-96,19.000-1.000-64,-19.000 1.000 96,0.000-21.000-64,0.000 20.000-32,21.000 1.000 64,-23.000-1.000-32,2.000 1.000 96,0.000-1.000-128,1.000 1.000 64,-1.000 0.000-32,-2.000-2.000 64,3.000-18.000-32,-1.000 19.000 64,0.000 1.000-160,0.000-1.000 32,-1.000 0.000-192,21.000 0.000 448,-20.000 1.000-192,0.000-1.000 0,19.000 1.000-96,-19.000-1.000 128,0.000 1.000-96,19.000-1.000 0,-19.000 0.000 96,0.000 1.000-96,0.000-1.000 32,1.000 1.000 32,-3.000 19.000 0,2.000-20.000-32,21.000 21.000 0,-21.000-1.000 0,-20.000 0.000 32,18.000 1.000-96,3.000-2.000 64,-1.000 2.000 96,0.000-21.000-63,-20.000 21.000 95,20.000-1.000 0,-1.000-20.000 0,1.000 20.000 0,0.000 1.000-352,0.000-1.000 576,0.000 0.000-352,19.000 1.000-64,-19.000 19.000-64,-20.000-20.000-128,20.000 0.000-225,-20.000 20.000-287,21.000-1.000-642,-21.000 2.000-480,-21.000-1.000-2274,21.000 0.000-8454</inkml:trace>
  <inkml:trace contextRef="#ctx0" brushRef="#br0">23940.000 4570.000 12523,'0.000'0.000'673,"0.000"0.000"416,0.000 0.000 705,0.000-20.000-897,19.000 20.000-769,21.000 0.000-32,-20.000-20.000-32,39.000 20.000-64,-18.000 0.000-64,-3.000-20.000-128,3.000 20.000-449,-1.000 0.000-480,-1.000 0.000-417,-19.000 0.000-640,0.000 0.000-768,-20.000-20.000-1090</inkml:trace>
  <inkml:trace contextRef="#ctx0" brushRef="#br0">24218.000 4490.000 960,'-61.000'20.000'1410,"43.000"-20.000"287,-2.000 20.000 481,20.000-20.000-448,-21.000 20.000-769,21.000 0.000-160,21.000 19.000-513,-21.000-18.000-160,20.000 18.000-160,-2.000 0.000-256,3.000 2.000 64,-1.000-1.000 95,0.000 0.000 33,0.000-1.000 192,-20.000-19.000 193,0.000 20.000 1056,0.000-20.000 0,-20.000 0.000-320,-20.000-1.000-288,1.000 1.000-128,-2.000 0.000-257,1.000-20.000-320,1.000 0.000-64,-1.000 0.000-609,1.000 0.000-1473,19.000 0.000-3555</inkml:trace>
  <inkml:trace contextRef="#ctx0" brushRef="#br0">24416.000 4630.000 13132,'0.000'0.000'-320,"0.000"19.000"127,-20.000-19.000 610,20.000 20.000 63,-20.000 0.000-288,0.000 20.000-31,20.000-1.000 383,-19.000 1.000-159,19.000 20.000-289,0.000-20.000-128,0.000 20.000-705,19.000-21.000-865,-19.000 21.000-1761,20.000-20.000-4036</inkml:trace>
  <inkml:trace contextRef="#ctx0" brushRef="#br0">24674.000 4808.000 14349,'0.000'0.000'-288,"-19.000"0.000"160,-1.000 21.000 576,20.000-1.000-160,-20.000-1.000-192,20.000 21.000-224,-20.000 0.000 64,20.000-1.000-96,20.000 1.000-160,0.000-20.000-257,0.000 20.000 97,-1.000-20.000 416,21.000-1.000 96,-20.000 2.000 128,19.000-21.000-64,-19.000 0.000 32,20.000-21.000 64,-19.000 2.000-128,-3.000-21.000-32,2.000 0.000-32,-20.000 0.000-224,0.000 1.000 288,0.000-21.000-32,-20.000 21.000 64,2.000-2.000 129,-3.000 1.000 63,-19.000 40.000 32,1.000-19.000 129,-1.000 19.000-321,-19.000 0.000-32,39.000 19.000 64,-20.000 21.000 64,40.000-19.000 32,-21.000-1.000-95,21.000 19.000-33,21.000 1.000 0,-1.000-20.000-256,20.000 19.000-385,-21.000-19.000-95,21.000 0.000-706,0.000 0.000-2081,-1.000-20.000-5894</inkml:trace>
  <inkml:trace contextRef="#ctx0" brushRef="#br0">24971.000 5027.000 12523,'41.000'40.000'417,"-21.000"-20.000"287,-20.000 19.000 738,20.000-18.000-706,-20.000-2.000-671,19.000 22.000-962,-19.000-22.000-833,0.000 1.000-1793,0.000 0.000-6213</inkml:trace>
  <inkml:trace contextRef="#ctx0" brushRef="#br0">25091.000 4550.000 15694,'60.000'-20.000'-1889,"-41.000"20.000"1792,1.000 20.000 354,0.000 0.000 704,0.000 19.000-737,0.000 21.000-224,19.000-21.000-128,-19.000 21.000-64,0.000 21.000-65,-20.000-22.000-447,0.000 1.000-866,0.000-1.000-704,0.000 1.000-737</inkml:trace>
  <inkml:trace contextRef="#ctx0" brushRef="#br1">23264.000 5643.000 448,'0.000'0.000'1633,"0.000"0.000"-287,0.000 0.000-97,0.000 0.000-128,0.000 0.000-320,0.000-20.000 0,0.000 20.000 191,0.000 0.000-127,0.000 0.000 0,0.000-20.000-32,0.000 20.000-96,-20.000 0.000-225,20.000-19.000 33,0.000 19.000-193,-18.000 0.000-64,-3.000 0.000-288,1.000 0.000-32,0.000 0.000-32,0.000 0.000 32,-19.000 19.000-32,19.000 1.000 0,20.000 0.000 32,-20.000 0.000 0,20.000 1.000 0,0.000 18.000-64,0.000-20.000 128,20.000 1.000-96,0.000 21.000-257,0.000-22.000 33,19.000 1.000 64,-19.000-1.000 96,0.000-19.000 160,1.000 0.000 128,-3.000 0.000-64,2.000 0.000 192,1.000-19.000-63,-21.000-1.000 31,20.000 1.000-64,-40.000-22.000 0,-1.000 21.000 32,21.000-19.000-63,-38.000 20.000 95,17.000-2.000-96,1.000 1.000-160,-20.000 20.000-32,21.000 0.000 0,-1.000 0.000-64,0.000 0.000-64,0.000 20.000-1,20.000 1.000-95,0.000-2.000 0,0.000 1.000 64,0.000-1.000 0,20.000 22.000-65,0.000-21.000-31,0.000-1.000 96,-1.000 1.000 160,21.000-20.000 96,-20.000 0.000 0,1.000 0.000 64,-21.000 0.000 160,18.000-20.000 33,-18.000 20.000 63,0.000-19.000-64,-18.000-1.000-63,18.000-21.000-97,-21.000 22.000-96,1.000-1.000-64,0.000 20.000-64,0.000-19.000-64,1.000 19.000 64,-1.000 19.000 0,0.000-19.000-33,0.000 20.000 33,20.000-1.000 64,0.000 1.000-64,0.000 1.000 0,20.000-1.000-320,0.000-1.000 64,0.000 1.000 63,19.000-20.000 193,-19.000 19.000 64,0.000-19.000 160,1.000 0.000 33,-3.000 0.000 95,-18.000 0.000 0,0.000-19.000 0,0.000 19.000-159,0.000-20.000-65,0.000 1.000 0,-18.000-1.000-64,-3.000-21.000-64,1.000 41.000-129,0.000-19.000 1,0.000 19.000-96,1.000 0.000 32,-21.000 0.000 0,40.000 19.000 159,-20.000 1.000 33,20.000 1.000 64,0.000 18.000-64,20.000-19.000-32,-20.000-1.000-96,40.000-19.000 64,-21.000 21.000 192,1.000-21.000 32,0.000 0.000 192,0.000-21.000 1,1.000 21.000-33,-21.000-19.000-96,0.000-1.000-64,0.000 1.000-64,0.000-1.000 0,-21.000-21.000 96,-19.000 22.000-128,20.000-1.000 32,1.000 1.000 225,-1.000 19.000-193,20.000 0.000-96,-20.000 0.000 0,20.000 0.000-65,0.000 19.000 65,0.000 1.000 0,0.000-1.000-32,40.000 1.000-32,-21.000 1.000-224,21.000-1.000 192,1.000-20.000 96,-23.000 0.000 96,2.000 0.000-64,-20.000 0.000 192,0.000 0.000 64,0.000-20.000-96,-20.000 20.000-160,20.000-21.000-288,-18.000 21.000-417,-3.000-20.000-287,1.000 20.000-546,0.000 0.000-544,0.000 0.000-3363</inkml:trace>
  <inkml:trace contextRef="#ctx0" brushRef="#br1">23126.000 5902.000 320,'0.000'0.000'480,"0.000"0.000"-31,0.000 0.000-129,0.000 0.000-64,0.000 0.000-96,0.000 0.000 33,19.000 0.000-1,-19.000 0.000 64,0.000-20.000 32,0.000 20.000 129,0.000 0.000-97,20.000 0.000 0,-20.000 0.000 1,0.000-21.000 31,0.000 21.000-32,-20.000 0.000-192,20.000 0.000 161,0.000 0.000 127,0.000 0.000-96,0.000-19.000 1,0.000 19.000 95,0.000 0.000 96,0.000 0.000-31,0.000 0.000-65,0.000 0.000-95,0.000 0.000-33,0.000 0.000-192,0.000 0.000 160,0.000 0.000-128,0.000 0.000 65,0.000 0.000-65,0.000 0.000-32,0.000 0.000 128,0.000 19.000-32,0.000-19.000-64,-19.000 0.000-96,19.000 0.000-32,0.000 21.000 64,0.000-21.000 0,-20.000 20.000-64,20.000-1.000 0,0.000 1.000 0,-20.000 0.000 64,20.000 0.000-96,-20.000 0.000 97,0.000 19.000-1,20.000-19.000-64,-19.000 20.000 64,19.000-20.000-32,-20.000 20.000-32,0.000 19.000 32,0.000-18.000-32,20.000-2.000-32,-20.000 0.000 32,1.000 2.000 32,-1.000-2.000-32,0.000 21.000 32,0.000-40.000 0,-1.000 19.000 32,3.000 1.000-64,-23.000 1.000 64,21.000-3.000-64,0.000 2.000 0,2.000 0.000 32,-3.000 0.000 32,-19.000 0.000-64,20.000 19.000 64,0.000-19.000-32,1.000 0.000-64,-1.000-1.000 96,0.000 1.000 0,0.000 0.000-32,0.000-21.000 224,20.000 21.000-63,-19.000 0.000 31,-1.000 0.000-128,0.000 0.000-32,-1.000-1.000-64,1.000 1.000 32,2.000 0.000 32,-2.000-1.000 256,-21.000 21.000 97,21.000-21.000 95,1.000 2.000-191,-1.000-1.000-161,0.000-2.000-160,0.000 3.000 32,0.000-21.000-32,1.000 20.000-32,-1.000-1.000 64,0.000-19.000-32,0.000 20.000 0,-19.000-1.000 64,19.000 1.000 0,0.000-20.000-32,-21.000 20.000 32,23.000 0.000 128,-2.000-20.000-192,20.000 19.000 32,-20.000-19.000-64,-1.000 0.000 32,21.000 0.000-96,-20.000 0.000 96,20.000 0.000 0,0.000-20.000-32,0.000 19.000 32,-18.000 2.000-32,18.000-21.000 32,0.000 0.000-160,0.000 0.000-225,0.000 0.000-287,0.000 0.000 127,0.000 0.000-63,0.000 0.000-417,18.000-21.000-64,-18.000 21.000-481,0.000-19.000-31,0.000 19.000 352,0.000 0.000-609</inkml:trace>
  <inkml:trace contextRef="#ctx0" brushRef="#br1">21954.000 7670.000 8167,'0.000'0.000'481,"21.000"0.000"-353,-21.000-20.000 1313,0.000 20.000-224,0.000 0.000-576,0.000 20.000-321,20.000-20.000 257,-20.000 20.000 63,0.000 0.000-351,-20.000 19.000 63,-1.000 1.000-64,1.000 20.000 225,2.000-1.000 63,-3.000 1.000 1,1.000 0.000-193,20.000-21.000-224,-20.000 21.000 65,20.000-40.000-225,0.000 19.000 96,20.000-18.000 0,0.000-21.000 64,1.000 19.000 64,17.000-19.000-96,3.000 0.000 64,-3.000 0.000-63,3.000 0.000 31,18.000-19.000-96,-19.000 19.000-64,0.000 0.000-353,-21.000 0.000-31,21.000-21.000-609,-20.000 21.000-1057,-20.000 0.000-1505,20.000 0.000-6471</inkml:trace>
  <inkml:trace contextRef="#ctx0" brushRef="#br2">21975.000 8167.000 10826,'-41.000'0.000'160,"23.000"-20.000"-128,18.000 20.000 384,-21.000-20.000 257,1.000 20.000-481,0.000 0.000-192,0.000 0.000-32,0.000 20.000 0,20.000-20.000 32,-19.000 20.000-32,-1.000-1.000 32,20.000 2.000 0,0.000 18.000-64,0.000-19.000 64,20.000 0.000-32,-1.000 0.000-96,21.000 0.000-160,-20.000-20.000 224,21.000 19.000 31,-3.000-19.000 66,3.000-19.000 63,-21.000 19.000 128,-2.000-20.000 0,3.000 0.000 0,-21.000 0.000-64,0.000 0.000 33,0.000-19.000 63,0.000 18.000-96,-21.000 2.000-128,-17.000-1.000-32,-3.000 0.000 96,3.000 20.000 128,-3.000 0.000-64,1.000 0.000-192,1.000 0.000 0,-1.000 20.000 32,20.000 0.000-224,20.000 20.000-96,0.000-21.000-32,0.000 1.000 31,20.000 0.000-127,20.000 0.000 63,-1.000 0.000 65,1.000-20.000-128,1.000 20.000 288,-3.000-20.000 96,3.000 0.000 64,-21.000-20.000 64,-2.000 20.000 64,-18.000-20.000 64,0.000 0.000 96,0.000 0.000 32,0.000 0.000-95,-18.000 1.000-65,-2.000-2.000-128,0.000 2.000-64,-21.000-1.000 32,2.000 20.000 0,19.000 0.000 0,-20.000 20.000 0,20.000-20.000 0,1.000 19.000-32,-1.000 2.000-32,20.000-2.000-32,20.000 1.000 64,-1.000 0.000-64,1.000 0.000-97,20.000-20.000-95,19.000 20.000 192,-18.000-20.000 128,-1.000-20.000 0,-1.000 20.000 64,-39.000-20.000 224,20.000 20.000 257,-20.000-20.000 32,-20.000 0.000-193,-1.000 20.000-32,-17.000-19.000-127,-3.000 19.000-1,3.000 0.000-128,17.000 0.000-96,-19.000 19.000-32,20.000-19.000 64,20.000 20.000-96,0.000-20.000 32,20.000 0.000 0,0.000 20.000-32,0.000-20.000-64,19.000 20.000-64,2.000-20.000-32,-21.000 0.000-289,0.000 0.000-800,-2.000 0.000-1538</inkml:trace>
  <inkml:trace contextRef="#ctx0" brushRef="#br2">22511.000 8464.000 1153,'0.000'0.000'2018,"-20.000"0.000"-289,20.000 0.000 705,0.000 0.000-384,0.000-19.000-512,0.000 19.000-97,0.000 0.000-31,0.000 0.000-353,0.000 0.000-353,0.000 0.000-159,0.000 0.000-193,0.000 0.000 96,20.000 0.000-63,-1.000 0.000-97,1.000 19.000 0,20.000-19.000-95,-1.000 0.000-65,1.000 21.000-160,0.000-1.000 160,-1.000-20.000-128,22.000 19.000 64,-2.000 1.000-96,20.000-20.000-32,-39.000 20.000 64,0.000-20.000-160,-1.000 0.000 31,-19.000 0.000 65,-20.000 0.000-96,20.000 20.000-160,-20.000-20.000-417,0.000 0.000-256,-20.000 0.000-608,20.000 0.000-769,-20.000 0.000-641,0.000-20.000-1441</inkml:trace>
  <inkml:trace contextRef="#ctx0" brushRef="#br2">22809.000 8365.000 5092,'0.000'0.000'1858,"20.000"-20.000"-1409,-20.000 20.000 1216,0.000 0.000 705,0.000 0.000-1024,0.000 0.000-1058,-20.000 0.000-192,-21.000 0.000 0,3.000 20.000 96,-3.000-20.000-96,1.000 0.000-32,1.000 21.000-64,-1.000-21.000 64,0.000 0.000-32,1.000 19.000 97,19.000-19.000-1,-1.000 20.000 32,21.000-20.000-32,0.000 39.000 192,21.000-18.000 97,-1.000-1.000-65,19.000-1.000-160,1.000 21.000-128,19.000-20.000-64,-19.000 0.000 0,0.000-1.000-96,-1.000 2.000-576,-19.000 19.000-1154,0.000-21.000-1025,1.000 1.000-2754</inkml:trace>
  <inkml:trace contextRef="#ctx0" brushRef="#br1">23661.000 5981.000 5541,'0.000'0.000'2050,"0.000"0.000"-385,0.000 0.000 866,0.000 0.000-802,0.000 0.000-480,0.000 0.000-384,0.000 0.000-192,0.000 0.000-225,0.000 0.000 33,0.000 0.000-161,20.000 0.000 0,-20.000 0.000 129,21.000 0.000-257,-21.000 0.000 160,40.000 20.000-127,-21.000-20.000-65,21.000 20.000-128,0.000-1.000 32,19.000 1.000-32,0.000-20.000-32,1.000 20.000-32,-1.000 0.000-160,-18.000 0.000-193,18.000 0.000 65,-19.000 0.000-96,-1.000-20.000-129,-19.000 19.000-160,0.000-19.000 33,0.000 0.000 159,-20.000 0.000-95,0.000 0.000-545,0.000-19.000-577,-20.000 19.000-1185,0.000-20.000-2818</inkml:trace>
  <inkml:trace contextRef="#ctx0" brushRef="#br1">23880.000 5921.000 1793,'40.000'-19.000'1762,"-40.000"19.000"-1634,20.000-20.000 2434,-1.000 20.000 1,-19.000 0.000-962,0.000 0.000-448,0.000 0.000-224,0.000 0.000-32,0.000 0.000-448,-19.000 0.000-321,-1.000 0.000 0,-20.000 0.000-64,1.000 20.000 0,-1.000-20.000 0,0.000 19.000 128,1.000 1.000-96,-2.000-20.000 161,21.000 20.000-97,2.000 0.000-96,-2.000 0.000 96,20.000 0.000 0,0.000-1.000 0,20.000 1.000 32,18.000 20.000-96,3.000-20.000-31,-2.000 20.000-65,1.000-21.000-65,0.000 21.000-319,-21.000-20.000-577,1.000 20.000-1441,0.000-20.000-3043</inkml:trace>
  <inkml:trace contextRef="#ctx0" brushRef="#br2">6510.000 3596.000 4099,'0.000'0.000'161,"0.000"0.000"-1,0.000 0.000 640,0.000 0.000-159,0.000 0.000-160,0.000 20.000 31,20.000-20.000-128,-20.000 0.000 257,0.000 20.000 64,20.000-1.000-1,-20.000 2.000-255,0.000-1.000-225,0.000-1.000-32,0.000 21.000 128,0.000-20.000-63,0.000 40.000-1,0.000-20.000-64,0.000-1.000-64,19.000 1.000 96,-19.000 19.000 1,0.000-18.000 63,0.000-2.000-128,0.000 21.000 32,0.000-21.000-96,0.000 21.000-64,0.000-21.000 0,0.000 22.000 32,0.000-2.000 33,0.000 1.000-33,-19.000-1.000 96,19.000-19.000 32,0.000 20.000 64,0.000-21.000-128,0.000 21.000 32,0.000 0.000-128,0.000-20.000-32,-20.000 19.000 0,20.000 1.000 33,0.000-21.000-33,0.000 1.000-65,0.000 20.000 97,0.000-21.000-64,0.000 1.000 32,0.000 1.000 32,0.000 18.000-32,0.000-19.000 0,0.000-1.000 33,0.000 21.000-66,0.000-20.000 66,0.000-1.000-66,0.000 1.000 1,0.000 0.000 0,20.000-1.000 0,-20.000-19.000 0,0.000 20.000 32,0.000-19.000 32,0.000 18.000-32,19.000 0.000 0,-19.000-18.000 0,0.000 18.000 0,0.000-19.000-64,0.000-1.000 128,0.000 2.000-64,0.000-1.000 32,0.000-1.000 32,0.000 1.000-96,0.000-20.000 64,0.000 20.000 129,0.000-20.000-65,20.000 20.000 32,-20.000-20.000-32,0.000 0.000 0,0.000 20.000 0,0.000-20.000-64,0.000 0.000 32,0.000 0.000-64,20.000 0.000 0,-20.000 20.000-32,0.000-20.000 0,0.000 0.000 0,0.000 0.000 32,0.000 0.000 32,20.000 0.000 0,-20.000 0.000-32,20.000 19.000 0,-20.000-19.000 0,19.000 0.000 32,1.000 0.000-64,0.000 20.000 0,0.000-20.000 0,19.000 0.000 32,2.000 20.000-96,-1.000-20.000 128,-1.000 0.000-32,21.000 20.000-64,-1.000-20.000 64,1.000 0.000 32,20.000 0.000-32,-22.000 0.000-32,42.000 20.000 64,-21.000-20.000-32,20.000 0.000 32,0.000 0.000-32,0.000 0.000 0,1.000 0.000-32,0.000-20.000 32,0.000 20.000-32,17.000 0.000 32,-17.000 0.000-32,19.000 0.000 0,-20.000 0.000 0,21.000 0.000 0,-21.000-20.000 32,20.000 20.000-32,-20.000 0.000 64,1.000 0.000-32,19.000 0.000 32,-20.000 0.000-32,0.000 0.000 32,1.000 0.000-32,-1.000 0.000 32,-20.000 0.000 0,20.000 0.000-32,-20.000 0.000-32,2.000 0.000 32,18.000 0.000-32,-40.000 0.000 128,20.000 0.000-96,0.000 0.000 0,2.000 0.000 0,-22.000 20.000-32,0.000-20.000 64,1.000 0.000-32,-1.000 0.000 0,-19.000 0.000-32,19.000 0.000 64,-39.000 0.000-64,21.000 0.000 32,-21.000 0.000 32,-2.000 0.000 32,-18.000-20.000 0,21.000 20.000 32,-21.000 0.000 64,0.000-20.000-31,0.000 0.000-129,0.000 1.000-65,0.000-1.000 65,0.000-20.000-32,0.000 0.000 0,-21.000 1.000 0,21.000-21.000-32,-18.000 0.000 160,18.000 1.000-192,0.000-21.000 64,-20.000 1.000 0,20.000-20.000-128,0.000 19.000 256,0.000-19.000-64,0.000-1.000-32,0.000 1.000 0,0.000 0.000 0,0.000 19.000-96,0.000-19.000 352,0.000-1.000-192,0.000 20.000-32,0.000-19.000-32,0.000 20.000-32,20.000-21.000 0,-20.000 21.000-96,18.000-1.000-32,-18.000 1.000-128,0.000-1.000 96,21.000 21.000-1,-21.000-1.000 97,0.000 1.000 96,0.000 19.000 64,0.000 0.000 33,0.000 20.000-129,-21.000-19.000-33,21.000 19.000 1,-18.000 20.000 0,18.000-21.000-32,0.000 2.000-64,-20.000 19.000 64,20.000-20.000 128,-20.000 20.000 32,20.000 0.000 128,-21.000 0.000-64,1.000 0.000-64,2.000 0.000 1,-3.000 0.000-1,-19.000 0.000-64,20.000 0.000 32,-19.000 20.000 0,-21.000-20.000-64,1.000 19.000 0,-2.000-19.000 0,-18.000 0.000 32,20.000 0.000 32,-20.000 0.000 0,-1.000 0.000-32,1.000 0.000 0,-21.000 0.000 32,21.000 0.000-64,-20.000 0.000 32,0.000 0.000-32,-20.000-19.000 0,19.000 19.000 0,-19.000-20.000-97,0.000 20.000 97,19.000-20.000 64,-17.000 20.000-64,-3.000-19.000 0,1.000 19.000 96,-21.000-21.000-32,21.000 21.000 32,-19.000 0.000 33,-2.000 0.000-97,2.000 0.000 32,-1.000 0.000 0,19.000 0.000 128,-19.000 0.000 0,21.000 0.000 64,-1.000 0.000-96,20.000 0.000-32,-1.000 0.000-192,20.000 0.000-64,1.000 21.000-160,20.000-21.000-97,-20.000 0.000-127,38.000 19.000-33,-18.000-19.000 97,19.000 20.000 160,0.000 0.000 31,1.000-1.000-575,19.000 22.000-450,-20.000-22.000-576,1.000 21.000-4003</inkml:trace>
  <inkml:trace contextRef="#ctx0" brushRef="#br2">21835.000 8306.000 864,'0.000'0.000'2274,"0.000"0.000"-512,20.000 0.000-769,-20.000 0.000-577,0.000 0.000-287,0.000 0.000-1,0.000 0.000 384,0.000 0.000 289,0.000 0.000-192,0.000 0.000 63,0.000 0.000 321,0.000 0.000 32,0.000 0.000-128,0.000 0.000-353,0.000 0.000-383,0.000 0.000-33,0.000 0.000-32,0.000 20.000 32,-20.000-20.000 0,20.000 0.000-32,0.000 19.000 96,-20.000-19.000-64,20.000 20.000 65,0.000-20.000 127,-19.000 21.000-160,-1.000-21.000-128,20.000 19.000 0,-20.000 1.000-32,0.000-20.000 32,0.000 20.000-32,1.000-1.000 32,19.000 2.000-32,-20.000-1.000-32,0.000-20.000 32,20.000 19.000 32,-20.000 1.000-32,-1.000 0.000 0,3.000-20.000-64,-2.000 20.000 64,-1.000 0.000-32,21.000-1.000 32,-20.000 2.000 0,0.000-2.000 0,2.000 2.000 0,18.000-21.000 0,-21.000 19.000-32,1.000 1.000 0,20.000-20.000 0,-20.000 20.000 0,0.000 0.000-32,1.000-20.000 32,19.000 20.000 0,-20.000 0.000 0,0.000-1.000 32,20.000-19.000 0,-20.000 20.000 0,0.000 0.000 0,1.000-20.000 0,19.000 20.000 32,-20.000 0.000 0,0.000-20.000-32,20.000 20.000 32,-20.000-1.000 64,20.000-19.000-32,-20.000 21.000-32,20.000-2.000-32,-19.000-19.000 0,19.000 20.000 32,-20.000 0.000-32,20.000 0.000 64,-20.000 0.000-96,20.000-20.000 128,-21.000 20.000 161,1.000-1.000-97,20.000-19.000 32,-18.000 21.000-128,18.000-2.000 64,-20.000-19.000-32,-1.000 20.000 0,21.000-20.000 32,-20.000 20.000 32,20.000-20.000-31,-20.000 0.000-33,20.000 20.000-160,0.000-20.000 128,-20.000 0.000-128,20.000 0.000 0,0.000 20.000 64,-19.000-20.000-32,19.000 20.000 32,0.000-20.000 0,0.000 0.000 32,0.000 0.000-32,0.000 0.000 0,0.000 0.000-32,0.000 0.000 64,0.000 0.000 0,0.000 0.000 0,0.000 0.000 64,0.000 0.000-64,0.000 0.000 0,0.000 0.000-32,0.000 0.000-32,0.000 0.000 32,0.000 0.000-64,-20.000 0.000 64,20.000 0.000 32,0.000 0.000-32,-20.000 20.000 32,20.000-20.000-32,0.000 0.000 0,-20.000 0.000 0,20.000 0.000 0,0.000 0.000 0,0.000 0.000 32,0.000 0.000 0,0.000 0.000 0,0.000 0.000-32,0.000 0.000 160,0.000 0.000-32,0.000 0.000 32,0.000 0.000-32,0.000 0.000-96,0.000 0.000 32,0.000 0.000-128,-20.000 0.000 128,20.000 0.000-64,0.000 19.000 0,0.000-19.000 33,0.000 0.000 31,0.000 0.000 32,0.000 0.000 32,0.000 0.000-32,0.000 0.000-32,0.000 0.000-64,0.000 0.000 0,0.000 0.000-32,0.000 0.000-96,0.000 0.000-64,0.000-19.000 63,20.000 19.000-31,-20.000 0.000 32,20.000 0.000 64,-20.000-20.000 0,0.000 20.000 32,20.000 0.000 0,-20.000 0.000-64,0.000-20.000-224,0.000 20.000-321,20.000 0.000-352,-20.000 0.000-288,0.000 0.000-513,19.000-20.000-800,-19.000 20.000-2083</inkml:trace>
  <inkml:trace contextRef="#ctx0" brushRef="#br2">21161.000 8803.000 4868,'0.000'-20.000'865,"0.000"20.000"768,0.000 0.000 257,20.000 0.000-512,-20.000-20.000-450,0.000 20.000-255,0.000 0.000 32,0.000 0.000-385,0.000 0.000-64,0.000 0.000 1,0.000 20.000 95,0.000 0.000-96,-20.000-20.000-96,20.000 19.000-128,-21.000 21.000-32,1.000-20.000 64,2.000 20.000-32,-2.000-21.000-32,-21.000 21.000-32,21.000 0.000 64,0.000 0.000 0,1.000-20.000-32,19.000-1.000 32,-20.000 2.000 0,20.000-2.000 65,0.000 1.000 95,0.000-20.000 160,20.000 0.000 193,-1.000 20.000-1,1.000-20.000-160,0.000 0.000-95,21.000 0.000-97,-3.000 0.000-96,3.000 20.000-32,-1.000-20.000-96,-1.000 0.000 64,1.000 0.000-96,-20.000 0.000-256,-1.000 20.000-225,1.000-20.000-320,0.000 0.000-544,0.000 20.000-641,-20.000-20.000-1377,0.000 0.000-5061</inkml:trace>
  <inkml:trace contextRef="#ctx0" brushRef="#br3">21082.000 9200.000 1793,'20.000'-20.000'32,"-20.000"20.000"-96,0.000 0.000 673,0.000 0.000 736,0.000 0.000-288,0.000-20.000-64,0.000 20.000 288,0.000 0.000 0,0.000 0.000-63,0.000 0.000-258,0.000-20.000-191,0.000 20.000-320,0.000 0.000-129,-20.000-19.000-160,20.000 19.000-64,-21.000 0.000-32,1.000-21.000-128,0.000 21.000 128,-19.000 0.000-64,19.000 0.000 0,-20.000 21.000 64,20.000-2.000-64,1.000 1.000 0,-1.000 0.000 0,0.000 0.000 0,0.000 0.000-128,20.000 0.000-64,20.000 19.000-128,0.000-19.000-161,0.000 0.000 321,19.000-20.000-32,1.000 20.000 128,-1.000-20.000 64,1.000 0.000 64,1.000 0.000-64,-21.000-20.000 96,-2.000 20.000-96,2.000-20.000 32,1.000 0.000 64,-21.000 1.000 160,0.000-21.000 65,-21.000 20.000-1,1.000 0.000-128,-18.000 0.000-64,-3.000 0.000 0,1.000 1.000-128,1.000 19.000 0,-21.000 0.000 289,21.000 0.000-161,19.000 19.000-128,0.000-19.000-96,-1.000 20.000 64,21.000 0.000-32,21.000 0.000 32,-1.000 0.000-65,0.000 0.000 1,19.000-20.000 32,1.000 20.000 64,0.000-1.000-32,-1.000-19.000 32,1.000 0.000 32,-19.000 0.000-64,-1.000 0.000 96,-2.000 0.000-32,-18.000 0.000 64,0.000 0.000 1,0.000-19.000 31,-18.000-1.000 32,-2.000 0.000 32,-1.000 0.000-160,-19.000 0.000 0,20.000 0.000-96,-19.000 20.000 64,-1.000-20.000-96,20.000 20.000 64,-19.000 20.000-32,19.000 0.000 64,20.000 0.000-64,-20.000 0.000 32,40.000 0.000 64,0.000 0.000-32,0.000-1.000-32,19.000-19.000-32,-19.000 20.000 128,20.000-20.000-64,-1.000 0.000 0,1.000 0.000 64,-19.000 0.000 64,-1.000 0.000 288,-20.000-20.000 1,0.000 20.000-129,0.000-19.000-32,-20.000 19.000-96,-1.000-20.000-128,-19.000 20.000-32,20.000-20.000-96,-19.000 20.000 0,19.000 20.000-128,0.000-20.000-321,0.000 20.000-736,20.000-1.000-2274</inkml:trace>
  <inkml:trace contextRef="#ctx0" brushRef="#br3">21458.000 9558.000 3651,'0.000'0.000'4388,"0.000"0.000"-4068,0.000 0.000 97,0.000 0.000 1601,0.000 0.000-513,-20.000 0.000-992,40.000 20.000 191,-20.000-20.000 65,20.000 0.000-96,1.000 20.000-129,17.000-1.000-224,3.000-19.000-63,-3.000 21.000-129,3.000-2.000-32,-1.000 1.000-96,-1.000 20.000 32,21.000-20.000-64,-21.000 0.000 0,1.000-1.000-192,1.000 1.000-193,-23.000-20.000-127,2.000 20.000-65,1.000-20.000-95,-21.000 0.000-353,0.000 0.000-1025,0.000 0.000-1121</inkml:trace>
  <inkml:trace contextRef="#ctx0" brushRef="#br3">21895.000 9558.000 5349,'-20.000'0.000'256,"-20.000"0.000"-64,20.000 0.000 1345,-19.000 0.000-415,-1.000 0.000-706,1.000 0.000-256,-21.000 0.000-96,21.000 0.000 96,-22.000 20.000 321,23.000-20.000 352,-3.000 0.000-97,1.000 0.000-63,21.000 0.000-289,-1.000 0.000-31,20.000 0.000-97,0.000 20.000-128,0.000-20.000 64,20.000 19.000 192,-20.000 21.000 225,39.000-20.000-193,-19.000 20.000-159,21.000-20.000-97,-3.000 19.000-64,3.000 1.000-96,-3.000-20.000-416,3.000 20.000-770,-21.000-21.000-896,0.000-19.000-1569,-1.000 21.000-4227</inkml:trace>
  <inkml:trace contextRef="#ctx0" brushRef="#br3">20922.000 9319.000 1057,'0.000'0.000'736,"0.000"0.000"-383,0.000 0.000 63,20.000 0.000 128,-20.000 0.000-191,0.000 0.000 31,0.000 0.000 1,0.000 0.000 191,0.000 0.000 385,0.000 0.000-96,0.000 0.000-129,0.000 0.000-255,0.000 0.000 95,0.000 0.000-31,0.000 0.000-161,0.000 0.000-127,0.000 0.000-97,0.000 0.000 0,0.000 0.000-160,0.000 0.000-64,0.000 0.000 32,0.000 0.000 64,0.000 0.000-64,0.000 0.000 64,0.000 0.000 64,0.000 0.000 32,-20.000 0.000 0,20.000 0.000 0,0.000 0.000 0,0.000 0.000-64,0.000 0.000-31,0.000 0.000-33,0.000 0.000 0,0.000 0.000-65,0.000 0.000 33,0.000 0.000-96,0.000 0.000 64,0.000 0.000 32,0.000 0.000-32,0.000 0.000 32,0.000 0.000 32,0.000 0.000-96,-20.000 20.000-128,20.000-20.000 96,0.000 0.000-32,0.000 0.000-129,0.000 0.000-95,0.000 0.000-129,0.000 0.000-127,0.000 0.000-1,0.000 0.000-192,0.000 0.000 193,0.000 0.000 384,0.000 0.000 224,0.000 0.000-161,20.000 0.000-31,-20.000 0.000 192,0.000 0.000 0,0.000 0.000 64,0.000 0.000 64,0.000 0.000 160,0.000 0.000 385,0.000 0.000 64,0.000 0.000 95,0.000 0.000-127,0.000 0.000-32,0.000 0.000-33,0.000 0.000 65,0.000 0.000-97,0.000 0.000-95,0.000 0.000-65,-20.000 0.000 33,20.000 0.000-193,-19.000 0.000-192,19.000 20.000-64,-20.000 0.000 64,0.000-20.000 32,0.000 19.000-32,-19.000 1.000 32,19.000 1.000 193,0.000-2.000 159,-1.000 21.000-192,-17.000-21.000-160,17.000 2.000-32,-19.000-1.000-64,20.000 20.000 0,1.000-21.000 32,-21.000 2.000-64,20.000-2.000 32,0.000 21.000 32,-19.000-20.000-32,19.000 0.000-32,0.000 0.000 64,0.000-1.000 1,1.000-19.000-33,19.000 20.000 32,-20.000-20.000-32,20.000 20.000 0,0.000-20.000-65,-20.000 0.000 1,20.000 20.000-96,0.000-20.000-224,0.000 0.000 0,0.000 0.000 31,0.000 0.000 65,0.000 0.000-289,0.000 0.000-576,0.000 0.000-1121,0.000 0.000-1281</inkml:trace>
  <inkml:trace contextRef="#ctx0" brushRef="#br3">20505.000 9538.000 6566,'20.000'-21.000'640,"-20.000"21.000"33,0.000 0.000 961,-20.000 21.000-1026,20.000-21.000-672,-19.000 20.000-64,19.000 0.000 32,-40.000 0.000 64,20.000-1.000 32,0.000 2.000 32,1.000 18.000 96,-1.000 1.000-128,0.000 0.000 96,0.000-21.000 192,-1.000 1.000 321,21.000 0.000-193,0.000 0.000-159,0.000-20.000 383,21.000 20.000 1,-1.000-20.000-97,20.000 0.000-255,-21.000 0.000-161,21.000 0.000-32,19.000 0.000-32,-19.000 20.000 0,0.000-20.000 0,-21.000 0.000-128,1.000 19.000-321,0.000 2.000-704,-20.000-21.000-1537,0.000 19.000-2499</inkml:trace>
  <inkml:trace contextRef="#ctx0" brushRef="#br3">6569.000 3676.000 4932,'0.000'0.000'-288,"0.000"-21.000"288,0.000 21.000 192,0.000 0.000-96,0.000 0.000 0,0.000 21.000 64,0.000-21.000 193,0.000 0.000 448,0.000 20.000 159,0.000-1.000-383,0.000 1.000-225,0.000 0.000-160,0.000 20.000 1,0.000 19.000-129,0.000-19.000 0,0.000 20.000-64,0.000 19.000 32,0.000-19.000-32,0.000 19.000 32,0.000-19.000-32,0.000 20.000 64,0.000-1.000-64,0.000-19.000 0,0.000 19.000 64,0.000 0.000 32,0.000 1.000-32,0.000-1.000 64,0.000 2.000-64,0.000-2.000-32,0.000-20.000 64,0.000 1.000 225,0.000 0.000 63,0.000-1.000-256,0.000 1.000-128,0.000-1.000 0,0.000 1.000 64,0.000 0.000-96,0.000-20.000 32,0.000-1.000 0,0.000 21.000 64,20.000-20.000-128,-20.000-21.000 64,0.000 21.000 64,0.000 1.000-64,0.000-2.000 0,20.000-20.000 0,-20.000 22.000 0,0.000-21.000 0,0.000-1.000 0,0.000 1.000 64,0.000-1.000-32,0.000 2.000-32,0.000-1.000 32,0.000-20.000 0,0.000 0.000 0,0.000 19.000-32,0.000-19.000 0,0.000 0.000 33,0.000 0.000 127,0.000 0.000 256,0.000 0.000-32,0.000 0.000 65,0.000 0.000-161,0.000 0.000-128,0.000 0.000-64,0.000 20.000 0,0.000-20.000 1,0.000 0.000-1,0.000 0.000 0,0.000 0.000-96,0.000 20.000 32,0.000-20.000-64,0.000 20.000 32,0.000-20.000 32,0.000 20.000 0,0.000-20.000-64,0.000 20.000 0,0.000-20.000 64,0.000 0.000-64,0.000 0.000 64,20.000 0.000-64,-20.000 19.000 96,0.000-19.000-64,0.000 0.000 32,0.000 0.000-32,0.000 0.000 32,0.000 20.000-64,20.000-20.000 32,-20.000 0.000 0,0.000 0.000 32,0.000 20.000-32,0.000-20.000 32,0.000 0.000-32,0.000 0.000 0,19.000 20.000 0,-19.000-20.000 0,0.000 0.000 0,20.000 0.000 32,-20.000 20.000-32,20.000-20.000 0,-20.000 0.000 0,20.000 20.000 0,1.000-20.000 0,-3.000 0.000-32,2.000 20.000-32,1.000-20.000-128,-1.000 19.000 160,18.000-19.000 192,-17.000 0.000 0,19.000 21.000-96,-1.000-21.000 96,21.000 0.000 32,-20.000 19.000-64,19.000-19.000-96,0.000 20.000-32,2.000-20.000 32,-2.000 0.000 33,20.000 0.000-65,-19.000 0.000 32,19.000 0.000-64,-20.000 0.000 32,22.000 21.000 64,-22.000-21.000-32,20.000 0.000-32,1.000 0.000 256,-1.000 0.000 0,1.000 0.000-160,-1.000 0.000-32,0.000 0.000-32,1.000 0.000-32,19.000 0.000-32,1.000 0.000 0,-21.000-21.000-32,20.000 21.000 96,-20.000 0.000-32,20.000-20.000-32,-20.000 20.000 64,21.000-19.000 0,-20.000 19.000 0,19.000 0.000 0,-20.000-21.000-64,21.000 21.000 32,-1.000-19.000-32,-20.000 19.000 32,20.000-20.000-32,-20.000 20.000 0,2.000-20.000 64,18.000 20.000 32,-40.000-20.000-64,20.000 20.000 0,0.000 0.000 0,-18.000-20.000-32,18.000 20.000 0,-20.000 0.000-128,1.000-20.000-64,-1.000 20.000 0,-19.000 0.000 31,1.000 0.000 129,-3.000 0.000 32,3.000-20.000 64,-21.000 20.000 0,-20.000 0.000 0,18.000 0.000 161,3.000 0.000 31,-21.000 0.000-128,20.000 0.000-64,-20.000-19.000-64,0.000 19.000-32,0.000 0.000-128,20.000-20.000 0,-20.000 0.000-33,0.000 0.000 33,0.000 0.000 192,0.000 0.000 64,20.000 1.000-64,-20.000-22.000-32,0.000 2.000 64,0.000 0.000 64,0.000-2.000-64,0.000-17.000-32,0.000-3.000 0,0.000 2.000 0,0.000-1.000 0,0.000-19.000-128,-20.000-1.000-32,20.000-19.000-64,-20.000 19.000-64,0.000-19.000 159,20.000 19.000 129,-21.000 1.000-128,3.000 0.000 417,18.000-1.000-97,-20.000 0.000-96,20.000 1.000-96,-20.000-1.000 0,-1.000 1.000 0,21.000 0.000-32,0.000-1.000 0,-20.000 20.000-160,20.000-20.000-65,0.000 2.000 33,20.000 18.000 128,-20.000 0.000 96,0.000 1.000 0,0.000-1.000 96,0.000 20.000 96,0.000 0.000-32,0.000 20.000-31,0.000 1.000-97,0.000-1.000-128,-20.000-1.000-65,20.000 2.000 129,-18.000 19.000-64,18.000-20.000 64,-21.000 20.000 32,1.000 0.000 32,20.000-20.000 32,-20.000 20.000-32,0.000 0.000 96,1.000 0.000-31,-1.000 0.000-33,0.000 0.000-64,-20.000 0.000 0,1.000 0.000 32,-21.000 20.000 64,1.000-20.000-128,-2.000 20.000 64,-18.000-20.000 0,20.000 0.000-64,-20.000 19.000-160,-20.000-19.000-65,0.000 0.000 193,-1.000 0.000-96,-19.000 0.000 0,0.000 21.000 128,-21.000-21.000 32,21.000 0.000-64,-19.000 0.000 32,18.000 0.000 96,-19.000 0.000-64,20.000 0.000 64,-40.000 0.000 128,40.000 0.000 257,-19.000 20.000-257,-1.000-20.000-192,19.000 0.000-96,21.000 19.000 0,-20.000-19.000-97,19.000 0.000 1,21.000 0.000 64,-20.000 0.000 160,20.000 0.000 128,18.000 0.000-160,3.000 0.000-160,-1.000 0.000-1057,18.000 0.000-3107</inkml:trace>
  <inkml:trace contextRef="#ctx0" brushRef="#br3">3870.000 6040.000 3747,'0.000'0.000'2146,"20.000"0.000"-2114,-20.000 0.000 385,0.000 20.000 319,0.000-20.000-159,20.000 20.000-385,-20.000-20.000-64,0.000 20.000 96,0.000 0.000 0,19.000 20.000 129,-19.000-21.000 31,0.000 2.000 1,0.000-2.000-97,-19.000 1.000 0,19.000 20.000 0,0.000-20.000-127,0.000 0.000-97,0.000-1.000 0,0.000-19.000-64,0.000 21.000 32,19.000-1.000 64,1.000-1.000 224,0.000-19.000-64,20.000 20.000-31,-21.000 0.000-97,41.000-20.000 0,-21.000 20.000-64,21.000 0.000-64,-1.000 0.000 32,2.000-20.000 0,18.000 19.000 0,0.000 1.000-32,-20.000-20.000 32,42.000 20.000 0,-22.000-20.000 32,20.000 0.000 0,0.000 0.000-32,21.000 0.000-64,-3.000 0.000 0,3.000 0.000 64,-1.000 0.000-64,1.000 0.000 32,-1.000 0.000-32,0.000 0.000 64,19.000 0.000-32,-18.000 0.000 32,19.000 0.000-32,-19.000 0.000 64,18.000 0.000-64,1.000 0.000 128,-1.000 0.000-256,2.000 0.000 96,-21.000 0.000 64,20.000 0.000-32,-1.000 0.000-32,-18.000 20.000 32,19.000-20.000 32,-21.000 0.000-32,22.000 0.000 0,-21.000 0.000 0,0.000 20.000 64,19.000-20.000-64,-18.000 0.000 0,19.000 0.000 0,-19.000 0.000 32,18.000 0.000-32,1.000 0.000 0,-19.000 0.000-128,18.000 0.000 128,1.000 0.000 0,-20.000 0.000 32,1.000 0.000-32,18.000 0.000 0,-19.000 0.000 128,1.000 0.000 0,-1.000-20.000-32,-20.000 20.000-96,21.000 0.000-32,-3.000 0.000 32,3.000 0.000-96,-21.000-20.000-128,0.000 20.000 224,0.000 0.000 0,-18.000-20.000 96,18.000 20.000 0,-40.000 0.000 97,20.000 0.000 63,-18.000-20.000-192,-2.000 20.000-32,-19.000 0.000 0,-1.000 0.000 160,-19.000 0.000 192,0.000-19.000-63,-20.000 19.000 127,20.000-20.000-192,-20.000 20.000-127,0.000-20.000-129,0.000 20.000 32,-20.000-20.000-32,20.000 0.000-65,0.000 0.000 98,-20.000-19.000 31,0.000 18.000-64,20.000-18.000 0,-20.000 0.000 0,1.000-21.000 96,-21.000 20.000-192,19.000-20.000-705,-17.000 0.000-2434,-3.000 21.000-7559</inkml:trace>
  <inkml:trace contextRef="#ctx0" brushRef="#br3">20446.000 9517.000 672,'-20.000'0.000'-288</inkml:trace>
  <inkml:trace contextRef="#ctx0" brushRef="#br3">20446.000 9517.000 864,'0.000'-19.000'1121,"0.000"19.000"-352,20.000 0.000-641,-20.000-20.000 128,0.000 20.000-63,0.000 0.000 31,0.000-20.000 96,0.000 20.000 97,0.000-19.000 95,0.000-2.000-256,0.000 21.000 545,20.000-20.000 544,-20.000 20.000-95,0.000 0.000-97,0.000 0.000 0,0.000 0.000-385,0.000 0.000-511,0.000 0.000 31,0.000 20.000 32,0.000-20.000-96,0.000 21.000-31,0.000-2.000 31,-20.000 1.000 0,20.000 19.000-96,-20.000 2.000 192,0.000-1.000 1,0.000 19.000-65,1.000-19.000-64,-1.000 0.000-96,20.000 19.000-32,-20.000-39.000 32,20.000 20.000-64,0.000-20.000 1,0.000-20.000-66,0.000 19.000-191,20.000-19.000-448,-20.000 0.000-834,0.000 0.000-1633,20.000 0.000-3139</inkml:trace>
  <inkml:trace contextRef="#ctx0" brushRef="#br4">20288.000 9876.000 160,'0.000'0.000'1441,"0.000"0.000"-96,0.000 0.000-256,0.000 0.000-192,0.000 0.000-352,18.000-20.000-193,-18.000 20.000 193,0.000 0.000 287,0.000 0.000 129,0.000 0.000-64,0.000 0.000-128,0.000 0.000 128,0.000 0.000-97,-18.000 0.000-351,18.000 0.000-225,0.000 0.000 96,-20.000 20.000-95,20.000-20.000 63,-21.000 19.000 128,1.000 2.000-127,0.000-2.000 63,-19.000 1.000 128,19.000 20.000 1,-20.000 0.000-289,1.000-20.000-128,19.000 19.000-32,-20.000-18.000 32,1.000 18.000-32,19.000-19.000 0,-21.000-1.000-32,21.000-19.000 32,2.000 21.000-32,-2.000-1.000-32,-1.000-20.000-64,1.000 0.000-96,20.000 19.000-32,-20.000-19.000 128,20.000 0.000-65,0.000 0.000-63,0.000 0.000-96,0.000 20.000-225,0.000-20.000-544,0.000 0.000-384,0.000 0.000-1282,0.000-20.000-3202</inkml:trace>
  <inkml:trace contextRef="#ctx0" brushRef="#br4">19830.000 10074.000 6149,'21.000'-19.000'193,"-21.000"19.000"-354,0.000 0.000 1539,20.000-20.000 736,-20.000 20.000-1057,0.000 0.000-545,-20.000 20.000 193,20.000-20.000-225,-21.000 19.000-256,-19.000 1.000 65,21.000 20.000 63,-21.000-20.000-128,20.000 19.000 1,-19.000-18.000 127,19.000-1.000 192,20.000-1.000-191,-20.000 1.000-193,20.000-20.000-96,20.000 20.000 128,0.000 0.000 0,-1.000-20.000-96,21.000 0.000-64,19.000 0.000-32,-19.000 20.000 32,19.000-20.000-32,-18.000 0.000-32,-1.000 20.000-192,-21.000-20.000-384,1.000 19.000-513,-20.000-19.000-193,0.000 21.000-1184,0.000-21.000-2755</inkml:trace>
  <inkml:trace contextRef="#ctx0" brushRef="#br5">19632.000 10333.000 288,'0.000'0.000'4932,"0.000"0.000"-4900,0.000 0.000 609,0.000 0.000 1441,20.000 0.000-544,-20.000-20.000-770,0.000 20.000-223,0.000 0.000 63,20.000 0.000 129,-20.000 0.000-160,0.000 0.000-257,0.000 0.000-128,0.000 0.000 0,0.000 0.000 97,0.000 0.000-193,0.000 0.000-64,-20.000 20.000 0,0.000-20.000 32,0.000 20.000 0,-19.000-1.000 0,19.000 2.000 32,-20.000-2.000 288,1.000 1.000-63,-1.000 0.000-97,-1.000 0.000-128,21.000 0.000-64,-19.000-1.000 64,19.000 2.000-96,-20.000-2.000 32,21.000-19.000-64,19.000 20.000-96,-20.000-20.000-96,20.000 0.000-385,0.000 0.000-224,0.000 0.000-576,0.000 0.000-1538,0.000-20.000-3491</inkml:trace>
  <inkml:trace contextRef="#ctx0" brushRef="#br5">19334.000 10333.000 4548,'20.000'-20.000'1281,"-20.000"20.000"417,0.000 0.000 608,0.000 0.000-1698,-20.000 0.000-544,20.000 20.000-64,-20.000 0.000 0,-20.000-1.000 32,21.000 2.000 129,-1.000-2.000 95,-20.000 1.000 256,20.000 0.000 225,1.000-20.000-32,19.000 20.000-289,0.000 0.000-32,0.000-20.000 33,0.000 19.000 127,39.000 2.000-63,-19.000-21.000-33,20.000 19.000-127,-1.000 1.000-129,1.000 1.000-96,-1.000-2.000-96,1.000 1.000-32,1.000-20.000-513,-21.000 20.000-640,-2.000-20.000-609,-18.000 19.000-1633</inkml:trace>
  <inkml:trace contextRef="#ctx0" brushRef="#br5">19215.000 10592.000 1729,'20.000'0.000'641,"-20.000"0.000"-641,0.000 0.000 0,0.000 0.000 0,0.000 0.000-224,0.000 0.000-673,0.000 19.000 128,0.000-19.000 705,0.000 0.000 961,0.000 0.000 736,0.000 0.000 65,0.000 0.000-481,0.000-19.000-192,0.000 19.000 192,0.000 0.000-64,0.000 0.000-448,0.000 0.000-96,0.000 0.000-1,0.000-21.000-256,-20.000 21.000-191,0.000 0.000-1,0.000 21.000 64,-19.000-21.000-96,19.000 19.000 192,-21.000-19.000 97,3.000 20.000-161,-3.000-20.000-64,21.000 0.000 128,2.000 20.000-95,-3.000-20.000-97,1.000 0.000-96,20.000 0.000-32,20.000 0.000-320,-20.000 0.000-161,21.000-20.000-672,-3.000 20.000-1762,-18.000 0.000-2882</inkml:trace>
  <inkml:trace contextRef="#ctx0" brushRef="#br5">19075.000 10492.000 8103,'0.000'0.000'1217,"-18.000"0.000"-1441,-2.000 0.000 256,-1.000 19.000 513,1.000 2.000 31,-18.000-21.000-127,17.000 19.000 383,-19.000 1.000 193,40.000 1.000-128,-20.000-2.000-384,1.000 1.000-1,19.000-20.000-224,19.000 20.000-127,-19.000-20.000-33,40.000 19.000-96,1.000 2.000-32,-23.000-21.000-64,22.000 0.000-289,1.000 0.000-415,-2.000 20.000-417,-19.000-20.000-1186,-20.000 0.000-2369</inkml:trace>
  <inkml:trace contextRef="#ctx0" brushRef="#br2">18897.000 10670.000 1153,'0.000'0.000'384,"0.000"-19.000"1250,0.000 19.000 447,0.000 0.000-479,20.000-20.000-577,-20.000 20.000 224,0.000 0.000 257,0.000 0.000-97,0.000 0.000-512,0.000-20.000-193,0.000 20.000-287,-20.000 0.000-193,0.000 0.000-160,1.000 20.000-32,-1.000-20.000 32,0.000 0.000-32,0.000 20.000-32,0.000-1.000 64,-19.000-19.000-64,19.000 21.000 0,20.000-21.000 32,-20.000 0.000-64,0.000 20.000 32,20.000-20.000-32,0.000 0.000-192,0.000 0.000-449,0.000 0.000-384,0.000 0.000-704,0.000 0.000-385,20.000 0.000-257,-20.000 0.000-1825</inkml:trace>
  <inkml:trace contextRef="#ctx0" brushRef="#br2">18759.000 10592.000 5252,'0.000'-21.000'897,"-20.000"21.000"-608,0.000 21.000 832,0.000-21.000 480,-19.000 19.000-352,19.000-19.000-704,0.000 20.000-129,20.000 0.000 1,-21.000-1.000 63,21.000 2.000-192,21.000-21.000-127,-1.000 20.000 31,0.000-20.000-160,-1.000 19.000-32,1.000-19.000-128,0.000 20.000-481,0.000-20.000-640,0.000 0.000-1089,-1.000 20.000-2435</inkml:trace>
  <inkml:trace contextRef="#ctx0" brushRef="#br2">18679.000 10711.000 6213,'0.000'0.000'1025,"0.000"0.000"-288,-19.000 0.000 1249,-1.000 0.000-673,-21.000 0.000-960,21.000 0.000-129,-18.000 19.000-128,-3.000-19.000 32,21.000 20.000-96,0.000-20.000 0,20.000 0.000-320,0.000 0.000-737,0.000 20.000-737,20.000-20.000-768,-20.000 0.000-2435</inkml:trace>
  <inkml:trace contextRef="#ctx0" brushRef="#br2">18520.000 10631.000 672,'-20.000'0.000'1954,"0.000"20.000"-417,0.000-1.000 129,20.000 2.000 288,-19.000-1.000-545,19.000-20.000-544,0.000 19.000-224,0.000 1.000-97,19.000-20.000-159,-19.000 20.000-161,20.000-20.000-128,0.000 20.000-64,0.000-20.000-64,1.000 0.000-737,-3.000 0.000-1345,2.000 0.000-2242</inkml:trace>
  <inkml:trace contextRef="#ctx0" brushRef="#br2">18381.000 10770.000 4388,'0.000'0.000'640,"0.000"0.000"-287,-20.000 0.000 1600,1.000 0.000 65,-1.000 0.000-1249,-20.000 0.000-545,19.000 20.000 1,-17.000-20.000 447,-3.000 20.000-63,-18.000-20.000-161,19.000 20.000-256,20.000-20.000-256,-19.000 19.000-512,19.000-19.000-481,20.000 0.000-64,0.000 20.000-545,0.000-20.000-672,20.000 0.000-769</inkml:trace>
  <inkml:trace contextRef="#ctx0" brushRef="#br2">18322.000 10711.000 7783,'20.000'0.000'993,"-20.000"-20.000"-1089,0.000 20.000 192,-20.000 0.000 288,20.000 0.000-160,-20.000 20.000-128,-21.000-20.000-96,23.000 19.000 0,-2.000 1.000 257,-21.000 0.000 255,21.000 0.000-31,2.000 0.000-161,-23.000-20.000-192,21.000 20.000 0,0.000-20.000 193,1.000 19.000-65,19.000-19.000-192,0.000 20.000-64,0.000-20.000 64,0.000 0.000 64,19.000 20.000 96,1.000-20.000-96,20.000 20.000-96,-19.000 0.000-128,-3.000-20.000-192,2.000 20.000-801,1.000 0.000-481,-1.000-20.000-800,-20.000 19.000-2787</inkml:trace>
  <inkml:trace contextRef="#ctx0" brushRef="#br2">17627.000 10770.000 6566,'-20.000'0.000'-32,"20.000"20.000"-32,-20.000-20.000 96,0.000 20.000 160,20.000 19.000 64,-20.000-19.000 128,20.000 0.000-159,0.000 0.000-65,0.000 0.000-64,0.000-20.000 32,20.000 20.000-64,0.000-20.000 0,0.000 0.000 32,19.000 0.000 0,1.000 0.000 32,-20.000-20.000 257,19.000 0.000 31,-19.000 0.000 65,-20.000 0.000 191,21.000-19.000-191,-21.000 19.000-1,-21.000 0.000 1,1.000 0.000-193,2.000 0.000-192,-3.000 0.000-96,1.000 20.000-32,-20.000 0.000 96,21.000 0.000-64,-21.000 20.000 32,20.000-20.000-32,0.000 20.000-32,20.000 20.000 0,0.000-20.000 64,0.000-1.000-32,20.000 1.000 0,0.000 0.000-64,0.000-20.000-192,19.000 20.000-257,1.000-20.000 193,1.000 0.000 288,-3.000 0.000 64,-17.000-20.000-32,-1.000 0.000 64,0.000 0.000 0,-20.000 1.000 128,0.000-21.000-64,0.000 20.000 97,-20.000-20.000 191,0.000 21.000-320,-1.000-1.000-64,1.000-1.000-96,2.000 21.000 32,-23.000-19.000-32,21.000 38.000 64,-19.000-19.000-96,19.000 21.000 64,0.000 18.000 32,20.000-19.000-32,-20.000 20.000 32,20.000-20.000 0,20.000 0.000 32,0.000 19.000-64,0.000-19.000-64,19.000-20.000-32,-19.000 20.000 64,0.000-20.000 128,19.000 0.000-32,-39.000-20.000 64,20.000 0.000 0,-20.000 0.000-64,0.000 1.000 32,0.000-1.000-32,0.000-20.000 32,-20.000 20.000-64,2.000 0.000-32,-3.000 1.000-64,1.000 19.000 32,0.000 0.000 0,0.000 0.000-32,1.000 0.000 32,-1.000 19.000 0,0.000 1.000 64,20.000 0.000 64,0.000 20.000 0,0.000-20.000 0,20.000-1.000-64,0.000 1.000-64,-1.000 0.000 32,1.000 0.000 64,0.000-20.000 32,-20.000 0.000-128,0.000 0.000-1089,0.000 20.000-2851</inkml:trace>
  <inkml:trace contextRef="#ctx0" brushRef="#br2">3115.000 7928.000 6053,'0.000'0.000'1698,"0.000"0.000"-1666,0.000 0.000 160,20.000 0.000 545,-20.000 0.000 128,20.000 0.000-385,-20.000-20.000-256,20.000 20.000-160,0.000 0.000-64,-1.000 0.000 128,1.000 0.000 97,0.000 0.000-1,0.000 0.000-96,0.000 0.000-96,-1.000 0.000 0,21.000 0.000-32,-19.000 0.000 0,17.000 0.000 0,3.000 0.000 32,18.000 0.000-32,-19.000 0.000-192,19.000 0.000-160,1.000 0.000-65,-1.000 0.000 193,2.000 0.000 64,-3.000 0.000 96,22.000 0.000 32,0.000 0.000 32,-1.000 0.000 32,0.000 0.000-32,21.000 0.000 0,-1.000 0.000 32,0.000 0.000-32,0.000 0.000-32,0.000-20.000-64,1.000 20.000-161,-1.000 0.000 97,0.000 0.000 64,0.000 0.000-64,21.000-20.000 0,-1.000 20.000 128,0.000 0.000 0,19.000 0.000 64,-18.000-19.000 0,19.000 19.000-32,-19.000 0.000 64,18.000 0.000-96,1.000 0.000 64,-19.000 0.000-64,18.000 0.000 32,1.000 19.000-128,1.000-19.000-321,-2.000 0.000-255,1.000 0.000 287,19.000 0.000 161,-18.000 0.000 96,38.000 0.000 192,-18.000 0.000 320,-2.000 0.000 513,2.000-19.000-32,18.000 19.000-257,0.000 0.000 1,-20.000 0.000-289,22.000 0.000-192,-22.000 0.000 0,21.000-20.000 0,-20.000 20.000 97,-1.000 0.000-33,2.000 0.000-96,-22.000 0.000-64,2.000 0.000 0,-1.000 0.000 0,-1.000 0.000 32,-39.000-20.000 32,21.000 20.000-64,-41.000 0.000-32,-19.000 0.000-256,-40.000 0.000-833,-1.000 0.000-1634,-38.000 0.000-4098</inkml:trace>
  <inkml:trace contextRef="#ctx0" brushRef="#br2">1884.000 9041.000 8295,'0.000'0.000'64,"0.000"0.000"-64,0.000 0.000 0,-19.000 0.000 289,19.000 0.000 159,0.000 0.000-192,0.000 0.000-288,0.000 0.000 449,0.000 0.000 255,19.000 0.000-191,1.000 0.000-289,20.000 20.000-128,-1.000-20.000-64,62.000 0.000 0,16.000 0.000 0,23.000-20.000 64,38.000 20.000 32,-18.000-20.000 225,-2.000 20.000 287,-18.000-20.000-127,18.000 20.000 31,-19.000-20.000-64,19.000 20.000-63,-18.000-19.000-225,-2.000 19.000 0,1.000-21.000 385,-19.000 21.000-417,-1.000-19.000 128,1.000 19.000-96,-3.000 0.000-224,-36.000 19.000 0,-2.000-19.000-64,-20.000 0.000 0,-19.000 21.000-257,19.000-21.000 129,-39.000 19.000 0,21.000-19.000-192,-3.000 0.000-321,-17.000 0.000-416,-1.000 0.000-321,20.000 0.000-1537</inkml:trace>
  <inkml:trace contextRef="#ctx0" brushRef="#br2">6828.000 10253.000 4228,'20.000'0.000'320,"-2.000"0.000"-256,3.000 20.000 512,-1.000-20.000 161,20.000 0.000-128,-1.000 0.000 223,21.000 0.000-127,-1.000 0.000-32,2.000 0.000-1,-2.000-20.000-223,20.000 20.000-289,0.000 0.000-160,1.000 0.000 0,-1.000 0.000-32,21.000 0.000-32,-1.000 0.000-96,20.000 0.000 192,1.000 0.000-32,-3.000-19.000 32,23.000 19.000 64,-1.000-20.000 32,20.000 20.000-32,-20.000-21.000 0,19.000 21.000-96,2.000 0.000 32,18.000 0.000 0,-20.000 0.000-32,22.000 0.000 160,-1.000 0.000 1,-1.000 0.000 127,0.000 0.000-96,-18.000 21.000-96,18.000-21.000 0,-20.000 0.000 128,2.000 0.000 33,-22.000 0.000 63,22.000 0.000 96,-22.000 0.000-31,1.000 0.000-193,1.000-21.000-128,-41.000 21.000-160,0.000 0.000-673,-20.000-19.000-800,-20.000 19.000-866,-19.000 0.000-2113</inkml:trace>
  <inkml:trace contextRef="#ctx0" brushRef="#br2">1685.000 11465.000 1569,'-18.000'0.000'1698,"-3.000"0.000"-321,21.000 0.000-224,0.000 21.000-96,0.000-21.000 352,21.000 0.000-736,-21.000 0.000-545,18.000-21.000-128,23.000 21.000 0,-21.000 0.000 64,18.000 0.000-64,3.000-19.000 64,18.000 19.000-32,-19.000 0.000 0,19.000-21.000 64,22.000 21.000 32,18.000-19.000-63,0.000 19.000-65,20.000 0.000 0,-1.000-20.000 0,-19.000 20.000 32,21.000 0.000-32,-1.000 0.000 96,0.000 0.000-96,1.000-20.000 0,-1.000 20.000 96,19.000 0.000-128,22.000 0.000 128,-22.000 0.000 32,1.000 0.000-128,1.000 20.000 32,-2.000-20.000 0,1.000 0.000-32,-1.000 0.000 32,2.000 0.000-32,20.000 0.000 96,-22.000 20.000-32,1.000-20.000 128,-1.000 19.000-64,2.000 2.000-128,-1.000-21.000 0,-1.000 19.000 0,22.000-19.000 33,-22.000 21.000-1,1.000-21.000 0,1.000 19.000 32,18.000-19.000 0,2.000 0.000 128,-22.000 0.000 0,21.000 21.000-64,0.000-21.000-32,-1.000 0.000 32,-19.000 0.000 1,21.000 0.000 191,-2.000 0.000 32,-18.000 0.000 65,-2.000 0.000-161,-19.000 0.000-224,0.000 0.000-32,-19.000 0.000 0,-1.000 0.000 0,-20.000 19.000-288,0.000-19.000-257,1.000 0.000-96,-21.000 0.000-352,0.000 20.000-480,-39.000-20.000-1762</inkml:trace>
  <inkml:trace contextRef="#ctx0" brushRef="#br2">10976.000 4113.000 12299,'-20.000'0.000'320,"20.000"0.000"-320,41.000 0.000 321,-3.000-20.000 191,23.000 0.000-95,38.000 1.000 31,0.000-2.000-64,0.000-18.000-31,21.000 19.000-65,-21.000-20.000-256,-20.000 20.000-64,-20.000 0.000-288,-19.000 20.000-1154,-20.000 0.000-2946</inkml:trace>
  <inkml:trace contextRef="#ctx0" brushRef="#br2">11215.000 3795.000 8712,'-20.000'0.000'2082,"20.000"0.000"-2274,0.000-20.000 63,0.000 20.000 193,20.000 0.000-160,-20.000 20.000 0,-20.000 0.000 96,0.000 19.000-96,-20.000 21.000 0,1.000 0.000 96,-22.000-21.000 32,23.000 21.000 0,-23.000-20.000 256,42.000 0.000 513,-21.000-1.000 384,20.000-19.000-416,20.000-20.000-353,0.000 20.000 289,40.000 0.000 128,-1.000 0.000-257,1.000-1.000-319,39.000 2.000-193,1.000-2.000-64,0.000 2.000-769,-21.000-2.000-1793,2.000 1.000-3876</inkml:trace>
  <inkml:trace contextRef="#ctx0" brushRef="#br2">6530.000 3636.000 128,'0.000'-20.000'1249,"0.000"20.000"-64,0.000 0.000-320,0.000 0.000 160,0.000-20.000 32,0.000 20.000 128,0.000 0.000 288,0.000 0.000-352,0.000 0.000-352,0.000 0.000-385,0.000 0.000-288,0.000 0.000-96,0.000 0.000 129,0.000 20.000 191,0.000-20.000-64,0.000 20.000 32,0.000-1.000 97,20.000 2.000-33,-20.000 18.000-96,0.000-19.000-128,0.000 20.000 1,0.000 0.000-1,0.000-1.000 96,0.000 1.000 32,0.000 0.000 32,19.000 0.000-127,-19.000-1.000 63,0.000 2.000-96,0.000-2.000-32,0.000 0.000 0,0.000 21.000-64,0.000-20.000 0,0.000 0.000 96,0.000 0.000 161,0.000 19.000-33,20.000-19.000-32,-20.000 0.000-32,0.000 19.000 0,0.000-19.000 1,0.000 0.000-65,0.000 0.000-96,0.000 19.000 0,-20.000-19.000 0,20.000-1.000 0,0.000 1.000 32,0.000 20.000 0,0.000-20.000 32,20.000 0.000 96,-20.000-1.000 32,0.000 1.000-256,20.000 0.000 64,-20.000 0.000 32,0.000 0.000 1,20.000-21.000-33,-20.000 22.000-32,0.000-2.000 0,0.000 0.000 32,0.000 2.000 32,0.000-2.000 64,0.000 1.000 0,0.000 0.000 64,0.000-1.000-64,0.000 1.000-64,0.000 0.000 160,0.000-1.000-31,0.000 21.000-129,0.000-20.000-32,20.000-1.000 32,-20.000 2.000 32,0.000-2.000-64,0.000 0.000 32,0.000-18.000 0,0.000 18.000-64,0.000-19.000-64,0.000 20.000 192,0.000-20.000-160,0.000 0.000 32,0.000 19.000 32,0.000-19.000 0,0.000 0.000 0,0.000 0.000 0,0.000 0.000 32,0.000 0.000-32,19.000-1.000 32,-19.000 2.000-160,0.000-2.000 96,0.000 1.000 96,0.000-20.000-96,0.000 21.000 0,0.000-21.000 32,0.000 0.000-32,20.000 0.000-32,-20.000 19.000 32,0.000-19.000 96,20.000 0.000-96,-20.000 0.000 129,20.000 0.000-129,1.000 0.000 64,-3.000 0.000-128,2.000 20.000 32,1.000-20.000 64,19.000 0.000-96,-22.000 0.000-65,23.000 0.000 97,-1.000 0.000 32,-1.000 0.000 32,1.000 0.000-32,19.000 0.000 0,-19.000 0.000 0,19.000 0.000 64,2.000 0.000-64,-2.000 0.000-64,1.000 0.000 0,19.000 0.000 160,-20.000 0.000-64,2.000 0.000-128,18.000 0.000 96,-20.000 0.000 0,20.000 0.000 32,1.000 0.000-64,-1.000 0.000 0,0.000 0.000 32,-18.000 0.000 0,18.000 0.000 0,20.000 0.000 32,-20.000 0.000-64,0.000 20.000 64,20.000-20.000-64,-19.000 0.000 64,0.000 0.000-32,19.000-20.000 0,-20.000 20.000-32,1.000 0.000 64,-1.000 0.000-64,1.000 0.000 32,-1.000 0.000 0,0.000 20.000-32,0.000-20.000 64,0.000 0.000 0,2.000 0.000 0,-2.000 0.000-64,-20.000 0.000 64,22.000 0.000-64,-2.000 0.000 32,0.000 0.000 64,-20.000 0.000-128,21.000 0.000 64,-21.000 0.000 32,20.000 0.000 32,-18.000 0.000-160,-2.000 0.000 192,20.000 0.000-128,-19.000 0.000 64,-1.000-20.000-64,2.000 20.000 0,-2.000 0.000 32,-1.000-20.000-64,-17.000 20.000 128,18.000-19.000-96,-19.000 19.000 32,0.000 0.000 0,-21.000 0.000-64,1.000-21.000 128,0.000 21.000-96,0.000 0.000 96,0.000 0.000-96,-20.000 0.000 32,0.000 0.000 64,19.000 0.000 97,-19.000 0.000-97,0.000 0.000 96,0.000-20.000-64,0.000 20.000-128,-19.000 0.000 64,19.000-19.000-96,0.000 19.000 32,0.000-21.000 0,0.000 2.000-64,-20.000-1.000 64,20.000 0.000 0,0.000 0.000-32,0.000 0.000-97,0.000-20.000 129,0.000 21.000 0,0.000-21.000-64,-20.000-20.000 192,20.000 21.000-64,0.000-21.000 0,-20.000 0.000-64,20.000 1.000 64,-20.000-21.000-64,20.000 1.000-32,-19.000 19.000 64,19.000-40.000 0,-20.000 22.000-32,20.000-2.000 32,0.000 1.000-64,0.000-1.000 32,0.000 0.000 0,0.000 1.000-192,0.000 0.000 576,0.000-1.000-256,0.000 0.000-128,0.000-19.000 96,0.000 19.000-96,-20.000 1.000 0,20.000-1.000-64,0.000 1.000-192,0.000-1.000-64,-20.000 1.000 63,20.000-1.000 129,-20.000 21.000 96,20.000-1.000 64,-19.000 1.000 32,19.000 19.000-64,0.000 0.000 64,-20.000 0.000 32,20.000 21.000-32,-20.000-22.000-96,20.000 22.000 128,-20.000-1.000-64,20.000 0.000-32,0.000 1.000 32,-21.000-2.000-32,21.000 1.000 96,0.000 1.000-64,-18.000 19.000 0,18.000-20.000-64,-20.000 0.000 64,0.000 20.000-128,-1.000 0.000 64,-17.000 0.000 0,17.000 0.000 32,-19.000 0.000 0,-19.000 0.000 0,-1.000 0.000 64,-19.000 0.000-32,0.000 0.000 0,0.000 0.000 32,-21.000 0.000-32,1.000 0.000 0,-20.000 0.000 0,-1.000 20.000 0,1.000-20.000-96,0.000 20.000-96,-19.000-20.000-65,-22.000 0.000 97,22.000 19.000 0,-22.000 1.000 32,22.000-20.000 64,-21.000 21.000 96,0.000-2.000 0,0.000 1.000 0,1.000 0.000 32,-2.000-20.000 0,2.000 19.000 0,18.000 2.000 96,-18.000-1.000-32,19.000-20.000 1,1.000 19.000 63,-2.000-19.000-32,21.000 0.000 0,20.000 20.000-128,-1.000-20.000 0,21.000 0.000 0,19.000 0.000-32,1.000 0.000-96,19.000 0.000-769,21.000 0.000-2466,-1.000 0.000-8456</inkml:trace>
  <inkml:trace contextRef="#ctx0" brushRef="#br2">10758.000 11486.000 9641,'-39.000'0.000'192,"39.000"0.000"-64,0.000 0.000 929,19.000 0.000 64,1.000 0.000-320,20.000 0.000-257,-1.000 0.000-255,21.000 0.000 31,-1.000 0.000 96,20.000 0.000-63,-18.000 0.000-257,18.000 0.000-32,0.000 0.000-64,2.000 19.000-64,-23.000-19.000-161,1.000 0.000-31,2.000 0.000 0,-22.000 0.000 0,-19.000 21.000-97,0.000-21.000-864,-20.000 0.000-1569,-40.000 0.000-5158</inkml:trace>
  <inkml:trace contextRef="#ctx0" brushRef="#br2">1685.000 12598.000 9480,'0.000'0.000'-704,"20.000"0.000"31,1.000 0.000-704,-1.000 0.000 672,18.000 0.000 577,-17.000 0.000 160,-1.000 0.000 0,0.000 0.000 64,0.000 0.000-32,-1.000 0.000 64,21.000 20.000 513,0.000-20.000 96,-21.000 0.000-33,21.000 0.000-127,1.000 0.000-1,-3.000 0.000-223,3.000 0.000-129,17.000 0.000-160,3.000 0.000 0,18.000 0.000 96,0.000 0.000 129,20.000 0.000-97,-20.000 0.000 96,2.000 20.000 0,18.000-20.000-63,0.000 0.000 63,1.000 19.000-96,-1.000-19.000-160,20.000 0.000 64,-20.000 0.000-32,39.000 0.000 96,-18.000 0.000 65,-1.000 0.000-1,21.000 0.000-64,-22.000 0.000 0,21.000 0.000 0,1.000 0.000 32,18.000-19.000-96,-19.000 19.000-31,19.000 0.000 63,-18.000 0.000 64,18.000-20.000-64,-18.000 20.000-128,18.000 0.000 32,-19.000 0.000 32,19.000 0.000 32,-18.000 0.000-64,18.000-20.000-32,2.000 20.000 0,-2.000 0.000 96,2.000-20.000-64,-2.000 20.000 0,1.000-20.000 96,0.000 20.000 1,-1.000-19.000-97,1.000 19.000 0,-1.000-21.000 32,2.000 21.000-64,-2.000 0.000 0,2.000-19.000-96,-2.000 19.000 160,-18.000 0.000-64,18.000 0.000-32,-19.000 0.000 0,-1.000-20.000 32,2.000 20.000 32,-1.000 0.000-32,-19.000 0.000 64,-2.000 0.000-64,1.000 0.000 64,-20.000 0.000-64,0.000 0.000-32,-20.000 0.000-64,-18.000 0.000-513,-21.000 0.000-1121,-21.000 0.000-2562</inkml:trace>
</inkml:ink>
</file>

<file path=ppt/ink/ink6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5:3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definitions>
  <inkml:trace contextRef="#ctx0" brushRef="#br0">7998.000 2483.000 11723,'-18.000'-39.000'64,"18.000"19.000"-64,0.000 20.000 704,38.000-20.000 193,-17.000 1.000-480,37.000-2.000 127,3.000 2.000 225,-2.000-2.000-225,1.000 21.000-159,-1.000 21.000-97,0.000-2.000-128,2.000 21.000-32,-23.000 20.000 0,-18.000-1.000-96,1.000 1.000-128,-21.000 0.000-96,-21.000-21.000 128,1.000 0.000 128,2.000 2.000 32,-23.000-21.000-32,21.000-20.000-32,-19.000 0.000-64,-1.000 0.000-32,0.000 0.000-96,1.000 0.000 96,19.000-20.000 0,0.000 0.000-160,20.000-1.000 0,0.000 21.000-97,20.000 0.000 129,20.000-19.000 480,-1.000 19.000 65,1.000 19.000-33,-1.000-19.000-192,1.000 21.000 0,19.000-21.000-96,-18.000 20.000 0,-21.000-20.000-256,19.000 20.000-481,-19.000-20.000-1024,-20.000 19.000-1634,0.000 0.000-2467</inkml:trace>
  <inkml:trace contextRef="#ctx0" brushRef="#br0">7601.000 3239.000 14285,'79.000'0.000'96,"-18.000"0.000"64,38.000 0.000 257,-20.000 0.000 351,41.000 0.000-351,-21.000 0.000-257,20.000-20.000-96,0.000 20.000-32,-19.000-20.000-32,-21.000 20.000 0,0.000 0.000-480,-19.000 0.000-674,-21.000-21.000-511,-19.000 21.000-1474,0.000 0.000-4997</inkml:trace>
  <inkml:trace contextRef="#ctx0" brushRef="#br0">7840.000 3497.000 9769,'40.000'0.000'288,"-1.000"0.000"-192,22.000 20.000 1057,-23.000-1.000-608,3.000 1.000-321,-3.000 20.000-256,3.000 0.000 0,-21.000 0.000-673,0.000 19.000 193,-20.000-19.000-289,-20.000 0.000 545,0.000-1.000 352,-21.000-18.000 352,3.000-2.000 33,-23.000-19.000-97,22.000 0.000-160,-21.000 0.000-64,21.000-19.000-63,19.000-2.000 63,0.000-18.000 320,20.000 19.000 193,0.000 0.000-417,20.000 20.000-96,0.000-20.000 225,19.000 20.000 255,1.000 0.000-256,1.000 0.000-287,-3.000 20.000-1,3.000-20.000-321,-3.000 20.000-575,3.000 0.000-994,-21.000-20.000-1377,19.000 20.000-4068</inkml:trace>
  <inkml:trace contextRef="#ctx0" brushRef="#br0">8494.000 3536.000 13388,'-18.000'-19.000'-640,"-2.000"19.000"576,-1.000 19.000 512,1.000 1.000-64,0.000 1.000-256,1.000 18.000 1,-1.000 0.000 255,20.000 2.000 0,0.000 18.000-63,20.000-19.000-257,-1.000 0.000-128,21.000-21.000-97,1.000 21.000-95,-3.000-40.000 192,3.000 20.000 64,18.000-20.000 0,-19.000-20.000 0,0.000 1.000 32,-1.000-21.000 32,-19.000 20.000 96,0.000-20.000 1,-20.000-20.000-65,0.000 21.000-192,0.000-1.000-289,-20.000 0.000-159,0.000 0.000 351,-19.000 20.000 161,-1.000 1.000 32,0.000-1.000 129,1.000 20.000 351,-1.000 20.000-96,-1.000-1.000-63,23.000 1.000-129,-2.000 1.000-128,20.000-2.000 160,20.000 1.000 32,-2.000 19.000-31,23.000-18.000-33,-1.000-1.000-128,-1.000-20.000-32,1.000 19.000-256,0.000-19.000-257,-1.000 20.000-832,1.000-20.000-2274,-19.000 0.000-6247</inkml:trace>
  <inkml:trace contextRef="#ctx0" brushRef="#br0">9031.000 3795.000 11947,'20.000'80.000'352,"-20.000"-21.000"-96,0.000-19.000 1666,0.000 19.000-577,0.000-19.000-768,0.000 0.000-193,0.000-21.000 289,0.000 21.000-257,0.000-20.000-159,-20.000-20.000-97,20.000 20.000 32,-20.000-20.000-192,1.000 0.000-160,-21.000 0.000-321,20.000-20.000-608,-1.000 0.000-1569,-17.000 1.000-2467</inkml:trace>
  <inkml:trace contextRef="#ctx0" brushRef="#br0">8992.000 3696.000 17296,'79.000'0.000'192,"-40.000"0.000"-320,1.000-20.000 320,-20.000 20.000-224,0.000 0.000-1089,-1.000 0.000-1794,-19.000 0.000-4356</inkml:trace>
  <inkml:trace contextRef="#ctx0" brushRef="#br0">10341.000 2602.000 10826,'0.000'41.000'2498,"0.000"-22.000"-2466,0.000 21.000 449,0.000 0.000 704,0.000 19.000-609,-20.000 1.000-480,20.000 0.000 32,0.000-1.000-95,20.000-19.000-1,0.000-1.000 0,0.000 1.000-225,0.000 0.000-607,-20.000-20.000-994,20.000-1.000-2114</inkml:trace>
  <inkml:trace contextRef="#ctx0" brushRef="#br0">10004.000 3298.000 14669,'-20.000'40.000'961,"40.000"-40.000"-2402,-1.000 0.000 2338,21.000 0.000 416,19.000 0.000-736,22.000 0.000-385,18.000-20.000 160,-20.000 0.000 32,0.000 20.000-255,0.000-20.000-226,2.000 20.000-479,-22.000 0.000-673,-19.000 0.000-993,-21.000 0.000-2563</inkml:trace>
  <inkml:trace contextRef="#ctx0" brushRef="#br0">10004.000 3616.000 13612,'-20.000'20.000'-224,"40.000"-20.000"352,-1.000 0.000 1570,1.000 0.000-417,20.000 0.000-832,-1.000 0.000-65,22.000 19.000 128,-23.000-19.000-383,3.000 0.000-226,-21.000 21.000-159,0.000-1.000 0,-20.000-1.000 160,-20.000 1.000 96,0.000 20.000 96,0.000-20.000 96,-1.000 20.000 225,3.000-21.000-97,-2.000 2.000-224,20.000-21.000 0,0.000 19.000-96,0.000-19.000 0,20.000 20.000 0,-2.000-20.000-352,23.000 0.000-545,-21.000-20.000-1185,19.000 1.000-3331</inkml:trace>
  <inkml:trace contextRef="#ctx0" brushRef="#br0">10440.000 3696.000 14894,'0.000'59.000'-545,"0.000"-39.000"609,0.000 0.000 417,0.000 0.000-417,0.000 0.000-449,0.000-1.000 129,0.000-19.000 224,20.000 0.000 32,0.000 0.000-320,-20.000-19.000-449,20.000-1.000-32,1.000-20.000 353,-21.000 20.000 192,18.000-20.000 288,-18.000 21.000 192,0.000 19.000 352,20.000 0.000 129,-20.000 0.000-257,0.000 0.000 321,0.000 19.000 0,21.000 1.000-353,-21.000 0.000-224,20.000 0.000-159,-20.000 0.000-66,20.000 0.000-255,-20.000-20.000 96,0.000 0.000 160,18.000 0.000 160,-18.000-20.000-32,21.000 20.000-64,-21.000-20.000-32,20.000 0.000 0,0.000 0.000-32,-20.000 20.000 160,20.000 0.000 577,-1.000 0.000 192,1.000 0.000-128,-20.000 20.000-289,20.000 0.000-32,-20.000 20.000-159,0.000-20.000-161,20.000-1.000-64,-20.000 2.000-384,0.000-21.000-513,0.000 19.000-1409,20.000-19.000-4068</inkml:trace>
  <inkml:trace contextRef="#ctx0" brushRef="#br0">12167.000 2682.000 14669,'40.000'-20.000'-224,"-19.000"1.000"320,-1.000 19.000 705,-20.000-21.000-64,-20.000 21.000-865,-21.000 0.000-289,-18.000 0.000 321,-1.000 21.000 128,-19.000-2.000 0,0.000 21.000 0,0.000-21.000 64,18.000 22.000 96,2.000-21.000-127,19.000-1.000-1,20.000-19.000 64,1.000 19.000-96,19.000 2.000 288,19.000-1.000 321,21.000 0.000-193,19.000 0.000-160,1.000-20.000-127,-1.000 20.000-97,2.000-1.000-64,-22.000 1.000-481,1.000-20.000-127,-20.000 40.000-353,-20.000-20.000 64,-40.000 19.000-64,20.000 1.000 128,-39.000 0.000 673,18.000-1.000 640,3.000-18.000 289,17.000-1.000 0,1.000 0.000 0,0.000 0.000-193,20.000-20.000-31,20.000 19.000 351,21.000-19.000-351,18.000 0.000-161,-1.000 0.000-223,23.000 0.000-129,-22.000 0.000-129,20.000 0.000-191,-39.000 0.000-1057,1.000 0.000-1730,-23.000 0.000-3844</inkml:trace>
  <inkml:trace contextRef="#ctx0" brushRef="#br0">11750.000 3696.000 11530,'0.000'19.000'545,"0.000"1.000"608,0.000 0.000 865,0.000 0.000-1089,20.000 0.000-801,-20.000 0.000-128,0.000 0.000 32,20.000-1.000-64,-20.000 2.000-352,0.000-21.000-641,20.000 0.000-1570,-20.000 0.000-2978</inkml:trace>
  <inkml:trace contextRef="#ctx0" brushRef="#br0">11790.000 3536.000 16912,'20.000'0.000'-257,"-20.000"0.000"-95,0.000 0.000 736,21.000 0.000-480,-21.000 0.000-1249,18.000 0.000-1282,2.000 0.000-640,-20.000 0.000-2242</inkml:trace>
  <inkml:trace contextRef="#ctx0" brushRef="#br0">11910.000 3596.000 1889,'20.000'20.000'7880,"-20.000"-20.000"-7880,0.000 0.000 1729,18.000 0.000 962,3.000 0.000-1186,-1.000 0.000-512,0.000 0.000-448,0.000 0.000-513,0.000 0.000-256,-1.000 0.000-769,1.000 0.000-1442,-20.000 0.000-2401</inkml:trace>
  <inkml:trace contextRef="#ctx0" brushRef="#br0">11930.000 3715.000 11723,'0.000'40.000'-417,"18.000"-20.000"353,3.000-20.000 1794,-1.000 20.000-513,20.000-20.000-737,-1.000 0.000-191,1.000-20.000-193,-20.000 20.000-449,19.000-20.000-2401,1.000 20.000-5478</inkml:trace>
  <inkml:trace contextRef="#ctx0" brushRef="#br0">12307.000 3636.000 13196,'0.000'40.000'352,"0.000"-20.000"-288,20.000-1.000 2050,-20.000 1.000-1089,20.000 0.000-961,-20.000 0.000-576,19.000-20.000-321,-19.000 20.000-1025,20.000-20.000-1953</inkml:trace>
  <inkml:trace contextRef="#ctx0" brushRef="#br0">11651.000 2185.000 9769,'20.000'80.000'1217,"0.000"-40.000"-1089,0.000 0.000-32,-20.000-21.000 545,0.000 2.000-385,20.000-2.000-160,-20.000-19.000 0,0.000 0.000 449,0.000 0.000 832,0.000 0.000-961,0.000-19.000-768,0.000-2.000-128,0.000 2.000 191,19.000-2.000-319,-19.000-17.000-33,20.000 17.000 481,-20.000 1.000 288,20.000 20.000 128,-20.000 0.000 161,20.000 0.000-1,-20.000 20.000 129,21.000-20.000-321,-21.000 21.000-224,18.000-2.000-128,-18.000 0.000 128,20.000-19.000 64,-20.000 21.000 0,21.000-21.000 32,-21.000 0.000 96,20.000 0.000-128,-20.000 0.000-32,20.000-21.000-64,-20.000 21.000-32,18.000-19.000-32,3.000 19.000-96,-1.000-19.000 160,0.000 19.000 352,0.000 0.000-224,0.000 0.000 0,-1.000 0.000-32,1.000 19.000-160,0.000 0.000-32,0.000 2.000-1281,0.000-2.000-2371</inkml:trace>
  <inkml:trace contextRef="#ctx0" brushRef="#br0">12962.000 2563.000 8359,'0.000'-40.000'6599,"0.000"40.000"-6663,-20.000 0.000 64,0.000 20.000 64,20.000-20.000-128,-40.000 40.000 128,21.000-1.000 160,-1.000 41.000 416,0.000-20.000 193,0.000 19.000-128,20.000 1.000-513,0.000-1.000-128,0.000 0.000 32,20.000-19.000 32,0.000-21.000-128,19.000 22.000-96,1.000-41.000-288,0.000 19.000-193,19.000-19.000-480,-18.000-20.000-1185,18.000 0.000-2210</inkml:trace>
  <inkml:trace contextRef="#ctx0" brushRef="#br0">13319.000 2602.000 14157,'0.000'41.000'-64,"0.000"-2.000"-321,0.000 0.000 578,0.000 22.000 287,0.000 18.000-320,0.000 0.000-32,0.000 21.000-32,0.000-20.000-31,0.000-1.000 159,0.000-19.000-192,0.000-21.000 32,0.000-19.000-32,0.000 0.000-64,20.000 0.000-256,-20.000-20.000 288,20.000-20.000 0,-20.000 0.000-193,19.000-20.000-159,-19.000 21.000 64,20.000-1.000 224,0.000 0.000 64,-20.000 0.000 224,20.000 20.000 352,1.000 0.000 1,-3.000 20.000-32,2.000-20.000-33,-20.000 20.000-320,20.000 19.000-192,1.000-19.000-192,-21.000 0.000-256,20.000 20.000-641,-2.000-20.000-1057,-18.000 0.000-1218,20.000-20.000-4323</inkml:trace>
  <inkml:trace contextRef="#ctx0" brushRef="#br0">13835.000 3219.000 12972,'0.000'0.000'64,"-20.000"0.000"-673,0.000 0.000 1410,1.000 20.000-64,-1.000 0.000-257,0.000 19.000 129,20.000 1.000 192,0.000 0.000-129,20.000-1.000-191,0.000 1.000-257,19.000-20.000-160,1.000 0.000 96,19.000-20.000-96,-18.000 0.000 32,-3.000 0.000-32,3.000 0.000 64,-1.000-40.000-224,-21.000 20.000 32,-19.000 0.000-64,0.000-19.000-384,-19.000 19.000-417,-21.000-20.000-1345,-1.000 20.000-289,-18.000 0.000 1987,19.000 1.000 800,-19.000 19.000 961,39.000 19.000 32,-19.000 1.000-384,19.000 0.000-96,20.000 20.000-161,0.000-20.000-31,39.000 0.000 159,1.000-1.000-159,1.000 1.000-289,-3.000-20.000-224,23.000 0.000-96,-22.000 0.000-577,1.000 0.000-1697,-20.000-20.000-4805</inkml:trace>
  <inkml:trace contextRef="#ctx0" brushRef="#br0">14550.000 2385.000 15086,'-20.000'-21.000'-128,"20.000"2.000"-65,0.000 19.000 770,-20.000 0.000-609,1.000 19.000-224,-1.000 21.000 320,0.000 20.000 448,-21.000 19.000 417,21.000 0.000 0,2.000 41.000-416,-2.000-21.000-225,20.000 0.000-224,0.000-19.000 64,20.000-1.000-160,-2.000-19.000-32,23.000 0.000-160,-1.000-20.000-129,-1.000-1.000-319,1.000-19.000-481,0.000-20.000-545,19.000 0.000-1761,-19.000 0.000-3684</inkml:trace>
  <inkml:trace contextRef="#ctx0" brushRef="#br0">14689.000 2861.000 16976,'19.000'40.000'-289,"1.000"-1.000"353,21.000-19.000 385,-3.000 20.000-65,3.000 0.000-288,-1.000-1.000-224,19.000 2.000-192,0.000-2.000-225,-19.000-20.000-704,19.000 2.000-1538,-19.000-1.000-1152,1.000-20.000-4709</inkml:trace>
  <inkml:trace contextRef="#ctx0" brushRef="#br0">15006.000 2901.000 15726,'-59.000'39.000'-416,"19.000"-19.000"480,21.000 20.000 769,-21.000 19.000-257,-1.000-19.000-191,3.000 20.000-225,17.000-20.000-128,1.000 0.000-64,20.000-1.000-545,0.000-19.000-864,20.000 0.000-1762,1.000-20.000-2338</inkml:trace>
  <inkml:trace contextRef="#ctx0" brushRef="#br0">15204.000 2245.000 13708,'-79.000'-20.000'-128,"59.000"40.000"321,1.000 21.000 1216,-21.000-3.000-480,40.000 23.000-545,-20.000-2.000-64,20.000 0.000 33,0.000 1.000-257,40.000-1.000-64,-20.000 1.000-256,19.000-21.000-161,1.000 2.000-127,-1.000-21.000-321,1.000-20.000-1761,1.000 0.000-3044</inkml:trace>
  <inkml:trace contextRef="#ctx0" brushRef="#br0">15404.000 2523.000 15855,'-20.000'40.000'-193,"20.000"-1.000"225,0.000-19.000 64,0.000 1.000-480,20.000-2.000-1922,-20.000 1.000-801,19.000-20.000-993</inkml:trace>
  <inkml:trace contextRef="#ctx0" brushRef="#br0">15463.000 2404.000 15630,'-20.000'0.000'1153,"20.000"0.000"-2178,0.000-19.000 1154,0.000 19.000-322,20.000 0.000-3650,-20.000-21.000-5927</inkml:trace>
  <inkml:trace contextRef="#ctx0" brushRef="#br0">15603.000 2286.000 13068,'0.000'19.000'-256,"18.000"0.000"1377,2.000 2.000 897,1.000-2.000-1090,-21.000 21.000-447,20.000-20.000-97,0.000 20.000 33,-2.000-21.000-161,3.000 21.000-416,-21.000 0.000 448,0.000-1.000-352,0.000 2.000-384,0.000-2.000-225,0.000-19.000-704,0.000-1.000-1218,-21.000 2.000-2818</inkml:trace>
  <inkml:trace contextRef="#ctx0" brushRef="#br0">15820.000 2265.000 11530,'-19.000'0.000'2755,"19.000"0.000"-3524,19.000 21.000 1762,-19.000 17.000 385,20.000-17.000-642,0.000 19.000-255,0.000-1.000 127,19.000 20.000 1,-19.000 1.000-161,0.000 19.000-352,0.000-19.000-32,1.000 20.000 65,-21.000-1.000-97,0.000-19.000 32,0.000 19.000-385,-21.000-19.000 578,1.000-21.000-321,0.000 2.000-193,0.000-2.000-287,-19.000 1.000-898,-1.000-20.000-1248,20.000 0.000-3876</inkml:trace>
  <inkml:trace contextRef="#ctx0" brushRef="#br0">16475.000 2901.000 18033,'0.000'20.000'-673,"21.000"-20.000"545,17.000 0.000 897,3.000 0.000-449,-1.000 0.000-256,19.000 0.000-96,-19.000 0.000-513,-1.000 0.000-1024,1.000 0.000-1986,-20.000-20.000-9128</inkml:trace>
  <inkml:trace contextRef="#ctx0" brushRef="#br0">17269.000 2881.000 10634,'0.000'20.000'1665,"0.000"0.000"-1857,0.000-1.000 512,0.000 21.000 449,0.000-20.000-673,0.000 20.000-192,20.000-21.000-320,1.000 1.000 352,-1.000 0.000 128,18.000 1.000 96,-17.000-21.000-64,19.000 0.000 64,-1.000-21.000-96,-19.000 1.000-128,0.000 0.000 64,0.000 1.000 96,-20.000-1.000-96,0.000-20.000-32,0.000 20.000 64,0.000 0.000-32,0.000 20.000 0,0.000 0.000-320,0.000 20.000 192,19.000 0.000 288,-19.000 20.000-96,0.000 19.000 64,20.000 1.000 32,-20.000 0.000 0,20.000 0.000-160,0.000-21.000 64,-20.000 21.000 0,0.000-1.000 161,0.000-19.000 319,0.000-20.000 353,-20.000 20.000 128,0.000-21.000-128,-19.000 1.000-385,-1.000-20.000-223,0.000 21.000-225,1.000-42.000-321,-2.000 21.000-319,3.000-39.000-449,-3.000 19.000-1281,21.000-40.000-1954,0.000 1.000-5061</inkml:trace>
  <inkml:trace contextRef="#ctx0" brushRef="#br0">17806.000 2286.000 13773,'-20.000'38.000'96,"-1.000"2.000"416,1.000 0.000 1186,2.000 20.000-641,18.000-21.000-673,-21.000 21.000-256,21.000-1.000 64,21.000 1.000-31,-3.000-21.000 63,2.000 2.000-256,1.000-2.000-289,19.000 1.000-351,-1.000-40.000-481,1.000 20.000-1250,-20.000-20.000-2657</inkml:trace>
  <inkml:trace contextRef="#ctx0" brushRef="#br0">17984.000 2583.000 14157,'0.000'19.000'160,"0.000"22.000"-64,0.000-22.000 160,20.000 1.000-224,0.000 0.000-672,0.000-1.000-1026,-1.000-19.000 161,1.000 21.000-257,0.000-21.000-3427</inkml:trace>
  <inkml:trace contextRef="#ctx0" brushRef="#br0">18083.000 2444.000 15534,'-20.000'0.000'-961,"20.000"-20.000"897,20.000 20.000 449,-20.000 0.000-2275,0.000 0.000-6534</inkml:trace>
  <inkml:trace contextRef="#ctx0" brushRef="#br0">18261.000 2404.000 12748,'21.000'20.000'256,"-1.000"-20.000"2242,0.000 40.000-736,0.000-21.000-897,-1.000 21.000-673,-19.000-20.000-32,0.000 20.000-160,20.000-1.000 96,-20.000 1.000-64,0.000-20.000-192,0.000 0.000-64,-20.000-1.000-289,20.000 2.000-672,0.000-21.000-1153,0.000 20.000-2979</inkml:trace>
  <inkml:trace contextRef="#ctx0" brushRef="#br0">18480.000 2324.000 10922,'0.000'0.000'1794,"0.000"0.000"-1987,20.000 21.000 2211,0.000-2.000-480,19.000 21.000-609,-19.000 0.000-193,21.000 19.000 129,-1.000 1.000-320,-21.000-1.000-257,21.000 21.000-64,0.000 0.000-64,-21.000-1.000-192,1.000 0.000 96,0.000-19.000 0,-20.000-1.000-160,0.000 2.000-128,0.000-3.000-64,-20.000-17.000 32,0.000-1.000-33,1.000-21.000 97,-1.000 21.000-64,0.000-20.000-96,0.000-20.000-449,0.000 20.000-673,1.000-40.000-1504,19.000 20.000-3364</inkml:trace>
  <inkml:trace contextRef="#ctx0" brushRef="#br0">18818.000 2225.000 16239,'20.000'-20.000'-352,"0.000"20.000"928,-1.000-20.000 994,21.000 20.000-1154,1.000 0.000 0,-3.000 0.000 65,3.000 0.000-257,-3.000 20.000-320,-17.000 0.000 352,-1.000 0.000-288,-20.000 0.000 32,0.000 1.000-160,0.000 17.000 224,-20.000-17.000-128,20.000-2.000 128,-21.000 2.000 32,21.000-21.000-192,0.000 19.000 224,0.000-19.000-128,0.000 20.000 64,21.000-20.000 225,-1.000 0.000-97,0.000 20.000-96,19.000-20.000 0,-19.000 0.000-384,20.000 20.000-257,-20.000-20.000-960,19.000 19.000-1026,-19.000-19.000-2433</inkml:trace>
  <inkml:trace contextRef="#ctx0" brushRef="#br0">5338.000 5464.000 13036,'-19.000'20.000'448,"19.000"-20.000"-159,0.000 0.000 383,19.000 0.000 930,-19.000 0.000-481,20.000 0.000-577,20.000 20.000 97,-20.000-20.000-129,19.000 0.000-255,2.000 0.000-225,-1.000 0.000-353,-22.000-20.000-319,23.000 20.000-738,-21.000 0.000-1088,-20.000 0.000-2755</inkml:trace>
  <inkml:trace contextRef="#ctx0" brushRef="#br0">5378.000 5684.000 12203,'0.000'39.000'609,"20.000"-39.000"-481,0.000 0.000 96,1.000 0.000 705,17.000 0.000-96,-17.000 0.000-641,19.000 0.000-448,-22.000 0.000-545,23.000 0.000-1153,-21.000 0.000-2947</inkml:trace>
  <inkml:trace contextRef="#ctx0" brushRef="#br0">6808.000 4789.000 12299,'0.000'-21.000'385,"20.000"21.000"-450,0.000 0.000 354,19.000 0.000 31,21.000 0.000 128,-1.000 0.000-159,1.000 21.000-193,-21.000 19.000-96,22.000-20.000 0,-23.000 39.000-32,3.000-19.000-385,-21.000 19.000-768,-20.000 1.000-480,0.000-20.000 992,-20.000 0.000 417,0.000-21.000 224,-21.000 1.000 96,-18.000 1.000-96,19.000-21.000-96,-19.000 0.000-161,19.000 0.000 353,1.000-21.000 289,-1.000 21.000 255,20.000-20.000 129,20.000 1.000 160,20.000 19.000-801,0.000-21.000 160,19.000 21.000 129,21.000 0.000-97,-20.000 0.000-192,19.000 0.000-32,0.000 0.000-160,-18.000 21.000-224,17.000-21.000-545,-17.000 0.000-833,-21.000 0.000-832,0.000 19.000-2755</inkml:trace>
  <inkml:trace contextRef="#ctx0" brushRef="#br0">6470.000 5524.000 10057,'-59.000'20.000'2659,"39.000"-20.000"-2211,20.000 0.000-160,20.000 0.000 545,20.000 0.000 576,-1.000 0.000-1120,40.000 0.000-161,1.000 0.000-32,20.000-20.000 64,17.000 20.000 64,-17.000-20.000-64,19.000 20.000 1,21.000-20.000 95,-41.000 20.000-160,20.000-20.000-96,-40.000 20.000-32,0.000 0.000-449,-38.000 0.000-319,-3.000 0.000-802,-38.000 0.000-1473,0.000 20.000-736</inkml:trace>
  <inkml:trace contextRef="#ctx0" brushRef="#br0">6530.000 5803.000 12203,'-20.000'19.000'993,"40.000"-19.000"-2114,0.000 20.000 1249,19.000-1.000 288,-19.000 2.000-31,39.000 18.000-321,-19.000 1.000-128,-20.000 0.000-289,1.000-1.000 193,-3.000 1.000 96,-18.000 0.000-128,0.000 0.000 160,-39.000 0.000 0,19.000-21.000 128,-20.000 1.000 32,21.000-20.000-160,-21.000 0.000 96,0.000-20.000-96,21.000 1.000 32,-1.000-2.000 32,20.000-18.000-160,20.000 19.000 32,-1.000 0.000 160,21.000 0.000 192,0.000 20.000 33,-1.000 0.000-129,1.000 0.000-160,-1.000 0.000 0,2.000 20.000-224,-21.000 0.000-577,18.000-20.000-833,3.000 20.000-576,-21.000-20.000-1698</inkml:trace>
  <inkml:trace contextRef="#ctx0" brushRef="#br0">7204.000 5882.000 12523,'-38.000'0.000'481,"18.000"0.000"-769,-1.000 20.000 288,1.000-1.000 320,-19.000 21.000 160,19.000-20.000-320,20.000 20.000-63,0.000-1.000 95,20.000 1.000 128,-1.000 0.000-224,21.000-20.000 64,1.000 20.000-32,-3.000-40.000 97,3.000 19.000 127,-3.000-19.000 32,23.000-19.000-127,-22.000-2.000-97,-19.000 2.000-160,20.000-21.000-64,-40.000 0.000 64,0.000 0.000 128,0.000 1.000-320,-20.000-1.000-129,-20.000 0.000 65,1.000 21.000 64,-22.000-1.000 32,3.000-1.000 32,17.000 21.000 224,3.000 0.000 96,-3.000 21.000-32,21.000-1.000 160,1.000-1.000-31,19.000 21.000-97,19.000-20.000 64,1.000 0.000 0,21.000 0.000-128,-3.000-1.000 0,23.000-19.000-128,-2.000 20.000-128,1.000-20.000-32,-21.000 0.000-641,21.000 0.000-800,-21.000 0.000-1954,-19.000-20.000-6343</inkml:trace>
  <inkml:trace contextRef="#ctx0" brushRef="#br0">7701.000 6120.000 10217,'20.000'80.000'320,"0.000"-20.000"-287,-20.000-21.000 63,20.000 21.000 64,-20.000-21.000-96,0.000-19.000 0,0.000 20.000 609,0.000-20.000 704,0.000 0.000-801,-20.000-20.000-672,0.000 0.000-961,0.000 0.000-1313,-19.000-20.000-3107</inkml:trace>
  <inkml:trace contextRef="#ctx0" brushRef="#br0">7701.000 5921.000 14477,'60.000'-19.000'-897,"-21.000"-1.000"-160,-39.000 20.000-1825,20.000 0.000-5799</inkml:trace>
  <inkml:trace contextRef="#ctx0" brushRef="#br0">8893.000 5027.000 10537,'0.000'0.000'2595,"0.000"0.000"-2627,0.000 0.000 320,18.000 20.000 1186,-18.000 0.000-514,0.000 20.000-383,0.000 0.000-225,21.000 20.000-63,-21.000-21.000-193,20.000 0.000-64,-20.000 21.000-224,20.000-40.000-161,0.000 20.000-319,-1.000-20.000-802,-19.000 0.000-1216,0.000-1.000-1026</inkml:trace>
  <inkml:trace contextRef="#ctx0" brushRef="#br0">8634.000 5524.000 12395,'-40.000'20.000'2050,"21.000"-20.000"-1954,19.000 0.000 385,19.000 0.000 416,1.000 0.000 352,20.000 0.000-545,19.000-20.000-287,22.000 20.000-1,-2.000-20.000 129,20.000 0.000-193,-20.000 20.000-128,20.000-20.000-160,0.000 20.000-64,-20.000 0.000 0,0.000 0.000-416,-18.000 0.000-321,-21.000 0.000-256,-21.000 0.000-768,1.000 0.000-1795,-20.000 0.000-4003</inkml:trace>
  <inkml:trace contextRef="#ctx0" brushRef="#br0">8674.000 5882.000 12940,'-20.000'0.000'96,"40.000"0.000"-416,0.000 0.000 1665,19.000 20.000-256,-19.000-20.000-705,21.000 0.000-288,-3.000 0.000-32,3.000 0.000-128,-3.000 19.000-128,-38.000-19.000-192,21.000 20.000-97,-21.000 0.000 385,0.000 0.000 288,-21.000 20.000 289,3.000-21.000 288,-2.000 1.000 191,20.000 0.000-383,-21.000 0.000-289,21.000 0.000-160,0.000-20.000 33,21.000 0.000-161,-1.000 20.000 64,-2.000-20.000-449,3.000 0.000-287,19.000 0.000-513,-20.000 0.000-897,19.000-20.000-2755</inkml:trace>
  <inkml:trace contextRef="#ctx0" brushRef="#br0">9190.000 5961.000 11082,'19.000'60.000'192,"1.000"-41.000"-192,-20.000 1.000 865,0.000 20.000 64,0.000-20.000-865,0.000 0.000 0,0.000-20.000 32,0.000 0.000 320,20.000 0.000-63,-20.000 0.000-449,20.000-20.000-64,-20.000 0.000 31,21.000 0.000-31,-21.000-20.000 32,18.000 21.000 0,-18.000-1.000 32,20.000 0.000 96,-20.000 20.000 128,21.000 0.000 64,-21.000 0.000 161,20.000 20.000 31,-20.000-20.000-128,20.000 20.000-192,-20.000-1.000 64,18.000 1.000-64,-18.000 0.000-32,0.000-20.000-32,21.000 20.000-96,-21.000-20.000-192,0.000 0.000 0,20.000-20.000-193,-20.000 0.000-447,20.000 0.000-322,0.000 1.000 386,0.000 19.000 639,19.000-20.000 610,-19.000 20.000 1312,0.000 0.000 1,0.000 0.000-577,-1.000 0.000 32,1.000 20.000-128,0.000-1.000-513,-20.000 1.000-223,21.000 0.000-129,-1.000 0.000 64,-2.000 0.000-96,-18.000 0.000-224,0.000 0.000-512,0.000-1.000-642,0.000-19.000-1953,0.000 0.000-5541</inkml:trace>
  <inkml:trace contextRef="#ctx0" brushRef="#br0">11294.000 4968.000 7046,'79.000'-20.000'2595,"-59.000"20.000"-2019,1.000-20.000 1346,-1.000 20.000 128,-20.000 0.000-1025,0.000 0.000-384,0.000 20.000 63,-20.000-20.000-384,-21.000 20.000 1,-18.000-1.000-321,-20.000 1.000 32,-1.000 0.000-32,1.000 0.000 0,-21.000 0.000 32,21.000-20.000 0,-20.000 20.000-32,0.000-20.000 64,38.000 0.000 32,-18.000 20.000 256,59.000-20.000-127,2.000 0.000-257,-3.000 19.000 0,42.000-19.000-1,-3.000 21.000 194,23.000-21.000-33,17.000 19.000-128,23.000-19.000 0,-2.000 0.000 0,0.000 20.000 64,-20.000-20.000-96,22.000 0.000 64,-43.000 21.000-96,3.000-21.000-225,-41.000 19.000-95,0.000 1.000 320,-20.000 19.000 0,-21.000 2.000 0,-18.000-2.000 64,19.000 1.000 96,-19.000 0.000 0,0.000 19.000 64,19.000-19.000 129,20.000-20.000-65,0.000 0.000-64,40.000 19.000 96,0.000-19.000 0,20.000-20.000 1,-1.000 20.000-97,40.000-20.000-64,-18.000 0.000-64,-3.000-20.000 0,22.000 20.000-64,-20.000 0.000-352,-20.000-20.000-770,-21.000 20.000-1824,1.000 0.000-4614</inkml:trace>
  <inkml:trace contextRef="#ctx0" brushRef="#br0">10818.000 5981.000 13484,'0.000'20.000'2114,"0.000"19.000"-2082,0.000-19.000 225,0.000 20.000 768,0.000-20.000-641,19.000 20.000-448,-19.000-21.000-96,20.000 2.000-321,0.000-2.000-640,0.000-19.000-1121,-20.000-19.000-4036</inkml:trace>
  <inkml:trace contextRef="#ctx0" brushRef="#br0">10778.000 5902.000 15374,'20.000'0.000'352,"0.000"0.000"-1537,-20.000 0.000 1121,39.000 0.000-1345,-19.000 0.000-3300</inkml:trace>
  <inkml:trace contextRef="#ctx0" brushRef="#br0">10956.000 6021.000 14029,'20.000'19.000'512,"1.000"-19.000"-384,-1.000 0.000 929,-2.000-19.000-128,23.000 19.000-705,-1.000 0.000-512,-21.000-20.000-481,1.000 20.000-672,0.000 0.000-2755</inkml:trace>
  <inkml:trace contextRef="#ctx0" brushRef="#br0">11035.000 6100.000 12139,'0.000'40.000'2082,"0.000"-40.000"-2691,20.000 20.000 866,21.000-20.000 768,-2.000 0.000-513,1.000 0.000-480,20.000 0.000-320,-21.000-20.000-609,1.000 20.000-1890,-1.000-20.000-6950</inkml:trace>
  <inkml:trace contextRef="#ctx0" brushRef="#br0">11452.000 6060.000 13805,'21.000'20.000'128,"-21.000"-20.000"128,20.000 20.000 1249,0.000 0.000-1312,-20.000 0.000-1443,20.000 0.000-2561,-1.000-20.000-3460</inkml:trace>
  <inkml:trace contextRef="#ctx0" brushRef="#br0">10818.000 4550.000 14285,'-20.000'0.000'2178,"20.000"20.000"-2819,0.000-20.000 385,20.000 39.000 160,-20.000-18.000 64,19.000 18.000-416,-19.000 0.000-65,0.000 2.000-31,20.000-1.000 255,-20.000-21.000-447,0.000-19.000-610,0.000 0.000-63,0.000 0.000 993,0.000-19.000 256,0.000-2.000 160,0.000 2.000 192,0.000-1.000 0,20.000-1.000 128,-20.000 2.000 129,20.000 19.000 287,-20.000-20.000-127,20.000 20.000-225,-20.000 0.000-192,19.000 0.000-95,1.000 0.000-65,-20.000 20.000-64,20.000-20.000-257,1.000 19.000-319,-1.000-19.000 63,-20.000 0.000 193,18.000 0.000 352,-18.000-19.000 32,20.000 19.000 64,-20.000-20.000 256,21.000 0.000 321,-1.000 20.000 672,0.000 0.000 1,-1.000 0.000-418,1.000 0.000-511,-20.000 20.000-65,20.000-20.000-96,0.000 20.000-31,0.000-1.000-225,0.000 2.000 32,-1.000-1.000-289,1.000-20.000-800,-20.000 19.000-1921,0.000-19.000-2884</inkml:trace>
  <inkml:trace contextRef="#ctx0" brushRef="#br0">12128.000 4849.000 10249,'0.000'-20.000'353,"0.000"20.000"95,0.000 0.000 1218,0.000 0.000-1218,-20.000 39.000 289,0.000 1.000 192,0.000 20.000 160,1.000-1.000-64,-1.000 21.000-513,0.000-1.000-32,0.000 1.000-319,20.000-1.000-65,0.000-19.000 0,0.000 19.000-128,20.000-19.000 0,20.000-20.000-289,-21.000-1.000-287,21.000-19.000-705,0.000 21.000-1506,-1.000-41.000-3491</inkml:trace>
  <inkml:trace contextRef="#ctx0" brushRef="#br0">12624.000 5147.000 16047,'0.000'-21.000'288,"-20.000"21.000"-1569,0.000-19.000 1089,0.000 38.000 192,1.000 2.000-193,-21.000-2.000-31,20.000 41.000 256,20.000-1.000 256,0.000 1.000 1,0.000 0.000-161,20.000 19.000 0,0.000-19.000-192,19.000-20.000 64,1.000-1.000-96,19.000-19.000 96,-19.000 0.000 32,19.000-20.000 32,2.000 0.000 128,-21.000-20.000-64,-1.000-20.000 32,1.000 21.000 33,-20.000-21.000-1,-20.000 0.000-128,0.000 0.000-192,-40.000-19.000-289,20.000 19.000-832,-39.000-19.000-545,-1.000 19.000 1154,1.000 20.000 640,-2.000 0.000 704,22.000 20.000 514,-1.000 0.000-129,1.000 20.000-385,19.000 0.000-255,0.000 20.000-1,20.000-1.000-128,20.000-19.000 65,0.000 20.000-161,39.000 0.000-288,0.000-1.000-288,2.000-19.000-898,-2.000 0.000-1792,1.000 0.000-3845</inkml:trace>
  <inkml:trace contextRef="#ctx0" brushRef="#br0">13141.000 5564.000 15342,'0.000'39.000'-512,"-20.000"-19.000"223,-1.000 0.000 1218,21.000 0.000-641,0.000 1.000-320,21.000-2.000 32,-21.000 1.000-64,20.000-20.000 128,18.000 19.000-96,-17.000-19.000-192,-1.000-19.000-32,0.000 19.000 192,0.000-20.000 128,-20.000 1.000 64,0.000-2.000 128,-20.000 1.000 33,0.000 0.000-129,0.000 20.000-160,-19.000-20.000 0,-1.000 20.000-160,19.000 0.000-705,1.000 0.000-3555</inkml:trace>
  <inkml:trace contextRef="#ctx0" brushRef="#br0">13558.000 5425.000 14894,'0.000'0.000'-353,"18.000"0.000"866,2.000 0.000 1345,21.000 0.000-801,-1.000 0.000-449,19.000-20.000-224,-19.000 20.000-255,-1.000 0.000-354,1.000-21.000-511,-1.000 21.000-1186,-19.000 0.000-2146,-20.000 0.000-2722</inkml:trace>
  <inkml:trace contextRef="#ctx0" brushRef="#br0">13776.000 5285.000 13132,'19.000'80.000'769,"-19.000"-40.000"-193,0.000 19.000 1250,20.000-19.000-769,-20.000 20.000-897,0.000-21.000-704,20.000 1.000-1442,0.000-20.000-1730</inkml:trace>
  <inkml:trace contextRef="#ctx0" brushRef="#br0">14669.000 5007.000 6438,'-60.000'-20.000'8424,"21.000"20.000"-8424,-1.000 0.000 0,1.000 20.000 96,-1.000 0.000 96,-1.000 0.000-192,3.000 40.000 0,18.000-20.000 64,-1.000 20.000-32,21.000-21.000 192,0.000 21.000-128,21.000-1.000-32,17.000 1.000-32,3.000-21.000-64,19.000-19.000 64,-1.000 20.000 0,20.000-40.000 96,0.000 0.000 33,-18.000 0.000 255,18.000-40.000-224,-20.000 20.000-32,-19.000-19.000-32,-20.000-2.000 1,0.000-17.000-1,-1.000 17.000-32,-38.000-18.000-32,-1.000-1.000-32,-20.000 20.000 0,-19.000-19.000-96,-2.000 39.000 64,-18.000 0.000 128,20.000 0.000 0,-20.000 40.000 64,19.000 0.000 33,21.000 0.000-129,19.000 20.000-64,0.000 0.000-32,40.000-21.000-64,0.000 22.000 320,39.000-22.000-224,0.000 1.000 32,1.000 0.000-64,-1.000-1.000-192,20.000-19.000-289,-18.000 21.000-287,-2.000-21.000-1122,1.000 0.000-2594</inkml:trace>
  <inkml:trace contextRef="#ctx0" brushRef="#br0">15305.000 5365.000 15438,'19.000'40.000'449,"-19.000"0.000"-225,0.000-1.000 1153,20.000 1.000-1121,-20.000 0.000-320,0.000-20.000-256,0.000 19.000-96,20.000-19.000-129,-20.000 0.000-928,20.000-20.000-1794,-20.000 0.000-3524</inkml:trace>
  <inkml:trace contextRef="#ctx0" brushRef="#br0">15919.000 5147.000 13292,'0.000'0.000'1249,"0.000"0.000"-1505,0.000 19.000 1409,20.000 1.000 128,0.000 1.000-576,21.000 18.000-289,-3.000 0.000 65,3.000-18.000-129,-1.000 18.000-256,19.000-19.000-160,-19.000 20.000-320,-1.000-20.000-417,-19.000 0.000-448,20.000-20.000-673,-21.000 19.000-1409,-19.000-19.000-4356</inkml:trace>
  <inkml:trace contextRef="#ctx0" brushRef="#br0">16257.000 5067.000 10089,'-20.000'40.000'5573,"1.000"-21.000"-5573,-21.000 21.000 449,-1.000 1.000 896,3.000 18.000-929,-3.000 1.000-352,1.000-21.000-128,22.000 1.000-288,18.000 0.000-192,0.000-1.000-642,18.000-19.000-543,22.000-20.000-705,1.000 0.000-1282</inkml:trace>
  <inkml:trace contextRef="#ctx0" brushRef="#br0">16516.000 4630.000 15822,'-41.000'19.000'-192,"21.000"1.000"320,0.000 19.000 1282,20.000 2.000-449,-18.000-1.000-609,18.000 0.000-160,0.000 19.000-64,0.000-19.000-64,18.000 0.000-128,2.000-21.000-576,21.000 21.000-834,-3.000-20.000-1344,3.000-20.000-1987</inkml:trace>
  <inkml:trace contextRef="#ctx0" brushRef="#br0">16714.000 4808.000 16912,'0.000'41.000'-257,"0.000"-41.000"-95,0.000 19.000 800,19.000 1.000-159,-19.000 0.000-642,0.000 0.000-1376,20.000 0.000-834,0.000-20.000 481,0.000 0.000-4068</inkml:trace>
  <inkml:trace contextRef="#ctx0" brushRef="#br0">16753.000 4708.000 11851,'-20.000'-19.000'1057,"1.000"19.000"-4741,19.000 0.000 609</inkml:trace>
  <inkml:trace contextRef="#ctx0" brushRef="#br0">16852.000 4590.000 15310,'0.000'19.000'897,"20.000"-19.000"-32,1.000 21.000 1377,19.000-2.000-609,-22.000 1.000-704,23.000 0.000-737,-1.000 20.000-192,-21.000-1.000 0,1.000 1.000 32,0.000 1.000-160,0.000-2.000-416,-20.000 1.000-129,0.000-20.000-448,0.000 19.000-384,0.000-19.000-1314,-20.000 0.000-3299</inkml:trace>
  <inkml:trace contextRef="#ctx0" brushRef="#br0">17330.000 5207.000 19986,'0.000'19.000'-544,"18.000"-19.000"576,2.000 0.000 288,1.000 0.000-64,19.000 0.000-448,-1.000 0.000-1025,21.000 0.000-352,-21.000 0.000 255,21.000 0.000-1921,-1.000 0.000-6246</inkml:trace>
  <inkml:trace contextRef="#ctx0" brushRef="#br0">18123.000 5087.000 8263,'-20.000'0.000'5958,"20.000"0.000"-6310,-20.000 0.000 832,0.000 0.000-160,20.000 20.000-127,-19.000 20.000-161,19.000-1.000 32,0.000 1.000-32,19.000 0.000-96,1.000 0.000-97,20.000-20.000-31,-19.000-1.000 128,17.000-19.000 128,3.000 20.000 96,-3.000-20.000-128,3.000-20.000 33,-21.000 1.000-33,19.000-1.000 64,-39.000-1.000 0,20.000-18.000 32,-20.000 19.000-96,0.000 1.000-128,0.000-2.000-32,0.000 21.000 0,-20.000-20.000 31,20.000 20.000-287,0.000 20.000 256,0.000 1.000 224,20.000 18.000-64,0.000 21.000 64,0.000-21.000-96,0.000 21.000 0,-1.000-20.000 0,1.000 19.000 0,0.000-19.000-32,-20.000 0.000 128,0.000-1.000 225,-20.000 1.000 319,-19.000-19.000 257,-1.000 18.000 64,0.000-20.000-352,-19.000-19.000-289,18.000 20.000-160,-17.000-20.000-64,17.000-20.000-384,2.000 1.000-385,-1.000-1.000-320,20.000-20.000-1089,20.000 0.000-2178,-19.000-19.000-4644</inkml:trace>
  <inkml:trace contextRef="#ctx0" brushRef="#br0">18699.000 4550.000 15310,'-39.000'20.000'128,"39.000"0.000"160,-20.000 20.000 1122,0.000-1.000-481,20.000 0.000-481,-21.000 21.000-192,21.000-20.000-160,21.000 20.000 65,-1.000-20.000 31,19.000 0.000-320,-19.000-20.000-289,20.000 19.000-512,-20.000-39.000-320,-1.000 20.000-1505,21.000-20.000-2179</inkml:trace>
  <inkml:trace contextRef="#ctx0" brushRef="#br0">18897.000 4768.000 14029,'0.000'21.000'160,"20.000"-21.000"-96,-20.000 19.000 448,0.000 22.000-319,20.000-22.000-289,-20.000 1.000-1058,21.000 0.000-287,-3.000 0.000 224,2.000 0.000-1153,0.000-20.000-6182</inkml:trace>
  <inkml:trace contextRef="#ctx0" brushRef="#br0">18917.000 4689.000 12395,'-20.000'-20.000'-448,"20.000"20.000"-577,0.000-20.000 1057,0.000 20.000-1217,20.000-19.000-4228</inkml:trace>
  <inkml:trace contextRef="#ctx0" brushRef="#br0">19116.000 4609.000 9352,'40.000'40.000'385,"-21.000"-20.000"1889,1.000 0.000-96,20.000 20.000-833,-20.000-1.000-832,-1.000-18.000-449,-19.000 19.000 32,20.000-20.000-64,-20.000 19.000-128,0.000-19.000-513,-20.000 0.000-416,20.000 0.000-800,-19.000-20.000-1955</inkml:trace>
  <inkml:trace contextRef="#ctx0" brushRef="#br0">19373.000 4590.000 12940,'0.000'0.000'64,"0.000"0.000"-320,0.000 19.000 1729,0.000 2.000-64,20.000 18.000-448,0.000 0.000-256,21.000 21.000 96,-21.000 1.000 192,19.000-2.000-321,-19.000 21.000-351,20.000-21.000 127,-21.000 1.000-256,1.000 19.000 0,0.000-19.000-192,-20.000 20.000 64,0.000-21.000 0,0.000-19.000-32,0.000 0.000-224,0.000-1.000-160,-20.000-19.000 128,0.000 20.000-225,1.000-40.000-95,-1.000 20.000-289,0.000-20.000-96,0.000 20.000-640,-1.000-20.000-1634,21.000-20.000-1378</inkml:trace>
  <inkml:trace contextRef="#ctx0" brushRef="#br0">19711.000 4490.000 13708,'-20.000'-19.000'-64,"20.000"19.000"993,20.000 0.000 737,0.000 0.000-1122,0.000 0.000-448,19.000 19.000 65,1.000-19.000 63,-19.000 20.000-128,17.000 0.000-32,-18.000 20.000-128,1.000-20.000 64,-21.000 20.000 0,0.000-21.000 64,-21.000 21.000 64,21.000-40.000 0,-20.000 19.000 257,20.000 2.000 31,0.000-21.000-32,0.000 0.000-191,0.000 0.000-1,20.000 0.000 0,21.000 0.000-128,-2.000 0.000-320,1.000 0.000-353,0.000 20.000-1024,-21.000-20.000-2788,1.000 0.000-8165</inkml:trace>
  <inkml:trace contextRef="#ctx0" brushRef="#br0">5001.000 10532.000 4452,'-20.000'-21.000'160,"0.000"21.000"192,20.000 0.000 161,0.000 0.000 1056,0.000 0.000 225,0.000 0.000 0,0.000 0.000-385,0.000 0.000-512,0.000 0.000-225,0.000 0.000-255,0.000 0.000 63,20.000 0.000-191,0.000 0.000-193,1.000 0.000 64,17.000 0.000 96,3.000 21.000 64,18.000-21.000-288,1.000 0.000 32,19.000 0.000 65,0.000 0.000-33,20.000 0.000-64,1.000 19.000 32,-1.000-19.000-64,0.000 0.000 32,20.000 0.000-128,1.000 0.000 160,-1.000 0.000-160,19.000 0.000-289,-18.000 0.000 257,19.000 20.000 128,-20.000-20.000-192,40.000 0.000 160,-20.000 0.000 32,19.000 0.000 32,2.000-20.000-32,-2.000 20.000 96,0.000 0.000-64,-18.000-19.000 32,-1.000 19.000-64,-19.000 0.000 96,-21.000 0.000 0,19.000 0.000-64,-19.000 19.000 0,-19.000-19.000-96,0.000 0.000-64,-1.000 0.000-224,-39.000 0.000-833,-1.000 0.000-161,-39.000 0.000 97,0.000 0.000 128,0.000 0.000-897,-20.000 0.000-5989</inkml:trace>
  <inkml:trace contextRef="#ctx0" brushRef="#br0">5080.000 12618.000 8327,'-20.000'20.000'1250,"20.000"-20.000"-1122,0.000 0.000 288,0.000 0.000 609,0.000 0.000-192,0.000 0.000-225,0.000 0.000-191,20.000 0.000-65,-20.000 0.000 0,21.000 0.000 129,-1.000-20.000-161,19.000 20.000-96,1.000 0.000-159,-1.000 0.000-33,21.000 0.000-32,-1.000 0.000 0,1.000 0.000-65,-1.000 0.000 65,20.000 0.000 0,2.000 0.000 0,-2.000 0.000-32,0.000 0.000-160,0.000 20.000 288,20.000-20.000-96,1.000 0.000 32,19.000 19.000 0,0.000-19.000 0,1.000 0.000 0,-1.000 0.000 33,19.000-19.000 63,2.000 19.000-32,-21.000 0.000 96,19.000 0.000 0,2.000-20.000 0,18.000 20.000-160,-39.000 0.000 0,21.000 0.000-64,-2.000-20.000 0,1.000 20.000 32,-19.000 0.000-96,19.000-20.000-96,-21.000 20.000 160,-19.000 0.000-64,-18.000 0.000 64,-2.000 0.000-481,-20.000 0.000-63,-39.000 20.000-129,20.000-20.000-384,-40.000 20.000-640,0.000 0.000-1250,0.000-1.000-3139</inkml:trace>
  <inkml:trace contextRef="#ctx0" brushRef="#br0">11055.000 8862.000 6790,'21.000'-59.000'192,"-1.000"59.000"417,-20.000-20.000 704,0.000 20.000 513,0.000 0.000-577,0.000 0.000-544,0.000 20.000 319,0.000 19.000 1,0.000 21.000-224,-20.000 0.000-416,20.000-1.000-225,0.000 1.000-128,-21.000-1.000 32,21.000 1.000-32,21.000-20.000-32,-21.000-1.000-320,20.000 1.000-321,0.000 0.000-800,-1.000-20.000-1378,-19.000-20.000-3715</inkml:trace>
  <inkml:trace contextRef="#ctx0" brushRef="#br0">10620.000 9498.000 9320,'-20.000'19.000'2851,"20.000"-19.000"-2883,38.000 21.000 128,3.000-21.000 929,18.000 0.000 192,21.000 0.000-320,19.000 0.000-416,1.000-21.000-65,-1.000 21.000 96,20.000 0.000 33,-19.000 0.000-161,-21.000-19.000-384,0.000 19.000-128,-20.000 0.000-96,-19.000 0.000-737,-20.000 0.000-1730,-20.000 0.000-3554</inkml:trace>
  <inkml:trace contextRef="#ctx0" brushRef="#br0">11076.000 9816.000 9192,'-21.000'79.000'3395,"21.000"-39.000"-3202,-20.000 20.000-257,2.000 0.000 64,18.000 0.000 96,-20.000-21.000 0,-1.000 0.000 160,1.000-18.000-32,20.000-1.000 513,0.000-20.000 192,0.000-20.000-641,0.000-1.000-384,0.000-18.000 32,0.000 0.000-32,20.000-21.000-192,1.000 20.000-65,-1.000 0.000 161,-2.000 20.000 192,2.000 0.000 160,21.000 1.000 192,-21.000 19.000 65,-1.000 19.000-225,1.000 1.000 64,0.000 0.000-224,0.000 0.000 32,-20.000 20.000-64,0.000-20.000-32,20.000-1.000 32,-20.000-19.000-64,0.000 20.000-128,0.000-20.000 0,20.000 0.000 96,-20.000-20.000-96,19.000 1.000 64,1.000 19.000 96,0.000-20.000-1,0.000 0.000 33,1.000 0.000 97,17.000 20.000 447,-18.000 0.000 449,21.000 20.000 64,-23.000 0.000-480,3.000 0.000-161,-1.000 19.000-160,-20.000 1.000-192,20.000-20.000 32,-20.000 19.000-192,20.000-18.000-192,-20.000-1.000-385,0.000-20.000-864,19.000 19.000-2115,-19.000-19.000-2850</inkml:trace>
  <inkml:trace contextRef="#ctx0" brushRef="#br0">13141.000 9200.000 12619,'119.000'-60.000'321,"-60.000"20.000"-225,0.000 21.000 128,-39.000 19.000 481,-20.000-20.000 256,-20.000 20.000-641,-19.000 20.000-192,-40.000-1.000-64,-2.000 21.000 0,2.000-20.000-32,-20.000 20.000-32,0.000 0.000-32,0.000-1.000-32,-1.000 1.000 32,21.000 0.000 32,19.000-20.000-32,21.000-1.000 96,19.000-19.000 32,20.000 20.000 32,0.000 1.000 353,40.000-2.000 63,19.000 1.000-448,20.000 19.000 65,21.000-18.000-65,-1.000-1.000-32,0.000-20.000-32,-18.000 20.000-64,-2.000 0.000-96,-20.000-1.000-193,-39.000-19.000-576,-20.000 21.000 609,0.000-2.000 320,-41.000 1.000-160,-17.000 0.000-32,-1.000 0.000 384,-2.000 0.000 417,2.000 19.000 95,39.000-19.000-63,-20.000-20.000-321,40.000 20.000-31,20.000 0.000-1,20.000 0.000 64,-1.000-20.000-288,42.000 0.000 33,-22.000 0.000-65,20.000 0.000-353,-19.000-20.000-479,-21.000 20.000-930,1.000 0.000-2082,-40.000 0.000-7366</inkml:trace>
  <inkml:trace contextRef="#ctx0" brushRef="#br0">12683.000 10353.000 12235,'0.000'79.000'705,"0.000"-59.000"-481,20.000 20.000-64,-20.000-21.000-96,0.000 2.000-64,0.000-2.000-384,0.000-19.000-1122,0.000 0.000-512,0.000 0.000-1120</inkml:trace>
  <inkml:trace contextRef="#ctx0" brushRef="#br0">12724.000 10174.000 13612,'20.000'0.000'0,"-2.000"0.000"-768,23.000 0.000 608,-1.000 0.000 192,-1.000 0.000-289,-19.000 0.000-2241,20.000-20.000-7462</inkml:trace>
  <inkml:trace contextRef="#ctx0" brushRef="#br0">12922.000 10273.000 11530,'20.000'20.000'609,"0.000"-20.000"-481,-1.000 0.000 929,1.000 0.000-96,0.000-20.000-705,21.000 20.000-704,-23.000 0.000-2018,2.000 0.000-1122</inkml:trace>
  <inkml:trace contextRef="#ctx0" brushRef="#br0">12962.000 10372.000 12139,'-20.000'40.000'609,"20.000"-20.000"-641,20.000-20.000 1024,-1.000 0.000 898,21.000 20.000-929,1.000-20.000-737,-3.000 0.000-288,23.000-20.000-224,-2.000 20.000-897,0.000-20.000-3524</inkml:trace>
  <inkml:trace contextRef="#ctx0" brushRef="#br0">13497.000 10293.000 13965,'20.000'40.000'160,"-20.000"-20.000"96,0.000-1.000 929,21.000 2.000-704,-21.000-21.000-866,20.000 19.000-1569,-2.000-19.000-1217,2.000 0.000-1441</inkml:trace>
  <inkml:trace contextRef="#ctx0" brushRef="#br0">12803.000 8763.000 8071,'40.000'0.000'1313,"-40.000"20.000"-544,20.000-20.000 320,-20.000 20.000-160,0.000 19.000-481,0.000-19.000-319,0.000 20.000-65,0.000-20.000-64,0.000-1.000 192,0.000 2.000 0,0.000-21.000-96,-20.000 19.000 64,20.000-38.000 64,0.000 19.000-192,0.000-21.000 1,0.000 2.000-33,0.000-1.000 32,0.000-20.000-64,20.000 20.000-1,-1.000-19.000-223,1.000 19.000 96,0.000 0.000 160,0.000 20.000 64,0.000 0.000 96,-1.000 0.000-64,-19.000 20.000-128,0.000 0.000-32,20.000-1.000-128,-20.000 1.000-320,0.000 0.000-193,0.000 0.000 128,20.000-20.000 353,-20.000 0.000 192,0.000 0.000 64,0.000 0.000-64,0.000-20.000-64,0.000 0.000 96,20.000 0.000 32,-20.000 1.000 0,21.000-1.000 96,-3.000 0.000 449,-18.000 20.000 288,41.000 0.000-33,-21.000 0.000-95,0.000 0.000-192,-2.000 20.000 31,3.000 0.000-352,-1.000-1.000-128,0.000 21.000-192,-20.000-20.000-865,20.000 0.000-1729,-20.000 19.000-2371</inkml:trace>
  <inkml:trace contextRef="#ctx0" brushRef="#br0">14212.000 9041.000 8584,'0.000'0.000'608,"-20.000"20.000"-63,1.000 0.000 800,-1.000 39.000 673,0.000 1.000-192,-20.000 19.000-641,21.000 21.000-417,19.000-21.000-511,-20.000 1.000-193,40.000-1.000 0,-1.000 1.000-32,1.000-20.000 0,20.000-21.000-609,-1.000 1.000-127,21.000-20.000-321,-1.000 0.000-609,-18.000-20.000-736,-3.000 0.000-4004</inkml:trace>
  <inkml:trace contextRef="#ctx0" brushRef="#br0">14550.000 9041.000 13036,'20.000'99.000'64,"0.000"-39.000"-64,-20.000 19.000 96,19.000 1.000 64,-19.000 19.000-64,0.000 1.000-64,0.000-20.000 32,0.000 19.000 0,0.000-40.000 65,0.000-19.000-97,20.000 0.000 64,-20.000-21.000-64,0.000 2.000 32,0.000-21.000 160,20.000-21.000-256,-20.000-18.000-160,0.000-1.000-161,0.000 0.000-447,20.000 1.000-546,0.000-1.000 994,-1.000 20.000 384,1.000 0.000 192,0.000 20.000 449,21.000 0.000 512,-23.000 40.000-256,2.000-20.000-96,1.000 20.000-161,-1.000-1.000-255,-20.000 1.000-321,20.000 0.000-96,-1.000 0.000-513,1.000-1.000-832,0.000 1.000-1954,0.000-20.000-2851</inkml:trace>
  <inkml:trace contextRef="#ctx0" brushRef="#br0">15244.000 9776.000 13708,'-40.000'0.000'-384,"22.000"0.000"64,-3.000 40.000 416,1.000-20.000 288,20.000 20.000 33,0.000 0.000-193,20.000-1.000 32,1.000 1.000-96,17.000-20.000 161,3.000 20.000-225,18.000-40.000-96,-19.000 19.000-32,0.000-19.000 64,-1.000-19.000-32,1.000-1.000 0,-40.000 0.000 32,0.000 0.000-64,0.000-20.000-257,-20.000 20.000-319,-20.000-20.000-834,1.000 21.000-543,-21.000-1.000 1120,21.000 0.000 929,-2.000 20.000 1089,1.000 0.000 32,1.000 20.000-96,39.000 0.000-64,-20.000-1.000-160,40.000 2.000-128,1.000-21.000-129,17.000 19.000-320,3.000 1.000-95,18.000-20.000-161,-19.000 0.000-609,19.000 0.000-992,-19.000 0.000-3460</inkml:trace>
  <inkml:trace contextRef="#ctx0" brushRef="#br0">15979.000 9041.000 10602,'-20.000'-20.000'640,"0.000"20.000"-608,0.000 20.000 833,1.000 20.000 480,-1.000 0.000-384,0.000 39.000 0,0.000-19.000 256,0.000 19.000-352,20.000 21.000-320,0.000-22.000-225,0.000 3.000-256,0.000-22.000 0,20.000 21.000-96,0.000-41.000-128,20.000 21.000-385,-1.000-20.000-127,1.000-21.000-578,-1.000 2.000-639,1.000-2.000-1026,1.000-19.000-3075</inkml:trace>
  <inkml:trace contextRef="#ctx0" brushRef="#br0">16158.000 9498.000 14317,'20.000'19.000'192,"20.000"2.000"-32,-21.000 19.000 801,21.000-1.000 545,0.000 1.000-770,-1.000 0.000-511,22.000-20.000-225,-23.000 20.000-385,23.000-21.000-223,-22.000 1.000-866,1.000 0.000-1633,-20.000-20.000-1633</inkml:trace>
  <inkml:trace contextRef="#ctx0" brushRef="#br0">16516.000 9458.000 12619,'-61.000'40.000'1282,"41.000"0.000"-1090,2.000 0.000 352,-23.000 20.000 1058,1.000-21.000-289,21.000 21.000-961,-1.000-1.000-640,0.000-19.000-32,20.000-20.000-225,0.000 0.000-480,0.000-1.000-1057,20.000-19.000-1985,0.000 0.000-4742</inkml:trace>
  <inkml:trace contextRef="#ctx0" brushRef="#br0">16694.000 8981.000 15118,'-40.000'40.000'512,"40.000"-20.000"-512,-20.000 0.000 289,1.000 19.000 960,19.000 1.000-416,-20.000 0.000-417,20.000 0.000-256,0.000 19.000-64,0.000-19.000 64,39.000 20.000-128,-19.000-21.000-320,20.000-18.000-385,19.000-2.000-95,-19.000 1.000-321,-1.000-20.000-1025,1.000 0.000-2050</inkml:trace>
  <inkml:trace contextRef="#ctx0" brushRef="#br0">16933.000 9180.000 12812,'0.000'60.000'929,"-20.000"-40.000"-962,20.000 19.000 482,0.000-19.000 256,0.000 0.000-577,20.000 20.000-481,-2.000-40.000-704,-18.000 19.000-416,21.000-19.000-1250,-1.000 0.000-5701</inkml:trace>
  <inkml:trace contextRef="#ctx0" brushRef="#br0">16933.000 9081.000 14862,'-20.000'-20.000'768,"20.000"20.000"-1248,0.000 0.000 288,0.000 0.000-385,20.000 0.000-1665,-20.000 20.000-3331</inkml:trace>
  <inkml:trace contextRef="#ctx0" brushRef="#br0">17071.000 9001.000 11434,'0.000'20.000'705,"20.000"-20.000"-545,0.000 20.000 1794,0.000 20.000-449,-1.000-21.000-351,1.000 21.000-514,0.000-20.000-448,0.000 20.000 33,0.000 0.000-161,-20.000-1.000-96,0.000-19.000-417,0.000 20.000-512,-20.000-20.000-576,20.000 19.000-1442,-20.000-39.000-2530</inkml:trace>
  <inkml:trace contextRef="#ctx0" brushRef="#br0">17230.000 8941.000 9673,'19.000'21.000'1153,"1.000"-2.000"-865,0.000 21.000 2050,1.000 0.000-224,-1.000 20.000-608,18.000-1.000-674,-17.000 21.000-415,-1.000-1.000-65,0.000 0.000 1,-20.000-19.000-161,0.000 20.000-192,-20.000 0.000-64,0.000-21.000-32,-1.000 1.000-97,1.000-21.000-287,2.000 1.000-65,-2.000-20.000-416,-1.000 0.000-992,21.000-20.000-3621</inkml:trace>
  <inkml:trace contextRef="#ctx0" brushRef="#br0">17646.000 9598.000 7110,'99.000'-20.000'8552,"-38.000"0.000"-7943,-2.000 20.000 448,-19.000 0.000-513,-20.000 0.000-704,0.000 0.000-769,-20.000 0.000-3427</inkml:trace>
  <inkml:trace contextRef="#ctx0" brushRef="#br0">18223.000 9398.000 14381,'38.000'0.000'96,"-38.000"0.000"-897,21.000 0.000 705,-21.000 20.000 353,0.000 20.000-1,20.000-20.000-192,-20.000 19.000-32,20.000 2.000 128,0.000-21.000 192,-1.000 19.000-223,1.000-18.000-129,20.000-21.000 64,-20.000 0.000 192,19.000 0.000-64,-19.000 0.000 96,0.000-40.000 65,1.000 20.000-65,-3.000 0.000-160,-18.000-21.000-128,0.000 2.000-128,0.000 19.000-224,0.000 1.000-321,0.000-2.000-96,0.000 21.000-416,0.000 21.000 865,0.000 18.000 288,20.000 0.000 96,-20.000 2.000 96,20.000 18.000 160,-20.000 1.000-96,21.000 0.000 33,-1.000-1.000 287,0.000 1.000-255,-20.000-21.000 415,0.000 21.000-287,-20.000-20.000 287,0.000-20.000 65,-21.000 20.000 160,21.000-21.000-289,-39.000-19.000-255,19.000 0.000-289,1.000 0.000 0,-21.000 0.000-320,21.000-39.000-257,-1.000 19.000-640,1.000-20.000-736,19.000 20.000-1475,-21.000-19.000-1280</inkml:trace>
  <inkml:trace contextRef="#ctx0" brushRef="#br0">18818.000 8882.000 11050,'0.000'-20.000'2338,"-20.000"20.000"-2338,20.000 20.000 385,-20.000 0.000 1472,1.000 0.000-575,19.000 20.000-578,-20.000-1.000-63,20.000 21.000-225,0.000-21.000 65,0.000 21.000-321,20.000 0.000-128,-1.000-20.000-224,1.000-1.000-417,0.000 1.000 225,20.000-20.000-577,-21.000 0.000-865,21.000-20.000-1761,-20.000 0.000-2467</inkml:trace>
  <inkml:trace contextRef="#ctx0" brushRef="#br0">19037.000 9140.000 12844,'0.000'60.000'800,"0.000"-40.000"-928,0.000 0.000 224,0.000 19.000 0,20.000-19.000-192,-20.000 0.000-1793,18.000 0.000-1603,3.000 0.000-3490</inkml:trace>
  <inkml:trace contextRef="#ctx0" brushRef="#br0">19057.000 9041.000 13100,'0.000'0.000'1698,"0.000"0.000"-4037,0.000 0.000-1536,0.000 0.000-2435</inkml:trace>
  <inkml:trace contextRef="#ctx0" brushRef="#br0">19235.000 8962.000 10794,'20.000'19.000'448,"-1.000"1.000"1058,1.000 20.000 832,0.000 0.000-448,0.000-21.000-962,0.000 21.000-607,-1.000 0.000-193,1.000-20.000-32,-20.000 20.000-96,0.000-1.000-64,0.000-19.000-160,-20.000 20.000-417,20.000-20.000-640,-19.000 0.000-993,-1.000-20.000-2018</inkml:trace>
  <inkml:trace contextRef="#ctx0" brushRef="#br0">19492.000 8842.000 7815,'0.000'20.000'512,"21.000"-20.000"-416,-1.000 20.000 2307,0.000 0.000-257,0.000 19.000-577,-1.000 21.000 1,21.000-20.000-321,-20.000 40.000-480,19.000-21.000-33,1.000 21.000-63,-20.000-21.000-161,19.000 20.000-31,1.000-19.000-97,-19.000-1.000-31,-1.000 22.000-161,-20.000-22.000-128,0.000 21.000 128,0.000-21.000-96,0.000 1.000-224,-20.000 0.000-224,-21.000-1.000-289,21.000-19.000-512,1.000 0.000-128,-1.000-1.000-1538,0.000-18.000-5253</inkml:trace>
  <inkml:trace contextRef="#ctx0" brushRef="#br0">11116.000 11267.000 11306,'0.000'0.000'1089,"0.000"20.000"-768,-20.000-1.000 1376,20.000 21.000-416,0.000 0.000-480,0.000-1.000-513,20.000 1.000-192,-20.000 0.000-96,19.000 0.000 33,1.000 0.000-418,-20.000 0.000-704,20.000-20.000-1665,-20.000 19.000-2307</inkml:trace>
  <inkml:trace contextRef="#ctx0" brushRef="#br0">10857.000 11764.000 12748,'-20.000'19.000'768,"20.000"-19.000"-576,20.000 0.000 962,40.000 0.000 95,-1.000-19.000-481,20.000 19.000-575,21.000 0.000-97,-1.000 0.000 0,0.000-20.000 32,0.000 20.000-64,-18.000 0.000-192,-2.000 0.000-705,-20.000 0.000-993,-19.000 0.000-1793,-20.000 0.000-4933</inkml:trace>
  <inkml:trace contextRef="#ctx0" brushRef="#br0">11076.000 12141.000 13484,'-21.000'139.000'32,"1.000"-80.000"-704,20.000-19.000 640,0.000 0.000 608,-18.000-40.000-191,18.000 19.000-129,0.000 2.000 0,0.000-21.000 609,0.000 0.000-641,0.000-21.000-224,18.000 2.000-128,2.000-21.000 128,1.000-20.000 0,-1.000 1.000-32,0.000 19.000-224,-1.000 20.000-321,1.000 1.000 385,-20.000-1.000 320,20.000 20.000 32,-20.000 20.000 32,20.000-1.000 97,-20.000 1.000-193,0.000 20.000 0,0.000-20.000 64,20.000 19.000-32,-20.000-19.000 0,0.000 1.000-96,20.000-2.000 0,-20.000-19.000-32,19.000 0.000 96,1.000 0.000 0,0.000-19.000-31,0.000-22.000-33,1.000 22.000 0,-3.000-1.000-32,22.000 0.000-32,-19.000 0.000 32,-1.000 20.000 192,-2.000 0.000 641,3.000 20.000 63,-1.000 0.000-255,0.000 19.000-32,-20.000 2.000-289,20.000-22.000-192,-20.000 1.000-32,0.000 0.000-160,19.000-1.000-352,-19.000 2.000-513,0.000-21.000-1217,0.000 20.000-3780</inkml:trace>
  <inkml:trace contextRef="#ctx0" brushRef="#br0">13121.000 11486.000 14541,'119.000'-40.000'641,"-99.000"19.000"-481,19.000 2.000-64,-39.000 19.000 321,-20.000-20.000 63,-19.000 20.000-448,-22.000 20.000-96,3.000-1.000-160,-42.000 2.000-33,1.000 19.000 161,20.000 0.000 0,-20.000-1.000 32,18.000 1.000 32,2.000-20.000 32,0.000 19.000 0,39.000 1.000 192,21.000-20.000 129,-1.000 0.000-129,40.000 0.000 256,19.000-1.000 33,21.000 1.000-193,-1.000-20.000-224,40.000 0.000 32,-19.000 20.000-64,19.000-20.000-32,-19.000 0.000-192,-21.000 0.000-673,-18.000 20.000-352,-23.000 0.000 128,-18.000 0.000 416,-18.000 20.000 257,-23.000-2.000 416,1.000 23.000 897,-19.000-21.000 352,0.000-1.000-96,-1.000 1.000 32,40.000 0.000-288,-1.000-21.000-545,3.000-19.000-255,36.000 0.000 31,3.000 0.000 160,19.000 0.000-192,19.000 0.000 0,21.000 0.000-192,-21.000-19.000-192,0.000 19.000-225,2.000 0.000-672,-23.000 0.000-1441,-17.000 19.000-4677</inkml:trace>
  <inkml:trace contextRef="#ctx0" brushRef="#br0">12624.000 12638.000 11947,'0.000'59.000'2338,"0.000"-39.000"-2146,0.000 20.000-384,0.000-21.000-128,0.000 1.000 128,0.000 1.000-1122,0.000-1.000-2786</inkml:trace>
  <inkml:trace contextRef="#ctx0" brushRef="#br0">12624.000 12459.000 4548,'0.000'-40.000'10698,"0.000"40.000"-11243,21.000 0.000-1152,-21.000 0.000-481,18.000 0.000-321,2.000 19.000-1600</inkml:trace>
  <inkml:trace contextRef="#ctx0" brushRef="#br0">12843.000 12499.000 13196,'0.000'19.000'-288,"20.000"2.000"-481,-20.000-21.000 897,19.000 0.000 96,1.000 0.000-256,0.000 0.000-1697,20.000 0.000-4549</inkml:trace>
  <inkml:trace contextRef="#ctx0" brushRef="#br0">12902.000 12638.000 12844,'-20.000'39.000'352,"20.000"-19.000"-256,20.000-20.000 320,0.000 20.000-255,0.000-20.000-642,19.000 0.000-2690</inkml:trace>
  <inkml:trace contextRef="#ctx0" brushRef="#br0">13378.000 12578.000 15726,'0.000'40.000'1153,"0.000"-40.000"-1120,0.000 20.000 287,0.000-1.000 128,0.000 21.000-256,0.000-20.000-576,0.000 0.000-1121,0.000 0.000-866,0.000-1.000-2721</inkml:trace>
  <inkml:trace contextRef="#ctx0" brushRef="#br0">12724.000 11188.000 8039,'20.000'59.000'2434,"-20.000"-19.000"-2145,0.000-1.000-449,0.000 1.000-609,0.000-20.000 513,0.000 19.000 95,0.000-39.000 65,0.000 0.000-256,0.000 0.000 320,0.000-19.000 64,0.000-21.000-64,0.000 20.000 64,0.000-20.000-32,18.000 1.000 192,-18.000 19.000-128,0.000-20.000 449,21.000 21.000 480,-21.000 19.000 0,20.000 0.000-449,-20.000 0.000-448,20.000 19.000-32,-20.000 1.000-352,20.000 0.000-417,-20.000 0.000-159,20.000 0.000-65,-20.000-20.000 64,19.000 19.000 416,1.000-19.000 353,-20.000-19.000 449,20.000 19.000 319,-20.000-20.000 33,20.000 0.000 96,0.000 0.000 96,-20.000 0.000 160,19.000 20.000-385,1.000 0.000-319,0.000 0.000 447,0.000 0.000 193,1.000 0.000-448,-21.000 20.000-257,18.000 20.000-224,-18.000-20.000-64,0.000-1.000-224,20.000 1.000-545,-20.000 0.000-1985,21.000 0.000-4645</inkml:trace>
  <inkml:trace contextRef="#ctx0" brushRef="#br0">13993.000 11227.000 14253,'0.000'-39.000'-320,"0.000"39.000"192,0.000 19.000 31,0.000 1.000 354,0.000 40.000 447,0.000-1.000 65,0.000 20.000-160,-18.000 22.000 63,18.000 18.000-127,-20.000 0.000-353,-1.000 19.000-256,21.000-18.000-513,0.000-1.000 1,21.000-40.000-321,17.000-19.000-224,-17.000-1.000-288,19.000-38.000-225,19.000-2.000-1217,-19.000-38.000-3106</inkml:trace>
  <inkml:trace contextRef="#ctx0" brushRef="#br0">14352.000 11446.000 9192,'20.000'139.000'641,"-2.000"-60.000"-513,-18.000 1.000-256,0.000 19.000 288,0.000-19.000 481,0.000 19.000-65,0.000-40.000-384,0.000 1.000-192,0.000-20.000 385,20.000-21.000 640,-20.000-19.000-129,0.000-19.000-639,21.000-1.000-257,-21.000-20.000-96,20.000 0.000-32,-20.000 1.000-65,20.000-1.000-415,0.000-1.000 480,-20.000 22.000 32,19.000 19.000-1,1.000 0.000 162,0.000 0.000 543,-20.000 19.000-127,20.000 22.000-417,-20.000-1.000 0,0.000-1.000 0,20.000 1.000-321,-20.000 0.000-1376,19.000-1.000-1794,1.000 1.000-4709</inkml:trace>
  <inkml:trace contextRef="#ctx0" brushRef="#br0">14868.000 12062.000 7783,'-20.000'0.000'6022,"-1.000"0.000"-5958,1.000 19.000 32,20.000 21.000 640,-18.000 0.000 161,18.000-20.000-512,0.000 19.000-257,0.000 1.000-64,18.000 0.000 96,2.000-21.000 192,21.000-19.000-160,18.000 0.000-95,-19.000 0.000-65,-1.000-19.000-32,1.000-1.000-64,0.000 0.000 32,-21.000 0.000 32,-19.000 0.000 0,-19.000 0.000-129,-21.000 1.000-255,0.000-1.000-1025,1.000 0.000-417,-21.000 20.000 1762,21.000 0.000 480,-22.000 20.000 33,43.000 0.000 351,-2.000-1.000 1,-1.000 1.000-256,21.000 0.000 127,21.000-20.000 97,17.000 20.000-320,23.000-40.000-257,-22.000 20.000-96,21.000 0.000-384,-21.000-20.000-962,1.000 20.000-1889,0.000-20.000-4003</inkml:trace>
  <inkml:trace contextRef="#ctx0" brushRef="#br0">15720.000 11207.000 13869,'0.000'-19.000'961,"-18.000"19.000"-1122,18.000 19.000-703,-20.000 1.000 832,-21.000 40.000 544,21.000-1.000 353,-19.000 41.000 32,-1.000-1.000-193,20.000 1.000 129,1.000 19.000-192,-1.000-20.000-769,20.000-1.000 288,20.000-17.000-769,-1.000-2.000-63,1.000-19.000-482,41.000-21.000 194,-23.000 1.000-610,3.000-40.000-1409,18.000 0.000-3971</inkml:trace>
  <inkml:trace contextRef="#ctx0" brushRef="#br0">15860.000 11764.000 13869,'0.000'0.000'961,"0.000"0.000"-897,40.000 39.000 32,-21.000 1.000 416,21.000 0.000 449,1.000 0.000-256,17.000-21.000-481,3.000 21.000-160,-22.000 0.000-128,21.000-20.000-416,-21.000 0.000-1410,1.000-1.000-2595,-20.000-19.000-5700</inkml:trace>
  <inkml:trace contextRef="#ctx0" brushRef="#br0">16237.000 11803.000 13324,'-39.000'20.000'192,"-1.000"0.000"-64,19.000 20.000 1122,-17.000 0.000 255,-3.000 19.000-704,1.000-19.000-705,22.000 0.000-416,-3.000-1.000-449,21.000 1.000-256,0.000-20.000-897,21.000 0.000-1121,-3.000-20.000-2242</inkml:trace>
  <inkml:trace contextRef="#ctx0" brushRef="#br0">16376.000 11267.000 15630,'0.000'59.000'257,"-20.000"1.000"-193,20.000-21.000 352,0.000 22.000 769,0.000-21.000-833,0.000-1.000-320,20.000 1.000-352,0.000-20.000-160,1.000 19.000-385,17.000-19.000-1441,3.000-20.000-1986</inkml:trace>
  <inkml:trace contextRef="#ctx0" brushRef="#br0">16555.000 11446.000 10441,'20.000'19.000'993,"-20.000"2.000"-1057,20.000-2.000-128,-20.000 21.000 160,20.000-20.000-320,-1.000 0.000-1762,1.000 0.000-4388</inkml:trace>
  <inkml:trace contextRef="#ctx0" brushRef="#br0">16733.000 11366.000 13965,'-39.000'-20.000'993,"39.000"20.000"-961,0.000-20.000-32,0.000 20.000-289,0.000 0.000-2625,0.000 20.000-4870</inkml:trace>
  <inkml:trace contextRef="#ctx0" brushRef="#br0">16852.000 11326.000 11530,'0.000'20.000'3588,"0.000"-20.000"-3652,0.000 20.000 352,20.000 0.000 1025,1.000 19.000-352,-1.000-18.000-641,0.000 19.000-223,-2.000 0.000-161,3.000-1.000 96,-21.000 1.000-193,20.000 0.000-287,-20.000-21.000-513,-20.000 21.000-448,20.000-20.000-1314,-21.000-20.000-3234</inkml:trace>
  <inkml:trace contextRef="#ctx0" brushRef="#br0">17131.000 11188.000 12299,'-40.000'-20.000'1057,"40.000"20.000"-801,0.000 20.000 801,0.000 19.000 417,20.000 21.000-513,0.000-1.000-449,19.000 20.000-192,1.000-18.000-31,19.000 18.000 159,-18.000-19.000-95,-3.000 19.000-225,-18.000 20.000 64,1.000-19.000-96,-21.000-2.000-96,0.000 3.000 0,-21.000-2.000-96,1.000-19.000-192,2.000-1.000-321,-23.000 1.000-224,1.000-21.000-832,1.000 1.000-2083,-1.000-40.000-6341</inkml:trace>
  <inkml:trace contextRef="#ctx0" brushRef="#br0">17666.000 11783.000 14701,'79.000'0.000'3716,"-38.000"-19.000"-2979,-1.000 19.000-609,-1.000 19.000 192,-19.000-19.000-384,20.000 0.000-160,-20.000 0.000-1698,19.000 20.000-4324</inkml:trace>
  <inkml:trace contextRef="#ctx0" brushRef="#br0">18342.000 11664.000 14445,'0.000'0.000'320,"0.000"20.000"-416,0.000 0.000 160,0.000 20.000 289,0.000-1.000 31,0.000 21.000-256,0.000-1.000-96,19.000-19.000 0,1.000 0.000 32,0.000 0.000 32,20.000-20.000-31,-1.000 0.000 447,-19.000-20.000 33,21.000 0.000-129,-3.000-20.000-160,-18.000 0.000-32,1.000-20.000-63,-1.000 0.000 31,-20.000 0.000-224,0.000 21.000-193,0.000-21.000-223,0.000 20.000-257,0.000 20.000 97,0.000 0.000-129,0.000 0.000 417,0.000 40.000 256,0.000-1.000-32,0.000 20.000 96,0.000 2.000 96,20.000-2.000 192,-20.000 1.000 160,0.000-1.000-191,0.000 1.000 127,-20.000 19.000-64,0.000-19.000-63,-1.000-21.000-1,1.000 2.000 192,0.000-2.000 161,2.000-39.000 96,-3.000 21.000-321,-19.000-21.000-352,1.000 0.000-32,-1.000 0.000-416,0.000-40.000-417,-19.000 0.000-288,18.000-20.000-1282,3.000 0.000-2081,18.000-39.000-5700</inkml:trace>
  <inkml:trace contextRef="#ctx0" brushRef="#br0">18699.000 11188.000 2114,'0.000'-20.000'8936,"0.000"20.000"-9160,0.000 0.000 32,0.000 20.000 1185,-20.000 19.000 352,1.000 1.000-384,19.000 39.000-417,-20.000-19.000-31,20.000 20.000-1,0.000-21.000-352,20.000 1.000-192,-1.000-20.000 0,1.000-1.000-160,20.000-19.000-64,-1.000 0.000-193,-19.000-20.000-1536,20.000 0.000-2564</inkml:trace>
  <inkml:trace contextRef="#ctx0" brushRef="#br0">18976.000 11446.000 13292,'0.000'40.000'96,"0.000"-21.000"-288,20.000 21.000 96,-20.000-20.000-609,20.000 0.000-1473,-20.000 20.000-4196</inkml:trace>
  <inkml:trace contextRef="#ctx0" brushRef="#br0">18976.000 11287.000 12940,'-18.000'0.000'640,"18.000"0.000"-1184,0.000 0.000 95,0.000 0.000-1216,18.000 19.000-5254</inkml:trace>
  <inkml:trace contextRef="#ctx0" brushRef="#br0">19175.000 11247.000 10730,'20.000'40.000'160,"0.000"-21.000"96,0.000 21.000 1121,0.000 0.000-288,-1.000-1.000-608,1.000 1.000-481,-20.000 0.000-32,20.000 0.000 0,-20.000 0.000-64,0.000 0.000-161,0.000-1.000-383,-20.000-19.000-1090,20.000-20.000-2530</inkml:trace>
  <inkml:trace contextRef="#ctx0" brushRef="#br0">19334.000 11148.000 10345,'0.000'0.000'737,"20.000"0.000"-353,-1.000 20.000 2051,1.000-20.000-706,21.000 39.000-480,-1.000 1.000-736,-1.000 0.000-193,21.000 19.000 257,-21.000 20.000 192,-19.000 1.000-481,20.000 0.000-96,-21.000 19.000-64,-19.000 0.000-96,0.000 1.000 64,0.000-1.000-96,0.000 0.000 128,0.000-19.000-160,0.000 19.000 0,-19.000-20.000 64,19.000-19.000-96,0.000 0.000-128,0.000-20.000-1025,-20.000-21.000-2178,20.000 2.000-7784</inkml:trace>
  <inkml:trace contextRef="#ctx0" brushRef="#br0">20168.000 11902.000 14253,'-20.000'21.000'1409,"20.000"-21.000"-960,0.000 0.000 736,0.000 0.000-480,0.000 0.000-609,0.000 0.000-609,0.000 0.000-192,0.000 0.000-736,0.000 0.000-2370,20.000 0.000-5702</inkml:trace>
  <inkml:trace contextRef="#ctx0" brushRef="#br0">20784.000 11664.000 14029,'0.000'0.000'640,"18.000"0.000"-255,3.000 20.000 672,-1.000 0.000 192,0.000 0.000-576,19.000 20.000-353,21.000-1.000-256,-1.000 1.000 64,2.000 0.000-128,-3.000-21.000-64,-17.000 21.000-577,18.000 0.000-704,-19.000-20.000-1249,-20.000-20.000-2019,-1.000 20.000-4515</inkml:trace>
  <inkml:trace contextRef="#ctx0" brushRef="#br0">21260.000 11565.000 10666,'-20.000'40.000'768,"0.000"0.000"-672,1.000-1.000 929,-21.000 21.000 705,-1.000-1.000-609,3.000 1.000-961,-23.000 0.000-192,22.000-1.000-288,-1.000 1.000-225,20.000-21.000-864,0.000 1.000-1057,20.000-20.000-1762</inkml:trace>
  <inkml:trace contextRef="#ctx0" brushRef="#br0">21517.000 11028.000 3555,'0.000'0.000'10057,"0.000"0.000"-9961,-18.000 20.000 97,-23.000 1.000 1152,21.000 18.000 96,0.000 21.000-320,1.000-1.000-704,-1.000 1.000-161,20.000-1.000-128,20.000-19.000-32,-1.000-1.000-64,1.000 1.000-96,20.000 0.000-160,-1.000-19.000-256,-19.000-2.000-385,21.000-19.000-1185,-3.000 0.000-3139</inkml:trace>
  <inkml:trace contextRef="#ctx0" brushRef="#br0">21697.000 11267.000 15086,'-20.000'20.000'448,"20.000"19.000"-416,0.000-19.000 192,0.000 0.000 33,20.000 20.000-353,-20.000-21.000-993,19.000 2.000-1122,1.000-2.000-95,0.000-19.000-1089</inkml:trace>
  <inkml:trace contextRef="#ctx0" brushRef="#br0">21657.000 11069.000 10345,'0.000'-21.000'-640</inkml:trace>
  <inkml:trace contextRef="#ctx0" brushRef="#br0">21815.000 10909.000 12716,'40.000'20.000'736,"-20.000"0.000"-512,21.000 19.000 1058,-3.000 1.000 672,3.000 20.000-737,-3.000-20.000-961,3.000 20.000-192,-21.000-1.000-128,-20.000 0.000 64,0.000 1.000-673,-20.000-1.000-832,0.000-19.000-961,-19.000 21.000-802,-1.000-22.000-2241</inkml:trace>
  <inkml:trace contextRef="#ctx0" brushRef="#br1">3710.000 4013.000 12171,'-39.000'0.000'288,"39.000"0.000"-384,-20.000 0.000-480,20.000 0.000 576,-20.000 0.000 160,20.000 0.000 0,0.000 0.000-128,0.000 0.000 0,0.000 20.000 416,0.000-20.000 225,0.000 0.000-64,0.000 0.000-65,20.000 0.000-31,-20.000 0.000-225,20.000 0.000 64,19.000 0.000-63,1.000 0.000-65,21.000 0.000-64,18.000 0.000-128,20.000 0.000 32,0.000 0.000-32,21.000 0.000 0,38.000 0.000 32,0.000 0.000 0,2.000 0.000-32,18.000 0.000 0,0.000 0.000 32,-18.000 0.000-32,-2.000 0.000 32,-39.000 0.000-64,-19.000 0.000-961,-40.000 0.000-992,-21.000 0.000-225,-19.000 0.000-3139</inkml:trace>
  <inkml:trace contextRef="#ctx0" brushRef="#br1">10221.000 4272.000 1345,'0.000'0.000'1249,"0.000"0.000"513,0.000 0.000-65,0.000 0.000-159,0.000 0.000-161,0.000 0.000-192,0.000 0.000-192,0.000 0.000-64,0.000 0.000-192,0.000 0.000-97,0.000 0.000-127,0.000 0.000 31,0.000 0.000 1,21.000 0.000-97,-1.000 0.000-128,0.000 0.000-63,19.000 0.000-33,-19.000 0.000-64,20.000-20.000-96,0.000 20.000 0,19.000 0.000 32,-18.000-20.000-96,18.000 20.000 0,-1.000 0.000 0,3.000-20.000-64,-2.000 20.000 0,1.000 0.000-64,-1.000 0.000 0,0.000-20.000-32,22.000 20.000 96,-22.000 0.000 32,0.000 0.000-32,21.000 0.000 128,-21.000-20.000-128,2.000 20.000 64,-3.000 0.000 0,1.000 0.000-64,2.000 0.000-65,-2.000 0.000 65,20.000 0.000 32,1.000 0.000-32,-21.000 0.000 32,20.000 0.000 64,-18.000-19.000-64,-2.000 19.000 0,1.000 0.000 32,-21.000 0.000 0,21.000 0.000-32,-21.000 0.000-32,22.000 0.000 32,-23.000 0.000-96,23.000 0.000-32,-22.000 0.000 64,21.000 0.000 32,-21.000-21.000 0,21.000 21.000 0,-21.000 0.000 64,22.000 0.000 0,-3.000-19.000 0,-17.000 19.000 32,18.000 0.000 0,1.000-20.000 64,-21.000 20.000 0,21.000-20.000-32,-1.000 20.000-32,0.000 0.000-64,2.000 0.000 32,-2.000-19.000-32,1.000 19.000 32,19.000 0.000-128,0.000 0.000 128,0.000-21.000 32,0.000 21.000-32,22.000 0.000 0,-2.000 0.000 0,1.000 0.000 0,-1.000 0.000 32,0.000-20.000 32,19.000 20.000-32,-19.000 0.000-64,20.000 0.000 64,-19.000 0.000-64,19.000 0.000 64,0.000-19.000-64,21.000 19.000 64,-22.000 0.000-32,1.000 0.000 0,21.000 0.000 0,-21.000 0.000 0,19.000 0.000 0,-19.000 0.000 0,21.000 0.000 0,-2.000 0.000 32,1.000 0.000-32,1.000 0.000 0,18.000 0.000 0,-18.000-20.000 0,18.000 20.000-32,-19.000 0.000 32,19.000 0.000-32,2.000 0.000 32,-2.000 0.000 0,2.000-20.000 64,-2.000 20.000 32,0.000 0.000 128,2.000-20.000 161,-2.000 20.000-33,2.000 0.000-192,-22.000 0.000-128,1.000-20.000-32,-19.000 20.000-256,-21.000 0.000-225,-20.000 0.000 97,0.000 0.000-96,-19.000 0.000-65,-21.000 0.000-160,1.000 0.000-608,-19.000 0.000-2082</inkml:trace>
  <inkml:trace contextRef="#ctx0" brushRef="#br2">13359.000 3835.000 8680,'0.000'0.000'929,"0.000"0.000"-833,0.000 0.000 897,19.000 0.000 320,1.000 0.000-224,20.000 0.000-448,-1.000 0.000-289,42.000-20.000 0,18.000 20.000 289,20.000-20.000-65,19.000 20.000-255,22.000-20.000-65,18.000 20.000 32,1.000-20.000-32,19.000 0.000-95,-20.000 0.000-1,21.000 20.000-96,-19.000-19.000 32,-22.000 19.000 0,-19.000-20.000 32,-40.000 20.000-128,-40.000 0.000-480,-18.000 0.000-481,-41.000 0.000-1538,-20.000 0.000-4003</inkml:trace>
  <inkml:trace contextRef="#ctx0" brushRef="#br2">12803.000 6140.000 7559,'0.000'0.000'1121,"-20.000"0.000"-1025,20.000 0.000 737,0.000 0.000 864,0.000 0.000 97,0.000 0.000-801,0.000 0.000-545,0.000 0.000-159,20.000 0.000 95,20.000 0.000-32,-1.000 0.000-288,21.000 0.000 32,-1.000-20.000 33,40.000 20.000-33,1.000 0.000 0,19.000-20.000 0,21.000 20.000 32,-3.000-20.000 96,43.000 20.000 64,-1.000 0.000-95,-1.000 0.000-33,20.000 0.000 0,-19.000 0.000 0,19.000 0.000-64,1.000 0.000 256,-1.000 0.000-320,2.000 0.000 161,-22.000 0.000-65,-20.000 0.000-96,2.000 0.000 64,-2.000 0.000-64,-18.000 0.000-64,-2.000-20.000 96,1.000 20.000-96,-19.000 0.000 0,-21.000-20.000 32,0.000 20.000 0,-20.000-19.000 0,-20.000 19.000 0,-19.000 0.000-96,1.000 0.000 0,-3.000 0.000 0,-17.000 0.000-321,-1.000 0.000 33,0.000 0.000 160,0.000 0.000 96,-1.000 19.000-65,1.000-19.000 129,0.000 0.000 32,0.000 0.000-96,-20.000 0.000-769,0.000 0.000-480,0.000 0.000-609,-20.000 0.000-352,0.000 0.000 897,20.000 0.000 736,-20.000-19.000-3235</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6:2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6708.000 5742.000 1,'0.000'-19.000'767,"0.000"19.000"-158,0.000 0.000-1,0.000-20.000-127,-20.000 20.000 384,20.000 0.000-321,0.000 0.000 129,0.000-19.000 128,0.000 19.000-129,0.000 0.000 225,0.000 0.000 96,0.000-21.000 160,0.000 21.000-288,0.000 0.000-224,0.000 0.000-97,0.000 0.000 65,0.000 0.000 95,0.000 0.000-191,0.000 0.000-97,0.000 0.000-64,0.000 0.000-95,0.000 0.000-193,0.000 0.000-128,0.000 0.000 64,0.000 0.000 96,0.000 21.000 0,0.000-2.000-64,0.000-19.000 0,0.000 20.000-32,0.000-1.000 64,0.000 1.000 32,0.000 1.000 0,0.000 18.000-96,0.000-19.000 32,0.000-1.000 160,0.000 22.000-31,0.000-22.000 31,0.000 1.000-96,0.000 20.000-32,0.000 0.000 32,0.000-21.000-64,-20.000 21.000 0,20.000 0.000 32,0.000-20.000 0,0.000 19.000-32,-19.000 1.000 128,19.000-20.000 1,0.000 20.000-129,0.000 0.000 0,-20.000-21.000-32,20.000 22.000 0,0.000-22.000 0,0.000 21.000 0,0.000-20.000 32,0.000 20.000 0,0.000-1.000 288,0.000 1.000-160,0.000-20.000-32,0.000 39.000 64,0.000-19.000 65,-20.000 0.000-129,20.000 0.000-32,0.000 0.000-64,0.000-1.000 32,0.000 1.000-32,0.000 0.000-32,20.000-1.000 0,-20.000 1.000 32,0.000 0.000 0,0.000-1.000-32,20.000 1.000 32,-20.000 0.000-32,0.000 0.000 0,0.000 0.000 32,19.000-21.000-32,-19.000 21.000 0,0.000 0.000 32,0.000-20.000-64,20.000 19.000 32,-20.000 1.000 32,0.000-20.000-32,20.000 0.000-32,-20.000 19.000 64,0.000-18.000-64,20.000-2.000 32,-20.000 2.000 0,0.000-2.000 32,21.000 0.000-32,-21.000 2.000 0,0.000-1.000 0,0.000 0.000-32,18.000-20.000 64,-18.000 20.000-64,0.000-20.000 64,0.000 20.000-32,0.000-20.000 0,20.000 0.000 32,-20.000 0.000-64,0.000 19.000 0,0.000-19.000 96,0.000 0.000-64,21.000 0.000 32,-21.000 0.000-64,0.000 20.000 0,0.000-20.000 96,20.000 0.000-64,-20.000 0.000 0,20.000 0.000 0,-20.000 0.000 0,18.000 20.000 64,3.000-20.000-64,-1.000 0.000 32,0.000 0.000-96,19.000 20.000 128,-19.000-20.000-64,20.000 0.000 32,0.000 0.000-32,-1.000 0.000-32,22.000 20.000 64,-23.000-20.000 64,23.000 0.000-192,-2.000 0.000 96,0.000 0.000 64,1.000 0.000-128,-1.000 20.000 64,2.000-20.000 96,18.000 0.000-192,-20.000 0.000 160,20.000 0.000-192,-19.000 0.000 96,19.000 0.000 0,-18.000 0.000 32,18.000 0.000 0,0.000 19.000 0,0.000-19.000 64,0.000 0.000-96,1.000 0.000 0,0.000 0.000 32,19.000 0.000 0,-20.000 0.000 32,20.000 0.000-64,-20.000-19.000 32,20.000 19.000 0,1.000 0.000 0,-20.000 0.000 0,19.000 0.000 96,-20.000 0.000-192,21.000 0.000 96,-1.000 0.000 0,-20.000 0.000 0,20.000 0.000 0,-20.000 0.000 0,21.000 0.000-64,-1.000-20.000 32,-19.000 20.000 0,20.000 0.000 32,-1.000 0.000 64,-20.000 0.000-128,20.000 0.000 64,-20.000 0.000 0,20.000 0.000 32,-20.000 0.000-96,21.000 0.000 32,-1.000 0.000-64,0.000-20.000-64,-18.000 20.000 0,18.000 0.000 64,0.000 0.000 63,0.000-20.000 33,1.000 20.000 0,-21.000 0.000 0,20.000 0.000 33,-20.000-20.000-33,20.000 20.000 0,0.000-20.000 0,-20.000 20.000-33,22.000 0.000-63,-2.000-19.000-32,1.000 19.000 0,-21.000-20.000 64,20.000 20.000 64,-20.000 0.000-32,20.000-20.000 0,-20.000 20.000 32,0.000-20.000-128,22.000 20.000 0,-22.000 0.000 96,0.000-20.000 0,21.000 20.000 0,-1.000-21.000-32,-20.000 21.000 128,0.000 0.000-128,2.000-19.000 64,-2.000 19.000-225,0.000 0.000 97,0.000 0.000 128,1.000 0.000-160,-21.000 0.000-64,0.000 0.000 128,2.000 0.000 96,-2.000-19.000 0,1.000 19.000 0,-21.000 0.000 0,21.000 0.000 64,-21.000 0.000 96,1.000 0.000-96,-1.000 0.000-64,1.000 0.000 64,-19.000 0.000-64,17.000 0.000 0,-18.000 0.000 0,1.000-21.000-32,-1.000 21.000 64,0.000-19.000-64,0.000 19.000 32,-20.000-21.000 0,19.000 1.000 32,1.000 20.000 0,-20.000-19.000-32,20.000-1.000 96,0.000-20.000-64,-20.000 20.000 0,20.000-19.000 0,-20.000 19.000-32,19.000-20.000 0,-19.000 0.000-32,20.000-19.000 32,-20.000 19.000 32,20.000-19.000-64,-20.000-1.000 32,0.000-20.000 32,20.000 21.000-32,-20.000-20.000 0,0.000-1.000-32,0.000 20.000-32,0.000-39.000-96,-20.000 19.000-64,20.000 1.000 128,0.000 0.000 0,0.000-1.000 64,-20.000 1.000-32,20.000 19.000 64,-20.000 0.000 0,20.000 1.000 64,-19.000-1.000-96,19.000 20.000 32,-20.000 1.000 0,20.000-1.000 0,-20.000 1.000-32,0.000-2.000 32,0.000 21.000-96,1.000-19.000-1,-1.000 20.000-31,20.000-2.000-32,-20.000 21.000 128,0.000-20.000-64,-1.000 20.000 0,-17.000-20.000 64,18.000 20.000 64,-41.000 0.000 0,22.000 20.000 32,-21.000-20.000 64,1.000 0.000-64,-20.000 20.000 64,0.000-20.000-128,-2.000 21.000 0,2.000-21.000 0,-20.000 19.000-96,-21.000-19.000 0,21.000 0.000-32,-20.000 20.000 64,20.000-20.000 64,-39.000 0.000-32,18.000 0.000 32,-19.000 19.000 32,1.000-19.000 0,-2.000 20.000 32,1.000-20.000-64,-19.000 0.000 32,18.000 21.000 0,-38.000-21.000-64,20.000 20.000 0,18.000-20.000 0,-18.000 19.000 32,-2.000-19.000 0,-18.000 0.000 32,18.000 20.000-32,2.000-20.000 0,19.000 0.000 32,-19.000 0.000-32,18.000 0.000 32,-18.000 0.000-32,18.000 0.000 0,2.000 0.000 32,19.000 0.000-32,-21.000 0.000 0,21.000 0.000-32,1.000 0.000 64,-1.000-20.000-32,-1.000 20.000 32,1.000 0.000 32,0.000-19.000 96,20.000 19.000-95,-21.000 0.000-65,21.000 0.000 0,-20.000 0.000 32,19.000 0.000-64,-18.000 0.000 32,19.000 0.000 32,-20.000 0.000-32,20.000 0.000 64,-21.000 0.000 96,1.000 0.000 160,20.000 0.000-160,-1.000 0.000-64,1.000 0.000-64,0.000 0.000-64,0.000 0.000-32,20.000 0.000 32,0.000 0.000 64,-2.000 0.000-64,22.000 0.000-32,-1.000 0.000-192,1.000 19.000-193,18.000-19.000-704,3.000 0.000-1761,-3.000 20.000-450,3.000-20.000-1792</inkml:trace>
  <inkml:trace contextRef="#ctx0" brushRef="#br0">12446.000 5564.000 13965,'0.000'0.000'1185,"0.000"-20.000"-1121,0.000 0.000 577,19.000 0.000 544,21.000-39.000-609,0.000-2.000-191,19.000-17.000-97,20.000-21.000-160,21.000-1.000 128,-1.000-39.000-160,40.000 0.000-256,-19.000-21.000 512,18.000-19.000-416,1.000 20.000 193,-19.000 20.000-194,-1.000 40.000 1,-60.000 19.000 96,1.000 41.000-384,-41.000 19.000-160,-19.000 0.000-577,0.000 20.000-2018,-19.000 20.000-1506,-1.000 0.000-4387</inkml:trace>
  <inkml:trace contextRef="#ctx0" brushRef="#br0">14390.000 2801.000 13196,'-38.000'-80.000'-224,"38.000"41.000"544,0.000 0.000 64,38.000 18.000 225,-18.000-18.000-129,41.000-1.000-191,18.000 20.000 63,0.000 0.000 97,0.000 20.000-225,-18.000 20.000-192,-3.000 20.000-32,3.000 19.000 0,-22.000 1.000-224,-19.000 20.000-257,-20.000-1.000 129,0.000-19.000 63,-20.000-1.000 289,-19.000-19.000 65,-1.000 0.000 63,-1.000-21.000 32,-18.000 1.000 32,19.000-20.000-96,-19.000 0.000 0,0.000-20.000 0,39.000 1.000 0,0.000-1.000-32,0.000-20.000-64,40.000 20.000 0,0.000 20.000-128,0.000-20.000 32,39.000 20.000 160,0.000-19.000 64,2.000 19.000-32,-3.000 19.000 1,3.000-19.000-65,-22.000 20.000-32,21.000-20.000-64,-21.000 20.000-577,1.000 0.000-897,-20.000 0.000-1216,-20.000-20.000-769</inkml:trace>
  <inkml:trace contextRef="#ctx0" brushRef="#br0">14113.000 3437.000 12523,'-39.000'40.000'2403,"58.000"-40.000"-3044,21.000 0.000 1698,39.000-20.000-256,20.000 0.000-449,21.000 0.000-352,19.000 1.000 32,-1.000-1.000 224,42.000 0.000 257,-22.000 0.000-129,-18.000 20.000-448,-2.000-20.000-32,-39.000 20.000-993,-39.000 0.000-1537,-21.000 0.000-3204</inkml:trace>
  <inkml:trace contextRef="#ctx0" brushRef="#br0">14410.000 3616.000 9096,'0.000'20.000'-3363,"21.000"-20.000"3235,19.000 19.000 1729,-20.000 2.000-544,19.000 18.000-576,21.000 21.000-257,-41.000 0.000-32,21.000 19.000-192,-20.000-19.000-576,-20.000-1.000-449,0.000 1.000 1057,-20.000-21.000 160,-20.000-18.000 897,21.000-2.000 769,-21.000-19.000-193,-19.000 0.000-864,19.000-19.000-353,20.000-2.000-416,-21.000-18.000 33,41.000 0.000-33,0.000-2.000 0,0.000 22.000-32,41.000-1.000 288,-21.000 0.000 0,39.000 20.000 0,-19.000 0.000-95,0.000 0.000-129,19.000 0.000-96,-19.000 20.000-161,-1.000 0.000-960,2.000 19.000-1697,-3.000-18.000-802,3.000-2.000-2850</inkml:trace>
  <inkml:trace contextRef="#ctx0" brushRef="#br0">15046.000 3835.000 13388,'-20.000'-20.000'288,"0.000"0.000"-352,1.000 40.000 1089,-1.000 0.000-512,0.000-1.000-257,0.000 21.000-128,20.000 0.000 96,0.000 0.000-31,20.000-1.000-97,20.000 2.000 0,-1.000-22.000-96,1.000 1.000-96,19.000 0.000 32,2.000-20.000 192,-23.000 0.000-64,3.000-20.000 0,-1.000 0.000 0,-21.000 1.000-64,1.000-22.000-32,-20.000 2.000-128,-20.000-21.000-129,1.000 21.000-95,-21.000-1.000-64,-21.000 0.000 512,2.000 0.000 480,19.000 20.000-95,-19.000 20.000-33,19.000 0.000 65,1.000 20.000-353,19.000 0.000-128,0.000 0.000 32,20.000 0.000 32,40.000 0.000 32,-1.000 20.000-96,1.000-21.000-192,19.000 1.000-257,1.000 0.000-352,-1.000 0.000-832,2.000 0.000-3300</inkml:trace>
  <inkml:trace contextRef="#ctx0" brushRef="#br0">15483.000 4013.000 8776,'-20.000'41.000'1089,"20.000"-22.000"-1089,0.000 1.000 1153,0.000 0.000-320,20.000-1.000-545,-20.000 2.000-128,39.000-2.000 449,-19.000-19.000 416,20.000 0.000-257,-1.000 0.000-287,-19.000 0.000 31,21.000-19.000-31,-21.000-2.000-33,-20.000-18.000-192,0.000 19.000 321,0.000-20.000-97,-40.000 20.000-383,-1.000 1.000-1,2.000-1.000-192,-1.000 20.000-65,1.000-20.000-351,-1.000 20.000-1410,0.000 0.000-2946</inkml:trace>
  <inkml:trace contextRef="#ctx0" brushRef="#br0">15860.000 3079.000 832,'-20.000'-39.000'10122,"20.000"39.000"-9321,0.000-20.000 576,20.000 20.000-384,0.000 0.000-96,39.000-20.000-513,2.000 20.000-192,-3.000-20.000-64,3.000 20.000 65,18.000-20.000-193,-20.000 20.000-32,-19.000-20.000-321,-1.000 20.000-480,1.000 0.000-544,-20.000 0.000-737,-20.000 0.000-416,0.000 0.000 704,-20.000 0.000 609,0.000 0.000 672,-19.000 20.000 513,19.000 0.000 801,-20.000 0.000 544,20.000 0.000 65,20.000 19.000-193,-19.000 22.000-160,19.000-22.000-353,19.000 21.000-512,1.000-20.000-31,0.000 19.000-193,0.000-19.000-161,0.000 0.000 257,-20.000-1.000 32,19.000-19.000 321,-19.000 20.000 416,0.000-20.000 256,-19.000-20.000-97,-21.000 19.000-415,20.000-19.000-257,-19.000 20.000-128,-21.000-20.000-96,21.000 0.000-96,-1.000 0.000-256,-1.000 0.000-801,41.000 0.000-1730,0.000-20.000-3779</inkml:trace>
  <inkml:trace contextRef="#ctx0" brushRef="#br0">16733.000 3059.000 13741,'20.000'-19.000'640,"-20.000"19.000"-896,-20.000 19.000 961,1.000 1.000 191,-21.000 21.000-223,20.000-2.000-257,-19.000 21.000 1,19.000-1.000-65,20.000 1.000 0,-20.000 0.000-352,20.000-1.000 0,20.000 1.000-320,0.000-21.000 64,-1.000 1.000-513,21.000 0.000-608,0.000-21.000-929,-1.000 2.000-1826</inkml:trace>
  <inkml:trace contextRef="#ctx0" brushRef="#br0">16992.000 3259.000 15214,'0.000'-20.000'256,"-20.000"40.000"-1057,-1.000-1.000 1090,21.000 21.000 319,-18.000 0.000-416,-2.000 0.000-128,20.000 19.000 33,20.000 1.000-33,-2.000-21.000 64,23.000 1.000 32,-1.000-20.000 32,19.000 0.000 224,-19.000-1.000-31,-1.000-38.000-161,1.000 19.000-32,-1.000-40.000 32,1.000 21.000 97,-19.000-22.000-193,-21.000-18.000 0,0.000 19.000-128,0.000-19.000-96,-21.000-1.000-320,-19.000 1.000-1,1.000 19.000 385,-21.000 20.000 160,21.000-1.000 64,-21.000 21.000 1,21.000 21.000-1,-1.000-21.000-192,19.000 40.000 32,3.000-20.000 0,18.000 19.000 32,18.000-19.000-32,23.000 20.000-128,18.000 0.000-257,1.000-21.000-351,-21.000 1.000-738,21.000 0.000-1440,-1.000 0.000-3973</inkml:trace>
  <inkml:trace contextRef="#ctx0" brushRef="#br0">17547.000 3556.000 10345,'-19.000'21.000'2915,"19.000"-2.000"-4196,0.000 1.000 1505,-20.000 0.000 385,20.000-1.000-513,0.000 2.000-224,20.000-1.000-33,-1.000-1.000 193,1.000-19.000 65,0.000 0.000-194,0.000 0.000 65,0.000 0.000 193,-1.000-19.000 223,-19.000-1.000 353,0.000-1.000 95,0.000-18.000-223,0.000 19.000-513,-19.000 1.000-320,-1.000-2.000-128,0.000 21.000-321,0.000 0.000-736,-19.000 0.000-1538,39.000 0.000-3587</inkml:trace>
  <inkml:trace contextRef="#ctx0" brushRef="#br0">17984.000 3655.000 17808,'20.000'21.000'1153,"-20.000"-1.000"-1505,-20.000-20.000 480,0.000 39.000 32,1.000-19.000-288,-1.000 0.000-705,-20.000 0.000-224,20.000 20.000 33,-19.000-21.000-1475,19.000 2.000-5861</inkml:trace>
  <inkml:trace contextRef="#ctx0" brushRef="#br0">18361.000 3120.000 15630,'-19.000'-21.000'-1377,"-1.000"21.000"-353,0.000 0.000 2179,0.000 40.000-97,-19.000-1.000-32,19.000 22.000-95,0.000-2.000 319,20.000 1.000 161,0.000-1.000-353,0.000 1.000-288,40.000-20.000-64,-1.000 20.000-64,1.000-41.000 64,-1.000 1.000 96,21.000 0.000 64,-21.000-20.000 1,21.000-20.000 95,-21.000 0.000 224,1.000-20.000 225,-19.000 1.000-64,-1.000-1.000-321,-20.000 0.000-128,-20.000 1.000-512,-1.000-21.000-129,1.000 0.000 33,-39.000 21.000 224,-1.000-1.000 160,1.000 19.000 128,0.000 2.000 192,19.000 19.000-96,-19.000 0.000 32,19.000 19.000-95,19.000 2.000-65,21.000-1.000 32,0.000 20.000-32,21.000-1.000-64,19.000 1.000-96,-1.000 0.000-641,1.000-20.000-736,19.000 19.000-1538,-19.000-19.000-2595</inkml:trace>
  <inkml:trace contextRef="#ctx0" brushRef="#br0">18699.000 3517.000 14637,'0.000'60.000'225,"0.000"-41.000"383,0.000 21.000 481,20.000-21.000-736,-20.000 22.000-321,0.000-22.000-385,0.000 1.000-319,0.000 20.000-738,20.000-40.000-2273,-20.000 20.000-4517</inkml:trace>
  <inkml:trace contextRef="#ctx0" brushRef="#br0">18976.000 2861.000 14733,'20.000'0.000'161,"0.000"20.000"-290,21.000 0.000 1635,-2.000 19.000-65,1.000 21.000-352,-1.000 19.000-160,-19.000 1.000-448,20.000 0.000 95,-20.000-1.000-320,-1.000 1.000 1,-19.000-1.000-321,0.000 0.000-32,0.000-19.000-641,-19.000 0.000 0,-1.000-1.000-576,0.000-19.000-1121,-39.000 20.000-3684</inkml:trace>
  <inkml:trace contextRef="#ctx0" brushRef="#br1">6609.000 7710.000 8295,'0.000'0.000'353,"0.000"0.000"544,0.000 0.000 960,0.000 0.000-736,0.000 0.000-608,0.000 0.000-225,0.000 0.000-128,0.000 0.000-32,0.000 20.000 97,0.000-1.000 31,0.000 1.000-160,0.000 20.000 32,0.000-20.000 256,20.000 39.000-95,-20.000-19.000-129,0.000 0.000 64,20.000 20.000-32,-20.000-1.000-96,0.000 1.000 0,0.000 0.000-32,0.000-1.000-31,0.000 20.000 95,0.000 1.000 0,0.000 0.000 0,0.000-1.000 0,0.000-19.000-96,0.000 19.000 64,0.000-19.000 96,0.000 19.000 0,0.000 0.000 1,-20.000 1.000-97,20.000-20.000-32,-20.000 19.000 0,20.000-19.000 32,0.000 19.000 0,-20.000-19.000-96,20.000-1.000 32,0.000 1.000 32,0.000 0.000-32,-20.000 0.000-32,20.000-20.000-32,0.000 19.000 0,0.000-19.000 96,20.000-1.000-64,-20.000 1.000-32,20.000-20.000 32,-20.000 0.000-32,20.000 0.000 32,0.000-1.000 160,-1.000 2.000-192,1.000-21.000 64,0.000 19.000 64,0.000-19.000-32,1.000 0.000-32,-3.000 0.000-64,2.000-19.000-128,21.000 19.000 160,-3.000 0.000-96,3.000-21.000 32,-1.000 21.000-32,19.000-19.000 0,1.000 19.000 0,-1.000-20.000 96,20.000 20.000-64,0.000-20.000 32,2.000 20.000 32,18.000-20.000 0,1.000 20.000 32,-1.000-20.000 0,19.000 0.000-32,1.000 20.000 0,0.000-19.000-32,21.000-1.000 64,-2.000 0.000-64,-19.000 0.000-64,21.000 0.000-129,-1.000 0.000 1,19.000 1.000 64,-18.000 19.000 96,18.000-21.000 96,-18.000 21.000-64,18.000-19.000 32,1.000 19.000 0,-21.000 0.000 0,22.000-20.000 0,-2.000 20.000-32,21.000-20.000 32,-20.000 20.000 0,20.000 0.000 0,-21.000 0.000 0,21.000 0.000 64,0.000 0.000-128,-21.000 0.000 128,22.000 0.000-32,-2.000 0.000-32,0.000 0.000 0,1.000 0.000 0,0.000 0.000 32,0.000 0.000 32,-1.000 0.000-64,-20.000 0.000 0,22.000-20.000 64,-2.000 20.000-32,-20.000 0.000-32,22.000 0.000 0,-22.000 0.000 0,2.000 0.000 0,-2.000 0.000-64,0.000 0.000 32,2.000 0.000-64,-2.000 0.000 32,-18.000 0.000 0,-1.000 0.000 32,-21.000 0.000 32,22.000 0.000 0,-21.000 0.000-64,0.000 0.000-32,-1.000 0.000-32,-17.000 0.000 32,-2.000 0.000 64,0.000 0.000-32,1.000 0.000 31,-1.000 0.000-31,-20.000 0.000 32,0.000 0.000 32,-20.000 0.000 32,1.000 0.000 0,-1.000 0.000 0,2.000 20.000-32,-2.000-20.000-32,-19.000 0.000 64,-1.000 0.000-32,1.000 0.000 0,0.000-20.000 0,-1.000 20.000 0,-19.000 0.000 97,21.000-21.000-97,-41.000 21.000 32,18.000-19.000 0,2.000 19.000-32,-20.000-20.000 64,20.000 0.000-128,-20.000 20.000 64,0.000-19.000 0,0.000-2.000 0,21.000 1.000-64,-21.000-19.000 64,0.000 19.000-32,20.000-20.000 64,-20.000 1.000-32,0.000-1.000 32,0.000 0.000 96,18.000-19.000 96,-18.000-1.000 32,0.000-20.000-64,0.000 21.000-160,0.000-21.000 64,0.000 1.000-224,21.000-21.000 64,-21.000 1.000 0,0.000 20.000-96,0.000-20.000 96,0.000-1.000 32,0.000 0.000 32,0.000 21.000 96,0.000 0.000 32,0.000 19.000 32,0.000-20.000 161,0.000 21.000-225,0.000 19.000-96,-21.000-19.000-64,21.000 19.000 0,0.000 0.000-32,0.000 0.000-97,0.000 0.000-63,0.000 21.000 160,0.000-22.000 64,0.000 41.000-64,-18.000-19.000-64,18.000-1.000 32,-20.000 20.000 192,-21.000 0.000-32,21.000 0.000 0,-19.000 0.000 0,-1.000 0.000 0,-19.000 0.000 0,-1.000 20.000-32,-19.000-20.000 0,0.000 0.000 0,0.000 19.000-32,-21.000-19.000 64,1.000 0.000-64,18.000 20.000 0,-18.000-20.000 32,-19.000 0.000-32,19.000 0.000 32,0.000 0.000 0,-20.000 21.000 0,-1.000-21.000 32,21.000 0.000 64,-20.000 0.000-32,19.000 0.000-64,-19.000 0.000 0,20.000 0.000-64,0.000 0.000 0,-21.000 0.000-32,21.000 0.000-64,-20.000 0.000-1,1.000 0.000 129,19.000 0.000 32,-21.000 0.000 0,21.000 0.000 96,-20.000 0.000-96,-1.000 0.000 65,1.000 0.000-33,-1.000 0.000-32,3.000 0.000 0,-3.000 0.000-32,1.000 0.000 0,-1.000 19.000 32,1.000-19.000-33,0.000 0.000-63,1.000 0.000 96,-1.000 0.000 0,-1.000 0.000 0,1.000 0.000 0,-1.000 21.000 0,1.000-21.000 0,1.000 0.000 0,19.000 19.000 0,-20.000-19.000 64,-1.000 19.000-64,1.000-19.000 0,-1.000 21.000 32,21.000-21.000-32,0.000 0.000 0,-20.000 20.000 0,19.000-20.000 0,1.000 0.000 0,-19.000 20.000 65,-1.000-20.000 31,20.000 0.000-96,-21.000 20.000 96,1.000-20.000-64,20.000 0.000 32,0.000 0.000-64,-1.000 20.000-32,-19.000-20.000-32,20.000 0.000 64,0.000 0.000-32,-1.000 0.000-32,1.000 0.000 128,0.000 0.000 0,0.000 0.000 32,-1.000 0.000-64,1.000 0.000-32,0.000 0.000-32,0.000 0.000 32,0.000 0.000 0,-1.000 0.000-64,-19.000 19.000 32,20.000-19.000 32,-21.000 0.000 0,21.000 0.000 32,0.000 20.000 32,20.000-20.000-32,-20.000 0.000 96,20.000 0.000-64,-2.000 0.000-32,2.000 0.000 64,0.000 0.000-32,0.000 0.000-64,0.000 0.000 64,18.000 0.000 0,2.000 0.000 97,-1.000 0.000-129,1.000 0.000 0,-2.000 0.000 96,3.000 0.000-32,-1.000 0.000-32,-2.000 0.000 0,22.000 0.000-32,-21.000 0.000 32,1.000 0.000-96,19.000 0.000-160,-19.000 20.000-225,19.000-20.000-479,1.000 0.000-1635,-2.000 0.000-4451</inkml:trace>
  <inkml:trace contextRef="#ctx0" brushRef="#br1">9091.000 9717.000 7751,'0.000'0.000'1441,"-20.000"0.000"-864,20.000 0.000 544,0.000 20.000 480,0.000 0.000-480,0.000 19.000-288,0.000 1.000 96,20.000 19.000-64,-20.000 21.000-225,19.000 0.000-159,-19.000-1.000-353,20.000 21.000-32,20.000-41.000 32,-20.000 1.000-160,19.000-1.000 160,1.000-19.000-192,-19.000 0.000 32,-3.000-21.000-128,2.000 2.000-352,1.000-2.000-866,-1.000-19.000-1600,-20.000 0.000-4037</inkml:trace>
  <inkml:trace contextRef="#ctx0" brushRef="#br1">9964.000 10353.000 12203,'40.000'-20.000'-64,"-1.000"20.000"128,22.000 0.000 320,-23.000 39.000 321,23.000 1.000 192,-2.000 20.000-256,0.000 19.000-577,-19.000 1.000 32,-20.000 0.000-96,0.000-1.000-96,0.000 0.000-33,-20.000-39.000-159,0.000 0.000 288,-20.000-20.000 96,0.000-20.000 64,-20.000 0.000 1,20.000-20.000-97,-19.000-20.000 192,-1.000 0.000 96,40.000 20.000-256,-21.000-19.000-64,42.000 19.000-64,-1.000 0.000 32,0.000 20.000 0,19.000 0.000-32,1.000 20.000 32,20.000-20.000 0,-1.000 20.000 32,-18.000 0.000-64,18.000-1.000 64,-19.000-19.000-480,-1.000 20.000-897,-19.000 0.000-897,-20.000 0.000-1186,0.000 0.000-4770</inkml:trace>
  <inkml:trace contextRef="#ctx0" brushRef="#br1">9766.000 11128.000 14189,'-41.000'0.000'-481,"61.000"0.000"321,41.000 0.000 737,18.000 0.000 544,20.000-20.000-320,21.000 20.000-417,-3.000 0.000-128,43.000 0.000-64,-20.000 0.000-95,-2.000-20.000-1,1.000 20.000-64,-20.000 0.000-128,-19.000 0.000-609,-41.000 20.000-1121,-19.000-20.000-1601,-21.000 0.000-4613</inkml:trace>
  <inkml:trace contextRef="#ctx0" brushRef="#br1">9944.000 11406.000 12684,'60.000'40.000'576,"-21.000"-21.000"-640,22.000 21.000-192,-23.000-19.000 224,-18.000 18.000 64,21.000 1.000-32,-41.000 0.000-192,0.000-1.000-257,0.000 1.000 513,-20.000-20.000 513,-21.000 0.000 159,3.000-20.000 129,-3.000 0.000-224,1.000 0.000-385,1.000-20.000-96,19.000-20.000-32,0.000 20.000 65,0.000-19.000-193,40.000 19.000-193,0.000 0.000 97,0.000 20.000 32,19.000 0.000 160,21.000 0.000 0,-21.000 0.000-32,22.000 20.000-64,-23.000 0.000 0,3.000 19.000 0,-1.000-19.000-160,-21.000 20.000-416,1.000-20.000-1026,0.000-20.000-1152,-20.000 19.000-1186</inkml:trace>
  <inkml:trace contextRef="#ctx0" brushRef="#br1">10600.000 11505.000 17680,'20.000'-40.000'64,"-20.000"40.000"-864,0.000-19.000 639,-20.000 38.000 257,0.000-19.000 97,-1.000 40.000-65,1.000 0.000-160,2.000 20.000 64,18.000-1.000 96,0.000 1.000 64,0.000-20.000-160,18.000-1.000-64,23.000 1.000 64,-1.000-20.000-256,-1.000 0.000-128,21.000-20.000 63,-1.000-20.000 97,-19.000 20.000-256,-1.000-40.000 320,1.000 20.000 128,-20.000-19.000 128,-1.000-1.000-64,-38.000 0.000 0,-1.000 1.000-96,-20.000-1.000-192,1.000 0.000-641,-21.000 1.000-96,1.000 39.000 833,-2.000-21.000 544,23.000 42.000-96,-23.000-2.000 97,43.000 1.000 95,-23.000 20.000 129,41.000-20.000 160,0.000 19.000-161,20.000 1.000-95,19.000 0.000-257,22.000-20.000-256,-2.000-1.000-224,1.000 1.000-160,-1.000 0.000-481,0.000 0.000-1025,-19.000-20.000-3075</inkml:trace>
  <inkml:trace contextRef="#ctx0" brushRef="#br1">11055.000 11823.000 16111,'21.000'40.000'608,"-1.000"-20.000"-576,0.000-1.000 449,-20.000 21.000 95,19.000-21.000-544,1.000 22.000-960,-20.000-1.000-2692,20.000-20.000-8103</inkml:trace>
  <inkml:trace contextRef="#ctx0" brushRef="#br1">11572.000 10691.000 13292,'-59.000'-21.000'320,"59.000"2.000"161,0.000 19.000-193,0.000 0.000 481,0.000-20.000 64,39.000 20.000-417,1.000 0.000-320,0.000 0.000-64,19.000 0.000 32,0.000-20.000-96,-19.000 20.000-128,19.000 0.000-417,-39.000 0.000-63,1.000 0.000-225,-1.000 0.000-96,-20.000 0.000 32,0.000 0.000 64,-20.000 20.000 385,-1.000-20.000 448,-17.000 20.000 384,17.000-1.000-31,1.000 22.000-193,0.000-2.000 0,20.000 1.000 64,0.000 39.000 64,20.000-19.000-192,0.000 20.000-32,1.000-20.000-32,-3.000-1.000 32,23.000 1.000 97,-21.000-21.000 319,0.000 1.000 193,-20.000-20.000 127,0.000-20.000 321,0.000 0.000 32,-20.000 0.000-608,-21.000 0.000-353,21.000 0.000-128,-19.000-20.000-224,-1.000 20.000-481,1.000-20.000-704,-1.000 0.000-865,20.000 20.000-2467</inkml:trace>
  <inkml:trace contextRef="#ctx0" brushRef="#br1">12366.000 10651.000 12908,'-19.000'-20.000'1025,"-1.000"20.000"-993,0.000 20.000 416,-1.000 20.000 865,1.000-1.000-224,2.000 21.000-384,-2.000-20.000-256,-21.000 39.000-33,21.000 0.000 0,20.000 2.000-191,0.000-2.000-290,0.000-20.000-31,40.000 1.000-288,-19.000-21.000-289,17.000 1.000-127,3.000-20.000-834,18.000-20.000-1281,-19.000 0.000-2370</inkml:trace>
  <inkml:trace contextRef="#ctx0" brushRef="#br1">12762.000 10869.000 1345,'-18.000'20.000'10314,"-2.000"0.000"-11051,-21.000 0.000 513,21.000 20.000 480,2.000 0.000 641,-3.000-1.000-32,21.000 21.000-737,0.000-20.000-64,21.000 0.000-32,-3.000-1.000 224,22.000-19.000-224,1.000 0.000-192,-2.000-20.000 32,21.000 0.000-225,-21.000 0.000 257,21.000-20.000 64,-40.000-20.000 289,19.000 21.000 543,-19.000-21.000 65,-20.000 0.000 0,0.000-20.000-673,-20.000 21.000-128,0.000-21.000-96,-19.000 20.000-128,-21.000 20.000 32,21.000 0.000 320,-21.000 0.000 353,1.000 40.000-33,18.000 0.000-160,3.000 0.000 193,17.000 20.000-1,21.000-1.000-95,0.000-18.000 95,21.000 18.000-159,17.000-18.000-289,3.000 18.000-64,-3.000-19.000-288,23.000 0.000-353,-2.000 0.000-672,1.000-20.000-2243,-21.000 20.000-6021</inkml:trace>
  <inkml:trace contextRef="#ctx0" brushRef="#br1">13299.000 11188.000 16719,'0.000'39.000'481,"20.000"-19.000"-225,-20.000 0.000 769,0.000 19.000-737,0.000-19.000-800,0.000 0.000-1602,0.000 0.000-2370</inkml:trace>
  <inkml:trace contextRef="#ctx0" brushRef="#br1">13398.000 11287.000 96,'-39.000'0.000'5285,"39.000"0.000"-4421,-20.000 0.000 97,20.000 0.000 769,-20.000-20.000 160,20.000 20.000-737,-20.000 0.000-288,0.000 0.000-65,1.000 20.000-511,-21.000-1.000-257,20.000 1.000-32,-19.000 0.000 0,19.000 0.000-32,0.000 0.000-32,20.000 19.000-32,0.000-18.000-1,0.000-21.000-63,20.000 19.000 96,18.000-19.000 224,3.000 0.000 33,-1.000 0.000 191,-1.000-19.000 160,1.000-2.000 65,-20.000-18.000 32,-1.000 19.000-65,1.000 0.000-63,-20.000-20.000-65,0.000 21.000-128,0.000-1.000 129,-20.000 0.000-321,-19.000 20.000-256,19.000 0.000 0,0.000 0.000-417,0.000 0.000-320,1.000 0.000-640,19.000 0.000-1122,0.000 20.000-960,19.000-20.000-1217</inkml:trace>
  <inkml:trace contextRef="#ctx0" brushRef="#br1">13596.000 11346.000 12812,'0.000'60.000'128,"-20.000"-41.000"-481,2.000 2.000 546,-2.000 19.000 255,-1.000-21.000-352,1.000 2.000-128,0.000-2.000-192,2.000-19.000 96,-3.000 20.000-769,21.000-20.000-2626,0.000 0.000-4933</inkml:trace>
  <inkml:trace contextRef="#ctx0" brushRef="#br1">14034.000 10830.000 9096,'-20.000'0.000'3299,"-19.000"0.000"-3267,19.000 19.000 160,-21.000 21.000 481,3.000 0.000 512,17.000 0.000-544,1.000 19.000-513,20.000 1.000-64,0.000 0.000-128,20.000-20.000 64,19.000-1.000-192,1.000-19.000-129,19.000 0.000-127,22.000-20.000 224,-22.000 0.000 128,20.000 0.000 64,-19.000-20.000 64,-1.000-20.000 160,-18.000 1.000 192,-23.000-1.000 417,2.000 0.000-32,-20.000 0.000-97,-38.000-20.000-223,-3.000 21.000-289,1.000-1.000 0,-39.000 0.000 96,0.000 20.000 129,0.000 20.000 31,0.000 0.000 33,-2.000 20.000-321,42.000 20.000-64,19.000-20.000-64,0.000 20.000 32,40.000-21.000 0,0.000 2.000 32,19.000 18.000-32,22.000-18.000 0,-2.000-2.000 0,1.000 1.000-160,19.000 0.000-32,-20.000-20.000-705,1.000 20.000-577,-21.000-20.000-1312,-19.000 20.000-3076</inkml:trace>
  <inkml:trace contextRef="#ctx0" brushRef="#br1">14570.000 11168.000 14157,'20.000'39.000'1249,"-1.000"-19.000"-1025,-19.000 0.000 321,0.000 0.000 640,0.000 19.000-705,0.000-19.000-512,0.000 0.000-256,0.000 20.000-353,0.000-40.000-672,20.000 20.000-1794,-20.000-20.000-3587</inkml:trace>
  <inkml:trace contextRef="#ctx0" brushRef="#br1">14669.000 10631.000 15983,'20.000'39.000'480,"19.000"2.000"-320,2.000-2.000 257,-3.000 21.000 768,3.000-21.000-256,-1.000 21.000-449,19.000 0.000-288,-39.000-1.000-96,19.000 21.000 161,-39.000-20.000-321,0.000 19.000 32,0.000-20.000-129,-19.000 21.000-255,-21.000-20.000-801,0.000-1.000-577,1.000-19.000-1185,-2.000 0.000-8776</inkml:trace>
  <inkml:trace contextRef="#ctx0" brushRef="#br2">19334.000 7948.000 2626,'0.000'0.000'577,"-20.000"0.000"576,20.000 0.000 352,0.000 0.000 225,0.000 0.000-449,0.000 0.000-192,0.000 0.000-513,20.000 0.000-31,-20.000 0.000-257,20.000-20.000-64,-1.000 20.000-63,1.000 0.000 63,0.000 0.000-96,1.000 0.000 32,19.000 0.000 0,-1.000 0.000-128,21.000 0.000 32,-1.000 0.000 0,0.000 0.000-64,21.000 0.000-32,20.000 0.000 64,-1.000 0.000-64,19.000 0.000 0,21.000 0.000 0,1.000 0.000 32,-2.000 0.000 32,42.000 0.000 0,-2.000 20.000 64,0.000-20.000 65,1.000 0.000 95,19.000 20.000 192,21.000-20.000-191,-21.000 19.000-161,21.000-19.000-32,-1.000 0.000 32,-19.000 21.000-96,-1.000-21.000 32,-20.000 0.000 0,2.000 0.000 32,-22.000 0.000 0,-38.000 20.000 256,-41.000-20.000 1,-39.000 0.000-33,19.000 19.000-192,-19.000-19.000-480,-20.000 0.000-802,-20.000 0.000-1600,0.000 20.000-5254</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7:17"/>
    </inkml:context>
    <inkml:brush xml:id="br0">
      <inkml:brushProperty name="width" value="0.05292" units="cm"/>
      <inkml:brushProperty name="height" value="0.05292" units="cm"/>
      <inkml:brushProperty name="color" value="#ff0000"/>
    </inkml:brush>
  </inkml:definitions>
  <inkml:trace contextRef="#ctx0" brushRef="#br0">11076.000 10412.000 256,'20.000'-19.000'7110,"-20.000"-2.000"-4996,0.000 21.000-160,0.000 0.000 0,0.000 0.000-641,0.000 0.000-512,0.000 0.000-320,0.000 21.000 127,-20.000-2.000-191,-1.000 21.000-161,1.000 0.000-64,-18.000 39.000 32,-3.000 20.000 65,2.000 41.000 63,-21.000 19.000-64,-19.000 20.000-128,0.000-1.000 161,-20.000-18.000-225,20.000-21.000 96,18.000 0.000 96,22.000-60.000-160,19.000-20.000-96,0.000-19.000-64,20.000-21.000-128,0.000-19.000-448,0.000 0.000-482,20.000-38.000-927,0.000 17.000-1186,-1.000-38.000-2082</inkml:trace>
  <inkml:trace contextRef="#ctx0" brushRef="#br0">10699.000 10631.000 11146,'-61.000'20.000'1281,"43.000"-20.000"481,-2.000 0.000-897,20.000 0.000-193,20.000 0.000-31,-2.000-20.000-32,23.000 0.000-65,18.000-20.000-224,1.000 1.000-127,19.000-21.000-33,0.000 0.000-128,0.000 20.000 0,2.000 1.000-32,-22.000 19.000 96,-19.000 0.000 96,-1.000 20.000-160,1.000 0.000-32,-20.000 20.000 96,1.000 20.000 64,-3.000 0.000-64,2.000-1.000-64,0.000 1.000 129,1.000-1.000-161,-1.000-18.000 32,-2.000-2.000-128,3.000 1.000-289,19.000 1.000-864,-20.000-2.000-2306,-1.000-19.000-9354</inkml:trace>
  <inkml:trace contextRef="#ctx0" brushRef="#br0">17925.000 8902.000 3106,'0.000'0.000'1826,"0.000"0.000"288,0.000 0.000 320,-20.000 0.000-255,20.000 0.000-610,0.000 0.000-352,0.000 0.000-224,20.000 20.000 224,0.000-1.000-352,39.000 21.000-64,0.000 0.000-257,22.000 20.000-159,-2.000-1.000-1,20.000 21.000-224,0.000-1.000-96,21.000-19.000 64,-21.000 20.000-128,20.000-2.000 161,-1.000 3.000 31,1.000-2.000 0,-19.000-19.000-224,-21.000-21.000 0,1.000 1.000-32,-21.000 0.000-160,-19.000-20.000-129,-21.000-20.000-223,-19.000 0.000-257,0.000 0.000-320,0.000-20.000-1057,-39.000 0.000-2146,-1.000 0.000-2691</inkml:trace>
  <inkml:trace contextRef="#ctx0" brushRef="#br0">17765.000 9439.000 9865,'0.000'-21.000'544,"21.000"1.000"-223,-1.000-19.000 479,0.000-1.000 706,0.000-19.000-673,-1.000-1.000-193,1.000-19.000-191,20.000 19.000-225,-20.000-20.000-96,-1.000 21.000-96,1.000-1.000 0,0.000 20.000 32,-20.000 1.000-32,20.000-1.000 32,0.000 40.000 0,19.000 0.000 0,-19.000 0.000 161,0.000 20.000 31,19.000 20.000 96,22.000 19.000-128,-23.000 1.000-160,23.000-1.000-32,-2.000-19.000-64,1.000 20.000 0,-21.000-20.000-320,22.000-21.000-449,-43.000 1.000-1024,2.000 0.000-2628</inkml:trace>
  <inkml:trace contextRef="#ctx0" brushRef="#br0">11731.000 9578.000 7655,'-60.000'-61.000'1089,"21.000"42.000"320,-1.000-1.000-352,-19.000 0.000-608,-22.000 20.000 351,22.000 20.000-255,-40.000 0.000-225,20.000 20.000-192,-1.000 20.000-64,21.000-1.000 32,0.000 1.000 0,39.000 19.000-63,-1.000 1.000 95,21.000-1.000 64,41.000-19.000-160,18.000 19.000-64,40.000-19.000-192,20.000-21.000 128,1.000 2.000-321,-1.000-41.000 481,19.000 0.000 609,1.000-20.000 96,-19.000-1.000-161,-21.000-38.000-224,0.000 19.000-159,-40.000-19.000-65,-18.000-21.000-64,-41.000 20.000-32,-21.000 1.000-128,-19.000-20.000 192,-19.000 19.000-32,-20.000 1.000 32,-20.000-1.000-96,18.000 40.000-96,-18.000 0.000 0,20.000 20.000-384,20.000 0.000-705,19.000 20.000-1730,1.000 20.000-5477</inkml:trace>
  <inkml:trace contextRef="#ctx0" brushRef="#br0">17806.000 8326.000 6117,'20.000'-40.000'833,"-20.000"0.000"705,20.000 1.000 960,-20.000 18.000-768,-20.000 2.000-321,0.000-1.000-769,-21.000 0.000-63,3.000 0.000-193,-23.000 0.000-288,2.000 20.000-96,-40.000 0.000-32,20.000 20.000-64,-20.000 20.000-192,18.000-1.000-32,2.000 1.000 128,20.000 40.000 160,19.000-21.000 0,20.000 21.000 64,40.000-1.000 32,20.000 20.000-32,-1.000-19.000-32,41.000-20.000 0,20.000-1.000 96,-1.000-19.000 192,19.000-20.000 481,21.000-20.000 32,-19.000 0.000-193,19.000-20.000 193,-21.000-39.000-32,-19.000-1.000-321,-18.000 1.000-160,-42.000-2.000-256,-39.000 2.000 64,0.000-20.000-160,-59.000-1.000 64,-20.000 20.000-160,-21.000-19.000 64,-39.000 39.000 0,20.000 0.000 128,-21.000 21.000-160,2.000 19.000-545,19.000 19.000-896,-1.000 21.000-2627</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7:36"/>
    </inkml:context>
    <inkml:brush xml:id="br0">
      <inkml:brushProperty name="width" value="0.05292" units="cm"/>
      <inkml:brushProperty name="height" value="0.05292" units="cm"/>
      <inkml:brushProperty name="color" value="#00ff00"/>
    </inkml:brush>
  </inkml:definitions>
  <inkml:trace contextRef="#ctx0" brushRef="#br0">17945.000 1291.000 4420,'-20.000'0.000'352,"20.000"0.000"1410,0.000-20.000 480,-20.000 20.000-865,20.000-19.000-288,20.000-1.000-32,0.000 0.000 256,-20.000 20.000-160,19.000-20.000-224,1.000 20.000-320,0.000 0.000-161,0.000 0.000-127,0.000 20.000-129,-1.000 20.000-96,1.000-21.000 0,0.000 41.000-32,0.000-20.000-96,1.000-1.000-192,-3.000 2.000-96,-18.000-22.000-385,20.000 1.000-640,21.000 0.000-1570,-41.000-20.000-1762</inkml:trace>
  <inkml:trace contextRef="#ctx0" brushRef="#br0">18342.000 1232.000 13484,'0.000'20.000'-256,"19.000"-1.000"736,-19.000 1.000 738,0.000 0.000-770,0.000 0.000-288,0.000 20.000-64,20.000-20.000-64,-20.000-1.000-192,20.000 1.000-544,0.000 20.000-1955,0.000-20.000-5124</inkml:trace>
  <inkml:trace contextRef="#ctx0" brushRef="#br0">18897.000 1410.000 12523,'20.000'-19.000'96,"-20.000"19.000"-96,-20.000 0.000 1154,-19.000 19.000-97,-1.000 1.000-545,0.000 20.000-32,21.000 0.000-95,-21.000 20.000 63,20.000-1.000-63,0.000 1.000-97,20.000-1.000-160,0.000-19.000-32,40.000 0.000-96,0.000 19.000-192,19.000-38.000-385,0.000 18.000-704,22.000-19.000-2114,-23.000-20.000-6310</inkml:trace>
  <inkml:trace contextRef="#ctx0" brushRef="#br0">19255.000 1847.000 14381,'0.000'21.000'96,"0.000"-21.000"-128,-20.000 19.000 801,20.000 2.000-449,0.000 18.000-224,0.000 1.000-160,20.000-20.000-192,19.000 0.000 96,1.000 0.000 96,-1.000-20.000 32,1.000 0.000 32,1.000-20.000 128,-3.000 0.000 64,-17.000 0.000 353,-1.000 0.000-33,-20.000 0.000-128,0.000 1.000-95,0.000-1.000-257,-20.000-1.000-96,-1.000 2.000-225,3.000-2.000-351,-2.000 2.000-545,0.000 0.000-1057,-1.000 19.000-1314,1.000 0.000-832</inkml:trace>
  <inkml:trace contextRef="#ctx0" brushRef="#br0">19533.000 1947.000 1953,'40.000'60.000'2275,"-21.000"-20.000"-1859,-19.000-40.000 865,0.000 19.000-448,20.000 1.000-225,-20.000-20.000 225,0.000-20.000 1057,0.000 1.000-1858,20.000-1.000-96,-20.000-20.000 128,20.000 20.000-32,-20.000 0.000-32,20.000 1.000 96,-20.000-1.000 192,0.000 20.000 449,0.000-21.000 128,0.000 21.000 32,19.000 0.000 160,-19.000 0.000-481,20.000 21.000-383,0.000-1.000-290,-20.000 19.000-895,20.000 1.000-2244,0.000 0.000-4163</inkml:trace>
  <inkml:trace contextRef="#ctx0" brushRef="#br0">19889.000 1887.000 12908,'0.000'21.000'32,"20.000"-1.000"288,-20.000-1.000 641,21.000 21.000-609,-21.000-20.000-160,20.000 20.000-192,0.000-21.000-192,-1.000 1.000 417,21.000-20.000 319,-20.000 0.000 33,0.000-20.000-97,-1.000 1.000-128,-19.000-1.000-127,20.000-20.000-97,-20.000 20.000-64,0.000-19.000-256,0.000 19.000-449,0.000 20.000-961,0.000-21.000-1889,0.000 2.000-3043</inkml:trace>
  <inkml:trace contextRef="#ctx0" brushRef="#br0">20148.000 1967.000 9352,'20.000'20.000'577,"-20.000"0.000"1729,19.000 0.000 0,1.000-20.000-1121,0.000 0.000-448,21.000-20.000 32,-21.000 20.000-289,19.000-20.000 33,-19.000 0.000-161,0.000 0.000-160,0.000 1.000-128,-20.000-1.000-64,0.000 20.000-256,0.000-21.000-288,-20.000 21.000-1,20.000-19.000 129,-20.000 19.000 127,-21.000 0.000 193,23.000 0.000 64,-2.000 19.000 0,-1.000 2.000 64,21.000 18.000 32,0.000 1.000 0,21.000 0.000-32,17.000-1.000 32,-17.000 1.000-192,19.000-20.000 64,-1.000-20.000-32,1.000 0.000 0,0.000 0.000 0,-21.000 0.000 0,1.000-20.000-288,0.000 0.000-641,0.000 0.000 0,-20.000 1.000-32,0.000 19.000-449,0.000 0.000 770,0.000 0.000 255,0.000 0.000 833,0.000 19.000 33,0.000 1.000-65,0.000 0.000-96,0.000 0.000-160,0.000 0.000-192,20.000-20.000 64,-20.000 0.000 96,0.000 0.000 321,0.000 0.000 671,19.000 0.000-671,-19.000-20.000-193,0.000 0.000-96,20.000 0.000 0,-20.000 0.000-64,0.000 1.000 0,0.000 19.000-64,20.000-20.000 32,-20.000 20.000-32,0.000-20.000-64,0.000 20.000-64,0.000 0.000-257,20.000 0.000-1088,-20.000 20.000-417,0.000-20.000-1666</inkml:trace>
  <inkml:trace contextRef="#ctx0" brushRef="#br0">20565.000 2027.000 9256,'0.000'0.000'801,"-20.000"0.000"1601,20.000 0.000 577,0.000-20.000-1313,0.000 20.000-545,0.000 0.000-320,0.000 0.000-417,0.000 0.000 32,20.000 0.000-95,0.000 20.000-1,-1.000 19.000-32,1.000-19.000 32,20.000 0.000-191,-19.000 20.000-33,17.000-20.000-96,3.000-1.000-160,-3.000 21.000 416,3.000-20.000-256,-1.000 0.000-353,-21.000 1.000-159,1.000-21.000-321,0.000 0.000-448,-20.000 0.000-897,0.000 0.000-1986</inkml:trace>
  <inkml:trace contextRef="#ctx0" brushRef="#br0">20902.000 1947.000 16976,'-19.000'20.000'-161,"-1.000"20.000"65,0.000-20.000 993,-39.000 19.000-96,19.000 21.000-641,-19.000-20.000-96,18.000 19.000 160,-18.000-19.000-352,19.000 0.000 192,20.000-21.000-1313,20.000 2.000-2947</inkml:trace>
  <inkml:trace contextRef="#ctx0" brushRef="#br0">21776.000 1669.000 8520,'20.000'-60.000'1313,"-20.000"40.000"-1377,0.000-19.000 1441,0.000-1.000-480,0.000 0.000-641,-20.000 0.000-128,0.000 1.000 0,0.000 0.000 33,0.000-2.000 351,-19.000 21.000-128,19.000 20.000-31,-21.000 0.000 319,23.000 40.000 1,-23.000 0.000-193,21.000 19.000-287,0.000 21.000-33,20.000-1.000-160,0.000 1.000-224,20.000-1.000-65,21.000 1.000 193,-21.000-21.000 96,-2.000 1.000 0,3.000-20.000-32,-1.000-20.000-96,-20.000 0.000 96,-41.000-40.000-448,23.000 20.000-257,-23.000-20.000 256,1.000 0.000 161,22.000 0.000 256,-3.000 20.000 416,21.000-19.000 257,-20.000 19.000 224,20.000-20.000-289,20.000 20.000-416,-20.000-21.000-224,39.000 21.000 64,1.000-19.000 32,1.000 19.000 0,18.000-21.000-32,0.000 2.000-224,1.000 19.000-385,-1.000-19.000-672,1.000 19.000-961,-21.000 0.000-1922</inkml:trace>
  <inkml:trace contextRef="#ctx0" brushRef="#br0">22074.000 1887.000 1665,'20.000'21.000'769,"0.000"-21.000"544,-20.000 0.000 257,19.000 20.000-834,-19.000-1.000-255,0.000 1.000 31,-19.000 0.000-127,19.000 0.000 159,0.000-20.000-448,0.000 0.000 64,0.000 0.000-288,19.000-20.000-961,-19.000 20.000-576,0.000-20.000-481,0.000 0.000-1056</inkml:trace>
  <inkml:trace contextRef="#ctx0" brushRef="#br0">22133.000 1928.000 768,'0.000'-20.000'2146,"20.000"20.000"-416,-20.000 0.000-353,0.000 0.000-704,0.000 20.000-449,0.000-20.000-96,0.000 19.000-128,0.000-19.000 32,0.000 20.000-160,0.000-20.000-96,0.000 0.000 128,0.000 0.000 96,0.000 0.000 32,0.000 0.000 32,0.000 0.000 320,0.000-20.000 225,0.000 20.000-65,0.000-19.000 129,-20.000 19.000 64,20.000-20.000 192,0.000 20.000 96,0.000-21.000 352,0.000 21.000-320,0.000 0.000-641,0.000 0.000-448,0.000 0.000 128,0.000 0.000 64,0.000 21.000-31,0.000-1.000-33,0.000 19.000-64,20.000-19.000 0,0.000 20.000-32,0.000-20.000-32,0.000-1.000 32,-1.000 1.000-32,1.000-20.000-257,0.000 0.000-287,0.000 0.000-449,-20.000 0.000-897,20.000-20.000-897,-1.000 1.000-1120</inkml:trace>
  <inkml:trace contextRef="#ctx0" brushRef="#br0">22351.000 1868.000 928,'0.000'0.000'1025,"20.000"0.000"-448,-20.000 19.000-65,21.000 2.000 417,-1.000-1.000-64,-20.000 19.000 64,18.000-19.000 32,2.000 20.000-128,-20.000-20.000-609,21.000-1.000-224,-21.000-19.000 32,0.000 20.000-224,0.000-20.000 128,0.000-20.000 64,0.000 1.000-193,0.000-1.000 193,0.000 0.000 33,0.000 0.000-1,0.000 0.000 320,0.000 0.000 961,0.000 20.000 545,0.000 0.000-193,0.000-19.000-768,20.000 19.000-640,-20.000 0.000 255,20.000 0.000-256,-1.000 19.000-96,1.000 1.000-128,20.000 0.000-96,-20.000 0.000-128,-1.000 0.000-609,1.000 0.000-1601,-20.000-1.000-1441</inkml:trace>
  <inkml:trace contextRef="#ctx0" brushRef="#br0">22809.000 1947.000 12395,'0.000'-19.000'609,"0.000"19.000"-545,0.000 0.000 1601,-21.000 0.000-704,1.000 19.000-576,0.000 1.000-161,2.000 0.000-96,18.000 20.000-32,0.000-20.000-64,18.000 19.000-288,2.000-19.000-353,21.000 0.000-320,-21.000 0.000-320,39.000-20.000-1217,-39.000 0.000-2339</inkml:trace>
  <inkml:trace contextRef="#ctx0" brushRef="#br0">22947.000 1928.000 13292,'-19.000'0.000'-32,"19.000"-20.000"1121,19.000 20.000 865,1.000 0.000-1281,0.000 0.000-193,39.000 0.000-64,-19.000 0.000-31,19.000 0.000-417,1.000 0.000-257,-21.000 0.000-607,-19.000 0.000-1026,1.000-21.000-3235,-21.000 21.000-4132</inkml:trace>
  <inkml:trace contextRef="#ctx0" brushRef="#br0">23086.000 1669.000 10602,'20.000'39.000'768,"0.000"-19.000"2307,-20.000 0.000-1121,19.000 0.000-833,-19.000 21.000-640,0.000 18.000-289,20.000-19.000-160,-20.000 39.000-64,0.000-19.000-449,0.000-21.000-608,20.000 1.000-512,-20.000-20.000-994,0.000-20.000-1953</inkml:trace>
  <inkml:trace contextRef="#ctx0" brushRef="#br0">23384.000 1947.000 12427,'20.000'40.000'577,"-20.000"-20.000"-65,0.000-20.000 641,0.000 40.000-992,0.000-21.000-1026,20.000 1.000-1441,-20.000 0.000-1378,19.000-20.000-2145</inkml:trace>
  <inkml:trace contextRef="#ctx0" brushRef="#br0">23523.000 1868.000 16207,'-20.000'-40.000'-128,"20.000"21.000"256,-20.000-2.000 320,20.000 21.000-1056,0.000 0.000-3845,20.000-20.000-2785</inkml:trace>
  <inkml:trace contextRef="#ctx0" brushRef="#br0">23602.000 1987.000 9480,'-20.000'60.000'2307,"20.000"-41.000"-2211,0.000-19.000 448,20.000 20.000 225,-20.000-20.000-865,21.000 20.000-353,-1.000-20.000 385,18.000 0.000 128,-17.000 0.000 97,19.000 0.000 255,-21.000 0.000 545,1.000-20.000 64,-20.000-19.000-609,20.000 19.000-63,-20.000 0.000-129,-20.000-20.000-160,0.000 20.000-128,1.000 1.000-160,-21.000-1.000-609,19.000 20.000-2402,1.000-21.000-4581</inkml:trace>
  <inkml:trace contextRef="#ctx0" brushRef="#br0">23940.000 2126.000 8936,'0.000'40.000'4292,"0.000"-21.000"-3940,0.000 1.000 1602,0.000-20.000-256,0.000 0.000-994,0.000 0.000-736,19.000 0.000 0,-19.000-20.000-192,20.000-19.000 64,-20.000 19.000-160,20.000-20.000 192,-20.000 1.000 64,20.000 19.000 32,1.000-20.000 128,-3.000 20.000 384,2.000 20.000 33,0.000 0.000-97,-20.000 0.000-32,21.000 20.000-127,-21.000 0.000-161,20.000 0.000-32,-2.000 19.000-160,-18.000 1.000-769,21.000-20.000-769,-21.000 20.000-1697,0.000-21.000-4773</inkml:trace>
  <inkml:trace contextRef="#ctx0" brushRef="#br0">24317.000 1331.000 15406,'20.000'0.000'-576,"-20.000"0.000"1184,0.000 0.000-127,0.000 21.000-449,-20.000-2.000-609,20.000 1.000-832,-20.000 19.000-1922,20.000 1.000-2115</inkml:trace>
  <inkml:trace contextRef="#ctx0" brushRef="#br0">24495.000 1391.000 15502,'21.000'0.000'-512,"-21.000"19.000"1729,0.000-19.000-96,0.000 20.000-705,-21.000 20.000-256,21.000-20.000-128,0.000 19.000-800,-20.000 21.000-1763,2.000-20.000-5380</inkml:trace>
  <inkml:trace contextRef="#ctx0" brushRef="#br0">18838.000 2444.000 3363,'-40.000'0.000'1665,"40.000"0.000"33,-20.000 0.000 928,20.000 0.000-768,0.000 20.000-929,0.000-20.000 32,20.000 0.000 32,0.000 19.000-32,39.000-19.000-32,1.000 20.000-225,40.000-20.000-191,19.000 0.000-193,39.000 0.000 0,2.000 0.000 129,18.000-20.000-225,21.000 20.000-128,-1.000 0.000-128,0.000 20.000 128,-19.000 0.000-192,-20.000-20.000 96,-41.000 20.000-544,-37.000-20.000-834,-42.000 20.000-447,-19.000 0.000-2307,-20.000-20.000-6086</inkml:trace>
  <inkml:trace contextRef="#ctx0" brushRef="#br0">19413.000 1847.000 1249,'0.000'0.000'1441,"0.000"0.000"225,0.000 0.000 320,0.000 0.000-65,0.000-19.000-415,0.000 19.000-33,0.000 0.000-416,0.000 0.000-224,0.000 0.000-353,-20.000 0.000-416,20.000 0.000 1,0.000 0.000-130,-20.000 0.000-63,1.000 0.000-32,-1.000 0.000 64,0.000 0.000-961,-20.000 19.000-2146,21.000 2.000-5445</inkml:trace>
  <inkml:trace contextRef="#ctx0" brushRef="#br0">19810.000 5981.000 8423,'0.000'0.000'-320,"0.000"20.000"192,0.000 19.000 576,20.000 21.000 289,-20.000 0.000-160,21.000 19.000-449,-1.000 1.000 64,-20.000-1.000-128,18.000-19.000 32,-18.000-20.000 289,20.000-1.000 223,1.000-39.000 289,-21.000 0.000 192,0.000-20.000-769,0.000-39.000-320,0.000-1.000-128,0.000 0.000 32,-21.000-18.000 96,21.000 18.000 0,-20.000 0.000 0,20.000 0.000-64,0.000 1.000-352,20.000 19.000-97,-20.000 0.000 225,21.000 20.000 160,19.000 1.000 96,-21.000 19.000 224,1.000 19.000 192,0.000-19.000-63,0.000 20.000 31,0.000 0.000-128,-20.000 20.000 64,-20.000-20.000-95,20.000-1.000-33,-20.000 21.000-32,20.000-20.000-32,0.000 0.000-448,-20.000 20.000-385,20.000-21.000-320,20.000 2.000 192,0.000 18.000 641,-20.000-18.000 64,20.000 18.000 128,19.000 0.000 32,-39.000 2.000 0,20.000-22.000 32,-20.000 21.000 0,0.000-20.000 288,-20.000 0.000 449,0.000-20.000 64,-19.000 20.000-449,-1.000-20.000-224,1.000 0.000-352,19.000 0.000-769,-21.000 0.000-705,21.000 0.000-864,20.000 0.000-2531</inkml:trace>
  <inkml:trace contextRef="#ctx0" brushRef="#br0">20406.000 6379.000 6245,'40.000'19.000'545,"-40.000"1.000"-961,-20.000 0.000 576,0.000 0.000 64,1.000 20.000 320,-1.000-21.000 65,0.000 21.000 64,20.000-20.000 608,20.000 0.000-192,-20.000-20.000 0,20.000 0.000-224,19.000 0.000-193,-19.000-20.000-31,20.000 20.000 0,-21.000-40.000 31,-19.000 20.000 65,20.000 1.000-129,-20.000-1.000-319,-20.000 0.000-161,1.000 0.000-256,-1.000 0.000 96,-20.000 0.000-385,20.000 20.000-896,20.000 0.000-1185,-19.000 0.000-2115</inkml:trace>
  <inkml:trace contextRef="#ctx0" brushRef="#br0">20863.000 6418.000 7655,'0.000'-20.000'1954,"0.000"20.000"-353,-20.000 0.000-416,20.000 20.000 32,-20.000 20.000-288,20.000-20.000-608,-21.000 19.000-193,21.000-19.000-32,0.000 20.000-32,21.000-20.000 0,19.000 1.000-64,-20.000-2.000 32,19.000-19.000 64,1.000 0.000-96,-1.000-19.000-96,-19.000-2.000-64,0.000 1.000 32,0.000-20.000 64,-20.000 20.000 32,0.000 1.000 64,0.000 19.000-64,0.000 0.000-97,0.000 0.000-63,0.000 0.000 96,0.000 19.000 64,0.000 1.000 0,0.000-20.000 32,21.000 20.000 0,17.000-20.000 64,-18.000 20.000-64,1.000-20.000 224,-1.000 0.000 257,0.000 0.000 31,-1.000-20.000-127,1.000 0.000-129,-20.000 20.000-128,0.000-39.000-160,-20.000 19.000-320,20.000 0.000-545,-19.000 0.000-1121,19.000 0.000-1954,-20.000-19.000-5187</inkml:trace>
  <inkml:trace contextRef="#ctx0" brushRef="#br0">21339.000 5961.000 13452,'20.000'20.000'449,"-20.000"-20.000"-321,20.000 40.000 384,-20.000-21.000 577,0.000 21.000-512,20.000 20.000-1,-20.000 0.000-223,0.000 19.000-129,0.000-20.000-64,0.000 21.000-160,19.000 0.000-192,-19.000-21.000-737,20.000 2.000-608,0.000-2.000-1378,0.000-40.000-352,-20.000 2.000-2467</inkml:trace>
  <inkml:trace contextRef="#ctx0" brushRef="#br0">21616.000 6517.000 10153,'41.000'-19.000'641,"-1.000"19.000"1056,-21.000-20.000 449,21.000 20.000-1217,0.000 0.000-833,-1.000 0.000-800,-19.000 0.000-1731,0.000 0.000-3362</inkml:trace>
  <inkml:trace contextRef="#ctx0" brushRef="#br0">22570.000 6379.000 6502,'-40.000'-20.000'2082,"21.000"20.000"-1089,-21.000 0.000 704,-1.000 0.000-512,3.000 0.000-736,-3.000 0.000-257,21.000 20.000-96,1.000 19.000-64,-1.000-19.000 0,20.000 20.000 192,0.000-1.000-96,39.000 1.000-64,-19.000 0.000 1,41.000-19.000-33,-23.000 17.000 128,3.000-17.000 0,-21.000 19.000 32,-1.000-21.000-32,-19.000-19.000 64,0.000 20.000 1,0.000-20.000 127,-39.000 0.000-192,-2.000 0.000-128,3.000 0.000-32,-23.000 0.000-224,22.000-20.000-513,-1.000 1.000-1121,0.000-2.000-1473,21.000 2.000-1858</inkml:trace>
  <inkml:trace contextRef="#ctx0" brushRef="#br0">22649.000 5921.000 13068,'40.000'0.000'-128,"-20.000"40.000"0,-20.000 0.000 256,0.000 19.000 224,0.000 21.000 32,0.000 19.000-95,-20.000 0.000-161,0.000-19.000 0,0.000 0.000-64,20.000-1.000 64,-20.000-19.000-96,20.000-20.000 64,0.000-21.000 32,20.000 2.000 97,-20.000-21.000 607,0.000 0.000-319,20.000-21.000-385,-20.000 2.000-96,20.000-21.000-64,-20.000 0.000 0,20.000 0.000-192,1.000 20.000-129,-3.000 0.000 193,2.000 1.000 32,-20.000 19.000 32,20.000 0.000 160,1.000 39.000 32,-21.000-19.000 64,20.000 0.000-96,-2.000 21.000-96,3.000-3.000-192,-1.000-17.000-1409,0.000 19.000-2467,19.000-21.000-2851</inkml:trace>
  <inkml:trace contextRef="#ctx0" brushRef="#br0">23126.000 6637.000 10473,'0.000'-19.000'961,"-20.000"-2.000"-480,0.000 21.000 608,0.000 0.000-481,0.000 21.000-351,1.000-2.000-65,19.000 0.000 0,-20.000 21.000 0,20.000 0.000 0,20.000-20.000-64,-20.000 20.000-63,19.000-20.000 31,21.000 0.000-64,0.000-1.000-64,-1.000-19.000-64,-19.000 0.000-65,21.000-19.000 33,-23.000-1.000 128,2.000 0.000 0,-20.000 0.000 0,0.000-20.000 32,0.000 21.000-64,0.000-2.000 32,-20.000 2.000-64,20.000-2.000-64,-18.000 21.000 32,-3.000 0.000-32,21.000 0.000 32,0.000 21.000 0,0.000-21.000 32,0.000 19.000 64,0.000 2.000-32,21.000-2.000 64,-3.000-19.000-32,2.000 0.000 32,21.000 20.000 0,-41.000-20.000 0,20.000 0.000 32,-20.000 0.000-32,0.000 0.000 64,18.000 0.000-128,-18.000 0.000 128,0.000 20.000-32,0.000 0.000-32,0.000 0.000 32,0.000 0.000-32,0.000 19.000-32,21.000 1.000 64,-21.000 19.000-96,0.000-19.000 96,0.000 0.000-64,0.000-20.000 32,0.000 20.000 96,0.000-40.000 321,0.000 19.000 512,0.000-19.000-641,0.000-19.000-128,0.000-2.000-128,0.000-18.000 64,0.000-1.000-128,0.000 0.000 0,0.000-19.000-96,0.000-1.000-384,0.000 1.000-289,20.000 19.000 449,0.000 1.000 352,0.000-1.000 0,-1.000 19.000 128,1.000 21.000 256,0.000 0.000-63,0.000 21.000 63,-20.000 19.000-160,0.000-21.000-63,-20.000 21.000-65,20.000-20.000-64,-20.000 20.000 32,0.000-21.000-128,1.000 1.000-449,19.000 0.000-448,-20.000 0.000-1185,0.000-20.000-2658</inkml:trace>
  <inkml:trace contextRef="#ctx0" brushRef="#br0">23483.000 6796.000 9224,'60.000'0.000'2659,"-41.000"0.000"-2083,1.000-20.000 1538,21.000 20.000-704,-21.000 0.000-706,-2.000-20.000-159,23.000 20.000 31,-1.000 0.000-287,-21.000-20.000-161,1.000 20.000-128,0.000-19.000-289,-20.000 19.000-639,0.000 0.000-97,-20.000-21.000 64,-19.000 21.000 288,19.000 0.000 385,-21.000 21.000 192,3.000-21.000 0,18.000 19.000 96,-1.000-19.000 96,21.000 20.000 160,0.000 0.000 0,0.000 0.000-32,21.000 0.000-31,-1.000 0.000-97,18.000-20.000 0,3.000 19.000 0,-2.000-19.000-64,1.000 0.000 160,-20.000 0.000-64,0.000 0.000-96,-1.000 0.000-64,-19.000 0.000-160,20.000 0.000 0,-20.000 0.000 96,-20.000 0.000 32,20.000 0.000 64,0.000 0.000-32,-19.000 20.000 64,19.000-20.000 0,0.000 20.000 32,0.000-20.000 96,19.000 20.000 32,-19.000-20.000 0,20.000 0.000 33,0.000 0.000 31,0.000 0.000 32,19.000-20.000 96,-19.000 0.000-63,0.000 0.000-97,0.000-19.000-96,1.000-1.000-128,-3.000-19.000-64,2.000-2.000-224,-20.000 2.000-353,0.000-21.000 97,0.000 21.000 383,0.000-20.000 129,-20.000 38.000 32,2.000 2.000 96,-3.000 0.000 65,1.000 39.000 63,0.000 0.000 160,0.000 39.000 161,1.000 0.000-33,-1.000 21.000 65,20.000 20.000-257,20.000-1.000 0,-1.000 1.000-95,21.000-21.000-65,19.000 21.000-64,2.000-20.000 0,-23.000-21.000-64,23.000 21.000 0,-22.000-40.000-256,-19.000 19.000-417,0.000-19.000-544,-20.000 0.000-1345,-20.000-20.000-4837</inkml:trace>
  <inkml:trace contextRef="#ctx0" brushRef="#br0">5299.000 5107.000 1825,'-60.000'19.000'-160,"21.000"2.000"192,19.000-21.000 192,-21.000 0.000 161,3.000 19.000 159,-23.000-19.000-191,22.000 0.000-1,-21.000 0.000 449,1.000 0.000-289,0.000 0.000 225,19.000 0.000 224,-19.000 0.000-193,19.000 0.000-447,-19.000 0.000-193,18.000-19.000-192,-19.000 19.000-64,21.000 19.000 0,-21.000-19.000 96,21.000 0.000 0,-1.000 20.000 96,1.000-20.000-96,19.000 21.000-65,0.000-21.000 97,-1.000 19.000 32,21.000-19.000-32,-20.000 20.000-32,20.000 0.000-64,0.000-1.000 160,0.000 2.000 0,0.000 18.000-96,0.000 0.000 129,0.000 22.000-97,0.000-2.000 352,0.000 1.000-128,20.000 39.000-64,-20.000-20.000-64,21.000 21.000-32,-21.000-21.000-32,20.000 21.000 65,-20.000-21.000-130,20.000 0.000 130,-20.000 21.000-33,0.000 0.000 0,18.000-1.000-32,-18.000 0.000-32,0.000 1.000-32,0.000 19.000-128,21.000-20.000-65,-21.000 20.000 33,0.000 0.000 32,20.000-19.000-96,-20.000-1.000 192,20.000 0.000-225,-20.000-20.000 193,20.000 2.000 96,-20.000-22.000 32,0.000-19.000 32,0.000 19.000 161,19.000-19.000-129,-19.000 0.000 160,0.000-1.000 32,-19.000 1.000-96,19.000 0.000-95,0.000-20.000 127,0.000 20.000-128,0.000-20.000 32,0.000-20.000 32,0.000 19.000 0,19.000-19.000 0,-19.000 20.000 97,20.000-20.000-65,-20.000 0.000-96,20.000 0.000-32,0.000 20.000 64,0.000-20.000 96,-1.000 0.000 33,21.000 0.000 127,1.000 0.000-288,-3.000 0.000-32,3.000 20.000-64,-1.000-20.000 64,19.000 0.000 32,0.000 0.000-96,1.000 0.000 96,19.000 0.000-64,-20.000 0.000 0,22.000-20.000-32,-2.000 20.000-32,0.000-20.000-256,-20.000 20.000 64,21.000 0.000-193,-21.000-20.000-479,-18.000 20.000-33,18.000 0.000 256,-39.000 0.000 513,20.000 0.000 128,-21.000 0.000 96,-19.000 0.000 320,20.000 0.000 481,-20.000 0.000 320,0.000 0.000-224,0.000 0.000-64,0.000 0.000-352,0.000 0.000-481,-20.000 0.000-96,20.000 0.000 0,0.000 0.000-33,0.000-19.000-127,0.000-1.000-128,0.000-1.000 224,0.000 2.000-32,0.000-1.000-257,0.000-20.000-31,0.000-19.000 128,20.000 19.000 352,-20.000-20.000-64,0.000 1.000 0,0.000-21.000-64,0.000-20.000 32,0.000 1.000-32,0.000-20.000-32,0.000 0.000-353,0.000-20.000 97,0.000 0.000 192,0.000 0.000 192,-20.000 1.000-64,20.000-22.000 288,-19.000 1.000 256,-1.000 20.000-127,20.000-20.000-1,-20.000 0.000 33,20.000 20.000 63,0.000 0.000-288,0.000 0.000-96,0.000 40.000-64,0.000-1.000 0,0.000 40.000 32,0.000 20.000-64,0.000 1.000-96,0.000 19.000-256,0.000 20.000-2114,0.000 0.000-4037</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08: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0000ff"/>
    </inkml:brush>
    <inkml:brush xml:id="br3">
      <inkml:brushProperty name="width" value="0.05292" units="cm"/>
      <inkml:brushProperty name="height" value="0.05292" units="cm"/>
      <inkml:brushProperty name="color" value="#00ffff"/>
    </inkml:brush>
    <inkml:brush xml:id="br4">
      <inkml:brushProperty name="width" value="0.05292" units="cm"/>
      <inkml:brushProperty name="height" value="0.05292" units="cm"/>
      <inkml:brushProperty name="color" value="#ff00ff"/>
    </inkml:brush>
    <inkml:brush xml:id="br5">
      <inkml:brushProperty name="width" value="0.05292" units="cm"/>
      <inkml:brushProperty name="height" value="0.05292" units="cm"/>
      <inkml:brushProperty name="color" value="#a0a0a0"/>
    </inkml:brush>
  </inkml:definitions>
  <inkml:trace contextRef="#ctx0" brushRef="#br0">8812.000 5067.000 4644,'0.000'0.000'288,"0.000"0.000"1570,-18.000 0.000 929,18.000 0.000-834,0.000 0.000-479,0.000 0.000-97,0.000 0.000-224,0.000 0.000-288,0.000 0.000-288,0.000 20.000-1,0.000-20.000-256,0.000 20.000 1,-21.000-1.000-193,21.000-19.000 32,0.000 40.000 32,0.000-20.000-32,0.000 1.000-128,0.000 18.000 193,0.000 0.000-257,0.000 2.000 32,0.000-2.000 0,21.000 1.000 32,-21.000 0.000-32,18.000-21.000 0,-18.000 21.000 32,0.000-20.000-96,0.000 0.000 96,0.000-20.000 64,20.000 20.000-64,-20.000-20.000 0,0.000 0.000 64,0.000 20.000-64,-20.000-20.000 256,2.000 0.000-256,-3.000 19.000-32,1.000-19.000 96,-20.000 0.000-96,1.000 0.000 0,-1.000 20.000-64,-19.000-20.000 64,-2.000 0.000-96,-18.000 0.000 96,0.000 20.000-160,-20.000-20.000 192,-20.000 0.000-96,-1.000 20.000 96,1.000-20.000 32,0.000 0.000-160,-19.000 21.000 64,-2.000-21.000 64,21.000 19.000-32,-19.000-19.000 0,-2.000 20.000-32,1.000-1.000 64,21.000-19.000-32,-22.000 20.000 0,21.000 1.000-32,-19.000-1.000 32,19.000-1.000 32,-1.000 1.000-32,21.000-1.000 0,20.000-19.000 0,-2.000 21.000 0,22.000-21.000 0,19.000 0.000 0,1.000 20.000-32,19.000-20.000-192,20.000 0.000-737,0.000 0.000-1217,20.000 0.000-673,19.000-20.000-3747</inkml:trace>
  <inkml:trace contextRef="#ctx0" brushRef="#br0">8555.000 5186.000 10345,'0.000'0.000'1922,"0.000"0.000"-2691,0.000 0.000 1346,0.000 0.000 544,20.000 0.000-544,-1.000 0.000-385,-19.000-20.000 0,20.000 20.000 0,0.000-19.000 96,0.000 19.000-63,0.000-21.000-161,19.000 2.000-128,-19.000-1.000-65,0.000 0.000-159,21.000 0.000 64,-23.000 0.000 96,-18.000 20.000 128,20.000-20.000 32,-20.000 20.000 96,0.000 0.000 128,20.000 20.000 417,-20.000 0.000-225,21.000 0.000-95,-1.000 0.000-193,-2.000 19.000-128,23.000-18.000-865,-21.000-21.000-3363</inkml:trace>
  <inkml:trace contextRef="#ctx0" brushRef="#br0">3671.000 5186.000 9737,'-20.000'-20.000'1793,"0.000"20.000"-1600,20.000 0.000 95,-20.000 0.000 192,1.000 0.000-191,-21.000 0.000-257,20.000 20.000-128,-19.000 1.000 160,-1.000 18.000 96,19.000-19.000-96,1.000 20.000 0,20.000-1.000-64,0.000-19.000 32,20.000-1.000-32,1.000 2.000 32,19.000 19.000 64,-1.000-21.000-64,21.000 1.000-32,-21.000 0.000 0,1.000 0.000 32,-1.000 0.000-160,-19.000 0.000-32,-20.000 0.000 160,0.000-1.000 192,0.000 1.000 256,-20.000 0.000 1,-19.000 0.000-65,19.000-20.000-160,-20.000 21.000-192,21.000-2.000-96,-21.000-19.000-768,20.000 20.000-1411,0.000-20.000-3074</inkml:trace>
  <inkml:trace contextRef="#ctx0" brushRef="#br0">4048.000 5365.000 11851,'-20.000'0.000'288,"1.000"19.000"-2114,-21.000 2.000 1762,20.000-1.000 1025,0.000 0.000-480,-19.000 19.000-289,39.000 1.000 128,-20.000 0.000 193,20.000-20.000-225,0.000 19.000-160,40.000-19.000-224,-21.000 0.000-321,21.000-20.000-159,19.000 0.000 63,-19.000 0.000 225,19.000-20.000 160,-19.000 0.000-320,19.000 0.000-385,-39.000-19.000-320,21.000 19.000 128,-21.000 0.000-64,-2.000 0.000-801,-18.000 0.000 1057,0.000 0.000 2435,-18.000 20.000 480,18.000 0.000-2050,-20.000 20.000 897,-21.000 0.000 448,21.000 0.000-512,2.000 0.000-225,-3.000 20.000-351,21.000-21.000-193,0.000 1.000-64,0.000 0.000-32,21.000 0.000-32,-3.000-20.000-64,23.000 0.000 96,-1.000 0.000 128,-22.000-20.000 32,3.000 0.000-64,-1.000 0.000 0,0.000 1.000-128,0.000-1.000-32,-20.000 0.000-192,0.000 0.000-65,0.000 20.000 321,-20.000 0.000 64,20.000 0.000-352,0.000 0.000 96,0.000 0.000 32,0.000 0.000 64,0.000 0.000 64,0.000 20.000 224,20.000-20.000 0,-1.000 0.000-32,1.000 0.000 0,0.000 0.000-96,0.000-20.000 0,0.000 0.000 129,-20.000 0.000-1,19.000 0.000-64,-19.000 1.000-64,20.000-21.000-32,-20.000-20.000-352,-20.000 21.000 96,1.000-41.000-705,-1.000 20.000-1442,0.000 20.000-31,-20.000-19.000 2210,21.000 39.000 576,-1.000 0.000 1923,20.000 0.000-33,0.000 20.000-1377,0.000 20.000-289,0.000 0.000 865,0.000 0.000-351,20.000 20.000-226,-20.000 19.000-319,19.000 1.000-97,21.000-20.000-223,-20.000 20.000-129,0.000-2.000-32,19.000-17.000-224,-19.000-2.000-321,21.000-19.000-255,-21.000 0.000-65,-2.000 0.000-480,2.000 0.000-737,-20.000 0.000-929,21.000-20.000-2210</inkml:trace>
  <inkml:trace contextRef="#ctx0" brushRef="#br0">4862.000 5326.000 14669,'20.000'0.000'193,"-20.000"0.000"-1443,-20.000 19.000 1699,0.000-19.000-33,1.000 20.000-448,-1.000 20.000 32,20.000-20.000 32,-20.000 0.000-64,20.000-1.000 64,0.000 1.000-128,20.000 0.000-256,0.000-20.000-97,-1.000 0.000 33,1.000 0.000-129,0.000-20.000 193,0.000 0.000 352,-20.000 1.000 32,20.000-1.000 32,-20.000 0.000-32,0.000-1.000 32,-20.000 2.000 64,20.000 19.000-31,0.000 0.000-65,0.000 0.000-193,0.000 0.000-447,0.000 0.000 288,20.000 19.000 127,-20.000 2.000-736,19.000-21.000-416,1.000 20.000 352,0.000 0.000 257,0.000-20.000-161,19.000 0.000 416,-39.000 0.000 513,20.000 0.000 513,-20.000-20.000 800,0.000 0.000-224,0.000 20.000-64,0.000-21.000 384,0.000-18.000-512,0.000 39.000-448,0.000-19.000 31,0.000-1.000 161,0.000-1.000-97,20.000 21.000-255,1.000-19.000 223,17.000 19.000-127,3.000-20.000-193,-1.000 0.000-64,-1.000 20.000-128,-19.000-19.000-384,0.000 19.000-1282,0.000 0.000-2434,-20.000 0.000-6340</inkml:trace>
  <inkml:trace contextRef="#ctx0" brushRef="#br0">3572.000 6080.000 8391,'0.000'40.000'545,"0.000"-20.000"-513,0.000 19.000 64,0.000 1.000 0,0.000-20.000-32,0.000 20.000-32,0.000-20.000 128,0.000-20.000 577,0.000 20.000-64,0.000-20.000 160,0.000 0.000 768,0.000-20.000-1024,0.000 0.000-641,-20.000 1.000-1,20.000-2.000-127,20.000 1.000-384,-20.000 1.000-65,20.000-2.000 481,-1.000 2.000 64,1.000 19.000 0,0.000 0.000-224,0.000 0.000-481,-20.000 19.000 320,20.000 2.000-191,-20.000-2.000 191,19.000-19.000 161,-19.000 20.000-32,0.000-20.000 191,0.000 0.000 258,0.000 0.000 415,0.000 0.000-96,20.000-20.000-768,-20.000 20.000 96,0.000-19.000 256,20.000-2.000-64,0.000 2.000 32,-20.000-1.000 224,21.000 20.000 705,-21.000 0.000 224,0.000 0.000-160,20.000 20.000-609,-20.000-1.000-32,18.000-19.000-159,-18.000 21.000-129,0.000-2.000-545,20.000 1.000-640,-20.000-20.000-1217,21.000 0.000-1954</inkml:trace>
  <inkml:trace contextRef="#ctx0" brushRef="#br0">3989.000 6100.000 7142,'0.000'20.000'833,"0.000"0.000"-1153,0.000 19.000 448,20.000-18.000 160,-20.000-2.000-192,19.000 1.000-480,-19.000 1.000-385,20.000-21.000 193,20.000 0.000 608,-20.000 0.000 0,-1.000-21.000-225,1.000 1.000-351,-20.000 1.000-193,0.000-2.000 289,20.000 2.000 480,-20.000-1.000-32,-20.000 0.000 96,20.000 0.000 320,0.000 0.000 1602,0.000 20.000-416,0.000 0.000-1186,0.000 0.000-320,0.000 20.000 641,0.000 0.000-257,0.000 0.000-383,0.000-20.000-33,20.000 20.000-64,0.000-1.000-129,1.000-19.000-639,-3.000 0.000-289,2.000 0.000-641,1.000 0.000-2658</inkml:trace>
  <inkml:trace contextRef="#ctx0" brushRef="#br0">4226.000 5803.000 6342,'0.000'0.000'6950,"0.000"19.000"-7302,0.000 1.000 704,20.000 20.000 1186,1.000-1.000-642,-21.000 21.000-639,20.000-20.000-161,0.000 19.000-96,-20.000-19.000-224,18.000 0.000-321,23.000-21.000-320,-21.000 2.000-640,0.000-2.000-1026,-1.000-19.000-1665</inkml:trace>
  <inkml:trace contextRef="#ctx0" brushRef="#br0">4425.000 6040.000 13708,'0.000'0.000'673,"0.000"0.000"-865,20.000 0.000 1345,0.000-19.000-512,20.000 19.000-321,-1.000-20.000-352,-19.000 20.000-609,21.000-20.000-512,-21.000 20.000-801,-20.000 0.000-2274</inkml:trace>
  <inkml:trace contextRef="#ctx0" brushRef="#br0">4524.000 5861.000 9513,'0.000'41.000'672,"20.000"-22.000"-512,-20.000 21.000 769,20.000 0.000 256,-20.000-1.000-800,0.000 1.000-1154,20.000 0.000-2498,1.000-20.000-4004</inkml:trace>
  <inkml:trace contextRef="#ctx0" brushRef="#br0">4763.000 6060.000 2274,'20.000'20.000'5157,"-20.000"0.000"-5670,20.000 0.000 513,-20.000-20.000 545,20.000 0.000 319,-1.000 0.000-511,-19.000 0.000-257,20.000 0.000-897,-20.000 0.000-3523</inkml:trace>
  <inkml:trace contextRef="#ctx0" brushRef="#br0">4981.000 6379.000 12363,'0.000'19.000'160,"0.000"-19.000"1090,0.000-19.000 1184,0.000-1.000-1762,0.000-1.000-672,-20.000-18.000-96,20.000 0.000 0,-20.000-2.000-320,1.000-18.000-545,19.000-1.000-1153,-20.000 20.000-96,20.000 1.000 1826,0.000 19.000 448,20.000 0.000 32,-20.000 20.000 608,19.000 0.000 610,1.000 0.000-129,-20.000 20.000-577,20.000 0.000-223,-20.000-1.000-129,0.000 21.000 0,0.000-20.000-64,0.000-20.000 65,-20.000 20.000 127,0.000-20.000-384,20.000 0.000-513,-19.000 0.000-768,19.000 0.000-1666,-20.000-20.000-576</inkml:trace>
  <inkml:trace contextRef="#ctx0" brushRef="#br0">5001.000 5564.000 13324,'21.000'39.000'384,"-21.000"1.000"1,18.000 20.000 736,-18.000-1.000-224,20.000 1.000-705,-20.000 0.000-160,20.000-1.000 32,1.000-19.000-160,-21.000 0.000 64,20.000-1.000-320,-2.000-19.000-257,3.000 0.000-768,-21.000-20.000-1026,20.000 0.000-1600</inkml:trace>
  <inkml:trace contextRef="#ctx0" brushRef="#br0">5160.000 5882.000 12619,'20.000'39.000'65,"0.000"-39.000"-450,-20.000 20.000 353,20.000 0.000 32,-20.000 0.000-1762,19.000-20.000-3202</inkml:trace>
  <inkml:trace contextRef="#ctx0" brushRef="#br0">5200.000 5783.000 14093,'0.000'-21.000'705,"-20.000"1.000"-994,20.000 20.000 930,20.000 0.000-321,-20.000 0.000-1601,20.000 0.000-2659,-1.000 0.000-5445</inkml:trace>
  <inkml:trace contextRef="#ctx0" brushRef="#br0">5439.000 5783.000 13004,'0.000'0.000'1377,"-21.000"0.000"-1697,21.000 0.000 1057,-20.000 20.000 191,0.000-1.000-799,0.000 1.000-162,20.000-1.000 33,0.000 2.000-192,20.000-1.000-384,0.000-1.000-97,0.000-19.000 65,19.000 0.000 351,-19.000 0.000 129,1.000 0.000 128,-1.000-19.000 96,0.000-1.000-32,-20.000 20.000-32,18.000-21.000 32,-18.000 2.000 161,0.000-1.000 31,-18.000 20.000-288,18.000 0.000-224,0.000 0.000-65,-20.000 0.000 161,20.000 20.000 352,0.000-20.000-32,0.000 19.000-95,0.000 2.000-162,20.000-1.000-319,-2.000-20.000-96,3.000 0.000 63,-1.000 19.000 353,0.000-19.000 160,-20.000-19.000-32,20.000 19.000 96,-20.000-20.000-32,19.000 20.000 0,-19.000-21.000-128,0.000 2.000 64,0.000-1.000-32,20.000 1.000 97,-20.000-22.000-33,0.000 2.000 64,0.000 0.000-256,0.000-2.000-225,0.000-18.000-928,-20.000-1.000-1506,20.000 0.000-992,-19.000 21.000-257</inkml:trace>
  <inkml:trace contextRef="#ctx0" brushRef="#br0">5637.000 5425.000 1729,'-40.000'-80.000'5285,"40.000"80.000"-5381,0.000 20.000 929,0.000 20.000 640,20.000 0.000-352,-20.000 19.000-288,20.000-19.000-64,-1.000 19.000-97,1.000-19.000-383,0.000 20.000-225,0.000-21.000-320,0.000 2.000-353,-1.000-2.000-96,-19.000-19.000 449,0.000-20.000-64,-19.000 19.000 224,-1.000-19.000 96,0.000-19.000-160,0.000 19.000 31,0.000-20.000 97,1.000 1.000 160,-1.000-1.000 65,20.000-1.000 63,0.000 1.000 64,0.000 20.000-384,20.000-19.000 32,-1.000-1.000-32,21.000 20.000 64,-20.000-19.000 128,19.000 19.000 128,-19.000 0.000 97,20.000 0.000-97,-20.000 0.000-96,-1.000 0.000-96,-19.000 19.000-128,20.000-19.000-32,-20.000 20.000 32,20.000-1.000 64,-20.000 1.000 0,21.000 21.000 64,-21.000-41.000-32,0.000 19.000 0,20.000-19.000-64,-20.000 20.000-1121,0.000-20.000-2210</inkml:trace>
  <inkml:trace contextRef="#ctx0" brushRef="#br0">5874.000 5504.000 12651,'0.000'0.000'545,"0.000"0.000"-3171,0.000 0.000 2626,20.000 0.000-257,-20.000 20.000-4675</inkml:trace>
  <inkml:trace contextRef="#ctx0" brushRef="#br0">6034.000 5643.000 11627,'0.000'20.000'256,"19.000"-20.000"384,-19.000 21.000 930,0.000-2.000-994,20.000-19.000-480,-20.000 20.000-31,20.000-20.000 63,0.000 0.000-32,-20.000 0.000 64,20.000 0.000 224,-20.000-20.000 65,0.000 1.000-1,0.000-2.000-31,0.000 1.000-65,-20.000 0.000-288,20.000 0.000-320,-20.000 1.000-289,0.000-1.000-320,0.000 20.000-1729,1.000 0.000-2211</inkml:trace>
  <inkml:trace contextRef="#ctx0" brushRef="#br0">6192.000 5684.000 11691,'0.000'0.000'864,"0.000"0.000"1026,20.000 0.000 641,-20.000-21.000-1378,0.000 21.000-897,0.000-20.000-64,20.000 20.000-160,1.000-20.000-64,-3.000 20.000 0,2.000-20.000 0,21.000 20.000 0,-21.000-19.000 64,-2.000-1.000 32,3.000 20.000-32,-1.000 0.000 449,-20.000 0.000-193,20.000 0.000-256,-20.000 0.000-64,0.000 0.000-673,20.000 20.000-1185,-20.000-20.000-2946</inkml:trace>
  <inkml:trace contextRef="#ctx0" brushRef="#br0">16435.000 5067.000 11691,'0.000'0.000'1505,"0.000"0.000"-1313,0.000 0.000 1346,0.000 0.000-161,0.000 0.000-1089,0.000 0.000-320,0.000 20.000 128,0.000 19.000 128,0.000 1.000 33,20.000 1.000-33,0.000-2.000-64,1.000 0.000 160,17.000 21.000-31,23.000-21.000 159,-2.000 2.000-160,20.000-2.000-95,20.000 1.000-97,2.000 0.000-96,-2.000 0.000-96,39.000-21.000-257,-19.000 1.000 33,1.000 0.000 64,-1.000-20.000 160,-1.000-20.000 96,-19.000 20.000 64,-18.000-20.000-32,-22.000 20.000 64,-19.000 0.000-96,-20.000-19.000-32,-1.000 19.000-289,-19.000 0.000-1504,-19.000-20.000-2692,-21.000 20.000-6565</inkml:trace>
  <inkml:trace contextRef="#ctx0" brushRef="#br0">16435.000 5425.000 8968,'-18.000'20.000'801,"-3.000"-20.000"-1634,21.000 0.000 769,0.000 0.000 769,-20.000 19.000-449,20.000-19.000-128,0.000 0.000 64,0.000 0.000 1249,0.000 0.000-255,0.000 0.000-290,0.000-19.000 97,-20.000 19.000-224,20.000 0.000-352,-20.000-20.000-289,1.000 0.000-128,19.000-1.000 64,-20.000 2.000 96,0.000-1.000-160,20.000-19.000 64,0.000 18.000 192,0.000 2.000 257,0.000-21.000-65,0.000 21.000-96,0.000-2.000 1,0.000-18.000-1,20.000 18.000-128,0.000 2.000 65,-20.000-1.000-193,19.000 0.000 64,1.000 20.000-288,20.000-20.000 384,-19.000 20.000-320,37.000-20.000 64,-17.000 20.000-128,-2.000 0.000-353,21.000 0.000-480,-21.000 0.000-640,1.000 20.000-1698,-20.000-20.000-4677</inkml:trace>
  <inkml:trace contextRef="#ctx0" brushRef="#br0">18480.000 5266.000 13356,'-20.000'-40.000'865,"1.000"40.000"-1474,-1.000-19.000-480,-20.000 19.000 993,1.000 0.000 192,-1.000 19.000 0,20.000 1.000 97,-19.000 0.000 63,19.000 20.000 160,20.000-20.000-192,0.000 19.000-63,20.000 1.000 31,-2.000-20.000-96,23.000 19.000-128,-1.000-19.000 0,-1.000 20.000 0,21.000-20.000 96,-41.000 0.000 96,21.000 0.000 64,-20.000-20.000-64,-20.000 19.000 129,0.000-19.000 479,0.000 20.000 129,-40.000-20.000-416,20.000 20.000-257,-19.000-20.000-128,-1.000 20.000-192,1.000-20.000-737,19.000 0.000-800,0.000 21.000-1506,20.000-21.000-1250</inkml:trace>
  <inkml:trace contextRef="#ctx0" brushRef="#br0">18917.000 5504.000 12203,'41.000'-20.000'833,"-41.000"20.000"-1057,-21.000-20.000 1889,1.000 20.000-512,20.000 0.000-928,-40.000 0.000-258,21.000 20.000 98,-1.000 0.000 31,20.000 0.000 128,-20.000 20.000-160,20.000-1.000-32,0.000-19.000-128,20.000 0.000-128,19.000 0.000 31,1.000 1.000-63,19.000-21.000-128,-19.000 0.000-193,19.000 0.000-960,-18.000-21.000-417,-1.000 1.000 192,-21.000 20.000 513,-19.000-20.000 352,0.000 0.000 353,0.000 20.000 608,0.000-19.000 320,-19.000 19.000 641,-1.000 0.000 577,-20.000 19.000-257,19.000 1.000-448,-17.000 0.000-160,17.000 0.000-321,1.000 1.000-256,20.000-2.000-128,0.000 1.000-96,20.000-20.000-160,21.000 19.000-129,-2.000-19.000 161,1.000 0.000 128,-1.000 0.000-32,-19.000-19.000 96,0.000 19.000 64,0.000-20.000 96,-20.000 1.000 577,0.000 19.000 192,0.000-21.000-449,-20.000 21.000-191,20.000 0.000-193,-20.000 0.000-128,20.000 0.000-128,0.000 21.000 63,0.000-21.000 1,0.000 19.000-32,20.000 1.000-320,0.000-1.000-257,19.000-19.000 225,1.000 0.000 95,0.000 0.000 1,-1.000-19.000 96,-19.000-1.000 128,1.000 1.000 96,-1.000-22.000 64,-20.000 1.000 128,0.000 1.000 320,0.000-1.000 97,-20.000 0.000-225,20.000-19.000-64,-21.000-1.000 32,1.000-20.000-416,0.000 21.000-256,1.000-1.000 192,-1.000 20.000 352,0.000 21.000 801,20.000 19.000-513,0.000 0.000-448,0.000 19.000 513,0.000 21.000 127,0.000 20.000-223,20.000 20.000-65,0.000-2.000-64,-20.000 2.000 289,19.000-20.000-289,1.000 19.000-96,0.000-19.000 0,1.000 0.000-63,-1.000-21.000-33,0.000-18.000-673,-2.000 18.000-704,3.000-39.000-1858,-21.000 0.000-3427</inkml:trace>
  <inkml:trace contextRef="#ctx0" brushRef="#br0">19672.000 5584.000 11594,'19.000'-20.000'2018,"-19.000"20.000"-1857,-19.000 0.000 928,19.000 0.000-449,-20.000 0.000-576,0.000 0.000-128,0.000 20.000 128,0.000-1.000 0,1.000 21.000 32,19.000-20.000-96,0.000 1.000 96,0.000-2.000-96,19.000 1.000-96,1.000-1.000 96,20.000-19.000-64,-20.000-19.000-64,19.000 19.000 96,-19.000-20.000 32,0.000 1.000 32,-20.000-2.000 64,20.000 1.000 64,-20.000 0.000-63,-20.000 0.000-65,20.000 20.000 96,0.000 0.000-64,-20.000 0.000-96,20.000 0.000-128,0.000 20.000 63,0.000-20.000 33,0.000 20.000-256,20.000 0.000-160,0.000 1.000-1,19.000-2.000-255,-19.000 1.000-1,21.000-20.000 352,-23.000 19.000 385,2.000-19.000 32,-20.000 0.000 129,0.000 0.000 543,0.000-19.000-95,0.000-1.000-353,0.000 1.000 385,-20.000-2.000 159,20.000 1.000-287,0.000 0.000 320,0.000 0.000 160,0.000 20.000-289,20.000-19.000-511,21.000 19.000-33,-2.000-20.000 32,1.000 20.000-352,0.000 0.000-32,-1.000 0.000-545,1.000-20.000-801,-1.000 20.000-2241,-39.000 0.000-3748</inkml:trace>
  <inkml:trace contextRef="#ctx0" brushRef="#br0">21201.000 5524.000 12812,'0.000'-20.000'448,"-20.000"0.000"-32,0.000 0.000 545,-1.000 1.000-640,-17.000 19.000-225,-3.000 0.000-64,1.000 0.000-32,20.000 19.000 128,-19.000 1.000 192,19.000 20.000-128,0.000 0.000-160,0.000-20.000 32,20.000 19.000-96,20.000 1.000-128,0.000 0.000 64,20.000-20.000 224,-1.000-20.000 129,22.000 0.000-1,-23.000-20.000 32,23.000 1.000-32,-22.000-2.000 97,1.000-19.000 95,-20.000 1.000 97,-20.000-21.000-33,20.000 0.000 1,-20.000 21.000-129,-20.000-41.000-96,0.000 20.000-224,0.000 1.000 64,0.000 19.000-192,-19.000 1.000-32,19.000-1.000 64,-21.000 20.000 32,23.000 0.000 64,-2.000 20.000-288,20.000 20.000-32,-21.000 0.000 96,21.000 39.000 224,0.000 1.000 0,21.000-1.000-32,-1.000 1.000 32,18.000 0.000-128,-17.000-1.000-32,38.000-19.000-96,-39.000 0.000 95,20.000 0.000 1,-1.000-21.000 0,-19.000 1.000-384,0.000-20.000-97,-20.000 0.000-352,20.000 0.000-640,-20.000-20.000-1602,0.000 20.000-1441,0.000-39.000-2818</inkml:trace>
  <inkml:trace contextRef="#ctx0" brushRef="#br0">21418.000 5484.000 4996,'20.000'20.000'5830,"-20.000"-20.000"-5446,0.000 20.000-352,20.000 0.000 0,-20.000 0.000-384,20.000 19.000-1218,-20.000-19.000-672,21.000-20.000 160,-3.000 20.000 897,2.000-20.000-1409</inkml:trace>
  <inkml:trace contextRef="#ctx0" brushRef="#br0">21517.000 5425.000 7174,'-18.000'-41.000'257,"-3.000"22.000"287,21.000-1.000 1058,0.000 1.000-1570,0.000 19.000-1474,21.000-20.000-1280,-3.000 20.000-513</inkml:trace>
  <inkml:trace contextRef="#ctx0" brushRef="#br0">21598.000 5425.000 320,'0.000'79.000'1249,"18.000"-59.000"-288,-18.000 20.000 576,21.000-20.000 962,-1.000-1.000-674,-20.000 1.000-383,20.000 0.000-33,-20.000-20.000 417,0.000 0.000-32,0.000 0.000-449,20.000-20.000-640,-20.000 0.000-385,19.000 1.000-256,-19.000-1.000-96,20.000 0.000-449,-20.000-20.000-1056,0.000 20.000-1025,20.000 0.000-706,-20.000 1.000-1504</inkml:trace>
  <inkml:trace contextRef="#ctx0" brushRef="#br0">21934.000 5584.000 11787,'20.000'59.000'832,"-20.000"-59.000"33,0.000 20.000 833,21.000 1.000-769,-1.000-21.000-705,-20.000 0.000-160,20.000 19.000-480,-20.000-19.000-1026,18.000-19.000-1665,-18.000 19.000-2082</inkml:trace>
  <inkml:trace contextRef="#ctx0" brushRef="#br0">21934.000 5384.000 13388,'-18.000'-19.000'128,"18.000"19.000"-1921,18.000 0.000 1504,2.000 19.000-1504,1.000-19.000-7847</inkml:trace>
  <inkml:trace contextRef="#ctx0" brushRef="#br0">22252.000 5484.000 15182,'20.000'0.000'929,"-40.000"0.000"-1602,0.000 0.000 833,1.000 0.000-64,-21.000 20.000-416,20.000 0.000-1089,0.000 0.000 95,20.000 0.000-63,20.000 19.000-769,0.000-19.000-1633,0.000 0.000-1506</inkml:trace>
  <inkml:trace contextRef="#ctx0" brushRef="#br0">22232.000 5684.000 2146,'40.000'19.000'4388,"-40.000"1.000"-2178,20.000-20.000-224,-20.000 0.000 288,0.000 0.000-865,-20.000 0.000-608,0.000 0.000-481,0.000 0.000-256,1.000 0.000-128,-21.000 19.000-224,0.000-19.000 0,21.000 0.000-385,19.000 0.000-512,-20.000-19.000-1121,20.000 19.000-2851</inkml:trace>
  <inkml:trace contextRef="#ctx0" brushRef="#br0">22412.000 5564.000 12267,'0.000'20.000'0,"0.000"-1.000"-64,0.000 21.000 64,18.000-20.000-673,-18.000 1.000-3234</inkml:trace>
  <inkml:trace contextRef="#ctx0" brushRef="#br0">22430.000 5504.000 12203,'0.000'-20.000'-1377,"20.000"20.000"-2499,-20.000 0.000 3171,21.000 0.000-5092</inkml:trace>
  <inkml:trace contextRef="#ctx0" brushRef="#br0">22629.000 5564.000 4772,'0.000'39.000'4484,"-19.000"-39.000"-4388,19.000 20.000 1089,-20.000 0.000 225,20.000 0.000-1218,20.000 1.000-192,-20.000-21.000-641,39.000 19.000-448,-19.000-19.000 449,20.000 0.000 416,-19.000 0.000 192,-3.000-19.000 448,2.000 19.000 705,-20.000-21.000 32,0.000 1.000-160,0.000 0.000-577,-20.000 0.000-448,-19.000 1.000-352,19.000 19.000-673,-20.000-20.000-1826,20.000 20.000-6372</inkml:trace>
  <inkml:trace contextRef="#ctx0" brushRef="#br0">22908.000 5723.000 9833,'0.000'0.000'1569,"-20.000"0.000"-1537,20.000-20.000 1346,0.000 1.000-738,0.000 19.000-960,20.000-21.000-385,0.000 1.000 1,19.000 0.000-385,-19.000 0.000-32,0.000 1.000 736,0.000 19.000 641,-1.000 0.000 1186,21.000 0.000 544,-20.000 19.000 160,0.000 1.000-705,-1.000 0.000-672,-19.000 0.000-385,20.000 1.000-384,0.000 18.000-801,-20.000-20.000-2658,0.000 1.000-4901</inkml:trace>
  <inkml:trace contextRef="#ctx0" brushRef="#br1">7601.000 2801.000 256,'0.000'-19.000'1089,"0.000"-1.000"480,0.000 20.000-480,0.000 0.000 128,0.000 0.000 97,0.000 0.000-193,0.000 0.000-96,0.000 0.000-128,0.000 0.000-193,0.000 0.000-63,0.000 0.000-257,0.000 20.000 65,0.000-1.000-193,0.000 0.000-160,0.000 22.000-64,0.000-1.000 64,0.000-1.000-32,0.000 21.000-64,-20.000 19.000 192,40.000-19.000 33,-20.000 20.000-33,0.000-1.000-160,20.000 21.000 64,-20.000-21.000-32,21.000 21.000 0,-21.000-1.000-32,0.000-20.000 0,0.000 20.000 32,20.000 1.000-64,-20.000 0.000 32,18.000-22.000 0,-18.000 22.000 0,21.000-20.000-32,-21.000 19.000 96,0.000 0.000-96,0.000 0.000 32,20.000 0.000 0,-20.000 1.000 0,0.000 0.000-32,-20.000-21.000 64,20.000 1.000-160,0.000 0.000 64,0.000-1.000 128,0.000 1.000-32,-21.000-21.000 1,21.000 21.000-33,0.000-21.000 0,0.000 1.000 32,0.000-1.000-64,0.000 2.000 32,0.000-3.000-32,0.000 3.000 0,0.000-22.000 0,0.000 1.000 32,0.000-1.000-32,0.000-19.000 32,21.000 0.000-64,-21.000 20.000 64,20.000-20.000-32,-20.000-1.000 96,20.000-19.000-64,0.000 20.000 64,-1.000 0.000 0,1.000-20.000-32,0.000 20.000 0,20.000-20.000-32,-20.000 0.000 0,19.000 20.000 32,1.000-20.000-64,-1.000 0.000 96,2.000 20.000-160,-1.000-20.000 128,19.000 0.000-64,0.000 0.000-96,1.000 0.000 0,-1.000 0.000-96,20.000 0.000-320,2.000 0.000-33,-22.000 0.000 129,20.000 0.000 223,1.000 0.000 33,-1.000 0.000 160,-20.000 0.000-64,20.000 0.000 64,-18.000 0.000-64,-2.000 0.000 32,1.000 0.000-192,-1.000 20.000 32,0.000-20.000 32,1.000 0.000 160,-21.000 19.000 0,22.000-19.000 32,-2.000 0.000 32,1.000 0.000-64,-1.000 0.000 256,1.000 0.000-224,-1.000 0.000-32,20.000 0.000 0,-18.000 0.000 0,18.000 0.000 64,-20.000 0.000-128,1.000 0.000 32,-1.000 0.000 64,20.000 0.000 0,-18.000-19.000-32,18.000 19.000 0,-20.000 0.000-32,1.000 0.000 32,-1.000-20.000-32,2.000 20.000-64,-23.000 0.000-96,3.000 0.000 224,-3.000 0.000-96,3.000 0.000 64,-1.000 20.000 0,-21.000-20.000-32,1.000 0.000 32,0.000 0.000 32,0.000 0.000 96,-20.000 0.000-32,0.000 0.000 128,0.000 0.000 128,0.000 0.000-224,0.000-20.000-128,0.000 0.000-64,-20.000 20.000 0,20.000-20.000 0,0.000-20.000 96,0.000 20.000-32,0.000-19.000 32,0.000-1.000-32,0.000 0.000 0,0.000 1.000 0,0.000-21.000 32,20.000-20.000-64,-20.000 22.000 0,0.000-23.000 32,20.000 2.000-32,-20.000 0.000 32,19.000-1.000 0,-19.000-19.000 0,20.000 19.000 0,-20.000-19.000 64,0.000-1.000-128,0.000 1.000-96,20.000-21.000 545,-20.000 21.000-257,0.000 0.000 0,0.000 0.000-64,0.000-1.000-64,0.000 1.000-64,20.000-1.000-64,-20.000 1.000 128,0.000 0.000 32,0.000 0.000 64,0.000-1.000 160,0.000 1.000-64,-20.000 0.000-64,20.000-1.000-96,0.000 21.000 0,0.000-1.000-64,0.000 21.000 0,-20.000-1.000 32,20.000 0.000-32,0.000 0.000-64,0.000 1.000 0,0.000 19.000 0,0.000 0.000-32,0.000 1.000 64,0.000-1.000 0,-20.000-1.000 64,1.000 3.000-32,-1.000 18.000 32,0.000 0.000 0,-20.000-1.000 0,1.000 2.000-96,-1.000-1.000 0,1.000 0.000 64,-22.000 20.000-33,2.000-19.000-31,-20.000 19.000-288,-1.000 0.000 192,-19.000 0.000 96,-1.000-21.000 0,-19.000 21.000 64,20.000 0.000 0,-19.000-20.000 32,-1.000 20.000 32,-1.000 0.000-32,1.000-19.000 32,-39.000 19.000 64,18.000 0.000 96,1.000 19.000-32,-20.000-19.000-64,20.000 20.000-96,1.000 1.000 0,-2.000-2.000-64,1.000 1.000 32,21.000 0.000-64,-1.000-1.000-64,-1.000-19.000 64,21.000 21.000 32,20.000-1.000 32,-2.000 0.000 0,22.000-20.000-225,1.000 19.000-1152,37.000 0.000-3588</inkml:trace>
  <inkml:trace contextRef="#ctx0" brushRef="#br1">14451.000 2820.000 7879,'0.000'-19.000'-64,"0.000"19.000"-192,0.000 0.000 256,0.000 0.000 0,0.000 19.000 96,0.000-19.000 256,0.000 21.000-32,0.000 19.000 129,0.000-20.000-193,0.000 19.000-32,0.000 21.000-96,0.000-20.000 65,0.000 19.000-97,0.000 1.000-32,0.000 20.000 0,0.000-21.000 96,20.000 21.000 96,-20.000-1.000 417,20.000 0.000 31,-20.000 1.000-95,19.000 19.000 0,-19.000 1.000-97,0.000-1.000 1,20.000 0.000-257,-20.000 1.000-128,0.000-1.000-96,0.000 1.000 0,0.000-21.000 0,0.000 20.000 64,-20.000 1.000 128,20.000-21.000 1,-19.000 20.000-65,19.000-18.000 32,0.000-2.000 0,-20.000 0.000-32,20.000 1.000-256,-20.000-1.000 128,20.000 1.000 0,0.000 0.000-32,0.000-1.000 0,0.000-20.000 32,0.000 21.000 0,0.000-21.000-32,0.000 1.000 32,0.000 0.000-32,0.000-21.000 0,0.000 21.000 32,0.000-21.000 0,0.000 2.000-96,0.000-22.000 64,0.000 21.000 0,0.000 0.000 0,20.000-20.000 32,-20.000-1.000-64,0.000 1.000 96,0.000 0.000-64,0.000 0.000 96,0.000 0.000-31,0.000-20.000 31,0.000 0.000 0,0.000 0.000-32,0.000 0.000 32,0.000 20.000 32,20.000-20.000 96,-20.000 0.000-32,39.000 0.000 33,-19.000 0.000-193,39.000 0.000 0,-19.000 0.000-32,19.000-20.000-32,22.000 20.000 0,-2.000 0.000 32,0.000 0.000 0,20.000 0.000 0,0.000 0.000 0,21.000 0.000 32,-21.000 0.000-64,20.000 0.000 32,-20.000-20.000 0,21.000 20.000-64,-2.000 0.000-97,1.000 0.000 1,0.000 0.000-32,1.000 0.000 64,-1.000 0.000-160,-20.000 0.000 160,21.000 0.000 31,-21.000 0.000 65,0.000 0.000 0,0.000 0.000 32,-19.000 0.000 0,19.000 0.000 0,-40.000 0.000 0,21.000 0.000 32,-41.000 0.000-32,1.000 0.000 64,-1.000 0.000 1,-19.000-20.000 63,-20.000 20.000 96,20.000 0.000-32,-20.000-20.000-160,0.000 20.000-64,21.000-20.000-160,-21.000 20.000-32,0.000-19.000-33,0.000-1.000 97,0.000 0.000 160,0.000 0.000 96,0.000 0.000 64,0.000-19.000 1,0.000 19.000-1,0.000-20.000-96,20.000-19.000 0,-20.000 18.000-96,0.000-17.000 32,18.000-3.000-32,-18.000 2.000 32,0.000-21.000 0,0.000 1.000-32,0.000 0.000 0,0.000-1.000 128,0.000-19.000 0,0.000 19.000-32,0.000 0.000-32,0.000 1.000-160,0.000-21.000 544,0.000 0.000-384,20.000 22.000 0,-20.000-22.000-64,0.000 1.000 64,21.000-1.000-64,-21.000-19.000 160,20.000 20.000-128,-20.000-1.000 0,20.000-19.000 0,-20.000 20.000-64,0.000 0.000-64,19.000-1.000-32,-19.000 1.000 64,0.000 19.000-32,0.000 1.000 96,-19.000 0.000-32,19.000 19.000 64,-20.000 0.000 0,20.000 0.000-32,-20.000 21.000 32,20.000-21.000 0,-21.000 1.000-64,1.000 19.000-64,20.000 0.000 128,-18.000 0.000 0,-23.000 1.000 96,21.000 19.000-96,0.000-1.000-96,1.000 2.000 64,-21.000-1.000-32,20.000 0.000-257,-19.000 20.000-95,-1.000-19.000 64,0.000 19.000 191,-19.000 0.000 97,0.000 0.000 128,-2.000 0.000 0,-18.000 0.000 65,0.000 0.000 95,-20.000 0.000-32,0.000 0.000-96,-21.000 19.000-96,1.000 1.000-96,0.000-20.000 96,-21.000 20.000-128,2.000-1.000 32,-1.000 2.000 64,1.000-1.000 32,-2.000-20.000 64,-18.000 20.000-64,18.000-1.000 64,1.000 0.000 0,1.000 2.000-32,-2.000-1.000 0,21.000 0.000-64,20.000 0.000 64,0.000-20.000-128,-1.000 20.000-224,21.000-1.000-673,19.000 1.000-673,-19.000 0.000-1825</inkml:trace>
  <inkml:trace contextRef="#ctx0" brushRef="#br2">3750.000 8067.000 9032,'0.000'0.000'1794,"0.000"20.000"-1666,0.000-20.000 1473,20.000 0.000 866,-20.000 0.000-834,41.000 0.000-576,-3.000 0.000-192,3.000 0.000-256,-2.000 0.000-289,1.000 0.000-192,-20.000 0.000-160,19.000 0.000-128,1.000 0.000-641,-20.000 20.000-928,0.000-20.000-1891,-20.000 0.000-3010</inkml:trace>
  <inkml:trace contextRef="#ctx0" brushRef="#br2">3770.000 8345.000 15534,'0.000'20.000'-64,"41.000"-20.000"288,-23.000 0.000 417,23.000 0.000 160,-1.000 0.000-609,-1.000 0.000-352,-19.000 0.000-705,20.000 0.000-1185,-21.000 0.000-1569,1.000 0.000-3652</inkml:trace>
  <inkml:trace contextRef="#ctx0" brushRef="#br2">5101.000 6915.000 5509,'0.000'0.000'929,"20.000"0.000"-801,-2.000 0.000 1057,3.000 0.000 737,19.000-20.000-193,-1.000 20.000-928,1.000 0.000-481,0.000-20.000-127,-1.000 20.000 31,1.000 0.000-256,1.000 0.000-128,-23.000 0.000-737,2.000 0.000-801,-20.000 0.000-1024,0.000 0.000-2884</inkml:trace>
  <inkml:trace contextRef="#ctx0" brushRef="#br2">5160.000 6955.000 1345,'0.000'0.000'6118,"0.000"0.000"-6215,0.000 0.000 162,20.000 0.000 447,-20.000 0.000 449,0.000 19.000-160,0.000-19.000 31,0.000 20.000 65,20.000 0.000-32,-20.000 20.000-64,0.000-1.000-193,0.000-18.000-223,0.000 38.000-193,0.000-19.000-64,20.000 19.000 32,-20.000-19.000 32,0.000 20.000-95,0.000 19.000-1,0.000-20.000 32,0.000 1.000 32,0.000-1.000 32,0.000 2.000 160,19.000-2.000 65,-19.000 1.000-129,0.000-1.000 0,0.000 1.000-95,0.000-1.000 31,0.000 1.000 64,0.000 0.000-256,0.000 0.000 160,0.000 19.000-32,0.000 1.000 65,0.000-20.000-1,0.000-1.000-256,0.000 1.000 64,0.000-1.000 128,20.000 0.000-96,-20.000-19.000 32,0.000 20.000 32,20.000 0.000-96,-20.000-1.000 64,0.000 1.000-96,0.000 0.000 32,0.000-1.000 0,0.000 1.000 33,0.000-1.000-65,0.000-19.000 0,0.000 20.000 0,20.000-1.000 32,-20.000-19.000-32,0.000 0.000 0,0.000-1.000 96,0.000 1.000-96,0.000-20.000 0,0.000 0.000 96,0.000-1.000-32,0.000 2.000-96,0.000-1.000 128,0.000 0.000-64,0.000 0.000-32,-20.000-1.000 0,20.000 2.000 32,0.000-2.000-128,0.000 1.000 192,0.000-20.000-128,0.000 20.000-32,-20.000 0.000 160,20.000 0.000-160,0.000-20.000 160,0.000 20.000-96,0.000-1.000 64,0.000-19.000-128,0.000 20.000 128,-20.000 0.000-96,20.000-20.000 32,20.000 0.000 32,-20.000 0.000 128,20.000 20.000-128,-20.000-20.000 32,20.000 0.000-32,-20.000 0.000 128,20.000 0.000 65,-1.000 0.000-65,1.000 0.000-64,0.000 0.000-32,0.000 0.000-96,21.000 0.000 32,-23.000-20.000-64,2.000 20.000-224,1.000 0.000-225,-1.000 0.000-928,0.000 0.000-1538,-20.000 0.000-4580</inkml:trace>
  <inkml:trace contextRef="#ctx0" brushRef="#br2">5815.000 7074.000 10473,'-20.000'-20.000'353,"20.000"0.000"1120,0.000 20.000 865,0.000 0.000-832,0.000-20.000-1058,20.000 20.000-320,19.000 0.000 129,-19.000 0.000 31,21.000 0.000-224,17.000 0.000-32,-17.000 0.000-32,-21.000 0.000-64,19.000 0.000-320,-19.000 20.000-225,-20.000-20.000-160,20.000 20.000-96,-40.000 0.000 289,20.000-1.000 352,-20.000 2.000 192,0.000-2.000 64,20.000 2.000 64,-19.000-2.000 96,19.000 1.000-64,0.000 0.000-128,0.000 0.000 32,0.000 0.000 32,19.000-1.000 0,1.000 1.000-160,0.000 0.000-192,0.000 0.000 0,-20.000-20.000 127,20.000 20.000 65,-20.000 0.000 96,0.000-20.000 96,0.000 0.000 353,0.000 19.000-33,-20.000-19.000-224,-20.000 0.000-31,20.000 0.000 31,-19.000 0.000-224,19.000 0.000-385,-1.000 20.000-576,1.000-20.000-1633,2.000 0.000-3972</inkml:trace>
  <inkml:trace contextRef="#ctx0" brushRef="#br2">5716.000 8047.000 6950,'0.000'-19.000'1890,"0.000"19.000"-481,0.000 0.000 1026,0.000 0.000-450,0.000 0.000-1536,0.000 19.000-65,0.000 1.000 225,20.000 0.000-129,-20.000 20.000-288,0.000 0.000-63,19.000 0.000-33,-19.000-21.000 0,0.000 21.000-96,0.000-20.000-160,20.000 0.000-289,-20.000 0.000-576,0.000-1.000-1057,20.000-19.000-961,-20.000 0.000-2498</inkml:trace>
  <inkml:trace contextRef="#ctx0" brushRef="#br2">6053.000 8047.000 6149,'60.000'0.000'7592,"-40.000"-19.000"-7112,19.000 19.000 257,-19.000 19.000-65,0.000-19.000-191,0.000 20.000-97,-20.000 20.000-288,0.000-20.000 0,0.000 20.000 0,0.000 0.000 0,0.000-21.000 1,-20.000 21.000-1,0.000-20.000 0,0.000 0.000 96,0.000 0.000-64,1.000-1.000 96,19.000-19.000 97,-20.000 0.000-33,20.000 20.000-32,20.000-20.000 481,-1.000 0.000-193,21.000 0.000-127,0.000 0.000-225,-1.000 0.000-288,-19.000 0.000 96,21.000 21.000-417,-3.000-21.000-576,-17.000 0.000-672,-21.000 0.000-1090,0.000 19.000-2658</inkml:trace>
  <inkml:trace contextRef="#ctx0" brushRef="#br2">6152.000 9061.000 10698,'0.000'0.000'1889,"0.000"0.000"-1889,0.000 0.000 129,-19.000 20.000 287,19.000-20.000-32,-20.000 19.000 1,20.000 21.000 95,-20.000 0.000-192,20.000 20.000-31,-20.000-21.000-161,20.000 21.000-96,0.000-1.000-32,0.000-18.000 96,0.000-2.000-32,20.000 0.000 96,0.000-18.000 0,0.000 19.000-64,19.000-20.000 128,1.000-20.000 449,-20.000 0.000 64,19.000 0.000-161,1.000-20.000-160,-19.000 0.000-159,-1.000 0.000-1,-20.000-1.000 128,0.000-18.000-160,-20.000 19.000 33,-1.000 1.000-161,-19.000-2.000-64,1.000 1.000-32,-1.000 20.000 0,0.000 0.000-193,1.000 0.000-223,19.000 0.000-1057,0.000 0.000-2211,20.000 0.000-5252</inkml:trace>
  <inkml:trace contextRef="#ctx0" brushRef="#br2">6550.000 6855.000 11114,'-20.000'20.000'1313,"20.000"-20.000"-1377,0.000 0.000 481,0.000 0.000 832,20.000 0.000-448,-20.000 0.000-225,39.000 0.000-160,-19.000 20.000-31,20.000-20.000-65,-1.000 0.000 32,1.000 0.000-127,-19.000 0.000-65,17.000 0.000-64,3.000 0.000 0,-21.000 0.000-64,-20.000 0.000-64,18.000 0.000 32,-18.000 0.000-96,0.000 0.000 0,0.000 0.000-64,0.000 0.000 64,21.000 20.000 64,-21.000 0.000 32,0.000 0.000 32,0.000-1.000 0,0.000 21.000 0,0.000 0.000-32,0.000-1.000 0,0.000 1.000 0,0.000 20.000-64,20.000-20.000 32,-20.000 19.000 0,0.000 1.000 32,20.000-1.000 0,-20.000 1.000 32,0.000-1.000-96,20.000 2.000 96,-20.000 18.000-64,0.000-19.000-1,-20.000 19.000 66,20.000 0.000-33,0.000 1.000 64,0.000 19.000 128,0.000-19.000 96,0.000-1.000 0,0.000 21.000 97,0.000-21.000-193,0.000 1.000 128,0.000 19.000-192,20.000-20.000 0,-20.000 21.000 33,0.000-21.000-97,0.000 20.000 64,19.000-19.000-64,-19.000-1.000-32,20.000 1.000 0,-20.000 0.000 0,20.000-1.000 32,-20.000-20.000-160,0.000 21.000 160,0.000-20.000 32,0.000 0.000-160,20.000-1.000 128,-20.000 1.000 32,0.000-20.000-160,0.000 19.000 128,0.000-19.000-224,0.000-20.000 192,0.000-1.000-96,0.000 2.000 64,0.000-2.000 0,0.000-19.000 64,0.000 0.000 224,0.000 0.000-352,-20.000 0.000 64,0.000-19.000-64,-19.000-2.000-64,19.000 21.000-64,0.000-19.000-353,-21.000 19.000 193,23.000-20.000-481,-2.000 20.000-1825,0.000-20.000-5638</inkml:trace>
  <inkml:trace contextRef="#ctx0" brushRef="#br2">7998.000 8207.000 13676,'-18.000'19.000'1346,"18.000"-19.000"-930,0.000 0.000 737,18.000 0.000 385,2.000 0.000-770,21.000 0.000-511,18.000-19.000-65,1.000 19.000-192,-1.000 0.000 96,0.000-21.000-96,21.000 21.000 96,-21.000-19.000-448,-18.000 19.000-353,-23.000 0.000-800,2.000 0.000-2307,-20.000-20.000-4740</inkml:trace>
  <inkml:trace contextRef="#ctx0" brushRef="#br2">8197.000 8047.000 13965,'-19.000'20.000'1857,"38.000"-20.000"-2081,-19.000 20.000 352,20.000 0.000 929,0.000 0.000 161,0.000 20.000-866,0.000 0.000-224,-1.000-1.000-192,1.000 21.000-513,0.000-21.000-1216,0.000 2.000-2820</inkml:trace>
  <inkml:trace contextRef="#ctx0" brushRef="#br2">10381.000 6935.000 12780,'20.000'0.000'1569,"-20.000"0.000"-1569,20.000 0.000 865,-1.000 0.000-32,21.000 0.000-481,-20.000 0.000-320,19.000 0.000 64,2.000 0.000-96,-21.000 0.000-64,18.000 0.000-256,-17.000 0.000-673,-21.000 0.000-1602,20.000 0.000-1889</inkml:trace>
  <inkml:trace contextRef="#ctx0" brushRef="#br2">10321.000 6994.000 10409,'-19.000'20.000'1378,"19.000"-20.000"-2019,0.000 20.000 545,19.000 0.000 833,1.000 0.000-1,-20.000-1.000-608,20.000 2.000-31,0.000 19.000 255,0.000 19.000 160,-20.000-19.000-159,0.000 19.000 63,0.000 20.000-128,0.000-19.000-159,0.000 19.000-33,0.000 1.000 32,-20.000-20.000-128,20.000 0.000 32,0.000-1.000 32,-20.000 20.000 32,20.000-19.000 64,0.000 20.000 833,-20.000-1.000-384,20.000 1.000-353,0.000-21.000 64,0.000 21.000-160,0.000 0.000-32,-20.000-2.000-32,20.000-18.000 33,0.000 20.000-161,-19.000-21.000 64,19.000 1.000 32,0.000 20.000-96,0.000-21.000 96,0.000 1.000-32,0.000-1.000-32,0.000 1.000 0,-20.000-1.000 64,20.000 1.000-32,-20.000-20.000 0,20.000 20.000 64,-20.000-1.000-96,20.000-19.000 32,-21.000 19.000 0,21.000-19.000 0,-18.000 0.000-32,-2.000 0.000 0,20.000 0.000 0,0.000-1.000 32,0.000 1.000-64,-21.000 0.000-160,21.000 0.000 448,0.000-1.000-224,0.000 1.000 32,0.000-20.000-64,0.000 20.000 0,0.000-21.000 0,0.000 2.000 64,0.000-2.000-96,0.000 1.000 96,0.000-20.000-64,0.000 20.000 96,0.000-20.000 0,-20.000 0.000 33,20.000 0.000-97,0.000 0.000-32,0.000 20.000 96,0.000-20.000-64,0.000 0.000-32,-20.000 0.000 32,20.000 0.000-64,0.000 0.000 32,0.000 0.000 0,0.000 20.000 0,20.000-20.000 256,0.000 0.000-128,1.000 0.000-64,17.000 20.000-32,3.000-20.000-192,-1.000 0.000-224,-1.000 20.000-225,1.000-20.000-352,-20.000 0.000-929,19.000 0.000-2145,-19.000 0.000-5222</inkml:trace>
  <inkml:trace contextRef="#ctx0" brushRef="#br2">11116.000 7154.000 11915,'-20.000'0.000'801,"0.000"0.000"-1058,20.000 0.000 514,-21.000 0.000 63,1.000 19.000-352,2.000 21.000 32,18.000-20.000-96,-20.000 19.000 128,20.000 1.000 256,0.000 20.000 160,20.000-21.000-223,-2.000 1.000-33,23.000 0.000 0,-1.000-1.000 0,19.000-18.000 225,1.000-21.000 95,-21.000 0.000 289,22.000 0.000 160,-23.000-21.000-385,3.000 1.000 33,-21.000-19.000-289,-2.000 19.000-96,-18.000-20.000 97,0.000 1.000-97,-18.000-1.000-96,-23.000 0.000 32,1.000 1.000-160,1.000 19.000-64,-21.000 0.000-32,1.000 20.000-513,-1.000 0.000-832,1.000 20.000-1570,38.000 19.000-4580</inkml:trace>
  <inkml:trace contextRef="#ctx0" brushRef="#br2">11155.000 8326.000 5829,'-39.000'-20.000'6246,"19.000"20.000"-6759,0.000 0.000 513,-1.000 20.000 513,1.000 19.000-449,2.000-18.000-64,18.000 18.000 32,0.000 0.000-32,18.000 2.000 128,2.000-22.000 160,21.000 21.000-95,-2.000-20.000 351,21.000 0.000 161,-20.000-20.000 96,19.000 0.000 191,-18.000-20.000-127,-3.000 0.000 0,3.000 0.000-96,-41.000-19.000-129,20.000-2.000 65,-20.000 2.000-224,-20.000 0.000-161,-1.000-2.000-224,-19.000 22.000 0,-19.000-1.000-192,19.000 20.000 0,-19.000 0.000-385,19.000 0.000-832,1.000 39.000-1858,-1.000-19.000-4612</inkml:trace>
  <inkml:trace contextRef="#ctx0" brushRef="#br2">11235.000 9260.000 6950,'0.000'0.000'7271,"0.000"0.000"-6919,0.000 0.000 289,19.000 0.000 928,1.000 0.000-351,0.000 0.000-546,21.000-20.000-223,-3.000 20.000-225,3.000 0.000 32,-3.000 0.000-224,3.000 0.000-192,-21.000-20.000-513,-20.000 20.000-704,0.000 0.000-1346,0.000 0.000-2209</inkml:trace>
  <inkml:trace contextRef="#ctx0" brushRef="#br2">11195.000 9279.000 10986,'-40.000'20.000'2178,"40.000"0.000"-1986,-20.000 0.000 545,20.000-20.000-97,0.000 40.000-415,0.000-21.000-129,20.000 1.000 0,0.000 1.000 64,0.000-2.000 192,0.000-19.000 33,19.000 20.000-225,1.000 0.000-32,1.000-1.000-128,-23.000 22.000 32,22.000-21.000-64,-19.000 0.000-32,-1.000 20.000 0,-20.000-21.000 128,0.000 1.000 256,-20.000 0.000 609,-21.000 0.000-64,3.000 0.000-160,-23.000 0.000-193,-18.000-1.000-320,19.000-19.000-96,-20.000 0.000-32,42.000 0.000-192,-23.000 0.000-192,41.000 0.000-929,1.000-19.000-1186,19.000-1.000-3202</inkml:trace>
  <inkml:trace contextRef="#ctx0" brushRef="#br2">11810.000 7034.000 6534,'0.000'0.000'4036,"21.000"0.000"-3972,-21.000 0.000 480,18.000 0.000 513,2.000 0.000-320,1.000 0.000-385,19.000-20.000 32,-22.000 20.000-31,23.000 0.000 159,-21.000 0.000 129,20.000 0.000 0,-21.000 0.000-289,1.000 20.000-256,0.000-20.000-160,-20.000 0.000 32,0.000 20.000 0,0.000 0.000 32,0.000 20.000 0,0.000 0.000 32,0.000 19.000 32,-20.000 0.000-32,20.000 1.000-32,0.000-1.000 64,0.000 21.000-64,0.000 0.000-32,20.000-2.000-256,-20.000 3.000-1,0.000-22.000 193,20.000 40.000 224,-20.000-19.000 65,20.000 19.000-65,-20.000 1.000 192,19.000-1.000 32,-19.000 0.000-159,20.000 1.000-1,-20.000-1.000-192,0.000 1.000 32,0.000-1.000 32,20.000 0.000 64,-20.000 0.000 160,0.000 1.000 129,0.000-1.000-33,0.000 1.000 161,0.000-1.000-481,0.000-20.000-96,-20.000 20.000 128,20.000-18.000-32,0.000-2.000 96,0.000 1.000-224,0.000-1.000 96,0.000 1.000 0,0.000-1.000 32,0.000-19.000 0,0.000 0.000-32,0.000-1.000 160,-20.000-19.000-160,20.000-20.000 32,0.000-1.000-96,-19.000 1.000 224,19.000-20.000-128,-20.000 20.000 161,0.000-20.000-129,0.000-20.000-96,0.000 20.000 96,-19.000-20.000-192,-1.000 20.000 32,20.000-19.000-321,-19.000 19.000-415,-1.000-20.000-994,-1.000 20.000-3491</inkml:trace>
  <inkml:trace contextRef="#ctx0" brushRef="#br2">13359.000 8405.000 14093,'0.000'20.000'2018,"0.000"-20.000"-1730,19.000 0.000 1282,1.000 0.000-257,0.000 0.000-609,21.000 0.000-479,17.000 0.000 31,1.000-20.000-192,-18.000 20.000 0,19.000 0.000-96,-21.000 0.000-160,-19.000 0.000-545,0.000 0.000-640,-20.000 0.000-897,0.000 0.000-1666,-20.000 20.000-5093</inkml:trace>
  <inkml:trace contextRef="#ctx0" brushRef="#br2">14769.000 6994.000 8199,'0.000'0.000'1794,"0.000"0.000"-1282,20.000 0.000 834,-2.000 0.000 672,2.000 0.000-737,21.000-20.000-801,-21.000 20.000-288,19.000 0.000-127,1.000 0.000 31,-1.000 0.000 32,-19.000 0.000-32,0.000 0.000-128,-20.000 0.000-353,0.000 0.000-672,-20.000 0.000-2210,-19.000 0.000-5061</inkml:trace>
  <inkml:trace contextRef="#ctx0" brushRef="#br2">14728.000 7034.000 8167,'20.000'0.000'1121,"-20.000"0.000"-1057,21.000 0.000 577,-21.000 0.000 993,0.000 20.000-738,0.000-20.000-639,0.000 0.000 63,20.000 20.000 385,-20.000-1.000 63,0.000 2.000-191,0.000 19.000-65,0.000-21.000-223,0.000 41.000-129,0.000-21.000-64,0.000 21.000 0,0.000-1.000-64,0.000 1.000 32,0.000 19.000 32,18.000-18.000-64,-18.000-2.000 0,0.000 21.000 0,-18.000-21.000 0,18.000 20.000 32,0.000-19.000 32,-20.000 20.000 0,20.000-1.000-31,0.000 1.000-1,-21.000-21.000 0,21.000 21.000 96,0.000 0.000 352,0.000-21.000-159,0.000 20.000-289,0.000-19.000 32,-20.000 19.000 0,20.000-19.000-64,0.000 0.000-64,0.000 19.000 96,0.000-19.000 0,0.000-1.000-96,0.000 1.000 64,0.000-1.000-32,0.000 1.000 64,0.000 0.000-32,0.000-1.000-32,0.000-19.000 0,0.000 20.000 0,-20.000-21.000-96,20.000 1.000 128,0.000 0.000 96,0.000 0.000-192,0.000 0.000 64,0.000-1.000 192,0.000 1.000-288,-19.000 0.000 64,19.000 0.000 160,0.000-1.000-192,0.000-19.000 128,-20.000 20.000-64,20.000-20.000 0,0.000 19.000 96,0.000-18.000-96,0.000-2.000 0,0.000 1.000 0,0.000 20.000-32,0.000-20.000 64,0.000 0.000-32,0.000 0.000 0,0.000-1.000-32,-20.000 1.000 64,20.000 1.000 0,0.000 18.000 0,-20.000-19.000 0,20.000-20.000-32,0.000 19.000-32,0.000 2.000 129,0.000-21.000-162,0.000 20.000 130,20.000-20.000-65,-20.000 0.000 0,0.000 0.000 32,0.000 19.000 384,0.000-19.000-64,0.000 20.000-31,0.000-20.000-1,0.000 20.000-224,20.000-20.000 0,-20.000 20.000-96,0.000-20.000 160,20.000 20.000 64,-20.000-20.000-63,19.000 0.000-1,21.000 0.000-96,-19.000 0.000 0,17.000 0.000-256,3.000-20.000-257,-1.000 20.000-384,-1.000 0.000-416,1.000-20.000-897,-20.000 20.000-1473,19.000 0.000-1410</inkml:trace>
  <inkml:trace contextRef="#ctx0" brushRef="#br2">15522.000 7213.000 12812,'0.000'0.000'1377,"0.000"0.000"-1377,0.000 0.000 1345,0.000 20.000 353,0.000 19.000-801,0.000-19.000-449,0.000 40.000 97,0.000-21.000-1,0.000 1.000-384,20.000 20.000-32,-20.000-21.000-64,0.000 1.000-96,20.000 0.000-576,-20.000 0.000-545,20.000-20.000-1185,1.000 0.000-3972</inkml:trace>
  <inkml:trace contextRef="#ctx0" brushRef="#br2">15522.000 8386.000 11659,'0.000'-21.000'480,"0.000"1.000"225,-19.000 1.000 1665,19.000 19.000-1025,0.000 0.000-640,-20.000-20.000-161,20.000 20.000-416,-20.000 20.000-128,0.000-1.000 97,0.000 22.000-65,1.000-2.000 0,19.000 0.000-96,0.000 2.000 32,0.000-2.000 96,0.000 1.000-64,39.000-1.000 32,-19.000 1.000 0,20.000-19.000 32,19.000-2.000 64,-18.000 1.000-96,18.000-20.000 160,-1.000 0.000-32,-17.000-20.000 96,-1.000 1.000 129,-1.000-2.000-193,-19.000 2.000 96,-20.000-21.000 225,0.000 0.000-97,0.000 0.000-128,-40.000 1.000-31,21.000-1.000 127,-21.000 20.000-64,-19.000 0.000-320,-2.000 1.000-32,23.000 19.000-64,-3.000 0.000-416,1.000 0.000-577,1.000 19.000-897,39.000-19.000-2114,0.000 20.000-7143</inkml:trace>
  <inkml:trace contextRef="#ctx0" brushRef="#br2">15463.000 9319.000 11851,'-20.000'0.000'2979,"0.000"-20.000"-2595,20.000 20.000 801,0.000 0.000 320,0.000 0.000-896,20.000 0.000-385,0.000-20.000-32,0.000 20.000-31,19.000 0.000-129,1.000 0.000-96,1.000 20.000 96,-3.000-20.000-64,-17.000 20.000-65,-1.000-20.000-95,0.000 20.000 0,-20.000 0.000-32,-20.000 0.000 192,0.000-1.000 32,-21.000 1.000 0,23.000 1.000 0,-3.000-2.000 224,1.000 1.000 32,0.000 0.000-96,20.000-20.000-31,0.000 0.000 31,0.000 0.000 128,40.000 19.000 0,-1.000-19.000-224,2.000 0.000 0,-1.000 0.000-32,19.000 0.000-32,-19.000-19.000-256,-21.000 19.000-737,21.000 0.000-1025,-20.000 0.000-2242,-20.000 19.000-7142</inkml:trace>
  <inkml:trace contextRef="#ctx0" brushRef="#br2">15324.000 9757.000 16976,'0.000'0.000'-97,"0.000"0.000"-191,0.000 0.000 1121,20.000 0.000-128,20.000 0.000-257,-1.000 0.000-256,1.000 0.000 0,0.000 0.000 225,19.000 0.000-257,0.000 0.000-32,2.000-20.000-96,-2.000 20.000 32,1.000 0.000-32,-1.000-20.000-64,0.000 20.000-160,-19.000-20.000 352,1.000 20.000-352,-23.000-20.000-449,2.000 20.000-768,-20.000 0.000-1538,-20.000 20.000-3267</inkml:trace>
  <inkml:trace contextRef="#ctx0" brushRef="#br2">15682.000 9895.000 14317,'0.000'0.000'3171,"0.000"21.000"-3683,0.000-21.000 512,20.000 0.000 576,-20.000 19.000-256,18.000-19.000-288,23.000 0.000-384,-21.000 20.000 96,0.000-20.000-64,-20.000 20.000-353,19.000 0.000-32,-19.000 0.000-160,-19.000-20.000 417,19.000 20.000 448,-20.000 0.000 96,20.000-20.000 0,0.000 0.000 96,0.000 19.000 65,0.000-19.000-97,20.000 20.000-160,-1.000 1.000-192,1.000-21.000 63,0.000 19.000 33,0.000-19.000 0,0.000 20.000 64,-40.000 0.000 417,20.000-20.000 223,-20.000 19.000 65,-20.000-19.000-129,1.000 21.000-127,-1.000-21.000-321,19.000 0.000-32,-17.000 20.000-224,-3.000-20.000-129,21.000 0.000-127,-19.000 0.000-801,19.000-20.000-1826,20.000 20.000-2370</inkml:trace>
  <inkml:trace contextRef="#ctx0" brushRef="#br2">16000.000 7093.000 11402,'-21.000'0.000'481,"21.000"0.000"-481,0.000 0.000 288,21.000 0.000 705,-21.000-19.000-352,38.000 19.000-225,-18.000 0.000 32,21.000 0.000 289,-3.000 0.000-64,3.000 0.000-97,-1.000 0.000-319,-1.000 0.000-193,1.000 0.000 32,-20.000 0.000-64,19.000 19.000-32,-39.000-19.000 0,20.000 0.000-96,-20.000 0.000 32,0.000 21.000 32,0.000-2.000-1,0.000 2.000 66,-20.000-2.000-66,20.000 21.000 66,0.000 0.000-33,0.000-1.000 0,0.000 1.000 0,0.000 0.000 0,0.000 19.000 128,0.000 1.000-160,0.000 0.000 32,0.000-1.000 0,0.000 1.000 64,0.000 0.000-64,0.000 19.000 0,0.000 0.000 32,0.000 1.000 96,0.000-1.000 128,20.000 1.000-224,-20.000 19.000 96,0.000-19.000 160,0.000 19.000 97,20.000 1.000-33,-20.000-21.000-64,21.000 21.000-95,-3.000-1.000 159,-18.000-20.000-320,20.000 21.000 32,0.000-21.000-160,-20.000 20.000 32,21.000-19.000 64,-1.000-1.000 96,-20.000 1.000-128,18.000-1.000 64,-18.000-20.000 128,21.000 22.000-64,-21.000-2.000 0,0.000-19.000 64,20.000 19.000-31,-20.000-19.000-33,20.000-1.000 64,-20.000-19.000-128,20.000 20.000-32,-20.000-21.000 224,19.000 21.000-320,1.000-20.000 160,-20.000 0.000-32,0.000-20.000 32,20.000 19.000 0,-20.000-19.000-32,0.000 0.000 32,20.000 0.000-32,-20.000 0.000-64,0.000-1.000 96,0.000-19.000 0,0.000 0.000 0,0.000 21.000 129,0.000-21.000 319,0.000 0.000 65,0.000 0.000-161,0.000-21.000-128,0.000 21.000-31,-20.000 0.000 63,0.000-19.000-384,0.000 19.000 128,1.000 0.000-128,-21.000 0.000-96,-1.000 0.000-641,3.000 19.000-544,-23.000 2.000-1186,22.000-2.000-3843</inkml:trace>
  <inkml:trace contextRef="#ctx0" brushRef="#br0">8694.000 8703.000 7302,'0.000'0.000'929,"0.000"0.000"-96,0.000 0.000-192,0.000 0.000 480,0.000 0.000 224,0.000 0.000-704,0.000 0.000-1,0.000 0.000 353,0.000 0.000-96,19.000 0.000-160,-19.000 0.000-65,0.000 0.000-351,20.000 0.000-97,-20.000 0.000-64,20.000 0.000-96,-20.000 0.000 32,20.000 0.000-96,1.000 0.000 64,-3.000 20.000 64,2.000-20.000-192,21.000 0.000 128,-21.000 0.000-32,19.000 0.000-32,1.000 20.000 0,-20.000-20.000 0,19.000 0.000 96,1.000 20.000-192,-20.000-20.000 160,19.000 20.000-128,1.000 0.000 64,-1.000-1.000 0,-19.000-19.000-32,0.000 20.000 32,0.000 0.000-64,1.000 0.000 192,-3.000-20.000-288,-18.000 20.000 256,20.000 0.000-160,-20.000-1.000 128,21.000 21.000-128,-21.000-20.000 32,0.000 0.000 0,20.000 0.000 64,-20.000 0.000 0,0.000 19.000-32,20.000-18.000-96,-20.000-2.000 160,0.000 21.000-64,18.000-20.000 32,-18.000 20.000-64,21.000-1.000 160,-21.000-19.000-224,20.000 20.000 192,0.000 0.000-224,0.000-21.000 288,-20.000 22.000 1,20.000-2.000 31,-1.000-19.000-32,21.000 20.000 32,-20.000 0.000-160,0.000-1.000 128,-1.000-18.000-160,21.000 18.000 96,-19.000 1.000-160,-1.000 0.000 192,18.000-1.000-128,-17.000 1.000 32,19.000 0.000 97,-1.000 0.000-65,-19.000-1.000 32,20.000 1.000-64,-1.000 0.000 128,1.000-20.000-64,-1.000 19.000 0,1.000 1.000 64,1.000 0.000-160,-3.000 0.000 0,23.000-20.000 32,-22.000 19.000-64,21.000-19.000 96,-1.000 20.000-96,-19.000-20.000 32,19.000 20.000 32,2.000-21.000-64,-2.000 1.000 160,20.000 20.000-96,-19.000-20.000 0,19.000-1.000-32,0.000 2.000 32,0.000-2.000 1,0.000 1.000-33,21.000 1.000 0,0.000-2.000 32,-21.000 1.000-64,21.000 0.000 64,-1.000-1.000-32,0.000 2.000 32,0.000-1.000 0,21.000-1.000-64,-21.000 1.000-32,20.000-20.000 64,-1.000 20.000 0,1.000 0.000-97,21.000-20.000 161,-21.000 20.000-128,-1.000-20.000 161,22.000 20.000-130,-21.000-20.000 66,21.000 19.000-33,-2.000-19.000 0,1.000 0.000 0,19.000 20.000 0,2.000-20.000 64,-2.000 0.000-128,20.000 0.000 96,2.000-20.000-64,-22.000 20.000 32,21.000 0.000 32,-20.000 0.000 0,20.000 0.000 64,-1.000 0.000-64,0.000 0.000-128,2.000-19.000 160,-2.000 19.000-257,-20.000 0.000-31,22.000 0.000 96,-22.000 0.000 64,2.000 0.000-32,-2.000 0.000 288,0.000 0.000-160,2.000 0.000 0,-2.000 0.000 64,2.000 0.000 32,-22.000 0.000-96,1.000 0.000 1,1.000 0.000-33,-41.000 0.000 0,0.000-20.000 0,1.000 20.000 0,-21.000-20.000-97,0.000 20.000-127,-39.000-20.000-448,-1.000 20.000-1058,-19.000-20.000-2818,-20.000 0.000-8008</inkml:trace>
  <inkml:trace contextRef="#ctx0" brushRef="#br0">9110.000 8505.000 10505,'0.000'19.000'1698,"0.000"-19.000"-1698,0.000 0.000 513,0.000 0.000 896,0.000 0.000-576,0.000 0.000-577,0.000 20.000 64,-19.000-20.000 65,-1.000 20.000 95,0.000-20.000-64,0.000 20.000-63,-19.000-20.000-129,-1.000 0.000-128,-1.000 0.000-32,3.000 0.000-64,-3.000 0.000 128,21.000 20.000 32,-19.000-20.000 33,-1.000 0.000 95,20.000 0.000 64,1.000 0.000 97,-1.000 0.000-257,0.000 0.000-64,20.000 19.000-32,0.000-19.000 0,0.000 21.000 128,0.000 19.000 225,0.000-1.000-33,20.000-19.000-128,19.000 20.000-159,-19.000 19.000 31,0.000-19.000-96,0.000 0.000 64,19.000 0.000-224,-19.000-21.000 96,0.000 21.000 32,1.000-20.000 32,-21.000 0.000-224,20.000-20.000-97,-20.000 0.000-255,0.000 20.000-929,0.000-20.000-1859,-20.000 0.000-10473</inkml:trace>
  <inkml:trace contextRef="#ctx0" brushRef="#br0">18599.000 10372.000 12908,'0.000'0.000'-224,"0.000"21.000"-161,0.000-2.000 385,21.000 21.000 224,-1.000 19.000-31,-20.000 1.000-65,20.000 0.000-64,-20.000-21.000 64,19.000 2.000 224,-19.000-22.000 129,20.000 1.000 159,-20.000-40.000 513,0.000 1.000-832,0.000-1.000-193,0.000-20.000-32,0.000-19.000-64,0.000 18.000 32,0.000 1.000-96,0.000 1.000-256,0.000 19.000-353,20.000 0.000 0,0.000 20.000 33,0.000 0.000 384,-20.000 20.000 160,19.000 0.000 160,1.000 19.000 128,-20.000 1.000-64,20.000-20.000-64,0.000 1.000 0,-20.000-2.000-32,0.000-19.000 321,20.000 0.000 383,-1.000 0.000-223,-19.000-19.000-353,20.000-2.000-64,0.000-18.000-96,0.000 18.000 64,-20.000 2.000-64,21.000-1.000-32,-3.000 0.000-32,2.000 20.000 32,0.000 0.000 128,1.000 20.000 33,-21.000 0.000-97,0.000-1.000-64,20.000 2.000 0,-20.000 18.000-128,18.000-18.000-577,-18.000-2.000-640,41.000 1.000-1826,-21.000 0.000-3812</inkml:trace>
  <inkml:trace contextRef="#ctx0" brushRef="#br0">19294.000 10532.000 13933,'-20.000'-21.000'544,"1.000"2.000"-320,19.000 19.000 705,-20.000 19.000-384,0.000-19.000-417,0.000 21.000-128,20.000 18.000 0,0.000-18.000 0,0.000-2.000-64,0.000 1.000-192,20.000 0.000 63,0.000-1.000-63,0.000-19.000 32,-1.000 0.000 64,1.000 0.000 64,0.000-19.000 192,0.000-1.000-64,-20.000 0.000 0,0.000 1.000 160,0.000-22.000-64,0.000 22.000-128,0.000-2.000 0,0.000 2.000 32,0.000 19.000 64,0.000 0.000 0,0.000 0.000-64,0.000 19.000 129,0.000 2.000 63,20.000-2.000-96,-1.000 1.000 64,1.000 1.000-96,0.000-2.000-96,21.000 1.000-96,-3.000 0.000-128,3.000-1.000-257,-21.000-19.000-351,0.000 0.000-353,-1.000 0.000-705,-19.000-19.000-2146</inkml:trace>
  <inkml:trace contextRef="#ctx0" brushRef="#br0">19533.000 10055.000 11755,'-20.000'-20.000'1409,"20.000"20.000"-1665,0.000 20.000 864,0.000 19.000 866,20.000 1.000-417,-20.000 19.000-609,20.000 1.000-224,-20.000 20.000-160,20.000-20.000-96,-20.000-1.000 32,19.000 0.000-256,-19.000-19.000-256,20.000 1.000-257,0.000-2.000-480,-20.000-19.000-801,0.000-1.000-385,0.000-19.000-1376</inkml:trace>
  <inkml:trace contextRef="#ctx0" brushRef="#br0">19434.000 10511.000 9833,'-41.000'-39.000'1922,"41.000"39.000"608,-20.000-20.000-224,40.000 20.000-1025,0.000-20.000-768,1.000 20.000-257,37.000 0.000-224,-17.000-20.000 0,18.000 20.000-160,1.000 0.000-320,-21.000 0.000-1058,1.000 0.000-2850,0.000 0.000-4356</inkml:trace>
  <inkml:trace contextRef="#ctx0" brushRef="#br0">19771.000 10472.000 3203,'0.000'39.000'8359,"19.000"-18.000"-8198,-19.000-21.000 671,20.000 19.000 1250,-20.000 1.000-1377,20.000-20.000-513,1.000 21.000-160,-21.000-2.000-32,0.000-19.000-32,0.000 20.000-256,0.000 0.000-545,0.000-20.000 32,0.000 0.000 481,0.000 0.000 96,0.000-20.000-193,0.000 0.000 482,0.000 1.000-1,0.000-2.000 96,0.000 1.000-32,0.000 1.000-64,0.000-21.000 352,20.000 40.000 705,-20.000-20.000-160,18.000 20.000-352,-18.000-20.000-353,20.000 20.000 0,1.000 0.000-31,-1.000-20.000-97,0.000 20.000-64,-1.000 0.000 0,1.000 0.000-64,0.000 0.000-256,0.000 0.000-1346,-20.000 0.000-2402</inkml:trace>
  <inkml:trace contextRef="#ctx0" brushRef="#br0">20168.000 10492.000 15534,'0.000'0.000'1057,"0.000"19.000"-1217,0.000-19.000 1089,0.000 21.000-417,19.000-2.000-512,-19.000 1.000-352,20.000 1.000-481,-20.000-2.000-704,20.000 1.000-1570,-20.000-20.000-1698</inkml:trace>
  <inkml:trace contextRef="#ctx0" brushRef="#br0">20227.000 10273.000 12940,'0.000'-20.000'0,"-20.000"20.000"-1890,20.000 0.000 1634,0.000 0.000 256,20.000 20.000-2883</inkml:trace>
  <inkml:trace contextRef="#ctx0" brushRef="#br0">20367.000 10432.000 12139,'20.000'40.000'1057,"-1.000"-20.000"-737,1.000-1.000 1826,20.000 2.000-640,-20.000-2.000-1090,19.000 1.000-288,1.000 1.000-128,-1.000-21.000-288,-19.000 0.000-737,20.000 0.000-1345,-19.000 0.000-1634,-3.000 0.000-3555</inkml:trace>
  <inkml:trace contextRef="#ctx0" brushRef="#br0">20664.000 10432.000 9224,'-40.000'40.000'1313,"20.000"-20.000"-480,-19.000 20.000 2114,19.000-1.000-673,-20.000 1.000-1377,21.000 0.000-769,-1.000 0.000-608,0.000-1.000-2147,20.000-19.000-6758</inkml:trace>
  <inkml:trace contextRef="#ctx0" brushRef="#br0">21657.000 10511.000 12203,'0.000'0.000'481,"-41.000"-19.000"-161,23.000 19.000 865,-23.000 0.000-833,1.000 19.000-256,22.000 2.000-64,-23.000-2.000 0,21.000 1.000-64,0.000 1.000 32,1.000-2.000 0,19.000 1.000-192,19.000 0.000-64,21.000-20.000 96,-20.000 19.000 32,19.000-19.000 128,22.000 0.000 0,-23.000-19.000 32,3.000 19.000 128,-21.000-20.000 160,0.000 0.000 385,-1.000-20.000 64,-19.000 20.000-417,0.000 1.000-128,-19.000 19.000 96,19.000-21.000 225,-20.000 21.000-353,0.000 0.000-160,0.000 21.000-64,20.000-21.000-32,0.000 19.000-32,0.000 22.000-288,20.000-22.000-225,20.000 1.000-128,-1.000-20.000 33,21.000 20.000 287,-1.000-20.000 417,-19.000 0.000 32,19.000 0.000 32,-38.000 0.000-64,19.000-20.000 96,-22.000 20.000 129,-18.000-20.000 159,0.000 20.000-320,-18.000-19.000-160,-2.000 19.000 96,0.000 0.000-64,-21.000 19.000 64,23.000-19.000-32,-23.000 20.000 32,21.000 0.000-64,20.000-1.000-224,0.000 2.000 63,0.000-1.000-31,20.000-20.000 0,0.000 19.000 224,19.000-19.000 128,-19.000 0.000 96,21.000 0.000-64,-3.000 0.000 128,-17.000 0.000 161,-1.000-19.000 223,0.000-1.000 193,0.000-20.000-96,-20.000 20.000-128,0.000-19.000-129,0.000-2.000-128,0.000-18.000-95,0.000 19.000-193,-20.000-19.000-64,0.000-1.000-64,0.000 0.000-225,-1.000 1.000 33,3.000 19.000 0,-2.000 0.000 192,0.000 21.000 128,20.000 19.000-256,-21.000 19.000 160,21.000 21.000 96,0.000 20.000 64,0.000-1.000-64,0.000 1.000 160,21.000-1.000-224,-1.000 21.000 64,18.000-21.000 0,-17.000 1.000 32,19.000-20.000-384,-1.000 0.000 128,21.000-20.000 96,-21.000-1.000-128,1.000-19.000-33,0.000 0.000 97,-21.000-19.000-128,21.000-1.000 32,-19.000-20.000 64,-1.000 20.000 32,-2.000 0.000-97,-18.000-20.000-736,0.000 20.000 385,0.000 20.000 448,-18.000 0.000 96,-2.000 0.000 128,-1.000 20.000 32,-19.000 1.000 32,40.000 18.000 0,-19.000-19.000-32,19.000 20.000 0,0.000-20.000 33,0.000-1.000-33,19.000 1.000-32,21.000 0.000-32,1.000-20.000 64,-23.000 0.000-32,23.000 0.000 0,-1.000-20.000 96,-21.000 0.000 353,1.000-19.000-33,0.000 18.000-191,-20.000-38.000-65,0.000 19.000-96,0.000-20.000-224,0.000 1.000 96,-20.000 0.000-352,0.000-1.000 128,1.000 0.000 63,-21.000 21.000 65,19.000 19.000-64,-17.000-1.000 128,18.000 21.000-64,-1.000 21.000 128,21.000 18.000 128,0.000 1.000-63,21.000 0.000 127,-21.000 20.000 0,38.000-1.000-128,-18.000 0.000-32,1.000 1.000-96,-1.000-20.000-32,0.000 19.000-32,-1.000-38.000-64,1.000 18.000 128,0.000-19.000-64,0.000-20.000-96,-20.000 20.000-545,0.000-20.000-320,20.000 0.000 96,-20.000-20.000-192,0.000 20.000-512,0.000-20.000 352,0.000 1.000 896,0.000-1.000-95,0.000 20.000-161,19.000-21.000 289,-19.000 2.000 288,0.000 19.000 416,0.000 0.000 64,0.000 0.000-255,0.000 0.000-97,20.000 0.000-192,-20.000 19.000-1250,20.000-19.000-6757</inkml:trace>
  <inkml:trace contextRef="#ctx0" brushRef="#br0">22709.000 10571.000 15214,'-20.000'0.000'-288,"20.000"0.000"95,0.000 0.000 610,0.000 21.000-834,0.000-21.000-3362,20.000 0.000-2627</inkml:trace>
  <inkml:trace contextRef="#ctx0" brushRef="#br0">22829.000 10611.000 6149,'0.000'20.000'609,"0.000"-20.000"2306,0.000 20.000 352,0.000-1.000-1089,18.000 2.000-993,-18.000-1.000-801,0.000 19.000-320,0.000-19.000-224,0.000 0.000-737,21.000 0.000-1601,-21.000 0.000-2371</inkml:trace>
  <inkml:trace contextRef="#ctx0" brushRef="#br0">23007.000 10611.000 13612,'20.000'0.000'-96,"-1.000"0.000"545,21.000 0.000 1697,-20.000 0.000-1378,19.000 0.000-639,1.000 0.000-97,-20.000-19.000-289,1.000 19.000-1728,-3.000 0.000-2083,-18.000-21.000-4613</inkml:trace>
  <inkml:trace contextRef="#ctx0" brushRef="#br0">23145.000 10393.000 10409,'0.000'79.000'128,"20.000"-40.000"769,-20.000 1.000 1858,0.000 20.000-1250,0.000-20.000-1248,0.000 0.000-482,20.000-1.000-607,-20.000-19.000-610,0.000 0.000-1505,0.000 0.000-3330</inkml:trace>
  <inkml:trace contextRef="#ctx0" brushRef="#br0">23343.000 10631.000 12972,'0.000'39.000'96,"0.000"-18.000"-256,21.000-1.000 288,-21.000 19.000-224,0.000-19.000-2499</inkml:trace>
  <inkml:trace contextRef="#ctx0" brushRef="#br0">23364.000 10592.000 14221,'20.000'-41.000'544,"-20.000"22.000"-768,0.000-2.000 545,0.000 2.000-642,0.000 19.000-2337,20.000 0.000-5766</inkml:trace>
  <inkml:trace contextRef="#ctx0" brushRef="#br0">23562.000 10691.000 8359,'-19.000'39.000'4357,"-1.000"-19.000"-5927,0.000 0.000 1474,0.000 0.000 1217,20.000 0.000-1057,0.000 0.000-1217,20.000-20.000-320,0.000 19.000 1120,19.000 1.000 321,1.000-20.000 321,1.000 0.000 1152,-23.000-20.000 513,2.000 20.000-385,1.000-19.000-320,-1.000-1.000-448,0.000 0.000-449,-20.000 0.000-352,0.000-20.000-320,0.000 21.000-1025,0.000-1.000-2499</inkml:trace>
  <inkml:trace contextRef="#ctx0" brushRef="#br0">23761.000 10830.000 3939,'0.000'19.000'10730,"0.000"1.000"-10057,0.000-20.000 1249,-19.000 0.000-32,19.000 0.000-1410,19.000 0.000-352,1.000-20.000-128,0.000 20.000-96,0.000-19.000-96,19.000 19.000 0,1.000-20.000 64,0.000 0.000 64,-1.000 20.000-65,1.000 0.000 226,-19.000 0.000 159,-3.000 0.000-32,-18.000 0.000-32,0.000 0.000-128,0.000 20.000-96,0.000-20.000-608,20.000 20.000-962,-20.000-1.000-2818</inkml:trace>
  <inkml:trace contextRef="#ctx0" brushRef="#br0">23920.000 10869.000 10634,'-20.000'-20.000'160,"20.000"20.000"192,0.000 0.000 1218,-20.000 0.000-513,20.000 20.000-609,0.000-20.000-384,-20.000 20.000 0,20.000 0.000-32,-19.000 20.000 32,19.000-20.000 0,0.000-1.000 289,0.000-19.000 319,0.000 0.000 289,0.000 0.000-705,0.000 0.000 97,-20.000-19.000 159,20.000-1.000-95,0.000 0.000-129,20.000-20.000-128,-1.000 0.000-288,1.000 1.000-32,20.000 19.000 0,-1.000 0.000 63,1.000 0.000 65,1.000 0.000 64,-3.000 20.000 65,3.000 0.000 31,-21.000 20.000 96,-2.000 0.000 64,-18.000 0.000 0,0.000 0.000 1,0.000 19.000-129,0.000 1.000-32,21.000-20.000-128,-21.000 0.000-64,0.000 20.000 32,0.000-40.000-320,0.000 19.000-449,0.000 2.000-512,0.000-21.000-1602,0.000 0.000-2915</inkml:trace>
  <inkml:trace contextRef="#ctx0" brushRef="#br0">24536.000 10253.000 15662,'59.000'-19.000'545,"-19.000"19.000"-1154,-20.000-20.000 833,-1.000 20.000 641,-19.000 20.000-256,20.000-1.000-353,-20.000 1.000 32,0.000 20.000 225,0.000 19.000 224,-20.000 21.000-289,1.000 0.000-224,-1.000-1.000-192,0.000 1.000 64,0.000-1.000-32,20.000-19.000-224,0.000-1.000-32,0.000-19.000-256,20.000 0.000-385,-20.000 0.000-705,0.000-21.000-2529</inkml:trace>
  <inkml:trace contextRef="#ctx0" brushRef="#br0">23681.000 10750.000 8712,'0.000'0.000'-673,"0.000"0.000"897,0.000 0.000 1762,21.000 0.000-1057,-21.000 0.000 96,20.000 0.000-128,0.000 0.000-32,-20.000 0.000 160,0.000 0.000-193,0.000 0.000-191,0.000 0.000-449,0.000 0.000-192,-20.000 0.000-64,0.000 0.000-288,-1.000 0.000-673,-17.000 20.000-288,-3.000-20.000 704,21.000 0.000 257,-19.000 20.000-1314,19.000-20.000-1441</inkml:trace>
  <inkml:trace contextRef="#ctx0" brushRef="#br0">18759.000 11267.000 13324,'0.000'0.000'-160,"0.000"0.000"32,0.000 39.000-96,0.000 1.000 256,19.000 0.000 32,1.000 20.000-64,0.000-1.000 0,0.000-19.000 0,0.000 20.000 32,19.000-20.000 320,-19.000-21.000 257,0.000 1.000 416,1.000-20.000-32,-3.000 0.000 128,2.000-20.000-160,-20.000 1.000-545,0.000-21.000-32,0.000 0.000 97,0.000 1.000-193,0.000-1.000-256,-20.000 0.000-96,20.000 0.000-384,-18.000 0.000-161,-3.000 20.000-192,21.000 0.000-384,0.000 20.000-256,0.000 0.000-1602,0.000 0.000-4004</inkml:trace>
  <inkml:trace contextRef="#ctx0" brushRef="#br0">19136.000 11465.000 11306,'0.000'40.000'2082,"0.000"-40.000"-2082,0.000 0.000 897,0.000-19.000 1313,20.000 19.000-1345,19.000-21.000-641,-19.000 2.000 32,20.000-2.000 225,-1.000-18.000 224,-19.000 19.000-321,0.000 0.000-192,0.000 20.000-128,-20.000-20.000 64,0.000 20.000-256,-20.000 0.000-32,0.000 0.000 64,0.000 0.000 0,-19.000 20.000 128,19.000 0.000-32,-20.000 0.000 0,20.000 19.000-96,1.000 1.000 128,-1.000-19.000 0,20.000 19.000-64,20.000-21.000 96,-1.000 1.000-192,21.000 0.000 64,0.000 0.000 32,19.000-20.000 64,-19.000 0.000 64,-1.000-20.000-96,2.000 20.000-96,-1.000-20.000-161,-22.000 20.000-255,-18.000-20.000-513,0.000 1.000-480,0.000 19.000-65,0.000 0.000 577,0.000-21.000 288,0.000 21.000 289,-18.000 0.000 480,-2.000 0.000 513,20.000 0.000 159,-20.000 0.000 97,20.000 21.000-160,0.000-21.000-577,0.000 19.000-96,0.000-19.000 0,20.000 20.000-96,18.000-20.000 32,-17.000 20.000 64,-1.000 0.000 0,0.000-20.000 64,0.000 0.000-64,-1.000 0.000 0,21.000 0.000-192,-20.000 0.000-193,0.000 0.000-1152,-1.000-20.000-737,-19.000 0.000-129,20.000 0.000-191,-20.000 1.000 1793,0.000-2.000 385,0.000 2.000 992,-20.000-2.000 2467,1.000 21.000 480,19.000 0.000-896,-20.000 0.000-929,20.000 0.000-641,0.000 0.000-129,20.000 0.000 1,-1.000 0.000-288,1.000 0.000-321,20.000 0.000-31,-1.000 0.000-193,1.000 0.000-128,1.000 0.000-193,-3.000-19.000-543,-17.000 19.000-1250,-1.000 0.000-1442,-20.000 0.000-1056,0.000-21.000-4068</inkml:trace>
  <inkml:trace contextRef="#ctx0" brushRef="#br0">19810.000 11247.000 11082,'0.000'20.000'705,"0.000"-20.000"-513,20.000 39.000 1634,1.000-19.000-129,-21.000 20.000-896,0.000 0.000-609,20.000 0.000-128,-20.000 0.000-288,0.000 0.000-481,0.000-1.000-832,18.000-19.000-897,2.000 0.000-289,1.000 0.000-1313</inkml:trace>
  <inkml:trace contextRef="#ctx0" brushRef="#br0">20069.000 11505.000 11498,'-20.000'21.000'641,"0.000"-2.000"-865,20.000 1.000 448,0.000 0.000 321,0.000 0.000-385,20.000 0.000-288,19.000 0.000-1,1.000-1.000 258,0.000-19.000 319,-1.000 0.000 193,1.000 0.000 319,-19.000-19.000 65,-1.000-1.000-224,-2.000 0.000-32,-18.000 0.000-96,0.000 0.000-321,-18.000-19.000-352,-2.000 39.000-160,-1.000-21.000-385,1.000 2.000-544,20.000 19.000-769,-20.000 0.000-1505,20.000 0.000-833,0.000 0.000-1697</inkml:trace>
  <inkml:trace contextRef="#ctx0" brushRef="#br0">20387.000 11625.000 5317,'19.000'0.000'3555,"-19.000"0.000"289,0.000 0.000-1410,0.000-20.000-993,0.000 0.000-352,0.000 0.000-224,0.000 0.000-352,0.000 1.000-97,20.000-2.000-32,-20.000 2.000-288,20.000 19.000 33,0.000 0.000-1,0.000 0.000-96,-1.000 0.000 0,1.000 0.000-128,20.000 0.000-257,-20.000 0.000-1120,19.000 0.000-2339,-19.000 19.000-7815</inkml:trace>
  <inkml:trace contextRef="#ctx0" brushRef="#br0">21537.000 11465.000 896,'-20.000'0.000'3267,"2.000"0.000"-3811,-23.000 0.000 1697,1.000 21.000 1281,21.000-21.000-1152,-21.000 19.000-290,0.000 2.000-223,21.000-2.000-192,-1.000 1.000-129,20.000 0.000 1,20.000 0.000 383,-1.000 0.000-287,21.000-20.000-129,0.000 0.000 161,-1.000 0.000 128,1.000 0.000 31,-1.000-20.000 161,1.000 0.000-160,-19.000 0.000-257,-21.000-19.000-63,0.000 18.000-353,0.000 21.000-64,-21.000-19.000 0,21.000-2.000-96,-20.000 21.000 64,0.000 0.000 96,2.000 21.000-96,18.000-2.000 0,-21.000 2.000 64,21.000-2.000-96,21.000 1.000-65,17.000 20.000-415,3.000-20.000-481,-3.000 0.000-513,23.000-1.000-1440,-22.000-19.000-1891</inkml:trace>
  <inkml:trace contextRef="#ctx0" brushRef="#br0">21855.000 11565.000 13805,'-40.000'0.000'256,"21.000"20.000"-352,-21.000-20.000 416,40.000 20.000-160,-20.000 0.000-320,20.000 0.000-609,20.000-1.000-63,0.000 1.000 255,19.000 0.000 193,1.000-20.000-65,0.000 0.000 353,-1.000 0.000 224,-19.000 0.000 193,1.000-20.000 223,-1.000-19.000 609,0.000-1.000-288,-20.000 20.000 0,0.000-20.000-97,-20.000-19.000 65,0.000 19.000-352,-1.000-20.000-321,1.000 20.000-160,2.000-19.000-96,-3.000 19.000 0,1.000 20.000 288,0.000 20.000-96,20.000 0.000-128,0.000 20.000 32,0.000 20.000 96,0.000-1.000-96,20.000 1.000 64,21.000 19.000-32,-3.000-19.000-192,3.000 21.000-417,18.000-22.000-255,1.000-19.000-65,-1.000 20.000-96,-19.000-20.000 0,-1.000-1.000 641,1.000-19.000 320,-20.000 0.000-129,-1.000 0.000-31,-19.000 0.000 224,0.000-19.000 64,20.000-1.000-64,-20.000 0.000 0,0.000 0.000-64,-20.000 0.000 64,20.000 20.000 64,-19.000 0.000 97,-1.000 0.000 127,20.000 0.000 64,-20.000 20.000-127,20.000 0.000-193,0.000 0.000-128,0.000 19.000 0,20.000-19.000-193,0.000 0.000 33,19.000-20.000 192,2.000 0.000 160,-21.000 0.000 96,18.000-20.000-31,3.000 0.000-1,-21.000 1.000 192,-1.000-1.000 97,1.000-20.000-193,-20.000 0.000-64,0.000 21.000 32,-20.000-21.000-192,20.000-21.000-96,-19.000 22.000-160,-1.000-21.000-416,0.000 21.000-65,-1.000-1.000 609,1.000 0.000 64,2.000 40.000 96,18.000 0.000-32,-20.000 20.000 352,20.000 0.000 513,20.000 20.000-256,-2.000 19.000-65,2.000-19.000 33,1.000 20.000-225,-1.000-1.000-287,0.000-19.000-33,-1.000 0.000-64,21.000 0.000-96,-20.000-20.000-32,0.000-1.000-257,-1.000-19.000-415,-19.000 0.000-706,20.000 0.000-1024,0.000-19.000-705,-20.000-1.000-385,20.000 0.000-672</inkml:trace>
  <inkml:trace contextRef="#ctx0" brushRef="#br0">22689.000 11565.000 3971,'20.000'0.000'3588,"-20.000"20.000"-1891,0.000-20.000-896,0.000 20.000-288,21.000 0.000-353,-21.000 0.000-128,18.000-1.000-481,2.000-19.000-800,-20.000 20.000-961,20.000-20.000-577,1.000 0.000 1570,-21.000 0.000-1632</inkml:trace>
  <inkml:trace contextRef="#ctx0" brushRef="#br0">22768.000 11526.000 6790,'-20.000'-40.000'2434,"20.000"19.000"-1473,20.000 21.000-641,-20.000 0.000-768,20.000 0.000-833,1.000 0.000-1153,-1.000 21.000-2115</inkml:trace>
  <inkml:trace contextRef="#ctx0" brushRef="#br0">23007.000 11585.000 10537,'-40.000'20.000'97,"20.000"0.000"255,1.000 0.000 2178,-1.000-1.000-1377,20.000 1.000-896,0.000-20.000-33,20.000 20.000 96,-1.000 0.000 129,21.000-20.000 63,0.000 0.000-64,-1.000 0.000-31,1.000-20.000-161,-1.000 0.000 64,-19.000 0.000-63,0.000 1.000-33,-20.000-1.000-64,0.000 0.000-96,0.000 0.000-32,-20.000 0.000-32,0.000 20.000-224,1.000-20.000-609,19.000 20.000-1601,-20.000 0.000-3396</inkml:trace>
  <inkml:trace contextRef="#ctx0" brushRef="#br0">23244.000 11764.000 9416,'0.000'19.000'2787,"0.000"-19.000"-2435,0.000 0.000 2467,0.000-19.000-961,20.000 19.000-1634,-20.000-20.000-160,21.000 0.000-64,-1.000 0.000 0,0.000 0.000-32,-20.000 0.000-224,18.000 1.000-193,-18.000 19.000-127,21.000-20.000 352,-1.000 0.000 416,0.000 20.000 737,0.000 0.000-64,19.000 0.000-257,-19.000 20.000 65,-20.000 0.000-193,20.000-1.000-256,-20.000 21.000-128,0.000-20.000-63,20.000 20.000-482,-20.000-21.000-832,20.000 21.000-1410,-20.000-20.000-4003</inkml:trace>
  <inkml:trace contextRef="#ctx0" brushRef="#br0">13855.000 7789.000 2466,'0.000'20.000'7207,"0.000"-20.000"-7047,0.000 0.000 32,0.000 0.000 1570,0.000 0.000-289,0.000-20.000-1025,0.000 0.000-255,0.000 0.000 607,0.000 1.000 257,0.000-1.000-288,0.000-20.000-320,0.000 20.000-33,-20.000-20.000-256,20.000-19.000-192,0.000 18.000 32,0.000 2.000 32,0.000-21.000-64,0.000 1.000 96,0.000-1.000-32,0.000 1.000 321,20.000-1.000-97,-20.000 1.000 0,21.000 19.000-128,-3.000-20.000-96,2.000 1.000 32,0.000 19.000-64,1.000 0.000 0,-1.000 1.000-32,-2.000-1.000 0,3.000 0.000-32,19.000 20.000 64,-20.000-20.000-96,19.000 21.000 0,1.000-2.000 64,-1.000 2.000 0,21.000 0.000 32,-1.000 19.000-96,2.000-21.000-128,18.000 21.000 63,0.000 0.000 65,0.000-20.000 32,20.000 20.000 64,20.000 0.000-64,-19.000 0.000 96,39.000 0.000-32,-19.000 20.000 0,18.000-20.000 160,21.000 21.000-256,-21.000-21.000 64,22.000 19.000 32,-2.000 0.000-64,22.000 2.000 32,-22.000-2.000 0,20.000 21.000 0,1.000-20.000 32,19.000 0.000-160,2.000 0.000 64,-22.000 0.000 128,21.000 0.000 0,-21.000-1.000 192,0.000 1.000 64,2.000 0.000 161,-2.000 0.000-225,-19.000 0.000-160,-20.000 0.000-64,-19.000-1.000 0,-1.000 1.000-128,-40.000 0.000-192,-20.000-20.000-193,1.000 20.000-191,-41.000-20.000-674,-19.000 20.000-1024,-19.000 0.000-961</inkml:trace>
  <inkml:trace contextRef="#ctx0" brushRef="#br0">13855.000 7650.000 4420,'0.000'0.000'2338,"-20.000"0.000"-512,20.000 0.000-161,0.000 0.000-31,0.000 20.000-257,-20.000 0.000-672,20.000 0.000-1,-20.000 19.000 33,20.000 21.000-256,-19.000-20.000-289,19.000 19.000-64,-20.000-19.000-64,0.000-1.000 96,0.000 21.000-64,20.000-40.000-32,-20.000 20.000 32,20.000-20.000-32,-19.000-20.000-224,-1.000 20.000-609,20.000-20.000-1152,0.000 0.000-1346,-20.000 0.000-2467</inkml:trace>
  <inkml:trace contextRef="#ctx0" brushRef="#br0">13418.000 7710.000 14862,'-20.000'20.000'192,"20.000"-1.000"-481,20.000 21.000 257,-20.000 0.000 193,20.000-1.000 127,1.000 21.000-224,17.000-20.000-96,-18.000 0.000 64,1.000 19.000 160,17.000-19.000 289,-18.000-20.000 31,21.000 0.000 129,-21.000 0.000-65,19.000-20.000 65,-19.000-20.000 128,20.000 0.000-449,-1.000 0.000 0,1.000-20.000-192,1.000 20.000-64,17.000-19.000-224,-17.000 18.000-320,-2.000 2.000-705,-19.000-1.000-3236</inkml:trace>
  <inkml:trace contextRef="#ctx0" brushRef="#br0">18401.000 7451.000 1377,'0.000'20.000'2050,"0.000"0.000"-1314,0.000 19.000-191,0.000-18.000-1,0.000-2.000 97,20.000 2.000 224,-20.000-2.000 576,0.000-19.000-31,0.000 19.000-97,0.000-19.000-192,0.000 0.000-96,0.000 0.000 64,0.000 0.000-384,0.000-19.000-449,20.000 19.000-128,-20.000-40.000-32,0.000 21.000-96,0.000-22.000 64,19.000 22.000-128,-19.000-21.000-32,20.000 20.000-64,-20.000 0.000 0,20.000 20.000-1,0.000 0.000-31,1.000 0.000 192,-21.000 20.000 0,18.000 20.000 96,-18.000-20.000 0,20.000 19.000-96,-20.000-18.000 0,20.000-2.000 129,1.000 2.000 31,-21.000-21.000 96,20.000 0.000 160,-20.000 0.000-31,0.000 0.000-193,20.000-21.000-96,-20.000 2.000-96,0.000-2.000 64,19.000 1.000-96,-19.000 1.000-32,20.000 19.000-224,0.000-20.000-129,-20.000 0.000 65,20.000 20.000 96,0.000 0.000 64,-20.000 20.000 95,19.000 0.000 162,1.000-1.000 127,-20.000 1.000-32,20.000 20.000-128,-20.000 0.000-32,20.000-21.000-384,0.000 22.000-1795,-1.000-21.000-863,21.000 0.000-3396</inkml:trace>
  <inkml:trace contextRef="#ctx0" brushRef="#br0">19116.000 7551.000 12523,'-41.000'-21.000'673,"23.000"21.000"-385,-2.000 0.000 769,-1.000 21.000-448,1.000-2.000-545,20.000 2.000-32,-20.000-2.000-64,20.000 21.000 64,20.000-20.000-32,0.000 0.000-288,1.000 0.000 95,17.000-20.000-95,3.000 0.000 160,-1.000 0.000 32,-21.000-20.000 96,21.000 0.000 32,-40.000 0.000 32,20.000-1.000 128,-20.000 2.000 129,0.000 0.000-129,-20.000-2.000 64,0.000 2.000 64,0.000-2.000 161,1.000 21.000-353,-1.000 0.000-160,20.000 0.000-64,-20.000 21.000 32,20.000-21.000 64,20.000 19.000 0,0.000 2.000-64,-1.000-2.000 128,21.000 0.000-64,0.000-19.000 0,-21.000 21.000-128,21.000-21.000-1,0.000 0.000-31,-1.000 0.000 64,-19.000 0.000-32,1.000 0.000 64,-1.000-21.000 128,0.000-17.000-32,-20.000 17.000 0,0.000-19.000 64,0.000-19.000-32,-20.000-1.000-96,20.000 1.000-480,-20.000-1.000-289,20.000-19.000-704,-21.000 20.000-33,1.000 19.000 385,0.000 0.000 1153,1.000 20.000 705,-1.000 20.000 95,20.000 0.000 97,0.000 20.000 513,0.000 39.000-161,0.000-19.000-577,20.000 20.000-95,-1.000 19.000-321,21.000-19.000-128,1.000-1.000-32,-3.000 20.000-96,-17.000-38.000-416,19.000 18.000-225,-20.000-40.000-31,-20.000 22.000 159,19.000-41.000-159,-38.000 0.000 223,19.000 0.000-127,-40.000 0.000-417,20.000-20.000 320,-19.000-1.000 545,-1.000 2.000 160,19.000 0.000 288,1.000-2.000 321,0.000 2.000 160,20.000-2.000 32,0.000 1.000-353,20.000 1.000-192,21.000-1.000-31,-21.000 20.000-193,18.000-20.000-32,23.000 20.000 0,-22.000-20.000-32,1.000 20.000-32,-20.000 0.000 0,0.000 0.000-129,-1.000 20.000-447,-19.000 0.000-769,0.000 0.000-417,0.000-1.000-224,0.000 1.000 64,0.000 1.000-768,0.000-21.000 1024,0.000 19.000 1538,0.000-19.000 192,20.000 21.000 288,-20.000-21.000-160,20.000 0.000-320,-20.000 0.000-192,20.000 0.000-449,-20.000 0.000 353,20.000 0.000 672,-20.000 0.000-64,0.000-21.000 64,19.000 21.000 673,-19.000-19.000 640,0.000 19.000-415,0.000-21.000-1026,0.000 21.000-128,0.000-20.000 32,0.000 1.000 64,20.000 19.000-32,-20.000-20.000 192,0.000 0.000 673,20.000 0.000-129,1.000 20.000-639,-1.000 0.000-161,-20.000 0.000-33,18.000 0.000-1664,-18.000 0.000-3044</inkml:trace>
  <inkml:trace contextRef="#ctx0" brushRef="#br0">20148.000 7471.000 10505,'0.000'20.000'129,"0.000"-1.000"1985,0.000 1.000 320,0.000-20.000-1025,0.000 21.000-576,0.000 19.000-545,0.000-21.000-128,0.000 0.000-63,20.000 2.000-354,-1.000 19.000-351,-19.000-40.000-1026,20.000 20.000-2434,0.000-20.000-6342</inkml:trace>
  <inkml:trace contextRef="#ctx0" brushRef="#br0">20088.000 7272.000 14509,'0.000'0.000'-384,"0.000"-19.000"-3043,0.000 19.000 2338,0.000 0.000-1218</inkml:trace>
  <inkml:trace contextRef="#ctx0" brushRef="#br0">20288.000 7491.000 8167,'39.000'60.000'3492,"1.000"-41.000"-2339,-1.000 2.000 1153,1.000-21.000-1377,0.000 19.000-769,-1.000 0.000-641,1.000-19.000-1376,-20.000 0.000-1859,-1.000 0.000-3555</inkml:trace>
  <inkml:trace contextRef="#ctx0" brushRef="#br0">20585.000 7431.000 4804,'-40.000'20.000'8008,"20.000"0.000"-7752,20.000 19.000 2242,-20.000 2.000 33,-19.000-1.000-1090,19.000 19.000-993,0.000-19.000-544,20.000 19.000-1473,-20.000-19.000-3236</inkml:trace>
  <inkml:trace contextRef="#ctx0" brushRef="#br0">21458.000 7372.000 14189,'0.000'-20.000'64,"-20.000"0.000"-288,20.000 20.000 128,-39.000-20.000-129,19.000 20.000-575,-20.000 20.000-65,20.000 0.000 96,1.000 0.000 705,-1.000-1.000 224,0.000 1.000 257,20.000 20.000 287,20.000-20.000-287,19.000 19.000-225,-19.000-19.000-64,20.000 20.000 0,-1.000-19.000 64,-19.000-2.000 1,20.000-19.000 127,-40.000 19.000 96,21.000 2.000-320,-42.000-21.000 0,1.000 20.000 0,0.000-20.000-96,-19.000 0.000-96,-1.000 0.000-384,0.000 0.000-897,1.000-20.000-962,19.000 20.000-1600</inkml:trace>
  <inkml:trace contextRef="#ctx0" brushRef="#br0">21736.000 7431.000 6342,'0.000'20.000'4067,"-20.000"0.000"-4131,20.000 0.000 224,-19.000 19.000 353,-1.000 1.000-385,20.000 0.000-64,0.000-21.000-128,20.000 22.000-128,19.000-41.000 32,1.000 0.000-97,-1.000 0.000-319,21.000 0.000-705,-19.000-41.000 0,-3.000 22.000 1248,-17.000-21.000 450,-1.000 21.000 320,-20.000-22.000 288,0.000 22.000-513,0.000-1.000-320,0.000 20.000-160,-20.000-20.000-96,-1.000 20.000 32,21.000 20.000 0,0.000 0.000-32,-20.000-1.000 128,20.000 1.000-32,20.000 1.000 0,1.000-2.000 0,-1.000 2.000-128,18.000-2.000-288,3.000-19.000 352,-21.000 0.000 128,19.000-19.000 224,-19.000-2.000 225,0.000 2.000-97,0.000-22.000 161,-20.000 2.000-225,0.000-1.000 32,0.000-19.000-159,-20.000 19.000-257,20.000-20.000-385,-20.000 1.000-768,0.000 0.000-865,-19.000 19.000-576,19.000 0.000 512,0.000 20.000 2851,20.000 20.000-577,-21.000 20.000 576,21.000 20.000 1282,0.000 19.000-929,21.000 1.000 33,-1.000-1.000-258,0.000 1.000-383,0.000-1.000-353,-1.000 1.000 96,21.000-21.000 1,-20.000 2.000 223,0.000-22.000 353,-1.000-19.000-129,1.000 0.000-255,0.000 0.000-289,0.000 0.000-737,0.000 0.000-1152,19.000 0.000 191,-19.000 0.000 610,1.000 0.000 703,-1.000 21.000 385,-20.000-21.000 161,0.000 19.000 640,0.000-19.000 352,0.000 19.000 64,-20.000-19.000-32,-1.000 0.000-288,1.000 0.000-416,-19.000 0.000-321,-1.000 0.000-320,0.000 0.000-224,21.000 0.000-705,19.000 0.000-1953,0.000-19.000-4485</inkml:trace>
  <inkml:trace contextRef="#ctx0" brushRef="#br0">22511.000 7372.000 18321,'0.000'0.000'352,"0.000"0.000"-96,0.000 0.000 994,0.000 0.000-578,19.000 0.000-576,21.000-20.000 0,0.000 20.000-416,-1.000 0.000 64,-19.000 0.000-513,20.000 0.000-800,-19.000-20.000-1154,-21.000 20.000-2530,18.000-20.000-4899</inkml:trace>
  <inkml:trace contextRef="#ctx0" brushRef="#br0">22530.000 7133.000 7975,'0.000'60.000'801,"20.000"-20.000"-97,0.000-1.000 1122,-20.000 21.000-352,40.000-1.000-738,-21.000 1.000-544,1.000-1.000-127,20.000-18.000 31,-20.000-1.000-96,1.000-21.000-193,-3.000 0.000-95,2.000 2.000 0,0.000-21.000-96,1.000 0.000-129,-21.000-21.000-384,0.000 2.000-640,0.000 0.000 191,0.000-21.000-351,0.000 19.000-898,0.000 1.000 481,0.000-19.000 1858,-21.000 19.000-256,21.000 20.000 768,21.000-20.000 3171,-21.000 20.000-1377,0.000 0.000-1185,20.000 0.000-32,-2.000 0.000 416,-18.000-20.000-160,21.000 20.000-641,-1.000 0.000-31,0.000 0.000-1,0.000 0.000-288,-1.000-20.000-128,-19.000 20.000-128,40.000 20.000 96,-20.000-20.000 32,0.000 20.000 0,19.000-20.000-32,-19.000 20.000-256,0.000 0.000-65,-20.000-20.000 161,0.000 20.000-256,-20.000-1.000 288,20.000-19.000 320,-40.000 20.000 96,40.000-20.000-32,-39.000 21.000 65,39.000-21.000 31,-20.000 19.000-160,20.000-19.000-160,0.000 21.000 96,20.000-21.000 128,-20.000 0.000-128,39.000 19.000-128,-19.000-19.000-32,0.000-19.000-192,20.000 19.000-128,-21.000-21.000 384,1.000 2.000 32,-20.000-2.000 32,0.000 1.000 96,20.000-19.000 96,-20.000 19.000-256,0.000 0.000-224,-20.000 0.000 192,20.000 0.000 160,0.000 20.000-192,0.000 0.000-128,0.000 20.000 128,0.000-20.000 32,-20.000 40.000 64,20.000-20.000 64,0.000 0.000 64,20.000-1.000 96,-20.000 1.000-96,20.000-20.000-63,0.000 21.000-1,19.000-21.000-96,-19.000 0.000-128,1.000 0.000-161,-1.000 0.000 65,0.000-21.000 96,-20.000 21.000 64,0.000 0.000-128,0.000 0.000 192,0.000-20.000 64,-20.000 20.000-64,20.000 20.000 352,-20.000 1.000 385,-1.000-2.000-449,21.000 2.000-128,21.000-2.000 96,-1.000 0.000-127,0.000-19.000-129,-2.000 21.000-65,3.000-21.000 1,-1.000 0.000 96,20.000 0.000-96,-21.000 0.000-32,21.000-21.000-192,-20.000 21.000 128,-20.000-19.000-160,20.000 19.000-449,-20.000-19.000-64,-20.000-2.000-480,0.000 2.000-161,0.000-2.000 225,20.000 1.000 929,-20.000 20.000 480,20.000-19.000 1217,0.000-1.000 449,0.000 20.000-481,20.000-20.000 545,0.000 20.000-320,20.000 0.000-289,-20.000 0.000-512,-1.000 0.000-321,21.000 0.000-256,-19.000 20.000 32,-1.000-20.000-95,18.000 0.000-290,-17.000-20.000-800,-1.000 20.000-1473,-20.000 0.000-1666,0.000-20.000-1889</inkml:trace>
  <inkml:trace contextRef="#ctx0" brushRef="#br0">23543.000 7154.000 8199,'39.000'39.000'897,"-39.000"-19.000"1666,20.000 20.000-65,-20.000 19.000-833,21.000-19.000-608,-21.000 19.000-512,0.000 1.000-289,0.000-1.000-128,20.000-19.000-256,-20.000 0.000-352,0.000-21.000-737,18.000 2.000-1122,-18.000-1.000-2177</inkml:trace>
  <inkml:trace contextRef="#ctx0" brushRef="#br0">23880.000 7411.000 8456,'40.000'40.000'5413,"-20.000"-20.000"-5317,-1.000 0.000 224,1.000 19.000 64,-20.000-18.000-416,0.000-2.000-1665,0.000 2.000-2595</inkml:trace>
  <inkml:trace contextRef="#ctx0" brushRef="#br0">23979.000 7352.000 13773,'0.000'-20.000'-673,"0.000"20.000"-993,0.000 0.000 577,0.000 0.000-2626</inkml:trace>
  <inkml:trace contextRef="#ctx0" brushRef="#br0">24157.000 7451.000 9545,'21.000'20.000'1761,"-21.000"0.000"-1569,0.000-1.000 1538,0.000 1.000-417,0.000 1.000-960,0.000-2.000-225,0.000 2.000 0,0.000-2.000-128,0.000 0.000-160,20.000 2.000-32,0.000-21.000 159,0.000 0.000 66,-1.000 0.000 31,21.000 0.000 288,-20.000-21.000 481,0.000 2.000-129,-20.000 0.000-383,19.000-2.000-289,-19.000-19.000-128,-19.000 20.000-481,-1.000 1.000-1089,0.000-1.000-3586</inkml:trace>
  <inkml:trace contextRef="#ctx0" brushRef="#br0">24396.000 7629.000 7366,'0.000'21.000'-640,"0.000"-21.000"544,0.000 0.000 1665,0.000 0.000-832,0.000 0.000-609,0.000-21.000-224,0.000 2.000 32,20.000 19.000 128,-20.000-19.000 0,20.000-21.000-64,1.000 40.000 737,-3.000-21.000 1024,2.000 1.000 353,1.000 20.000-544,-21.000 0.000-353,20.000 0.000-192,0.000 20.000-352,-20.000 1.000-321,18.000-2.000-160,-18.000 2.000-160,21.000-2.000-224,-21.000 0.000-1249,0.000 22.000-2659,0.000-41.000-7655</inkml:trace>
  <inkml:trace contextRef="#ctx0" brushRef="#br0">25250.000 7114.000 5925,'-20.000'0.000'1025,"20.000"19.000"-96,0.000-19.000 1473,-20.000 0.000-512,20.000 0.000-929,0.000 0.000-320,-20.000 21.000 127,20.000-21.000 33,-20.000 19.000-64,20.000-19.000-33,-19.000 20.000 65,19.000 0.000-192,-20.000 20.000 159,0.000 19.000-159,-20.000 1.000-33,21.000 19.000-287,-21.000-20.000-129,-1.000 22.000-32,23.000-22.000 0,-2.000 1.000 0,-1.000-1.000-288,1.000-19.000-128,20.000 0.000-129,0.000-1.000-704,-20.000-19.000-1185,20.000 0.000-3780</inkml:trace>
  <inkml:trace contextRef="#ctx0" brushRef="#br0">18759.000 8167.000 10505,'0.000'99.000'-256,"19.000"-59.000"-32,1.000 19.000-481,0.000 1.000 993,0.000 0.000-63,19.000-21.000 95,-19.000-19.000 673,20.000 0.000 672,-19.000-20.000 97,-3.000 0.000-225,22.000-20.000-608,-40.000 0.000-481,21.000 1.000 97,-21.000-22.000-33,-21.000 2.000 1,21.000 0.000-225,-20.000-2.000-128,20.000 22.000-352,-20.000-21.000-289,2.000 20.000 33,18.000 0.000-834,0.000 0.000-1985,0.000 20.000-5701</inkml:trace>
  <inkml:trace contextRef="#ctx0" brushRef="#br0">19215.000 8405.000 16047,'0.000'0.000'-128,"0.000"0.000"-257,0.000 0.000 706,20.000-19.000-129,0.000 19.000-256,-1.000-21.000 32,21.000 1.000 64,-20.000 1.000-32,-20.000-1.000 0,20.000 0.000 128,-20.000 0.000-128,0.000 0.000-32,0.000 20.000-128,-20.000 0.000-1,0.000 0.000 97,-20.000 20.000 32,1.000 0.000 64,19.000 0.000 32,0.000 0.000 97,0.000 19.000 31,1.000 1.000-96,19.000-20.000 0,19.000 19.000-64,21.000-18.000-64,0.000-1.000-192,-1.000-1.000 64,21.000-19.000-1,-21.000 0.000 33,22.000 0.000-128,-23.000-19.000 32,3.000 19.000 0,-21.000-20.000-161,0.000-1.000 289,-1.000 2.000 32,-19.000-1.000 32,0.000 0.000-32,-19.000 1.000 160,-1.000 19.000 288,0.000 0.000 33,-21.000 19.000-1,23.000 1.000-224,-2.000 0.000-127,0.000-1.000-33,20.000 22.000-64,20.000-22.000 96,18.000 1.000-64,3.000 0.000-161,-1.000 0.000-63,19.000-20.000 128,0.000 0.000 96,-19.000 0.000 0,0.000-20.000-224,-1.000 20.000-257,-19.000-20.000-191,1.000 20.000-321,-21.000-20.000 448,0.000 1.000 129,-21.000-1.000 384,1.000 20.000 96,0.000-21.000 352,1.000 2.000 321,-1.000-1.000 64,0.000 20.000-32,20.000-20.000 191,20.000 20.000-383,0.000 0.000 0,19.000 0.000-97,2.000 0.000-224,17.000 0.000-224,3.000-19.000 32,-2.000 19.000-64,0.000 0.000-384,-19.000 0.000-609,0.000-21.000-865,-40.000 21.000-1185,0.000 0.000-1121,0.000-20.000-3074</inkml:trace>
  <inkml:trace contextRef="#ctx0" brushRef="#br0">19930.000 8186.000 7559,'20.000'21.000'897,"0.000"-2.000"1345,-1.000 1.000 0,1.000 20.000-641,-20.000 0.000-512,20.000 20.000-384,-20.000-21.000-257,20.000 21.000-352,-20.000-21.000-576,0.000 1.000-673,0.000 0.000-705,20.000-21.000-1217,-20.000 2.000-544</inkml:trace>
  <inkml:trace contextRef="#ctx0" brushRef="#br0">20247.000 8485.000 6149,'0.000'0.000'5734,"-20.000"0.000"-6311,20.000 20.000 513,0.000-1.000 1217,0.000 1.000-608,20.000 0.000-449,1.000 0.000 0,-1.000-20.000 32,-2.000 20.000 224,23.000-20.000 385,-21.000 0.000-128,0.000-20.000 31,-1.000 20.000 65,-19.000-20.000-96,0.000 0.000-161,0.000-19.000-256,-19.000 19.000-224,-1.000-1.000-160,20.000 2.000-609,-20.000-1.000-896,0.000 0.000-1410,-1.000 20.000-2146</inkml:trace>
  <inkml:trace contextRef="#ctx0" brushRef="#br0">20565.000 8584.000 9256,'0.000'-20.000'1474,"0.000"20.000"-449,0.000-20.000 1601,-20.000-19.000-1185,20.000 19.000-608,-20.000-1.000-224,20.000-18.000-65,20.000 19.000 129,-20.000 1.000-96,20.000 19.000-193,19.000-21.000-96,-19.000 21.000-256,41.000 0.000 0,-23.000 0.000-160,3.000 0.000-833,-3.000 0.000-1665,-17.000 0.000-4325</inkml:trace>
  <inkml:trace contextRef="#ctx0" brushRef="#br0">21657.000 8127.000 12812,'-20.000'0.000'-257,"-1.000"-20.000"-543,3.000 40.000 992,-23.000-20.000-32,21.000 20.000-128,-18.000 0.000-64,-3.000-1.000 128,21.000 2.000 256,20.000-2.000 97,0.000 21.000 95,0.000-20.000-255,20.000 0.000-1,21.000 19.000-32,-3.000-19.000 225,3.000 1.000 191,-3.000-2.000-95,3.000-19.000-129,-21.000 20.000-256,-20.000 0.000 65,0.000-20.000 191,-20.000 0.000-288,0.000 0.000-320,-19.000 19.000-288,-2.000-19.000-321,1.000 0.000-801,1.000 0.000-1152,19.000 0.000-898</inkml:trace>
  <inkml:trace contextRef="#ctx0" brushRef="#br0">21815.000 8286.000 8295,'20.000'20.000'1730,"-40.000"0.000"-1666,20.000-1.000 801,-19.000 1.000 608,19.000 1.000-896,0.000-2.000-385,-20.000 21.000-32,20.000-40.000 0,20.000 19.000 65,-20.000 2.000-65,39.000-21.000 0,-19.000 0.000-32,20.000 0.000-64,-1.000-21.000 32,-19.000 21.000-64,1.000-19.000 32,-1.000-1.000-128,-20.000 0.000-160,20.000 1.000 128,-20.000-2.000 0,-20.000 21.000 0,20.000 0.000 0,-20.000 0.000 31,20.000 21.000-31,0.000-2.000-32,20.000 1.000-352,0.000 0.000-737,-2.000-1.000-961,23.000-19.000-193,-1.000 21.000-95,-1.000-21.000-609</inkml:trace>
  <inkml:trace contextRef="#ctx0" brushRef="#br0">22193.000 7948.000 800,'0.000'60.000'9930,"0.000"-21.000"-9578,0.000 21.000 769,0.000 0.000 961,0.000 19.000-833,20.000-19.000-928,-20.000-1.000-225,19.000 1.000-64,1.000-21.000-32,-20.000 2.000 0,20.000-22.000 128,-20.000-19.000-32,0.000 0.000 192,20.000 0.000-192,0.000-19.000-192,-1.000-1.000-288,21.000-1.000-321,-19.000 2.000-1473,17.000-1.000-416,3.000 0.000 1537,-21.000 20.000 736,0.000 20.000 449,-20.000-20.000 1122,0.000 20.000 415,0.000-1.000-256,0.000 2.000-95,-20.000-1.000-33,-21.000-20.000-192,21.000 0.000-224,-18.000 19.000-289,-3.000-19.000-512,21.000 0.000-224,-19.000 0.000-1185,39.000 0.000-2755,0.000 0.000-7815</inkml:trace>
  <inkml:trace contextRef="#ctx0" brushRef="#br0">22570.000 8345.000 18353,'20.000'0.000'-224,"-20.000"0.000"480,39.000 0.000 1377,-19.000 0.000-1056,20.000 0.000-417,19.000 0.000-64,-19.000 0.000-32,1.000-19.000-288,18.000 19.000-481,-39.000 0.000-512,0.000 0.000-576,-20.000-20.000-1314,-20.000 20.000-1410,0.000-20.000-2369</inkml:trace>
  <inkml:trace contextRef="#ctx0" brushRef="#br0">22709.000 8167.000 10409,'21.000'59.000'897,"-21.000"-19.000"-609,18.000 0.000 1346,-18.000-1.000-385,0.000 2.000-864,0.000-2.000-257,20.000-19.000-64,-20.000 20.000-32,0.000-20.000-256,20.000-1.000-289,-20.000 1.000-160,0.000 0.000-191,21.000-20.000-225,-21.000-20.000-417,0.000 20.000-352,20.000-20.000 129,-20.000 1.000 832,18.000-1.000-3235</inkml:trace>
  <inkml:trace contextRef="#ctx0" brushRef="#br0">22987.000 8425.000 352,'20.000'20.000'3043,"0.000"-20.000"-2307,-20.000 0.000 2564,19.000-20.000-322,1.000 20.000-736,0.000-20.000-576,0.000 20.000-769,0.000-19.000-192,-20.000 19.000-417,19.000 0.000-352,-19.000 0.000-96,0.000 0.000-417,0.000 19.000-800,0.000 1.000 320,0.000 0.000 128,0.000-20.000 0,-19.000 19.000 545,19.000 2.000 288,-20.000-21.000 96,0.000 20.000 96,20.000-20.000 128,-20.000 19.000 96,20.000-19.000-160,0.000 0.000 0,20.000 20.000-31,0.000-20.000-1,0.000 0.000-96,-1.000 0.000 32,-19.000 0.000-32,20.000 0.000 128,0.000 0.000 0,0.000 0.000 64,-20.000-20.000 193,21.000 1.000 159,-21.000-1.000-480,0.000-1.000-128,0.000 2.000 64,-21.000 19.000 385,1.000-20.000-65,20.000 20.000-160,-20.000 0.000 97,20.000 0.000 351,-20.000 20.000 193,20.000-1.000-96,20.000 2.000-193,0.000-1.000-95,0.000 19.000-193,1.000-19.000-96,-3.000-20.000-192,2.000 20.000-481,1.000 0.000-351,-1.000-20.000-770,-20.000 0.000-1921,-20.000 0.000-6855</inkml:trace>
  <inkml:trace contextRef="#ctx0" brushRef="#br0">23007.000 8464.000 1761,'-20.000'-19.000'6214,"0.000"-1.000"-6534,20.000 20.000 544,-20.000 0.000 929,20.000 0.000 288,0.000 0.000 65,0.000 20.000 416,0.000 20.000-769,0.000-20.000-865,0.000 19.000-224,0.000-19.000-640,20.000 20.000-1859,0.000-21.000-3522</inkml:trace>
  <inkml:trace contextRef="#ctx0" brushRef="#br0">23364.000 8405.000 12427,'0.000'20.000'865,"0.000"-20.000"-1249,0.000 0.000 1152,0.000 0.000 321,20.000 0.000-704,0.000 0.000-321,19.000 0.000-32,21.000 0.000-64,-1.000 0.000-64,2.000 0.000-769,-23.000 0.000-1121,23.000-20.000-352,-41.000 20.000-3363</inkml:trace>
  <inkml:trace contextRef="#ctx0" brushRef="#br0">23483.000 8107.000 10986,'0.000'20.000'641,"0.000"20.000"704,0.000-21.000 641,0.000 41.000-993,20.000-20.000-545,-20.000 19.000-288,20.000 1.000-64,0.000-1.000 0,-1.000-18.000-32,21.000-2.000-128,-40.000 1.000-288,21.000-1.000-641,-21.000-18.000-1794,20.000-21.000-2209</inkml:trace>
  <inkml:trace contextRef="#ctx0" brushRef="#br0">23841.000 8485.000 13708,'0.000'20.000'0,"0.000"-1.000"97,19.000 1.000 351,-19.000 0.000-416,0.000 0.000-1505,0.000 0.000-2371,20.000-1.000-4996</inkml:trace>
  <inkml:trace contextRef="#ctx0" brushRef="#br0">23920.000 8425.000 15758,'0.000'-39.000'737,"-20.000"39.000"-929,20.000-21.000 288,-20.000 21.000-192,20.000 0.000-3075,0.000 0.000-2851</inkml:trace>
  <inkml:trace contextRef="#ctx0" brushRef="#br0">24078.000 8505.000 9513,'0.000'39.000'960,"0.000"-19.000"-1152,0.000 0.000 641,0.000 0.000 864,0.000-1.000-352,20.000 2.000-64,1.000-21.000 160,-1.000 0.000-32,-2.000 0.000-32,3.000 0.000-97,19.000 0.000-95,-20.000-21.000-256,-1.000 2.000-161,-19.000-1.000-160,0.000-20.000-256,0.000 20.000-32,-19.000 1.000-224,-1.000-1.000-449,-20.000-1.000-896,19.000 2.000-1218,3.000-1.000-1793</inkml:trace>
  <inkml:trace contextRef="#ctx0" brushRef="#br0">24317.000 8584.000 5861,'39.000'39.000'5093,"-19.000"-39.000"-3556,-20.000 21.000 1378,20.000-21.000-481,-20.000 0.000-1697,0.000 0.000-449,0.000-21.000-95,20.000 2.000-161,-20.000-1.000 0,20.000-20.000-96,1.000 20.000-33,-3.000-19.000 33,2.000 18.000 32,1.000 2.000 32,-1.000 19.000 449,0.000 0.000-65,-2.000 0.000 97,3.000 19.000 95,-21.000 2.000-224,20.000 18.000-127,0.000-19.000-129,19.000 20.000-192,-19.000-20.000-769,0.000 20.000-1025,0.000 0.000-2786</inkml:trace>
  <inkml:trace contextRef="#ctx0" brushRef="#br2">4147.000 12101.000 14862,'-20.000'20.000'1505,"20.000"-20.000"-1761,0.000 0.000 800,0.000 0.000 1122,20.000 0.000-449,-20.000 0.000-672,40.000 0.000-65,-19.000 0.000 97,17.000 0.000-1,23.000 0.000-448,-2.000 0.000 64,0.000 0.000-352,1.000 0.000 352,-1.000 0.000-480,-19.000 0.000-481,1.000 0.000-448,-23.000 0.000-897,2.000 0.000-3043</inkml:trace>
  <inkml:trace contextRef="#ctx0" brushRef="#br2">4246.000 12339.000 4612,'41.000'21.000'9897,"-21.000"-21.000"-9673,19.000 0.000 449,1.000-21.000 384,19.000 21.000-929,1.000 0.000-544,-21.000 0.000-1442,1.000 0.000-2722</inkml:trace>
  <inkml:trace contextRef="#ctx0" brushRef="#br2">5874.000 11009.000 13036,'0.000'0.000'929,"0.000"-21.000"-385,20.000 21.000 1090,1.000 0.000-289,-1.000-19.000-608,18.000 19.000-225,3.000-20.000-159,-2.000 0.000-257,1.000 0.000-128,0.000 0.000 64,-21.000 20.000-545,-19.000 0.000-960,20.000 0.000-1762,-20.000 0.000-1474,-20.000 0.000-2978</inkml:trace>
  <inkml:trace contextRef="#ctx0" brushRef="#br2">5874.000 10949.000 9673,'-20.000'20.000'0,"20.000"-1.000"32,0.000 2.000 448,0.000-2.000 865,0.000 1.000-95,0.000 20.000-322,0.000 0.000 33,0.000 0.000 64,0.000 19.000-256,20.000 1.000-288,0.000-1.000-193,1.000 20.000-128,-21.000 1.000-96,20.000 0.000-32,-20.000-1.000 32,0.000 1.000-96,18.000-1.000 32,-18.000 0.000 64,20.000 1.000-96,-20.000 19.000 64,0.000-19.000-32,21.000-1.000 64,-21.000-19.000-32,0.000 0.000 0,0.000-21.000 64,0.000 0.000-64,0.000 22.000 0,20.000-2.000 129,-20.000 21.000 95,0.000-21.000 64,0.000 20.000-256,20.000-18.000 96,-20.000 18.000-160,0.000-19.000 32,0.000 19.000-64,-20.000 0.000 32,20.000-19.000 32,0.000 19.000 32,0.000-19.000-160,0.000 0.000 160,0.000 0.000-96,0.000-1.000 64,0.000 1.000-64,0.000-1.000 32,0.000-19.000 0,0.000 0.000 96,0.000-1.000-128,0.000-18.000 32,0.000 18.000-32,0.000 0.000 0,0.000-18.000 193,0.000 18.000-226,0.000-18.000 65,0.000-2.000 0,0.000-19.000 0,0.000 20.000-32,20.000-20.000 129,-20.000 0.000-162,0.000 0.000 130,0.000 20.000 95,0.000-20.000-128,0.000 0.000 96,0.000 0.000 64,0.000 0.000-192,0.000 0.000 256,0.000 0.000-224,0.000 0.000 32,0.000 0.000-32,0.000 0.000 64,0.000-20.000-160,19.000 20.000 96,-19.000 0.000 0,20.000 0.000 0,20.000 0.000 1,-1.000-20.000-33,1.000 20.000-33,0.000 0.000-383,19.000-19.000-897,-18.000 19.000-1314,18.000 0.000-4387</inkml:trace>
  <inkml:trace contextRef="#ctx0" brushRef="#br3">6113.000 7014.000 1,'0.000'-20.000'1152,"0.000"0.000"-1345,20.000 1.000-127,-20.000-1.000 224,19.000 0.000 544,-19.000 0.000 641,0.000-20.000 257,0.000 21.000 223,0.000-1.000 673,0.000 0.000 225,0.000 20.000-642,0.000-20.000-1056,-19.000 20.000-449,-21.000-20.000-223,20.000 20.000-1,-19.000 0.000-96,-22.000 0.000 0,3.000 0.000 0,-3.000 0.000-64,2.000 20.000 0,-20.000 0.000-193,19.000 0.000 1,1.000 19.000 96,18.000 1.000 0,3.000 20.000 64,-3.000-1.000 96,21.000 20.000 0,20.000-18.000 96,0.000 38.000 0,20.000-20.000 32,21.000-20.000 0,18.000 21.000-32,20.000-21.000 96,1.000-19.000 33,19.000-19.000 287,19.000-2.000 481,-18.000-19.000 128,19.000-19.000-320,-20.000-21.000-257,0.000-1.000-159,-18.000-18.000 31,-2.000-1.000-160,-20.000-19.000 225,-19.000 20.000-321,-20.000-1.000-64,-40.000 0.000 32,0.000 1.000-224,-39.000-21.000-96,-40.000 41.000 96,0.000-1.000-128,0.000 20.000 63,-21.000 20.000-607,21.000 0.000-1346,0.000 40.000-3107</inkml:trace>
  <inkml:trace contextRef="#ctx0" brushRef="#br3">11434.000 6994.000 6470,'-41.000'-39.000'64,"1.000"19.000"-32,1.000 0.000-64,-21.000 20.000 64,-19.000 0.000 512,0.000 0.000 449,0.000 20.000 0,-2.000 19.000 32,22.000 1.000-96,-20.000 20.000-256,19.000-1.000-193,1.000 21.000-160,18.000-1.000-256,23.000 20.000-32,18.000-19.000 65,18.000 19.000-129,43.000-19.000-33,-2.000-20.000-31,20.000-1.000 128,20.000-19.000 225,0.000-20.000 191,21.000 0.000 0,-1.000-20.000 129,-20.000-20.000 64,1.000-20.000-129,-1.000 0.000 353,-20.000-19.000 96,-19.000-2.000-160,-40.000 2.000-545,-1.000-1.000 192,-19.000-19.000-352,-39.000 0.000-160,-21.000 19.000-352,1.000 1.000-545,-20.000 19.000-544,0.000 20.000-449,-2.000 20.000-2178</inkml:trace>
  <inkml:trace contextRef="#ctx0" brushRef="#br3">15562.000 7074.000 2882,'-40.000'-40.000'4228,"21.000"20.000"-4164,-21.000 0.000-32,20.000 20.000 225,-19.000 0.000 896,-21.000 0.000 32,21.000 40.000-352,-22.000-20.000-705,3.000 40.000 256,-3.000-1.000 385,22.000 21.000 32,-1.000 19.000-257,40.000 0.000-320,0.000 1.000-128,40.000-22.000 32,19.000 3.000-128,20.000-42.000 97,2.000 21.000 159,18.000-40.000 224,0.000 0.000 225,1.000-20.000 256,-21.000 0.000-224,20.000-20.000-161,-20.000-20.000 193,0.000-19.000-385,-18.000-1.000-192,-23.000 0.000 97,-18.000 1.000-193,-20.000-21.000 0,-20.000 0.000 32,0.000-19.000 32,-39.000 40.000-64,0.000-20.000-64,-21.000 18.000-64,1.000 22.000-352,-21.000 19.000-321,21.000 20.000-1473,-20.000 0.000-3299</inkml:trace>
  <inkml:trace contextRef="#ctx0" brushRef="#br3">6470.000 11128.000 8071,'-19.000'-20.000'1858,"-1.000"20.000"160,20.000 0.000 256,-20.000 0.000-512,20.000 0.000-289,0.000-20.000-800,20.000 20.000-417,19.000 0.000 224,1.000 0.000-95,0.000 0.000-257,19.000 0.000-96,-19.000 20.000 0,19.000-20.000-64,-18.000 20.000 0,-23.000 0.000-96,2.000 20.000-96,-20.000-21.000-33,-20.000 21.000 65,-19.000 0.000 128,-1.000-1.000 64,-19.000 1.000 64,-1.000 0.000 96,21.000 0.000 225,-1.000-21.000 191,1.000 2.000-63,39.000-2.000-257,0.000-19.000 32,39.000 0.000 161,21.000 0.000-257,-1.000 0.000-96,20.000 0.000-32,0.000 0.000-192,-18.000 0.000-225,-2.000-19.000-479,1.000 19.000-706,-41.000 0.000-1569,1.000 19.000-4132</inkml:trace>
  <inkml:trace contextRef="#ctx0" brushRef="#br4">6212.000 7789.000 8776,'0.000'-20.000'737,"-20.000"0.000"95,20.000 20.000-415,-20.000-19.000-1,-19.000-1.000 257,-1.000 20.000 95,-19.000-20.000-447,-2.000 20.000-225,-18.000 0.000-32,0.000 20.000 128,0.000 0.000-32,-20.000 19.000-96,18.000 21.000-32,2.000-1.000 0,20.000 21.000-32,-1.000-20.000-32,21.000 19.000 32,19.000 0.000 0,20.000 1.000-32,20.000-20.000-32,39.000 19.000-192,2.000-20.000-160,38.000 1.000 95,-20.000-20.000 97,40.000-20.000 256,-1.000 0.000 96,22.000-1.000 449,-1.000-38.000 512,-19.000-1.000 0,18.000-20.000-128,-19.000 1.000-96,-20.000-21.000 31,-20.000 1.000-319,-18.000-21.000-225,-23.000 0.000 1,-17.000 21.000-353,-42.000-1.000 192,1.000-19.000-192,-39.000 19.000-96,0.000 0.000 32,-21.000 20.000-96,-19.000 1.000 95,-1.000 19.000-351,21.000 20.000-417,0.000 0.000-672,19.000 20.000-2018,1.000 19.000-6535</inkml:trace>
  <inkml:trace contextRef="#ctx0" brushRef="#br4">11274.000 8067.000 7815,'-20.000'-20.000'-32,"1.000"20.000"64,-21.000 0.000-64,0.000 0.000 0,-19.000 0.000 0,-20.000 20.000 128,18.000 20.000 32,-18.000 0.000 288,0.000 20.000 417,19.000-1.000-160,1.000 1.000-257,18.000 19.000-352,23.000-20.000 32,18.000 1.000 0,39.000 0.000 129,1.000-21.000 575,39.000 22.000 1,0.000-22.000-256,20.000 1.000-225,21.000-20.000 32,-1.000 0.000-63,21.000-20.000 223,-41.000-20.000 97,19.000 0.000 127,-19.000-20.000 1,-19.000 1.000-32,-1.000-22.000-193,-40.000 2.000-95,-19.000 0.000-129,1.000-21.000-96,-42.000 20.000-64,-17.000-19.000 32,-23.000 0.000-128,-18.000 19.000 32,0.000 0.000-192,-20.000 20.000 64,20.000 21.000-128,-2.000 19.000-961,22.000 0.000-1473,0.000 19.000-3300</inkml:trace>
  <inkml:trace contextRef="#ctx0" brushRef="#br4">15503.000 8147.000 8456,'-40.000'-20.000'224,"20.000"20.000"32,-19.000 0.000 128,-1.000 0.000-159,-19.000 20.000-97,19.000 0.000-96,-21.000-1.000-64,22.000 21.000 32,-1.000 0.000 0,1.000 0.000 0,-1.000 19.000 32,20.000 1.000 96,20.000 0.000 192,20.000-1.000-64,39.000 1.000-31,-19.000-1.000 31,39.000 1.000-96,-18.000 0.000-32,18.000-21.000 0,20.000 1.000 128,0.000-20.000 225,-20.000-20.000 416,21.000 0.000 224,-1.000 0.000-192,-20.000-40.000-193,2.000 1.000 33,-2.000-1.000-64,-21.000-20.000-289,-17.000 20.000-96,-41.000-19.000-31,0.000-1.000-289,-20.000 1.000-96,-19.000-21.000-32,-22.000 20.000-129,-38.000-19.000 33,0.000 20.000-192,0.000 19.000 31,-21.000 0.000-351,21.000 40.000-2051,0.000 0.000-4228</inkml:trace>
  <inkml:trace contextRef="#ctx0" brushRef="#br4">6470.000 12121.000 12171,'0.000'20.000'1281,"20.000"20.000"-192,-20.000-1.000 769,0.000 21.000-449,20.000-21.000-672,-20.000 2.000-449,20.000-2.000-95,-20.000 0.000-161,0.000 2.000-32,20.000-2.000-97,-20.000-18.000-287,19.000 18.000-160,-19.000-19.000-834,20.000-20.000-2049,-20.000 0.000-6470</inkml:trace>
  <inkml:trace contextRef="#ctx0" brushRef="#br4">6749.000 12161.000 16976,'79.000'0.000'544,"-41.000"0.000"-416,3.000 20.000 353,-1.000-20.000-449,-21.000 19.000 0,-19.000 21.000-96,20.000-20.000-129,-20.000 20.000 161,0.000-1.000-320,-20.000-18.000 704,20.000 18.000-223,-19.000-19.000 255,-1.000 20.000 160,0.000 0.000 33,0.000-21.000-289,20.000 2.000-224,0.000-2.000 96,0.000 1.000 33,20.000-20.000-161,20.000 20.000-192,-1.000-20.000-417,1.000 0.000-672,19.000 0.000-1602,-19.000 0.000-6117</inkml:trace>
  <inkml:trace contextRef="#ctx0" brushRef="#br5">6352.000 9001.000 6374,'0.000'-20.000'3747,"0.000"1.000"-3555,0.000-2.000 225,-20.000 21.000 704,-1.000-19.000-64,1.000-1.000-257,0.000 0.000-255,-19.000 20.000-321,-1.000-20.000 0,0.000 20.000-95,1.000 0.000-97,-1.000 0.000-64,-19.000 20.000 0,-2.000 0.000-1,23.000 0.000 1,-23.000 20.000 32,2.000-1.000-64,0.000 21.000 64,19.000 19.000-96,20.000 1.000 96,0.000-21.000-32,20.000 21.000 32,20.000-21.000-96,20.000 1.000 32,19.000 0.000-64,1.000 0.000 96,20.000-20.000 64,19.000-1.000 32,0.000-19.000 96,20.000-20.000 128,-19.000 0.000 545,-1.000-40.000 0,-20.000 0.000-64,0.000 1.000-257,-19.000-22.000-127,-21.000 2.000-257,1.000-1.000 64,-40.000-19.000 64,0.000 20.000-160,-20.000-21.000-160,-20.000 0.000 224,-19.000 1.000-160,0.000 20.000 0,-21.000 19.000-96,-20.000 20.000-32,21.000 20.000-288,-20.000 0.000-353,40.000 39.000-1954,-1.000 1.000-5060</inkml:trace>
  <inkml:trace contextRef="#ctx0" brushRef="#br5">11434.000 9081.000 10826,'-41.000'-20.000'352,"41.000"20.000"-352,-20.000-20.000 128,0.000 20.000 289,2.000-20.000-65,-3.000 20.000-288,-19.000 0.000-96,-19.000 0.000-32,-1.000 20.000 64,1.000 0.000-64,-2.000 19.000 64,-18.000 1.000-32,20.000 0.000-128,-20.000 0.000 96,19.000 19.000 32,1.000-19.000 192,19.000 20.000 192,19.000 0.000 129,3.000 18.000-257,18.000-17.000-224,18.000 18.000 32,3.000-19.000-64,39.000-20.000-160,19.000 19.000 95,0.000-39.000 129,20.000 0.000 65,1.000 0.000 127,19.000-20.000 384,0.000 0.000 257,1.000-40.000-96,-21.000 0.000-161,0.000 1.000-31,0.000-21.000-161,-40.000 1.000-255,0.000-1.000 31,-18.000-1.000 224,-41.000-17.000-64,0.000 18.000-223,-21.000-20.000 63,-17.000 21.000-288,-23.000-1.000 352,-18.000 20.000-160,0.000 0.000-32,-20.000 40.000-192,20.000 0.000-769,-2.000 21.000-1954,22.000 18.000-3779</inkml:trace>
  <inkml:trace contextRef="#ctx0" brushRef="#br5">15682.000 9180.000 7238,'20.000'0.000'-32,"-20.000"-20.000"417,0.000 20.000 1280,0.000-20.000-159,0.000 20.000-321,0.000-19.000-352,-20.000 19.000-225,0.000-21.000-31,-1.000 21.000-257,-17.000 0.000-288,-3.000 0.000-32,-18.000 0.000 32,19.000 21.000-64,-19.000-21.000 32,-1.000 19.000 0,-19.000 21.000-32,18.000-20.000 64,2.000 20.000-64,0.000-1.000 32,-1.000 1.000 0,1.000 0.000-32,19.000-1.000-32,1.000 21.000 64,19.000-20.000 0,0.000 20.000 32,20.000-1.000 0,0.000 1.000 0,0.000 0.000 128,40.000-1.000 64,-21.000 1.000-128,21.000 0.000 1,19.000-1.000 31,-19.000-19.000-64,19.000 19.000-64,22.000-18.000-289,-23.000 18.000-511,3.000-19.000-161,-2.000-1.000 160,0.000-19.000 321,1.000 20.000 384,19.000-20.000 63,-20.000-20.000 66,2.000 20.000 63,18.000-20.000 32,-20.000-20.000-32,21.000 0.000-32,20.000 0.000 32,-21.000 0.000 352,0.000-19.000 33,-19.000 19.000 95,-1.000-20.000 257,0.000 0.000-384,-19.000-20.000-97,1.000 1.000-288,-23.000-21.000-32,2.000 1.000-32,-20.000-1.000 0,0.000-19.000 0,0.000 0.000 128,-38.000 19.000 128,-23.000 0.000 513,2.000 21.000 32,-20.000 19.000-289,-20.000-19.000-319,-20.000 39.000 31,19.000 0.000-288,20.000 20.000-833,-20.000 20.000-4324</inkml:trace>
  <inkml:trace contextRef="#ctx0" brushRef="#br5">6629.000 13154.000 8231,'0.000'0.000'1794,"0.000"0.000"-513,0.000 0.000 801,0.000 0.000-448,-20.000-20.000-481,20.000 20.000-352,0.000-19.000-161,0.000 19.000-127,0.000 0.000-193,0.000 0.000-192,0.000 0.000 256,0.000 0.000-191,0.000 0.000 127,20.000 19.000-128,-20.000 1.000-32,0.000-20.000-32,0.000 20.000 97,20.000 20.000 63,-20.000-1.000-160,0.000 2.000 32,0.000-2.000-64,0.000 21.000-64,0.000 0.000 64,19.000-1.000-96,-19.000 1.000-32,0.000-21.000 0,0.000 21.000-192,20.000-20.000-352,-20.000-21.000-385,0.000 22.000-641,20.000-22.000-1473,-20.000-19.000-3075</inkml:trace>
  <inkml:trace contextRef="#ctx0" brushRef="#br5">7184.000 13253.000 10345,'0.000'0.000'1378,"0.000"0.000"-706,0.000 0.000 898,0.000-19.000 95,0.000 19.000-608,-18.000 0.000-224,18.000-20.000-545,0.000 20.000-288,0.000 0.000-128,-20.000 20.000 64,-1.000 19.000 0,21.000 1.000 32,-20.000 0.000-128,0.000 20.000 32,20.000-1.000 64,0.000 1.000 0,0.000 0.000 32,20.000-21.000 64,0.000 1.000 32,1.000 0.000 288,17.000-21.000 353,3.000-19.000 128,-1.000 0.000-161,19.000 0.000-223,-19.000-39.000-161,-1.000 19.000-64,1.000-20.000-32,-1.000 1.000-64,-19.000-21.000 65,0.000 20.000-65,-20.000 1.000-128,-20.000-21.000-96,0.000 20.000 32,-39.000 20.000-65,19.000 0.000-95,-19.000 20.000-512,0.000 0.000-642,19.000 0.000-928,19.000 20.000-2531,21.000-20.000-6693</inkml:trace>
  <inkml:trace contextRef="#ctx0" brushRef="#br5">7919.000 12876.000 10281,'20.000'-20.000'4388,"-20.000"20.000"-4259,0.000-19.000-65,0.000 19.000 800,-20.000 0.000 161,20.000 19.000-704,0.000 1.000-225,0.000 20.000-32,-20.000 0.000-32,20.000-1.000-64,0.000-19.000-160,20.000 20.000-353,-20.000 0.000-544,20.000-20.000-1537,0.000-1.000-1378</inkml:trace>
  <inkml:trace contextRef="#ctx0" brushRef="#br5">7820.000 13214.000 13004,'-20.000'20.000'1185,"40.000"-20.000"-993,-20.000 0.000 769,40.000 0.000 705,-20.000 0.000-481,19.000-20.000-545,-19.000 20.000-544,21.000-20.000-64,-3.000 20.000 65,3.000 0.000-226,-3.000-20.000-31,3.000 20.000-512,-1.000 0.000-1378,-1.000 0.000-3235</inkml:trace>
  <inkml:trace contextRef="#ctx0" brushRef="#br5">7980.000 13393.000 15951,'-21.000'39.000'640,"21.000"-18.000"-736,21.000-21.000 256,-21.000 19.000 257,18.000-19.000-257,2.000 20.000-192,1.000-20.000-385,19.000 0.000-191,-22.000 0.000-161,3.000 20.000 321,-1.000-20.000 159,-20.000 0.000 257,20.000 20.000 64,-20.000-20.000 257,0.000 20.000 223,0.000 0.000 65,-20.000-20.000-481,20.000 39.000-32,0.000-19.000-64,0.000 0.000 0,0.000 0.000 32,20.000 0.000-64,0.000-20.000-32,-1.000 20.000 64,1.000-1.000-32,0.000 1.000 96,-20.000-20.000 64,-20.000 21.000 160,0.000-2.000 225,-19.000 1.000-257,-1.000 0.000-192,1.000-1.000-64,-22.000-19.000-64,23.000 21.000-417,-3.000-21.000-1248,1.000 0.000-2211,21.000 0.000-6822</inkml:trace>
  <inkml:trace contextRef="#ctx0" brushRef="#br2">8079.000 10909.000 4868,'0.000'0.000'2146,"0.000"0.000"-897,0.000 0.000 225,0.000 0.000 512,0.000 0.000-385,0.000 0.000-768,18.000 0.000 224,-18.000 0.000-160,41.000 0.000-257,-21.000 0.000-159,19.000 0.000-161,1.000 0.000-128,0.000 0.000 0,-1.000 0.000-95,21.000-20.000-1,-21.000 20.000-64,2.000 0.000-32,-3.000-20.000 32,-18.000 20.000 0,1.000 0.000-96,-1.000 0.000 64,0.000 0.000-32,-1.000 20.000 32,-19.000-20.000 0,0.000 20.000 0,0.000 0.000 96,20.000-20.000-128,-20.000 20.000 64,0.000 0.000-64,20.000 20.000 64,-20.000-21.000-64,20.000 1.000 32,-20.000 20.000 32,0.000 0.000-64,20.000 0.000 0,-20.000 19.000 64,0.000-19.000-96,20.000 19.000 192,-20.000-19.000-256,19.000 19.000 128,-19.000 2.000-32,20.000-2.000 32,0.000 1.000 32,-20.000-1.000-64,20.000 21.000 64,-20.000-21.000-128,0.000 1.000 192,0.000 0.000-128,21.000 19.000 128,-21.000-19.000-160,0.000-1.000-32,0.000 20.000 160,0.000-19.000 32,0.000 19.000 32,0.000-39.000 224,0.000 0.000-128,18.000 20.000-31,-18.000-21.000-129,0.000 21.000 64,20.000 0.000-64,0.000-1.000-64,-20.000 1.000 64,21.000-21.000-32,-1.000 21.000-32,-2.000 0.000 0,-18.000 0.000 128,21.000-1.000 32,-21.000 21.000 0,20.000-21.000-160,-20.000 1.000 64,0.000 0.000-64,0.000-1.000 64,0.000 20.000-32,0.000-19.000 1,0.000 0.000 31,0.000-1.000 64,0.000-19.000 32,0.000 20.000-64,0.000-21.000 96,0.000 1.000-64,0.000-20.000-64,20.000 19.000-32,-20.000-18.000 0,0.000-1.000 129,20.000-1.000-33,-20.000 2.000 352,19.000-2.000-256,-19.000-19.000 65,0.000 20.000-97,0.000-20.000 192,0.000 0.000-288,0.000 0.000-64,-19.000 0.000-96,-1.000 0.000-224,0.000 0.000-193,-21.000 0.000-704,3.000 0.000-672,-23.000 0.000-1603,22.000 0.000-6789</inkml:trace>
  <inkml:trace contextRef="#ctx0" brushRef="#br0">10738.000 12339.000 13260,'-19.000'-20.000'929,"-1.000"20.000"-833,20.000 0.000 64,0.000 0.000 193,0.000 0.000-129,20.000 0.000-160,19.000 0.000-64,1.000 0.000-128,19.000 0.000-32,-19.000 20.000 127,-1.000-20.000-31,22.000 21.000-288,-41.000-21.000-385,-2.000 19.000 33,2.000 1.000 191,-20.000-20.000 193,0.000 20.000 192,0.000-1.000 32,0.000 2.000 96,-20.000-1.000 0,20.000 0.000 96,-18.000-1.000 96,18.000 21.000-96,-20.000 0.000 32,20.000-20.000-32,20.000 19.000 32,-20.000-19.000-96,18.000 0.000 65,-18.000 0.000 383,20.000 0.000 257,-20.000 0.000 95,0.000-1.000 161,0.000-19.000-128,-20.000 0.000-160,20.000 20.000-289,-38.000-20.000-256,17.000 0.000-160,-19.000 0.000 0,1.000 0.000-288,-1.000 0.000-128,20.000 21.000-673,-19.000-21.000-1185,39.000 0.000-1730,0.000 20.000-4965</inkml:trace>
  <inkml:trace contextRef="#ctx0" brushRef="#br0">11335.000 12618.000 15534,'-21.000'0.000'449,"1.000"0.000"-449,0.000 20.000 1217,20.000-20.000 0,0.000 19.000-480,20.000 1.000-385,21.000 0.000-192,-23.000 0.000 0,22.000-20.000-192,1.000 20.000-96,-2.000 0.000-480,1.000-20.000-546,-1.000 19.000-447,-19.000-19.000-1634,0.000 20.000-1442</inkml:trace>
  <inkml:trace contextRef="#ctx0" brushRef="#br0">11572.000 12598.000 8391,'0.000'-20.000'2723,"0.000"20.000"-2787,0.000 0.000 673,0.000 0.000 1601,-20.000 20.000-737,1.000 0.000-704,-1.000 0.000-193,0.000 19.000 225,-21.000 1.000-449,3.000 0.000-448,-3.000-1.000-288,21.000 2.000-801,2.000-22.000-961,18.000 1.000-1378,0.000-1.000-4547</inkml:trace>
  <inkml:trace contextRef="#ctx0" brushRef="#br0">11790.000 12339.000 12716,'0.000'21.000'2082,"-20.000"-2.000"-2179,0.000 1.000 386,20.000 0.000 1472,0.000 20.000-479,-19.000-20.000-866,19.000 19.000-256,0.000 1.000-192,0.000 20.000 32,0.000-21.000-641,0.000 21.000-95,0.000-20.000-417,19.000-1.000-1410,1.000 2.000-2241</inkml:trace>
  <inkml:trace contextRef="#ctx0" brushRef="#br0">12783.000 12479.000 9256,'0.000'-20.000'609,"0.000"20.000"-641,0.000 0.000 961,0.000 20.000-257,20.000 19.000-608,-20.000 21.000 32,0.000 0.000-31,20.000-21.000 223,-20.000 21.000 320,0.000-21.000-63,0.000-19.000-65,20.000 21.000 1,-20.000-41.000 288,0.000 0.000-417,0.000-20.000-288,20.000-1.000 32,-20.000-18.000-64,0.000-1.000 0,0.000 20.000-64,19.000-20.000-224,-19.000 1.000-193,0.000 19.000 33,20.000 0.000-289,-20.000 20.000 225,20.000 0.000 192,-20.000 0.000-289,20.000 20.000 33,-20.000 0.000 127,20.000 0.000 225,-20.000-1.000 160,19.000 1.000 128,-19.000 0.000 352,20.000-20.000 513,-20.000 20.000 0,0.000-40.000-704,0.000 20.000-225,20.000-20.000-32,-20.000 20.000 0,20.000-20.000 0,-20.000 1.000 96,21.000 19.000 320,-3.000 0.000 161,2.000 0.000-97,-20.000 0.000-128,21.000 0.000-224,-1.000 19.000-128,-20.000 1.000-96,20.000 0.000-416,-20.000 0.000-257,18.000 0.000-736,3.000 0.000-641,-21.000-1.000-1089</inkml:trace>
  <inkml:trace contextRef="#ctx0" brushRef="#br0">13398.000 12697.000 13292,'-20.000'-20.000'224,"1.000"20.000"-128,19.000 0.000 1025,-40.000 0.000-320,20.000 20.000-513,0.000 20.000-191,1.000-20.000-65,19.000 19.000-161,0.000-18.000-479,0.000 18.000-353,19.000-19.000 352,1.000-20.000 193,20.000 19.000 128,-20.000-19.000 128,19.000 0.000 96,-19.000-19.000 256,21.000-1.000 512,-23.000 1.000 257,-18.000-1.000 0,0.000-1.000-128,0.000 1.000-32,0.000 1.000-385,0.000-1.000 321,-18.000 0.000-641,-3.000 0.000-96,21.000 20.000-32,0.000 0.000 128,0.000 20.000-160,0.000 0.000 32,0.000 0.000-64,21.000-1.000-385,-3.000 1.000-159,2.000 1.000-193,0.000-21.000 64,1.000 20.000 129,-1.000-1.000-321,-2.000-19.000-224,-18.000 0.000 256,20.000 20.000 224,-20.000-40.000-384,21.000 20.000-256,-21.000-19.000-833,0.000-1.000-4004</inkml:trace>
  <inkml:trace contextRef="#ctx0" brushRef="#br0">13677.000 12141.000 13580,'-20.000'40.000'96,"20.000"-21.000"-160,0.000 21.000 225,0.000 0.000 607,0.000 19.000-511,0.000-19.000-225,0.000 19.000 32,20.000 2.000 0,-20.000-2.000-160,0.000-19.000-417,0.000 19.000-63,0.000 1.000-1314,19.000-1.000-641,-19.000-18.000-1408</inkml:trace>
  <inkml:trace contextRef="#ctx0" brushRef="#br0">13558.000 12618.000 13708,'-61.000'-20.000'737,"61.000"20.000"-929,0.000 20.000 1153,0.000-20.000 544,20.000 0.000-768,21.000 0.000-641,-3.000 20.000-288,3.000-20.000 224,-1.000 0.000-1794,-1.000 0.000-3042</inkml:trace>
  <inkml:trace contextRef="#ctx0" brushRef="#br0">13835.000 12677.000 9993,'0.000'40.000'416,"0.000"-20.000"-608,0.000 0.000 320,0.000-1.000 577,0.000-19.000 480,20.000 20.000-320,-20.000-20.000 96,0.000 0.000 416,0.000 0.000-960,0.000 0.000-1,0.000-20.000 353,0.000 1.000-225,0.000-1.000-192,0.000-20.000-352,0.000 20.000 417,0.000 0.000-321,21.000-19.000 32,-21.000 19.000 96,18.000 0.000 33,-18.000 20.000-354,20.000-20.000-223,0.000 20.000-385,1.000 0.000-640,-21.000 20.000-1858,20.000 0.000-1986</inkml:trace>
  <inkml:trace contextRef="#ctx0" brushRef="#br0">14074.000 12677.000 9961,'19.000'20.000'1025,"-19.000"-20.000"-577,0.000 20.000 1122,0.000-20.000-1346,20.000 20.000-480,-20.000-20.000-705,0.000 20.000-705,0.000-20.000-480,0.000 0.000-2626</inkml:trace>
  <inkml:trace contextRef="#ctx0" brushRef="#br0">14153.000 12578.000 5541,'-40.000'-79.000'3523,"20.000"59.000"-1921,20.000-21.000 31,-19.000 41.000-896,-1.000 0.000-833,20.000 0.000-2146,20.000 0.000-2211</inkml:trace>
  <inkml:trace contextRef="#ctx0" brushRef="#br0">14272.000 12657.000 9545,'19.000'60.000'1473,"1.000"-40.000"-1313,0.000 0.000 1698,1.000-1.000 64,-1.000 1.000-1410,-2.000-20.000-768,23.000 0.000-1217,-21.000 0.000-2563</inkml:trace>
  <inkml:trace contextRef="#ctx0" brushRef="#br0">14570.000 12578.000 5541,'-20.000'0.000'10730,"0.000"20.000"-10410,0.000 0.000 897,1.000 0.000 641,-21.000 19.000-1474,-1.000 1.000-864,3.000 0.000-2627,-3.000-1.000-9769</inkml:trace>
  <inkml:trace contextRef="#ctx0" brushRef="#br0">11055.000 13472.000 14701,'-58.000'-19.000'673,"37.000"-2.000"-513,1.000 2.000 609,0.000 19.000 544,20.000-20.000-448,0.000 20.000-577,20.000 0.000-128,0.000 0.000-128,21.000 0.000-32,18.000 20.000 65,-19.000-20.000-194,19.000 19.000 97,-19.000 2.000-224,-20.000-2.000 32,-1.000 1.000 96,1.000 0.000 96,-20.000 0.000 64,0.000 0.000-224,-20.000 0.000-1,20.000 0.000 161,-19.000-1.000-96,19.000 1.000-128,0.000 20.000 64,0.000-20.000-128,19.000 19.000 127,1.000-19.000 129,0.000 1.000 96,-20.000-2.000 321,0.000 1.000 287,0.000 0.000 161,-20.000-20.000-96,0.000 19.000-97,-19.000-19.000-287,-1.000 21.000-289,-19.000-21.000-32,19.000 0.000-193,-1.000 0.000-575,23.000 0.000-930,-2.000 0.000-1857,20.000 0.000-1602</inkml:trace>
  <inkml:trace contextRef="#ctx0" brushRef="#br0">11513.000 13711.000 15951,'0.000'19.000'1665,"-20.000"-19.000"-1345,20.000 0.000 1154,0.000 20.000-225,0.000-20.000-833,20.000 0.000-448,19.000 0.000-288,1.000 0.000-353,0.000 0.000-1056,-1.000 0.000-4293</inkml:trace>
  <inkml:trace contextRef="#ctx0" brushRef="#br0">12347.000 13691.000 14285,'0.000'20.000'769,"-20.000"-20.000"-929,0.000 0.000-33,-1.000 0.000 354,1.000 0.000-129,-18.000 0.000-161,-3.000 0.000-287,2.000 19.000 192,-1.000-19.000 224,0.000 20.000 160,1.000 20.000-96,19.000-20.000 0,20.000 19.000 0,-20.000-18.000 160,20.000-1.000 225,20.000-1.000 95,0.000-19.000 1,19.000 0.000 31,1.000 0.000 1,0.000 0.000-33,-1.000-19.000-95,2.000-1.000 63,-21.000-1.000-159,-2.000 2.000 95,2.000-1.000-160,-20.000-19.000-95,0.000-2.000-161,0.000 2.000 0,0.000-1.000-225,-20.000 0.000-127,2.000 1.000-256,18.000-1.000-129,-41.000-20.000 225,21.000 41.000 351,0.000-21.000 1,1.000 40.000 64,-1.000 0.000 224,0.000 19.000 353,20.000 21.000-33,0.000 20.000-63,0.000-20.000-65,20.000 19.000-96,0.000 1.000-96,-1.000-1.000-31,1.000-19.000 31,21.000 0.000-160,-3.000 0.000 0,3.000-20.000-385,-1.000-1.000-159,-1.000-19.000-353,-19.000 0.000-384,20.000 0.000-1186,-21.000 0.000-1472,-19.000 0.000-3364</inkml:trace>
  <inkml:trace contextRef="#ctx0" brushRef="#br0">12485.000 13750.000 8936,'0.000'0.000'192,"0.000"21.000"-608,0.000-21.000 576,20.000 19.000-288,-20.000 1.000-2499</inkml:trace>
  <inkml:trace contextRef="#ctx0" brushRef="#br0">12604.000 13810.000 7238,'0.000'-39.000'2146,"0.000"18.000"-1217,-20.000-18.000 865,20.000-1.000-289,-20.000 0.000-960,1.000 1.000-737,-1.000-1.000-1410,0.000 20.000-800,20.000 0.000-4613</inkml:trace>
  <inkml:trace contextRef="#ctx0" brushRef="#br0">12703.000 13691.000 12427,'0.000'80.000'641,"0.000"-61.000"-2659,0.000 1.000 1441,0.000 0.000 1827,0.000-1.000-257,0.000-19.000-801,21.000 0.000 0,-21.000 0.000 384,20.000-19.000 129,-20.000-1.000-64,18.000 0.000-129,-18.000 1.000-416,0.000-2.000-96,21.000 1.000 0,-21.000 1.000 0,0.000 19.000-96,0.000-20.000 128,0.000 40.000 32,0.000-20.000-64,0.000 19.000 0,0.000 22.000-32,0.000-22.000-192,20.000 1.000-288,0.000 0.000-1,-20.000-1.000 353,20.000-19.000 224,0.000 0.000 224,-1.000 0.000 289,-19.000-19.000-65,20.000-1.000-255,0.000 20.000-97,-20.000-20.000-160,20.000 1.000 0,0.000-2.000 32,-20.000 1.000 0,19.000 20.000 160,-19.000 0.000 384,0.000 0.000 97,20.000 0.000-256,-20.000 20.000-321,0.000 1.000-64,20.000-2.000-64,-20.000 1.000-865,20.000 0.000-1986,-20.000-1.000-4484</inkml:trace>
  <inkml:trace contextRef="#ctx0" brushRef="#br0">13179.000 13771.000 14477,'-18.000'0.000'737,"18.000"0.000"-1570,0.000 0.000 1121,0.000 0.000 962,0.000 0.000-674,0.000 0.000-480,18.000 0.000-64,3.000 0.000 128,-1.000 0.000 33,20.000 0.000 31,-21.000 0.000-32,-19.000-21.000-32,20.000 1.000 96,-20.000 20.000-160,-20.000-19.000-288,1.000-1.000 192,-1.000 20.000-160,0.000 0.000-224,0.000 0.000 31,-1.000 0.000 225,3.000 20.000-96,18.000-1.000 0,0.000 1.000 128,0.000 1.000-160,18.000 18.000-97,23.000-19.000 161,-21.000-1.000 96,19.000 2.000 160,-19.000-21.000-32,0.000 20.000-32,0.000-20.000 0,0.000 0.000-32,-20.000 0.000-96,19.000 0.000 0,-19.000 0.000-225,0.000 0.000-319,0.000 0.000 416,0.000 0.000 288,-19.000 0.000 256,19.000-20.000 288,0.000 20.000 65,0.000-21.000-129,0.000 21.000-127,19.000-19.000-289,-19.000-21.000-96,20.000 21.000-32,0.000-2.000 96,0.000 1.000 288,-20.000 20.000 321,21.000 0.000-97,-3.000 0.000-127,2.000 20.000-161,0.000-20.000 0,-20.000 21.000-223,21.000 18.000-65,-21.000-19.000-385,20.000-1.000-320,-20.000 2.000-255,18.000-1.000-258,2.000-1.000-3618,1.000-19.000-1730</inkml:trace>
  <inkml:trace contextRef="#ctx0" brushRef="#br0">13975.000 13730.000 13676,'-41.000'0.000'289,"1.000"-19.000"-161,1.000 19.000 1762,19.000 19.000-1282,-20.000-19.000-480,21.000 20.000 32,-1.000 1.000 65,0.000-2.000 159,20.000 1.000-192,0.000 0.000-32,20.000-1.000-64,0.000-19.000-96,-1.000 21.000 0,21.000-1.000-96,-20.000-20.000 0,-20.000 19.000 224,21.000 2.000-160,-21.000-21.000 128,-21.000 19.000 65,1.000-19.000 63,20.000 20.000-64,-40.000-20.000-128,21.000 0.000-64,-1.000 0.000-160,-20.000 0.000-481,20.000 0.000-736,20.000 0.000-2307,-19.000-20.000-4612</inkml:trace>
  <inkml:trace contextRef="#ctx0" brushRef="#br0">13914.000 13771.000 13644,'41.000'-21.000'1410,"-41.000"21.000"-417,20.000 0.000 320,-20.000 21.000-737,0.000-2.000-479,18.000-19.000-97,-18.000 20.000-673,0.000 0.000-1441,0.000-1.000-3363</inkml:trace>
  <inkml:trace contextRef="#ctx0" brushRef="#br0">14034.000 13711.000 7591,'-20.000'-40.000'-2178,"20.000"40.000"1889,0.000 0.000 2499,0.000-20.000-3619</inkml:trace>
  <inkml:trace contextRef="#ctx0" brushRef="#br0">14153.000 13810.000 256,'0.000'20.000'4612,"0.000"-1.000"-2562,0.000 2.000 128,20.000-21.000-352,-20.000 20.000-353,19.000-20.000 1,1.000 0.000-225,0.000 0.000-192,-20.000-20.000-96,20.000 20.000-161,0.000-21.000 1,-20.000 2.000-192,19.000-1.000-257,-19.000 0.000-64,-19.000 1.000-352,-1.000 19.000 32,0.000-21.000-128,0.000 1.000-384,0.000 20.000-545,-19.000 0.000-1282,19.000 0.000-2177,0.000 0.000-6629</inkml:trace>
  <inkml:trace contextRef="#ctx0" brushRef="#br0">14431.000 13750.000 96,'0.000'21.000'9769,"0.000"-2.000"-9609,0.000-19.000-32,-21.000 20.000 1185,21.000 0.000-864,0.000-1.000-353,-20.000 2.000 0,20.000-1.000 160,0.000-1.000 993,0.000 2.000-320,0.000-21.000-64,20.000 0.000-128,-20.000 0.000-193,0.000-21.000-63,21.000 2.000-97,-21.000-1.000-32,20.000-1.000-287,-20.000 2.000-1,20.000-1.000 0,-20.000 0.000-128,20.000 1.000-33,-20.000 19.000 1,19.000 0.000 0,1.000 0.000 64,-20.000 0.000 32,20.000 19.000-64,-20.000 1.000 0,0.000 0.000-320,0.000-1.000-1410,0.000 2.000-2786</inkml:trace>
  <inkml:trace contextRef="#ctx0" brushRef="#br0">14848.000 13790.000 15150,'20.000'0.000'-160,"-20.000"-19.000"-641,-20.000 19.000 1794,-1.000 0.000-673,1.000 0.000-384,-18.000 0.000 64,17.000 19.000 0,1.000 1.000 0,0.000 19.000-64,20.000-18.000-320,0.000-1.000-225,0.000-1.000 321,20.000 2.000 288,0.000-21.000 0,21.000 0.000 32,-3.000 0.000 64,-17.000 0.000 32,19.000 0.000-32,-21.000-21.000-32,1.000 21.000-32,-20.000-19.000-160,0.000 19.000-1089,0.000-20.000-865,0.000 20.000 160,0.000 0.000 801,-20.000 0.000 897,20.000 0.000 256,0.000 0.000 96,0.000 20.000 160,20.000-20.000 1,0.000 0.000-65,0.000 0.000 384,0.000 0.000 513,19.000 0.000 449,-19.000 0.000-1,0.000-20.000-95,0.000-1.000-161,-1.000 2.000-448,1.000-21.000-257,0.000 21.000-319,-20.000-22.000-65,0.000 2.000-224,0.000-21.000-448,0.000 1.000-193,-20.000 19.000-352,0.000-20.000-416,20.000 1.000 352,-19.000 39.000 1089,-1.000-1.000-128,20.000 21.000 96,-20.000 21.000 544,20.000-1.000 289,0.000 39.000 0,0.000 1.000-193,0.000 0.000-319,0.000-1.000-161,20.000 20.000-64,0.000-38.000 96,19.000 18.000 0,1.000-19.000-384,-1.000-1.000-288,1.000-18.000-770,1.000-2.000-3042</inkml:trace>
  <inkml:trace contextRef="#ctx0" brushRef="#br0">16158.000 13532.000 10762,'20.000'20.000'320,"-20.000"0.000"-384,0.000 0.000-64,20.000-1.000 608,0.000 21.000-256,-1.000 0.000-256,-19.000-1.000-256,20.000-19.000 320,0.000 20.000 641,20.000-20.000 512,-21.000-20.000 705,1.000 20.000-353,0.000-20.000-288,-20.000-20.000-352,20.000 0.000-256,-20.000 1.000 128,0.000-2.000-257,0.000-18.000-416,0.000 19.000-128,0.000 0.000-512,0.000-20.000-1058,0.000 20.000-1665,0.000 1.000-4324</inkml:trace>
  <inkml:trace contextRef="#ctx0" brushRef="#br0">16475.000 13671.000 7366,'21.000'40.000'-128,"-1.000"-40.000"256,-20.000 0.000 1922,18.000 0.000 0,3.000 0.000-929,-1.000 0.000-96,0.000-20.000 321,0.000 20.000 95,-1.000-20.000-192,1.000 0.000-384,-20.000 20.000-192,20.000-20.000-257,-20.000 0.000-320,0.000 20.000 0,-20.000-19.000-288,20.000 19.000 128,-39.000 0.000 0,19.000 0.000 96,0.000 19.000-64,0.000 1.000 32,-1.000 0.000 96,3.000 0.000 32,18.000 0.000-96,0.000 0.000 32,0.000-1.000 0,39.000 1.000-64,-19.000-20.000-128,20.000 21.000-224,-1.000-21.000-161,21.000 0.000-287,-21.000 0.000-1218,1.000 0.000-2242,-20.000-21.000-5510</inkml:trace>
  <inkml:trace contextRef="#ctx0" brushRef="#br0">16893.000 13631.000 12075,'-21.000'0.000'1890,"1.000"20.000"-1634,20.000-20.000 1345,-20.000 20.000-544,20.000 0.000-864,-19.000-20.000-193,19.000 20.000-160,19.000-1.000-545,1.000 1.000-544,0.000 1.000-801,1.000-21.000 32,-1.000 0.000-577,18.000 19.000-1024,-17.000-19.000 1569,-1.000-19.000 192,0.000 19.000 3588,0.000-21.000 1089,-1.000 1.000-1090,-19.000 1.000-63,0.000-1.000 95,-19.000 0.000-287,19.000 0.000 480,0.000 0.000-129,-20.000 0.000-575,20.000 20.000-578,20.000 0.000-31,-1.000 0.000-129,21.000-19.000-352,0.000 19.000 33,-1.000 0.000-193,1.000 0.000 64,19.000 0.000-32,-18.000 0.000-64,-3.000 0.000-225,-18.000 0.000-607,1.000 0.000-930,-1.000 0.000-1697,-40.000 0.000-5702</inkml:trace>
  <inkml:trace contextRef="#ctx0" brushRef="#br0">17269.000 13393.000 10441,'20.000'60.000'3011,"-20.000"-41.000"-2178,0.000 21.000 1217,0.000 0.000-256,0.000 0.000-1154,0.000-1.000-640,0.000 1.000-32,-20.000 0.000-512,20.000-1.000-866,0.000-18.000-1312,0.000-2.000-2499</inkml:trace>
  <inkml:trace contextRef="#ctx0" brushRef="#br0">17508.000 13651.000 10249,'0.000'40.000'-256,"-20.000"-40.000"-96,20.000 20.000 2818,-20.000-1.000-929,20.000 1.000-1312,0.000-20.000-225,20.000 21.000 0,0.000-21.000 96,0.000 19.000 288,-1.000-19.000 161,1.000 0.000 287,20.000 0.000 257,-20.000-19.000-224,-1.000 19.000-160,-19.000-21.000-64,0.000 1.000-481,0.000 20.000-32,-19.000-19.000-288,-1.000-1.000-673,0.000 0.000-1153,0.000 20.000-3107</inkml:trace>
  <inkml:trace contextRef="#ctx0" brushRef="#br0">17706.000 13711.000 14830,'21.000'19.000'128,"-21.000"1.000"-160,0.000-20.000 2466,0.000 0.000-1601,0.000 0.000-705,0.000-20.000 0,0.000 20.000-32,0.000-19.000-64,18.000-1.000-96,2.000 0.000 64,1.000 20.000 0,-1.000-20.000 0,0.000 0.000 192,19.000 20.000 449,1.000-20.000 192,-20.000 20.000-161,39.000 0.000-319,-19.000 0.000-257,-1.000 20.000-160,-19.000-20.000-1346,20.000 0.000-2433,-19.000 20.000-11244</inkml:trace>
  <inkml:trace contextRef="#ctx0" brushRef="#br0">5180.000 2881.000 6598,'-20.000'0.000'736,"20.000"-20.000"802,-21.000 20.000-321,21.000-20.000-224,0.000 20.000-32,-18.000 0.000 320,18.000-21.000 32,0.000 21.000-256,0.000 0.000-704,18.000 0.000-225,3.000 21.000 320,39.000-1.000 1,19.000 20.000-97,20.000-1.000 32,1.000 1.000 1,39.000 20.000-97,-1.000-21.000 64,22.000 21.000-127,-22.000-21.000-193,21.000 22.000-32,-21.000-22.000-161,-18.000 1.000-63,-1.000 20.000-192,-40.000-21.000-289,0.000 1.000-576,-18.000 0.000-769,-23.000-20.000-1473,-17.000-1.000-3076</inkml:trace>
  <inkml:trace contextRef="#ctx0" brushRef="#br0">6530.000 2841.000 14093,'20.000'40.000'-769,"19.000"-20.000"769,1.000 19.000 64,39.000 21.000-64,-20.000-1.000 160,22.000 2.000-96,-22.000 18.000-32,20.000-19.000 0,-19.000 19.000 33,-21.000 0.000 95,1.000-19.000 576,-19.000-1.000 33,-21.000-18.000 32,0.000-2.000 448,-41.000 0.000-128,-18.000 2.000-256,-21.000-2.000-257,-20.000 1.000-223,1.000 0.000-257,0.000-1.000-128,-19.000 1.000-32,19.000 0.000-32,18.000-20.000-641,22.000 20.000-2017,1.000-1.000-7368</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49: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6253.000 1649.000 352,'-21.000'20.000'608,"21.000"-20.000"449,-20.000 0.000 97,20.000 0.000 31,0.000-20.000-224,-20.000 20.000-161,20.000 0.000 65,0.000 0.000-64,0.000 0.000-417,0.000 0.000 33,20.000 0.000 351,0.000 0.000-127,19.000 0.000-289,22.000 0.000-127,18.000 0.000-65,20.000 0.000 384,0.000 0.000 161,41.000 0.000-161,-2.000-20.000-223,21.000 20.000-33,-1.000 0.000-32,2.000 0.000-128,-2.000 0.000-192,-18.000 0.000-288,-41.000 0.000-161,-20.000 0.000-928,-20.000 20.000-1698,-19.000-20.000-3587</inkml:trace>
  <inkml:trace contextRef="#ctx0" brushRef="#br0">18381.000 1550.000 4035,'-59.000'0.000'32,"39.000"0.000"673,0.000 0.000 1025,-1.000 0.000-161,3.000 0.000-160,18.000 0.000-223,0.000 0.000-482,0.000 0.000-31,0.000 0.000 128,18.000 0.000-129,23.000 0.000-351,18.000 0.000-97,1.000 0.000-64,60.000 0.000-96,18.000 0.000 32,41.000 0.000-32,20.000 0.000-32,38.000 20.000 0,2.000-1.000 32,18.000 1.000 32,2.000 0.000 0,-20.000 20.000-63,18.000-20.000-1,-38.000-20.000 0,-1.000 19.000-32,-19.000-19.000 0,-21.000 0.000-417,-38.000 0.000-2466,-41.000 0.000-5348</inkml:trace>
  <inkml:trace contextRef="#ctx0" brushRef="#br1">19950.000 7670.000 1953,'-20.000'-20.000'801,"20.000"20.000"673,-21.000 0.000 127,21.000 0.000 1,-20.000-21.000-65,20.000 21.000-320,-18.000 0.000-96,18.000 0.000 0,-20.000 0.000-64,20.000 0.000-256,0.000 0.000-288,0.000 0.000-129,0.000 0.000-64,0.000 0.000 33,20.000 0.000 31,-20.000 0.000-32,38.000 21.000-192,3.000-21.000 129,-2.000 20.000-97,1.000-20.000 32,19.000 20.000-160,1.000 0.000 32,-1.000 0.000-96,2.000-1.000 0,-2.000 1.000 0,-19.000 0.000 0,19.000 0.000-64,-19.000-20.000-32,-20.000 20.000 0,-1.000-20.000-128,-19.000 0.000-353,0.000 0.000-608,-19.000 0.000-1153,-1.000-20.000-1057,-20.000 20.000-3620</inkml:trace>
  <inkml:trace contextRef="#ctx0" brushRef="#br1">20327.000 7510.000 9256,'0.000'-39.000'481,"0.000"19.000"63,0.000 20.000 898,0.000-20.000-65,0.000 20.000-704,0.000 0.000-385,0.000 0.000-160,-21.000 20.000 352,3.000 20.000 65,-2.000-1.000-65,-21.000 22.000-63,1.000-23.000-129,1.000 23.000-192,-21.000-2.000 0,1.000 1.000-32,19.000-1.000-32,1.000-19.000-64,19.000-20.000-320,20.000 0.000-897,-21.000 0.000-2178,21.000-20.000-8040</inkml:trace>
  <inkml:trace contextRef="#ctx0" brushRef="#br0">20168.000 7908.000 448,'0.000'0.000'512,"0.000"0.000"-159,0.000 0.000 63,0.000 0.000 385,0.000 0.000 96,0.000 0.000-64,0.000 0.000 127,0.000 0.000-127,0.000 0.000 128,0.000 0.000-96,0.000 0.000-64,0.000 20.000-129,0.000-20.000-95,0.000 0.000-161,19.000 20.000-224,-19.000-20.000 1,0.000 20.000-1,0.000-20.000-64,0.000 19.000-32,0.000-19.000 0,0.000 21.000-32,0.000-21.000 64,0.000 20.000-96,0.000-20.000 0,0.000 19.000 0,20.000-19.000-32,-20.000 20.000 32,0.000 0.000 0,0.000-20.000 1,0.000 20.000-33,0.000 0.000 32,0.000 0.000-32,0.000 0.000 32,0.000-1.000 128,0.000 2.000 32,20.000-2.000-96,-20.000 1.000-32,0.000 0.000-32,20.000 0.000-32,-20.000 0.000 32,0.000 0.000-32,0.000-20.000 32,-20.000 19.000-32,20.000 1.000 0,0.000 1.000 0,0.000-2.000 64,0.000 21.000-64,0.000-21.000 0,0.000 2.000-64,0.000-1.000 32,0.000-1.000 128,-20.000 1.000-160,20.000 0.000 64,0.000 0.000 64,0.000 0.000-64,0.000-1.000 0,0.000 2.000 0,0.000-2.000 0,0.000 2.000-64,0.000-2.000 64,0.000 1.000 64,0.000 0.000-128,0.000 0.000 64,0.000 0.000 0,0.000 0.000 0,0.000-1.000-32,0.000 1.000 0,20.000 0.000 0,-20.000 0.000 32,0.000 0.000 0,0.000 0.000 0,20.000-1.000-32,-20.000 2.000 0,0.000-2.000 32,0.000 1.000 0,0.000 20.000 0,0.000-20.000 32,0.000 0.000-32,0.000-1.000 0,0.000 2.000 0,-20.000-2.000 0,20.000 21.000-32,0.000 0.000 0,-20.000-20.000 0,20.000 19.000 0,0.000-19.000 32,0.000 0.000 0,-20.000 20.000-32,20.000-20.000 32,0.000-1.000 32,-19.000 1.000-32,19.000 1.000-32,0.000-2.000 32,0.000 21.000-64,0.000-21.000-128,0.000 2.000 31,0.000-1.000 97,0.000 0.000 32,0.000 0.000 64,0.000-1.000-128,0.000 2.000 96,0.000-2.000-32,0.000 1.000 0,0.000 0.000 64,-20.000 0.000-32,20.000 20.000 0,0.000-21.000-32,0.000-19.000-32,0.000 20.000 128,0.000 0.000-32,0.000 0.000-32,20.000-20.000 0,-20.000 20.000 0,0.000-20.000 0,0.000 20.000 32,0.000-1.000-32,0.000-19.000 64,0.000 21.000 65,0.000-2.000-65,-20.000 1.000-32,20.000 0.000 0,0.000-20.000-32,0.000 20.000 128,0.000 0.000-32,0.000 0.000-32,0.000 0.000 320,0.000-1.000-31,0.000 1.000-321,20.000 1.000 192,-20.000-2.000 96,0.000 1.000-96,0.000 0.000-63,0.000 20.000-33,0.000-20.000-32,19.000-1.000-32,-19.000 1.000 0,0.000 0.000-32,0.000 0.000 32,0.000 0.000 32,0.000 0.000-96,0.000-1.000 64,0.000 2.000 32,0.000-2.000 192,0.000 1.000-159,0.000 0.000-33,0.000 0.000 64,0.000 19.000-128,0.000-18.000 0,0.000-2.000-32,20.000-19.000 32,-20.000 20.000-64,0.000 1.000 0,0.000-21.000 32,0.000 19.000-32,0.000-19.000-96,20.000 20.000 0,-20.000-20.000-65,0.000 0.000-95,0.000 0.000-320,20.000 0.000-706,-20.000 0.000-1280,0.000 0.000-4100</inkml:trace>
  <inkml:trace contextRef="#ctx0" brushRef="#br0">20049.000 7789.000 928,'0.000'0.000'961,"0.000"0.000"-480,-20.000 0.000-97,20.000 0.000 33,-20.000 0.000-257,20.000 0.000-64,-20.000 0.000-64,1.000 0.000 384,19.000 0.000 129,-20.000 0.000-65,0.000 0.000-128,-1.000 0.000-63,1.000 0.000-65,2.000 0.000-64,-23.000 0.000-32,21.000 0.000-32,-19.000 0.000-64,19.000 0.000-32,-20.000 0.000 32,1.000 0.000 0,19.000 0.000 0,-40.000 0.000-64,21.000 0.000 96,-1.000 0.000-31,-19.000 0.000 95,-2.000 0.000-96,22.000 0.000 32,-21.000 0.000-32,21.000 0.000 0,-21.000 0.000 64,1.000 0.000-64,-2.000 0.000 128,2.000 0.000 0,1.000 0.000 481,-23.000 0.000 256,22.000 0.000-257,0.000 0.000-319,-21.000 0.000 159,21.000 0.000-128,-20.000 0.000-288,18.000 0.000 0,-18.000 0.000-64,20.000 0.000 33,-22.000 0.000-66,2.000 0.000 66,-20.000 0.000-66,20.000 0.000 33,0.000 0.000 65,-20.000 0.000-33,18.000 0.000 0,2.000 0.000 32,0.000 0.000-32,0.000-20.000 32,0.000 20.000-64,-2.000 0.000 0,22.000 0.000 64,-20.000-20.000 0,-20.000 20.000-128,20.000 0.000 0,-2.000 0.000-32,-18.000-19.000-64,20.000 19.000-1,-20.000 0.000-63,0.000 0.000 128,20.000 0.000 64,-21.000-20.000 32,1.000 20.000 0,0.000 0.000 64,0.000 0.000-32,0.000 0.000 0,18.000 0.000 0,-18.000-20.000 0,20.000 20.000 0,0.000 0.000 0,-21.000 0.000-64,21.000 0.000 0,19.000-20.000 128,-19.000 20.000-96,0.000 0.000 0,0.000 0.000 0,-2.000-20.000 0,2.000 20.000 225,0.000 0.000-225,0.000 0.000-33,0.000 0.000 33,18.000 0.000 33,-18.000 0.000-66,20.000 0.000 1,-1.000 0.000-128,1.000 0.000 96,19.000 0.000 32,-19.000 0.000 32,18.000 0.000 0,1.000 0.000 160,21.000 0.000-96,-1.000 0.000-32,0.000 0.000-192,20.000 20.000-1794,0.000-20.000-6213</inkml:trace>
  <inkml:trace contextRef="#ctx0" brushRef="#br0">10401.000 6359.000 3843,'0.000'0.000'1858,"0.000"0.000"-1826,0.000 0.000-128,-20.000 20.000 608,20.000-1.000 481,0.000 21.000-32,0.000 20.000 641,0.000-1.000-321,0.000 2.000-705,0.000 17.000 289,0.000 2.000-192,20.000-20.000-577,-20.000 19.000 0,20.000-39.000 0,-1.000-1.000-96,1.000 1.000 0,0.000 0.000 0,-20.000-21.000-352,20.000 2.000-545,1.000-21.000-672,-21.000 0.000-1442,18.000 0.000-2819</inkml:trace>
  <inkml:trace contextRef="#ctx0" brushRef="#br0">10104.000 6796.000 7815,'0.000'-20.000'801,"0.000"0.000"-257,38.000 0.000 321,-18.000 1.000-96,21.000-21.000-65,18.000 0.000-159,0.000 0.000-225,-19.000-20.000-160,20.000 21.000-64,-21.000-1.000-96,-19.000-20.000 97,0.000 41.000-194,1.000-22.000 1,-3.000 41.000 0,-18.000-19.000 64,0.000 19.000-160,0.000 19.000 384,0.000 22.000 32,0.000-2.000-127,0.000 1.000-1,0.000 0.000 0,20.000-1.000-417,1.000 1.000-1024,-1.000 1.000-2146,0.000-3.000-4259</inkml:trace>
  <inkml:trace contextRef="#ctx0" brushRef="#br0">9707.000 7093.000 9673,'-20.000'0.000'160,"20.000"0.000"-320,0.000 21.000 32,0.000 19.000 320,0.000-1.000 384,20.000 21.000 65,-20.000 19.000-65,0.000 20.000 65,0.000 0.000-289,0.000-19.000-63,0.000 0.000 31,0.000-21.000-224,0.000-19.000 0,0.000-20.000 64,18.000 0.000-96,-18.000-20.000 161,0.000 0.000 95,20.000-20.000-320,1.000 0.000-352,-21.000-20.000-33,20.000 21.000 33,0.000-21.000-1,-20.000 0.000-223,19.000 19.000 63,1.000 2.000 385,0.000 0.000 96,0.000 19.000 128,-20.000 0.000 129,20.000 0.000 255,-20.000 19.000 1,19.000 21.000-193,-19.000-20.000-160,0.000 20.000-96,0.000-1.000-32,20.000-19.000-352,-20.000 0.000-577,0.000 0.000-577,20.000 0.000-480,0.000 0.000-2850</inkml:trace>
  <inkml:trace contextRef="#ctx0" brushRef="#br0">10083.000 7312.000 11530,'-20.000'0.000'225,"20.000"20.000"-353,-20.000 0.000 224,20.000 0.000 352,-20.000 19.000-96,20.000 1.000-63,0.000 19.000-97,0.000 1.000 96,0.000-20.000-128,0.000 20.000-96,20.000-20.000 193,0.000-1.000-386,0.000-19.000-127,1.000 0.000-513,-3.000 0.000 129,2.000-20.000-866,0.000 0.000-896,1.000-20.000-2018</inkml:trace>
  <inkml:trace contextRef="#ctx0" brushRef="#br0">10203.000 7591.000 7879,'18.000'19.000'1281,"-18.000"0.000"0,21.000 2.000-576,-1.000-1.000-481,0.000 0.000-224,0.000 0.000-800,19.000 0.000-674,-19.000-1.000-256,0.000-19.000-1152,20.000 0.000-1601</inkml:trace>
  <inkml:trace contextRef="#ctx0" brushRef="#br0">10401.000 7591.000 4356,'-60.000'38.000'5060,"40.000"-17.000"-4867,-19.000-1.000 159,19.000 20.000 1314,-21.000-1.000-674,41.000 1.000-895,-18.000 0.000-65,18.000-20.000-833,18.000-1.000-1313,3.000-19.000-577,-1.000 0.000-3074</inkml:trace>
  <inkml:trace contextRef="#ctx0" brushRef="#br0">10401.000 7292.000 12619,'20.000'0.000'385,"-1.000"20.000"-449,1.000 0.000 736,0.000 20.000 802,-20.000-1.000-834,20.000 41.000-319,1.000-20.000-161,-21.000-1.000-128,0.000 21.000 96,0.000-21.000-384,0.000-19.000-33,0.000 20.000-351,0.000-21.000-866,0.000 1.000-736,-21.000-20.000-1601</inkml:trace>
  <inkml:trace contextRef="#ctx0" brushRef="#br0">10778.000 7570.000 8007,'-20.000'0.000'1698,"20.000"0.000"-673,0.000 0.000 1025,0.000 0.000-289,0.000 0.000-896,20.000 0.000-416,20.000 0.000 31,-21.000 0.000-224,21.000 0.000-224,0.000 0.000-128,-1.000-19.000-448,-19.000 19.000-898,1.000 0.000-2369,-1.000 0.000-5350</inkml:trace>
  <inkml:trace contextRef="#ctx0" brushRef="#br0">10798.000 7690.000 14189,'0.000'20.000'128,"20.000"0.000"-256,-1.000-20.000 320,21.000 0.000 0,0.000 0.000-96,-1.000 0.000-1313,-19.000 0.000-3779</inkml:trace>
  <inkml:trace contextRef="#ctx0" brushRef="#br0">11335.000 7629.000 11274,'-21.000'0.000'1089,"21.000"0.000"-352,0.000 0.000 384,0.000 0.000-160,0.000 0.000-545,21.000 0.000-224,-21.000 0.000-127,38.000 0.000-1,-18.000 0.000-257,1.000 0.000-768,-1.000 21.000-1153,-2.000-21.000-2338</inkml:trace>
  <inkml:trace contextRef="#ctx0" brushRef="#br0">11948.000 7372.000 6085,'-18.000'-20.000'545,"18.000"0.000"-225,0.000 0.000 1346,0.000 20.000-705,-20.000-20.000-97,20.000 20.000-511,-20.000-20.000-193,-1.000 20.000-64,1.000 20.000 0,2.000 0.000 0,-3.000 0.000-32,1.000 20.000 64,-20.000-1.000-64,40.000 1.000 65,-19.000 0.000-129,19.000-21.000 96,19.000 1.000-96,1.000 1.000 64,0.000-2.000 0,21.000-19.000 32,-23.000 0.000-96,2.000 0.000 0,21.000-19.000 64,-21.000-2.000-32,-20.000 21.000 32,18.000-20.000-32,-18.000 1.000-32,0.000-1.000 32,0.000 0.000 0,0.000 20.000-32,0.000-20.000 64,0.000 20.000 96,-18.000 0.000 64,18.000 20.000 225,0.000 20.000 63,0.000-21.000-255,0.000 22.000-97,0.000-1.000-128,0.000-2.000 64,0.000-17.000-545,18.000 19.000-960,3.000-20.000-1121,-21.000 0.000-1634</inkml:trace>
  <inkml:trace contextRef="#ctx0" brushRef="#br0">12248.000 7491.000 13356,'-20.000'0.000'-224,"20.000"0.000"128,-21.000 19.000 384,1.000 1.000 64,0.000 1.000-287,1.000 19.000-65,19.000-2.000-33,0.000-17.000-191,0.000-1.000-160,19.000 20.000-417,21.000-40.000-320,-19.000 20.000 641,-1.000-20.000 319,18.000 0.000 161,-17.000 0.000 0,-1.000-20.000 257,0.000 0.000 191,-1.000 0.000 161,-19.000 0.000-257,0.000-1.000-32,0.000 2.000-224,-19.000 0.000 225,-1.000-2.000-161,0.000 2.000-128,-1.000 19.000-64,1.000-21.000-256,2.000 21.000-1090,-2.000 0.000-2049</inkml:trace>
  <inkml:trace contextRef="#ctx0" brushRef="#br0">12525.000 7570.000 7719,'0.000'40.000'288,"-20.000"-21.000"545,20.000 22.000 1057,0.000-21.000-673,20.000 0.000-609,0.000 0.000-383,-1.000-20.000-1,1.000 19.000 96,20.000-19.000 129,-1.000-19.000-129,1.000-1.000-224,-19.000 0.000 64,17.000-20.000 224,-38.000 19.000 65,0.000 2.000-161,0.000-21.000-224,-18.000 21.000-64,-23.000 19.000-32,-17.000-21.000-32,17.000 21.000-64,-18.000 0.000-384,19.000 21.000-770,0.000-2.000-2882</inkml:trace>
  <inkml:trace contextRef="#ctx0" brushRef="#br0">10738.000 8505.000 10634,'-19.000'0.000'993,"-1.000"-20.000"1121,20.000 20.000-225,20.000 0.000-800,-20.000 0.000-736,19.000 0.000 31,21.000 0.000-320,-20.000 0.000-192,19.000 0.000-320,1.000 0.000-674,0.000 0.000-1216,-21.000 20.000-2242</inkml:trace>
  <inkml:trace contextRef="#ctx0" brushRef="#br0">11314.000 8386.000 2530,'21.000'-21.000'4100,"-21.000"1.000"-3171,-21.000 20.000 1473,21.000 0.000-608,-20.000-19.000-641,0.000 19.000-513,0.000 19.000-480,1.000 1.000-95,-1.000 20.000 127,20.000-20.000-64,0.000 19.000-64,20.000 2.000-32,-1.000-2.000-160,21.000-19.000-225,1.000 0.000-31,-3.000-20.000 128,3.000 20.000 192,-21.000-20.000-32,19.000-20.000 128,-19.000 20.000 32,0.000-20.000 32,-20.000 0.000 128,0.000-19.000 257,0.000 19.000-1,-20.000-1.000-224,-21.000 2.000 225,23.000-21.000 95,-23.000 21.000-63,21.000 19.000-161,-18.000-21.000-320,17.000 21.000-32,1.000 0.000 0,20.000 0.000-224,0.000 0.000-513,0.000 21.000-864,20.000-2.000-1634,1.000-19.000-3171</inkml:trace>
  <inkml:trace contextRef="#ctx0" brushRef="#br0">11691.000 8505.000 2146,'20.000'19.000'11915,"-20.000"-19.000"-11691,20.000 20.000 929,-20.000-20.000-96,0.000 0.000-737,0.000 20.000-223,0.000-20.000-226,19.000 20.000-255,-19.000-20.000-609,20.000 0.000-1377,0.000 0.000-2627</inkml:trace>
  <inkml:trace contextRef="#ctx0" brushRef="#br0">11969.000 8207.000 12299,'0.000'19.000'897,"0.000"1.000"-577,0.000 0.000 1218,0.000 20.000-193,0.000-1.000-480,0.000 2.000-513,0.000 18.000-32,0.000 1.000-159,0.000-1.000-1,0.000-19.000-192,0.000 0.000 32,0.000 0.000-545,20.000-1.000-352,0.000-19.000-416,0.000-20.000-1057,0.000 20.000-2499</inkml:trace>
  <inkml:trace contextRef="#ctx0" brushRef="#br0">12248.000 8485.000 12427,'18.000'39.000'961,"2.000"-39.000"-641,1.000 40.000 1218,-1.000-20.000-33,0.000 0.000-704,19.000-1.000-481,-19.000 2.000-352,20.000-2.000-288,-21.000 21.000-1378,1.000-20.000-2690,0.000-20.000-6886</inkml:trace>
  <inkml:trace contextRef="#ctx0" brushRef="#br0">12485.000 8564.000 13676,'-39.000'40.000'993,"19.000"-21.000"-897,0.000 21.000 193,0.000 0.000 191,0.000 0.000-480,-19.000 0.000-2498,39.000-1.000-8777</inkml:trace>
  <inkml:trace contextRef="#ctx0" brushRef="#br1">20604.000 7629.000 6470,'0.000'0.000'4996,"0.000"0.000"-4163,0.000-19.000-320,20.000 19.000 640,20.000-19.000-64,-1.000 19.000-417,2.000-21.000-255,38.000 2.000-225,0.000-2.000 0,1.000 1.000-32,-1.000 20.000-64,0.000-19.000-96,1.000-1.000-32,-20.000 20.000 32,-1.000-20.000-160,1.000 0.000-64,-41.000 20.000-321,1.000 0.000-800,0.000-20.000-609,-20.000 20.000-1697,-20.000 0.000-5061</inkml:trace>
  <inkml:trace contextRef="#ctx0" brushRef="#br1">20883.000 7372.000 10537,'19.000'0.000'577,"-19.000"0.000"-577,0.000 0.000 480,0.000 19.000 225,-39.000 1.000-385,19.000 20.000-223,-39.000-20.000-1,19.000 19.000-128,-1.000 2.000 160,-18.000-1.000-96,19.000-2.000 160,21.000-17.000 192,-1.000-1.000-127,20.000-20.000 223,20.000 20.000 289,-1.000-20.000-97,41.000 20.000-159,-21.000-20.000-225,22.000 0.000-160,18.000 0.000-128,0.000 0.000 64,0.000 0.000-96,-19.000 0.000-320,-1.000 0.000-897,-18.000 0.000-2435</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0:40"/>
    </inkml:context>
    <inkml:brush xml:id="br0">
      <inkml:brushProperty name="width" value="0.05292" units="cm"/>
      <inkml:brushProperty name="height" value="0.05292" units="cm"/>
      <inkml:brushProperty name="color" value="#ff0000"/>
    </inkml:brush>
  </inkml:definitions>
  <inkml:trace contextRef="#ctx0" brushRef="#br0">19592.000 8186.000 1985,'0.000'-19.000'801,"-19.000"19.000"961,19.000-20.000 64,0.000 20.000-417,0.000 0.000-224,0.000 0.000-128,0.000 0.000-128,0.000 0.000 32,0.000 0.000-257,0.000 0.000-223,0.000 0.000-417,0.000 0.000-64,0.000 0.000 288,19.000 20.000-32,1.000-1.000 225,0.000 21.000-193,0.000 0.000 97,0.000 0.000-97,-1.000-1.000-32,21.000 2.000-128,-20.000 18.000 32,0.000-19.000-128,-1.000-20.000 64,1.000 19.000-128,0.000-19.000 32,1.000 0.000-64,-1.000 0.000-128,-20.000-1.000-480,18.000-19.000-449,-18.000 0.000-1090,0.000 0.000-960,0.000 0.000-3619</inkml:trace>
  <inkml:trace contextRef="#ctx0" brushRef="#br0">19652.000 8544.000 5701,'0.000'0.000'1153,"-20.000"0.000"160,20.000 0.000-416,0.000 0.000-128,0.000 0.000-161,-20.000 0.000-415,20.000 0.000-1,0.000-20.000 96,-20.000 20.000 225,20.000-19.000 127,0.000 19.000-223,0.000-20.000-193,0.000-20.000-128,0.000 20.000 0,0.000-19.000-96,0.000-2.000 0,0.000 2.000 0,0.000-1.000 64,-19.000 0.000-96,19.000 21.000 288,0.000-21.000 161,19.000 40.000-129,-19.000-20.000-192,0.000 20.000-96,20.000-20.000 32,-20.000 20.000-32,20.000 0.000 64,0.000 0.000-64,0.000-20.000 32,-1.000 20.000-64,1.000 0.000 0,0.000 0.000-32,0.000 0.000-256,19.000 20.000-545,-19.000-20.000-705,0.000 20.000-672,1.000-20.000-2338</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1: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definitions>
  <inkml:trace contextRef="#ctx0" brushRef="#br0">17964.000 5842.000 256,'0.000'0.000'544,"0.000"0.000"385,0.000 0.000-32,-19.000 0.000-96,19.000 0.000 32,0.000 0.000-129,0.000 0.000 1,0.000 0.000-353,0.000 0.000 289,0.000 0.000 128,-20.000 0.000 31,20.000 0.000-127,0.000 0.000-64,0.000 19.000-65,-20.000-19.000 129,20.000 0.000-97,-20.000 0.000 97,20.000 0.000-225,0.000 0.000-224,0.000 0.000 33,0.000 0.000 31,-20.000 0.000 32,20.000 0.000-31,0.000 0.000 127,20.000 0.000-96,-20.000 0.000 1,0.000 0.000-225,0.000 0.000 64,0.000 0.000-64,0.000 0.000 128,0.000 0.000-32,20.000 0.000-64,-20.000 0.000 1,20.000-19.000-33,19.000 19.000-32,1.000 0.000-64,19.000-20.000 0,1.000 20.000-128,-1.000-19.000 31,20.000-1.000 65,2.000-1.000 32,-2.000 1.000 0,0.000 1.000 0,20.000 19.000-32,-19.000-20.000 0,-20.000 20.000-96,-1.000 0.000-320,-19.000 0.000-609,-20.000 0.000 192,-1.000 0.000 577,-19.000 0.000-385,0.000 0.000-96,-19.000 0.000-480,-1.000 0.000-961,0.000 20.000-288,-20.000-20.000-2275</inkml:trace>
  <inkml:trace contextRef="#ctx0" brushRef="#br0">18203.000 5584.000 2146,'20.000'-20.000'4035,"-20.000"20.000"-3490,0.000-20.000 1473,20.000 20.000 256,-20.000 0.000-929,0.000 0.000-640,0.000 0.000 0,0.000 0.000-193,-20.000 20.000-480,0.000-20.000-64,-21.000 39.000 32,23.000-19.000 0,-23.000 20.000 0,1.000 0.000-32,1.000-1.000 0,-1.000-19.000-128,20.000 21.000 32,1.000-22.000 64,-1.000 1.000 64,20.000-1.000 64,0.000-19.000-64,0.000 0.000-32,0.000 21.000 96,0.000-21.000 64,0.000 0.000 64,20.000 0.000 64,-1.000 20.000 161,21.000-20.000-33,0.000 0.000-96,-1.000 19.000-160,1.000-19.000-64,19.000 0.000-64,-18.000 20.000-192,-3.000-20.000-320,3.000 0.000-513,-21.000 20.000-641,0.000-20.000-1377,-1.000 20.000-5028</inkml:trace>
  <inkml:trace contextRef="#ctx0" brushRef="#br0">8952.000 5544.000 7431,'-20.000'0.000'960,"20.000"0.000"578,0.000 0.000-353,0.000 0.000-416,0.000 0.000-353,0.000 0.000 129,0.000 0.000 223,20.000 20.000-95,0.000 0.000-225,0.000-1.000-191,-1.000 1.000 95,21.000 20.000-160,-20.000 0.000-96,39.000 19.000-64,-19.000-18.000 32,-1.000 17.000 0,21.000-17.000-32,-21.000-2.000-32,2.000 1.000 0,-21.000 0.000-96,0.000-21.000 32,19.000 1.000-128,-39.000 20.000-224,20.000-20.000-321,0.000-20.000-640,-20.000 20.000-1282,0.000 0.000-1601</inkml:trace>
  <inkml:trace contextRef="#ctx0" brushRef="#br0">8911.000 6179.000 5765,'0.000'0.000'865,"-18.000"0.000"-513,18.000-19.000 321,0.000 19.000 512,0.000 0.000-384,0.000-20.000-97,0.000 20.000-255,0.000-20.000 127,0.000 0.000-159,0.000 0.000-65,0.000 20.000-128,0.000-20.000-64,0.000-19.000-128,0.000 19.000 32,18.000 0.000 33,-18.000-20.000-33,0.000 1.000 64,0.000-21.000-32,0.000 21.000 32,0.000-2.000-64,0.000-18.000-32,0.000 19.000-32,-18.000 0.000 64,18.000 1.000 96,0.000-1.000 0,0.000 40.000 321,0.000-20.000-289,0.000 20.000-64,18.000 0.000 0,3.000 0.000 193,-1.000 20.000-193,20.000-20.000-32,-21.000 20.000-32,21.000-20.000 32,19.000 20.000-32,-19.000-20.000-32,19.000 19.000 64,1.000-19.000-32,-21.000 0.000-96,2.000 0.000-384,-1.000 0.000-545,-22.000 0.000-1377,-18.000-19.000-2755</inkml:trace>
  <inkml:trace contextRef="#ctx0" brushRef="#br1">4108.000 10393.000 6598,'0.000'0.000'2338,"0.000"0.000"-1441,0.000 0.000 1249,0.000 0.000 160,0.000 0.000-1345,0.000 19.000-769,0.000 1.000-32,0.000 20.000 161,0.000 20.000 159,0.000 0.000-128,0.000-1.000-127,0.000 1.000-97,0.000-1.000-32,0.000-19.000-32,0.000-1.000-96,0.000 1.000-32,0.000-20.000-128,19.000 0.000-321,-19.000 0.000-384,20.000-20.000-608,-20.000-20.000-1442,0.000 20.000-2722</inkml:trace>
  <inkml:trace contextRef="#ctx0" brushRef="#br1">3949.000 10532.000 12619,'-20.000'19.000'321,"20.000"-19.000"-353,0.000-19.000 736,0.000 19.000 706,20.000 0.000-1090,-20.000-21.000-224,20.000 2.000-32,20.000-1.000 0,-21.000 0.000 0,21.000 0.000-32,-20.000 0.000 32,0.000 1.000-64,-1.000-2.000 0,1.000 2.000-32,0.000 19.000-32,0.000 0.000-32,1.000 19.000 64,-21.000 2.000 96,18.000 18.000 64,2.000 1.000-32,-20.000-1.000-64,21.000 1.000-64,-1.000 1.000-64,0.000-2.000-256,-2.000-19.000-1025,3.000-1.000-2819</inkml:trace>
  <inkml:trace contextRef="#ctx0" brushRef="#br1">3671.000 11346.000 13004,'0.000'40.000'-64,"0.000"-1.000"64,0.000-18.000 256,20.000 19.000 353,-20.000-21.000-449,19.000 21.000-160,-19.000-20.000-128,20.000 0.000-193,-20.000-20.000-672,0.000 20.000-1025,20.000-20.000-1281</inkml:trace>
  <inkml:trace contextRef="#ctx0" brushRef="#br1">3770.000 11207.000 10730,'59.000'0.000'704,"-39.000"0.000"-415,21.000 0.000 95,-2.000 0.000 225,-19.000 0.000-129,0.000 20.000-128,0.000 20.000-159,0.000-20.000-1,-20.000 19.000 96,-20.000 1.000 449,0.000 19.000 127,0.000-19.000-31,0.000 21.000-224,20.000-42.000-417,-19.000 1.000 256,19.000 0.000-416,0.000 0.000-160,19.000-20.000 160,1.000 20.000 0,20.000-20.000-288,-1.000 0.000-96,-19.000-20.000-225,20.000 20.000-480,-1.000-20.000-1473,1.000 20.000-3428</inkml:trace>
  <inkml:trace contextRef="#ctx0" brushRef="#br1">4325.000 11247.000 11659,'0.000'0.000'64,"0.000"0.000"0,0.000 0.000 865,21.000-20.000-257,-1.000 0.000-544,-20.000 20.000-128,20.000-19.000 0,0.000 19.000 0,-20.000 0.000 0,0.000 0.000-32,0.000 0.000-256,-20.000 0.000 0,0.000 19.000 64,0.000 1.000 159,-19.000 0.000 33,19.000 0.000 32,0.000 19.000 0,20.000-19.000 97,0.000 20.000 31,0.000-20.000 32,20.000 0.000-64,0.000-1.000 128,19.000 2.000 0,1.000-2.000-128,-20.000-19.000-64,19.000 21.000 32,-19.000-21.000-64,0.000 0.000 65,-20.000 0.000 95,0.000 0.000 576,0.000 19.000 33,-20.000-19.000-545,0.000 21.000-160,-19.000-21.000-160,19.000 19.000-320,-20.000-19.000-673,19.000 20.000-993,21.000-20.000-1025,-18.000 0.000-2050</inkml:trace>
  <inkml:trace contextRef="#ctx0" brushRef="#br1">4704.000 11207.000 10730,'20.000'0.000'1025,"-20.000"0.000"-2146,-20.000 20.000 928,20.000 20.000 1218,-20.000-20.000-320,20.000 19.000-609,0.000 1.000-64,0.000 0.000 256,20.000-21.000-31,0.000 2.000-65,19.000-2.000-32,1.000-19.000-64,-20.000 0.000 192,19.000-19.000 257,1.000-2.000 192,-20.000 2.000-257,-1.000-21.000 353,1.000 0.000-257,-20.000 20.000-31,0.000-19.000-193,-20.000 19.000 33,-19.000-20.000-482,-1.000 40.000-191,-19.000-19.000-96,-2.000 38.000-289,3.000 1.000-1985,-1.000 0.000-5606</inkml:trace>
  <inkml:trace contextRef="#ctx0" brushRef="#br1">4127.000 10273.000 10826,'0.000'0.000'1281,"0.000"0.000"-1441,0.000 0.000 192,0.000-20.000 384,0.000 20.000 33,0.000 0.000-481,0.000-19.000 64,0.000 19.000-32,0.000-20.000 96,0.000 20.000-224,0.000-21.000-1538,0.000 2.000-3235</inkml:trace>
  <inkml:trace contextRef="#ctx0" brushRef="#br1">4127.000 9796.000 10762,'-19.000'-39.000'384,"19.000"19.000"-416,-20.000-20.000 224,20.000 20.000-96,0.000-19.000-544,-20.000 18.000-1538,20.000-18.000-512,0.000-1.000-866</inkml:trace>
  <inkml:trace contextRef="#ctx0" brushRef="#br1">4108.000 9140.000 3331,'0.000'-59.000'3971,"-20.000"19.000"-3490,20.000 20.000 63,0.000 0.000-448,0.000-19.000-320,-20.000 18.000-416,20.000 2.000-321,0.000-21.000-128,0.000 20.000-257,0.000 0.000-864</inkml:trace>
  <inkml:trace contextRef="#ctx0" brushRef="#br1">4048.000 8505.000 10281,'0.000'-60.000'1025,"0.000"40.000"-833,-20.000-19.000 225,20.000-2.000 384,0.000 22.000-609,0.000-21.000-737,0.000 20.000-1345,0.000-20.000-800,0.000 21.000-930</inkml:trace>
  <inkml:trace contextRef="#ctx0" brushRef="#br1">4028.000 7908.000 1889,'0.000'-20.000'6534,"0.000"0.000"-6501,0.000 1.000-33,0.000 19.000 416,0.000 0.000 64,0.000-20.000-640,0.000 20.000-673,0.000 0.000-224,0.000 0.000-3491</inkml:trace>
  <inkml:trace contextRef="#ctx0" brushRef="#br1">4088.000 7789.000 10313,'0.000'0.000'128,"0.000"0.000"-96,-20.000 0.000 225,20.000-20.000 511,0.000 20.000-736,0.000 0.000-352,0.000 0.000-609,0.000 0.000-192,0.000 0.000-512,0.000 0.000-1442</inkml:trace>
  <inkml:trace contextRef="#ctx0" brushRef="#br1">4009.000 7749.000 448,'-20.000'0.000'480,"0.000"0.000"-319,20.000 0.000-738</inkml:trace>
  <inkml:trace contextRef="#ctx0" brushRef="#br1">3811.000 7769.000 160,'-41.000'0.000'1569,"21.000"0.000"-736,0.000 0.000-353,0.000 0.000 129,1.000 0.000-161,-1.000-20.000-191,0.000 20.000-385,0.000 0.000-673,0.000 0.000-320,1.000 0.000 384,-1.000 0.000 225,20.000 0.000-1,-20.000 0.000 225</inkml:trace>
  <inkml:trace contextRef="#ctx0" brushRef="#br1">3730.000 7730.000 11530,'0.000'0.000'1474,"0.000"0.000"-1346,0.000 0.000 1121,0.000-20.000 609,0.000 20.000-993,0.000 0.000-801,0.000 0.000 32,-20.000 0.000 0,20.000-20.000-224,-19.000 20.000-449,-1.000 0.000-288,0.000 0.000-127,0.000 0.000-290,0.000 0.000-704,1.000 0.000-384,-21.000 20.000-577,20.000-20.000-1889</inkml:trace>
  <inkml:trace contextRef="#ctx0" brushRef="#br1">3175.000 7789.000 6245,'-20.000'-20.000'0,"20.000"20.000"-2722</inkml:trace>
  <inkml:trace contextRef="#ctx0" brushRef="#br1">2659.000 7749.000 3779,'-40.000'-19.000'-897,"19.000"19.000"545,-17.000 0.000 320,17.000 0.000 352,-19.000 0.000-288,22.000 0.000-736</inkml:trace>
  <inkml:trace contextRef="#ctx0" brushRef="#br1">2084.000 7769.000 5765,'0.000'0.000'3107,"0.000"0.000"-2146,18.000 0.000 736,2.000 0.000-800,1.000-20.000 64,19.000 20.000-512,-1.000-19.000-417,1.000 19.000-32,-1.000 0.000-64,21.000 0.000-353,-21.000 0.000-800,1.000 0.000-1217,-20.000 0.000-3780</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3T23:51:54"/>
    </inkml:context>
    <inkml:context xml:id="ctx1">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13T23:55:12"/>
    </inkml:context>
    <inkml:brush xml:id="br0">
      <inkml:brushProperty name="width" value="0.05292" units="cm"/>
      <inkml:brushProperty name="height" value="0.05292" units="cm"/>
      <inkml:brushProperty name="color" value="#0000ff"/>
    </inkml:brush>
  </inkml:definitions>
  <inkml:trace contextRef="#ctx0" brushRef="#br0">2341.000 3059.000 5445,'-40.000'0.000'2274,"40.000"0.000"-2114,-19.000 0.000 32,19.000 0.000 417,0.000 0.000 224,-20.000 0.000-97,20.000-19.000-383,20.000 19.000-450,-20.000 19.000 482,19.000-19.000 319,21.000 0.000-95,0.000 20.000-64,39.000-20.000-193,0.000 0.000-224,21.000-20.000-64,19.000 20.000-64,0.000-19.000 0,1.000-1.000 0,38.000 20.000-32,0.000 0.000-32,22.000 0.000 64,-2.000 0.000 0,21.000 0.000 0,19.000 0.000 64,-19.000 0.000-32,-1.000 0.000-32,1.000 20.000 0,-41.000-20.000-96,1.000 19.000 32,-21.000-19.000 64,2.000 20.000-128,-1.000-20.000 64,-19.000 0.000-64,-2.000-20.000 96,-19.000 1.000 64,-19.000 19.000 0,-21.000 0.000-64,-18.000-20.000 32,-3.000 20.000-289,-38.000 0.000-1697,0.000 0.000-1569</inkml:trace>
  <inkml:trace contextRef="#ctx0" brushRef="#br0">12584.000 8544.000 4067,'61.000'-20.000'7111,"-23.000"1.000"-6887,3.000-1.000 513,-21.000 20.000 384,19.000-21.000 256,-39.000 21.000-288,20.000-19.000-288,-20.000 19.000-449,-41.000-20.000-287,3.000 20.000-65,-41.000 0.000-32,-21.000 20.000-1,-19.000-1.000-63,-41.000-19.000 96,2.000 21.000-32,19.000-1.000 64,-20.000 19.000-64,40.000-19.000 160,20.000 0.000-31,20.000 19.000-33,39.000-18.000-64,40.000 19.000-32,20.000-21.000 64,20.000 1.000 32,39.000 0.000 0,40.000 0.000 64,-1.000-20.000-96,42.000 0.000 0,-21.000 0.000 0,-1.000 20.000-32,-18.000-20.000 64,-41.000 0.000-64,-39.000 0.000-96,-20.000 20.000 64,-40.000-20.000 64,-20.000 39.000 0,-39.000-19.000-32,0.000 0.000 32,-20.000 20.000 0,19.000 0.000 64,0.000-21.000 64,21.000 21.000 97,19.000 0.000 63,19.000-20.000-224,42.000-1.000-96,19.000 2.000 96,19.000-2.000 96,21.000-19.000 0,0.000 20.000-96,19.000-20.000 1,0.000-20.000-129,0.000 20.000 96,-20.000-19.000-417,0.000 19.000-512,-38.000-21.000-832,-21.000 21.000-3044</inkml:trace>
  <inkml:trace contextRef="#ctx0" brushRef="#br0">11790.000 9776.000 11530,'-20.000'0.000'-224,"20.000"20.000"224,0.000-20.000 545,20.000 40.000 896,-20.000-20.000-864,0.000 0.000-513,0.000-1.000 32,20.000 21.000-352,-20.000-20.000-449,21.000-20.000-1729,-3.000 0.000-5190</inkml:trace>
  <inkml:trace contextRef="#ctx0" brushRef="#br0">11890.000 9458.000 15054,'40.000'-19.000'-160,"-1.000"19.000"-289,-19.000-21.000 193,20.000 21.000-1794,-20.000 0.000-3523</inkml:trace>
  <inkml:trace contextRef="#ctx0" brushRef="#br0">12029.000 9677.000 15438,'-20.000'0.000'128,"40.000"0.000"-64,0.000 0.000 385,-1.000 0.000 448,41.000-20.000-609,-21.000 20.000-352,1.000 0.000-737,1.000-19.000-2402,-23.000 19.000-5477</inkml:trace>
  <inkml:trace contextRef="#ctx0" brushRef="#br0">12108.000 9816.000 13805,'20.000'20.000'96,"19.000"0.000"192,1.000-20.000 769,19.000 0.000 0,2.000 0.000-865,-2.000-20.000-897,1.000 20.000-4612</inkml:trace>
  <inkml:trace contextRef="#ctx0" brushRef="#br0">12683.000 9737.000 16207,'20.000'39.000'192,"1.000"-19.000"-32,-21.000 0.000 865,20.000 0.000-288,-20.000 0.000-705,18.000 0.000-865,3.000-1.000-1729,-21.000 2.000-4229</inkml:trace>
  <inkml:trace contextRef="#ctx0" brushRef="#br0">11948.000 7968.000 13484,'0.000'79.000'-160,"0.000"-39.000"128,0.000 0.000-64,0.000 0.000 608,0.000 0.000 161,0.000-1.000-385,0.000-19.000-256,0.000-20.000 97,21.000 0.000 31,-21.000 0.000-96,20.000-20.000-160,0.000-19.000-97,-20.000-1.000-95,20.000 0.000 0,0.000-20.000 160,-20.000 21.000-160,0.000-2.000-321,19.000 22.000 96,-19.000-1.000 385,0.000 0.000-96,0.000 20.000 0,0.000 20.000 256,0.000 0.000 0,0.000 20.000 32,0.000-20.000 0,0.000-1.000 32,0.000 1.000-64,20.000 0.000-160,0.000-20.000-384,0.000 0.000-1,0.000 0.000 257,-1.000-20.000 224,21.000 0.000 32,-19.000 1.000 32,-1.000-1.000 448,-2.000-1.000 577,2.000 21.000-32,1.000 0.000-288,-1.000 0.000 192,0.000 0.000 160,-1.000 41.000-320,1.000-22.000-161,0.000 21.000-63,-20.000 0.000-417,20.000 0.000-96,-20.000 0.000-320,0.000-21.000-1122,20.000 1.000-2337,-20.000 0.000-9161</inkml:trace>
  <inkml:trace contextRef="#ctx0" brushRef="#br0">13776.000 8167.000 12908,'-40.000'0.000'96,"20.000"19.000"-160,0.000 41.000 32,1.000 0.000 224,-21.000 39.000 384,-1.000 1.000 161,21.000-1.000-352,-18.000 20.000-289,38.000-20.000 352,-21.000 1.000 32,42.000-21.000-255,-1.000 1.000-161,18.000-21.000-64,3.000-19.000-160,-1.000 0.000-481,19.000 0.000-704,0.000-40.000-1794,1.000 0.000-3524</inkml:trace>
  <inkml:trace contextRef="#ctx0" brushRef="#br0">14311.000 8386.000 16143,'0.000'99.000'-64,"0.000"-40.000"-32,0.000 1.000 160,0.000 20.000 256,-20.000 19.000 0,1.000 0.000-256,-1.000 0.000-64,0.000-19.000-448,0.000 19.000 192,20.000-39.000 128,0.000-20.000 128,0.000-40.000 0,20.000 0.000-289,0.000-20.000-191,19.000-20.000 288,-19.000-20.000-33,0.000 1.000-447,1.000-1.000 544,-1.000 20.000 576,-2.000 21.000 225,23.000 19.000-33,-21.000 0.000-63,0.000 19.000-161,0.000 1.000-159,-1.000 20.000-225,-19.000 0.000-32,20.000 0.000-64,-20.000-1.000-161,20.000 1.000-479,-20.000-20.000-321,20.000 20.000-577,-20.000-21.000-1184,20.000 1.000-1891</inkml:trace>
  <inkml:trace contextRef="#ctx0" brushRef="#br0">14769.000 9121.000 11755,'20.000'-21.000'1473,"-20.000"2.000"-1409,0.000 19.000 705,0.000 19.000 544,-20.000 2.000-704,20.000-2.000-417,0.000 21.000-160,-21.000-20.000 32,21.000 20.000-64,21.000-20.000 0,-1.000-1.000-32,-2.000 1.000 0,23.000-20.000-96,-21.000 0.000 0,19.000 0.000-97,-19.000 0.000-31,0.000-20.000-128,0.000 1.000-257,-20.000-21.000-704,0.000 20.000-801,-40.000-20.000-1025,20.000 1.000 833,-19.000 18.000 3459,-2.000 21.000 1986,3.000 0.000-257,18.000 21.000-960,-1.000-2.000-673,1.000 1.000-256,20.000 0.000-320,20.000 0.000-65,21.000 0.000 97,-3.000-20.000-289,23.000 20.000-288,-2.000-20.000 1,-19.000 0.000-65,-1.000 0.000-481,1.000 0.000-928,-20.000 0.000-1634,-20.000-20.000-6310</inkml:trace>
  <inkml:trace contextRef="#ctx0" brushRef="#br0">15503.000 8186.000 10762,'-20.000'21.000'-993,"0.000"-21.000"-160,20.000 39.000 256,-40.000 1.000 961,21.000 0.000 416,-1.000 20.000 193,0.000-1.000 128,0.000 20.000 288,0.000-19.000-385,1.000 19.000-287,19.000 1.000-225,0.000-20.000-128,19.000-1.000 32,1.000 1.000-416,20.000-20.000 32,-20.000-21.000 127,-1.000 21.000-95,21.000-20.000-513,-20.000-20.000-640,19.000 0.000-1634</inkml:trace>
  <inkml:trace contextRef="#ctx0" brushRef="#br0">15702.000 8723.000 10153,'18.000'20.000'160,"-18.000"0.000"513,41.000 0.000 1153,-21.000 0.000 127,19.000 19.000-735,21.000 1.000-289,19.000 0.000-385,0.000 0.000-96,-18.000-1.000-223,18.000-19.000-193,-20.000 0.000-641,-19.000 0.000-480,0.000-20.000-1666,-1.000 0.000-4644</inkml:trace>
  <inkml:trace contextRef="#ctx0" brushRef="#br0">16237.000 8723.000 12940,'-59.000'60.000'1153,"39.000"-21.000"-1057,-19.000 1.000 32,-1.000 0.000 705,-1.000-1.000-64,3.000 21.000-577,-3.000-20.000-224,1.000 0.000-96,21.000 0.000-129,19.000-21.000-479,0.000 1.000-1282,19.000 0.000-2178</inkml:trace>
  <inkml:trace contextRef="#ctx0" brushRef="#br0">16455.000 8326.000 14349,'-20.000'0.000'1698,"20.000"0.000"-1698,-18.000 19.000 32,-3.000 22.000 320,1.000-22.000 545,0.000 40.000-417,0.000-18.000-255,20.000-2.000-225,0.000 21.000-64,20.000-20.000-385,0.000 0.000-320,21.000-21.000-544,-3.000 1.000-1506,3.000 0.000-2049</inkml:trace>
  <inkml:trace contextRef="#ctx0" brushRef="#br0">16634.000 8485.000 160,'-19.000'20.000'13997,"19.000"-20.000"-13805,0.000 19.000-256,0.000-19.000-64,0.000 20.000 160,19.000-20.000-128,1.000 20.000-993,-20.000-20.000-545,20.000 20.000-159,0.000-20.000-1731</inkml:trace>
  <inkml:trace contextRef="#ctx0" brushRef="#br0">16733.000 8505.000 2081,'-19.000'-41.000'8521,"-1.000"22.000"-7464,20.000-1.000 416,0.000 0.000 64,0.000 1.000-992,0.000-2.000-641,0.000 1.000-1826,20.000 1.000-3555</inkml:trace>
  <inkml:trace contextRef="#ctx0" brushRef="#br0">16852.000 8286.000 15342,'0.000'0.000'352,"20.000"20.000"449,1.000-20.000 897,-1.000 20.000-353,0.000-20.000-704,19.000 19.000-545,1.000 22.000-64,-20.000-22.000-160,-1.000 21.000-193,1.000-21.000-191,0.000 22.000-193,-20.000-2.000-96,-20.000 1.000 321,0.000-20.000 128,1.000-1.000 95,-1.000 2.000 1,0.000-2.000-32,-21.000 2.000-64,23.000-21.000-289,18.000 0.000-704,-20.000 0.000-1154,20.000 0.000-1505</inkml:trace>
  <inkml:trace contextRef="#ctx0" brushRef="#br0">17249.000 8306.000 7943,'0.000'-40.000'3459,"0.000"40.000"-3331,0.000 0.000 321,0.000 20.000 1377,20.000 0.000-321,-20.000 19.000-608,41.000 21.000-192,-21.000-1.000-1,18.000 21.000 193,-17.000-20.000-320,-1.000 20.000-257,0.000-21.000-288,-1.000 20.000 0,-38.000-19.000-32,-1.000-1.000-64,0.000 1.000-160,-21.000 0.000-1,23.000-21.000 161,-43.000 1.000-320,22.000-20.000-160,19.000 0.000-642,-20.000 0.000-1696,20.000 0.000-3140</inkml:trace>
  <inkml:trace contextRef="#ctx0" brushRef="#br0">17765.000 8981.000 15502,'21.000'-19.000'256,"-1.000"19.000"-384,39.000 0.000 288,-19.000-21.000 33,39.000 21.000-193,-19.000 0.000-481,-21.000-19.000-4291</inkml:trace>
  <inkml:trace contextRef="#ctx0" brushRef="#br0">18719.000 8723.000 12908,'-20.000'20.000'96,"20.000"0.000"-96,0.000 39.000 0,0.000-19.000 96,0.000 20.000 0,0.000-1.000-64,0.000-19.000-160,20.000 0.000 128,20.000-1.000 0,-1.000 1.000 96,-19.000-20.000 0,20.000-20.000 160,-1.000 0.000-128,1.000-20.000-63,-1.000-20.000 159,-19.000 21.000-64,0.000-41.000 96,-20.000 20.000-128,21.000 0.000-128,-21.000 1.000-128,0.000-1.000 32,0.000 40.000 96,0.000 0.000-192,0.000 20.000 160,0.000 0.000 32,0.000 40.000 32,0.000-1.000 32,20.000 1.000-32,-20.000-1.000 32,18.000 21.000-32,-18.000-1.000-32,0.000-19.000 64,0.000-21.000 385,-18.000 21.000 287,-23.000-20.000 385,21.000 0.000-192,-39.000-20.000-96,19.000 0.000-192,-19.000-20.000-225,19.000 0.000-320,-19.000 0.000-128,-1.000-20.000-224,21.000 0.000-257,-2.000-20.000-416,1.000 0.000-704,22.000 0.000-1570,18.000 1.000-1313,0.000-41.000-3971</inkml:trace>
  <inkml:trace contextRef="#ctx0" brushRef="#br0">19354.000 8207.000 12940,'-20.000'19.000'384,"0.000"21.000"481,20.000 0.000 320,-20.000 19.000 320,20.000 1.000-672,-20.000 0.000-320,20.000-1.000-321,0.000 1.000-64,0.000-1.000 0,20.000-19.000 64,0.000 0.000-256,20.000 0.000-352,-21.000-20.000-257,1.000-1.000-320,21.000-19.000-896,-21.000 0.000-2115,18.000-19.000-3139</inkml:trace>
  <inkml:trace contextRef="#ctx0" brushRef="#br0">19573.000 8505.000 10826,'0.000'39.000'2274,"0.000"-19.000"-1794,0.000 20.000-223,0.000-21.000 447,0.000 2.000-512,19.000-2.000-127,-19.000 2.000-674,20.000-2.000-736,0.000-19.000-705,0.000 20.000-2178</inkml:trace>
  <inkml:trace contextRef="#ctx0" brushRef="#br0">19632.000 8445.000 11723,'-20.000'-20.000'1217,"20.000"0.000"-1249,0.000 20.000-289,0.000 0.000-511,20.000 0.000-1795</inkml:trace>
  <inkml:trace contextRef="#ctx0" brushRef="#br0">19771.000 8365.000 11723,'0.000'21.000'1761,"19.000"-21.000"-960,1.000 19.000 736,0.000 1.000-287,21.000 19.000-578,-3.000-18.000-383,3.000 18.000-225,-21.000 1.000-64,-1.000-20.000-64,1.000 19.000 96,-20.000 1.000-257,0.000 0.000-543,-20.000-20.000-417,1.000 20.000-609,-1.000-20.000-1121,-21.000 0.000-2466</inkml:trace>
  <inkml:trace contextRef="#ctx0" brushRef="#br0">20108.000 8167.000 13164,'0.000'19.000'160,"0.000"2.000"481,40.000 18.000 1120,-1.000 21.000-479,21.000-1.000-225,-1.000 1.000-257,2.000 20.000-95,-2.000-1.000-449,-19.000 0.000-224,-1.000 1.000 0,-19.000-1.000 64,-20.000 21.000-96,0.000-21.000 0,0.000 1.000-64,-20.000-1.000-32,1.000 1.000 0,-21.000-21.000-96,20.000-19.000-128,-19.000 0.000-129,-1.000-1.000-255,-19.000-18.000-770,-2.000 18.000-2562</inkml:trace>
  <inkml:trace contextRef="#ctx0" brushRef="#br0">10203.000 7968.000 8904,'-61.000'-20.000'673,"41.000"0.000"992,20.000 20.000-384,-18.000-20.000-288,18.000 20.000-192,18.000 0.000-385,22.000 20.000 257,19.000 0.000-289,22.000 0.000-287,-2.000-1.000 63,20.000 2.000-96,1.000-1.000 0,-1.000-1.000-32,0.000 1.000-32,0.000 0.000 96,-20.000 0.000-160,0.000-20.000-128,-18.000 20.000-321,-22.000-20.000-256,-19.000 0.000-255,0.000 20.000-162,-20.000-20.000-287,-20.000-20.000-1570,0.000 20.000-2434</inkml:trace>
  <inkml:trace contextRef="#ctx0" brushRef="#br0">10897.000 7948.000 9577,'0.000'0.000'993,"0.000"0.000"-1026,20.000 0.000 450,-1.000 20.000 352,21.000-1.000 416,1.000 2.000-481,18.000-1.000-511,0.000-1.000 95,1.000 1.000-128,-20.000 20.000-32,-1.000-20.000-32,1.000 20.000-128,-40.000-21.000 96,0.000 21.000 0,0.000-20.000 32,-40.000 0.000-192,1.000 0.000 0,-1.000-20.000-320,0.000 20.000-1122,1.000-20.000-2369</inkml:trace>
  <inkml:trace contextRef="#ctx0" brushRef="#br0">11969.000 8186.000 4067,'0.000'0.000'1378,"0.000"0.000"-65,0.000 0.000 192,0.000 0.000-512,0.000 0.000-96,0.000-19.000-128,20.000 19.000-97,-20.000-20.000-63,20.000 20.000 128,-20.000-20.000-289,0.000 0.000-128,0.000 0.000-191,0.000 0.000 63,0.000 0.000-32,-20.000 20.000-64,0.000-19.000-32,-1.000-1.000-32,-17.000 20.000-64,18.000-21.000-32,-21.000 21.000 64,2.000 0.000-64,19.000 21.000 32,-20.000-1.000 32,21.000-20.000-64,-1.000 39.000 96,0.000-19.000-96,20.000 0.000 64,0.000 20.000 0,-20.000-1.000 32,20.000 1.000 0,20.000 0.000 0,-20.000-20.000-32,0.000 20.000 0,20.000-1.000 0,-20.000-18.000 0,20.000-2.000 0,-20.000-19.000 64,0.000 20.000-32,0.000-20.000 64,0.000 0.000-64,0.000-20.000-64,0.000 20.000-32,0.000-19.000-128,0.000-2.000-160,-20.000 1.000-129,20.000 20.000-320,0.000-19.000 33,0.000-1.000 31,0.000 20.000-96,0.000-20.000-224,0.000 0.000 128,-20.000 20.000 737,20.000-20.000 128,0.000 20.000 128,0.000 0.000 0,0.000-20.000 64,20.000 20.000-128,-20.000 0.000 0,20.000-19.000 32,-20.000 19.000 64,19.000 0.000 193,-19.000-21.000-97,20.000 2.000-64,-20.000 19.000 224,20.000-20.000 1,0.000 20.000-225,-20.000-20.000-128,21.000 0.000 0,-3.000 20.000 256,2.000-20.000 0,-20.000 20.000-64,21.000 0.000-96,-1.000-20.000 1,-20.000 20.000 287,20.000 0.000-224,-20.000 20.000-64,0.000-20.000 0,18.000 20.000-32,-18.000-20.000 353,21.000 20.000-97,-21.000 0.000 128,0.000 19.000-127,0.000-18.000-193,0.000-2.000-96,0.000 1.000 0,20.000 20.000-64,-20.000-20.000 96,-20.000 0.000-96,20.000-1.000 64,0.000 1.000-64,0.000-20.000-32,0.000 21.000 0,0.000-21.000 32,0.000 0.000 32,0.000 0.000-64,0.000-21.000-64,20.000 21.000 96,-20.000-20.000 0,0.000 1.000 0,0.000-1.000-33,20.000-20.000 1,-20.000 20.000 32,0.000 0.000 0,20.000 1.000 0,-20.000-21.000 32,20.000 20.000 32,-20.000 20.000-32,0.000-20.000 32,19.000 0.000-32,1.000 0.000 32,-20.000 20.000-32,20.000-20.000 0,0.000 20.000 32,0.000 0.000 0,-1.000 0.000 33,1.000 0.000 31,21.000 0.000 192,-21.000 0.000-64,-2.000 20.000 0,2.000-20.000-64,1.000 20.000 1,-1.000 0.000-33,0.000-20.000-128,-1.000 20.000 128,1.000 0.000-96,-20.000-1.000 32,20.000 2.000 32,-20.000-2.000 288,0.000 1.000-95,0.000 20.000-161,0.000-20.000 0,0.000 0.000-96,0.000-20.000-64,0.000 19.000 0,20.000-19.000-481,-20.000 20.000-1408,0.000-20.000-2404</inkml:trace>
  <inkml:trace contextRef="#ctx1" brushRef="#br0">21908.000 3612.000</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15:49"/>
    </inkml:context>
    <inkml:brush xml:id="br0">
      <inkml:brushProperty name="width" value="0.05292" units="cm"/>
      <inkml:brushProperty name="height" value="0.05292" units="cm"/>
      <inkml:brushProperty name="color" value="#0000ff"/>
    </inkml:brush>
  </inkml:definitions>
  <inkml:trace contextRef="#ctx0" brushRef="#br0">9110.000 5126.000 4708,'0.000'0.000'1313,"0.000"0.000"225,0.000 0.000 736,0.000 0.000-545,0.000 0.000-383,0.000 0.000-353,-19.000 0.000-161,19.000 0.000-255,0.000 0.000-65,0.000 21.000-31,0.000-21.000-65,0.000 0.000-63,19.000 19.000 31,21.000-19.000-96,0.000 0.000-31,-1.000 0.000-33,40.000 0.000-128,-18.000 0.000-64,18.000 0.000 32,20.000 20.000-32,-20.000-20.000 0,20.000 0.000-32,1.000 0.000 0,-20.000 21.000 32,-1.000-21.000 32,0.000-21.000 32,0.000 21.000-96,-18.000 0.000 96,-22.000 0.000-128,-19.000 0.000 64,0.000 0.000-32,0.000 0.000 32,-20.000 0.000-256,0.000 0.000 128,0.000 0.000-96,0.000 0.000-289,-20.000 0.000-255,0.000-20.000 63,20.000 20.000-224,-20.000 0.000-832,-1.000 0.000-1410,21.000-19.000-2243</inkml:trace>
  <inkml:trace contextRef="#ctx0" brushRef="#br0">10063.000 5027.000 5188,'-20.000'0.000'1057,"20.000"0.000"417,0.000 0.000-129,0.000 0.000 609,0.000 0.000-353,20.000 0.000-512,0.000 20.000-608,1.000-20.000-289,-3.000 20.000-32,22.000-20.000 161,1.000 20.000-161,18.000 0.000-64,-19.000-20.000-32,-1.000 19.000-32,1.000-19.000-64,-20.000 21.000 32,0.000-21.000-32,-20.000 19.000 128,19.000 1.000 160,-38.000 1.000 129,-1.000-2.000 31,0.000 1.000-128,0.000 19.000-128,-20.000-18.000 1,1.000-1.000-97,-1.000-1.000 96,19.000 1.000-128,-17.000-1.000-160,38.000 22.000-417,-21.000-21.000-1152,21.000-1.000-2948</inkml:trace>
  <inkml:trace contextRef="#ctx0" brushRef="#br0">15761.000 5186.000 6566,'0.000'0.000'576,"-20.000"0.000"385,20.000 0.000 256,-21.000 0.000 673,21.000 0.000-64,0.000 0.000-673,0.000 0.000-320,0.000 0.000-65,0.000 0.000-191,0.000 0.000-193,21.000 0.000-63,-1.000 0.000 31,0.000 0.000-64,19.000-20.000-160,21.000 20.000-128,19.000 0.000 64,0.000-19.000-32,2.000 19.000-96,18.000 0.000 128,-20.000-21.000-64,20.000 21.000-128,-20.000 0.000 64,1.000-19.000 32,-20.000 19.000-96,-1.000-20.000-128,-19.000 20.000-321,-1.000-20.000-352,-39.000 20.000-224,20.000 0.000-192,-20.000 0.000-449,-20.000 0.000-864,0.000-20.000-3460</inkml:trace>
  <inkml:trace contextRef="#ctx0" brushRef="#br0">16158.000 4968.000 7879,'20.000'0.000'609,"-20.000"0.000"-513,-20.000 0.000-417,-1.000 0.000 449,3.000 19.000-128,-22.000-19.000 65,-1.000 20.000-98,3.000 20.000 66,-23.000-20.000 255,2.000 0.000 192,-1.000 0.000 385,21.000-1.000 96,19.000 2.000-224,-21.000-2.000-225,41.000 1.000-256,0.000-20.000-31,0.000 21.000 351,21.000-21.000 129,-1.000 19.000-225,20.000 1.000-31,19.000-20.000-129,-19.000 20.000-192,19.000-20.000-64,0.000 19.000-32,2.000-19.000-256,-3.000 21.000-897,-17.000-21.000-2723</inkml:trace>
  <inkml:trace contextRef="#ctx0" brushRef="#br0">8893.000 12280.000 6053,'0.000'0.000'1281,"0.000"0.000"-352,0.000 0.000 128,0.000 0.000 449,-20.000 0.000-225,20.000 0.000-769,0.000 0.000-223,0.000 0.000 255,20.000 0.000 289,-20.000 0.000-192,0.000 0.000-161,18.000 0.000-128,3.000 20.000-127,-1.000-20.000 31,0.000 0.000-160,19.000 19.000-32,1.000-19.000-32,-20.000 0.000 32,0.000 0.000-64,19.000 0.000 0,1.000 0.000 64,-1.000 0.000-32,21.000 0.000-32,-1.000 0.000 32,20.000 0.000-64,2.000 0.000-96,-2.000 0.000-32,-20.000-19.000 0,2.000 19.000 64,-3.000 0.000 96,-17.000 0.000-64,18.000 0.000 0,1.000 19.000 64,-1.000-19.000 64,0.000 0.000-128,1.000 0.000 96,19.000 0.000 0,1.000 0.000-96,-1.000 0.000 224,21.000-19.000-32,-21.000 19.000 0,21.000-20.000-64,-21.000 20.000 0,20.000 0.000-32,0.000 0.000-32,0.000-20.000 0,1.000 20.000 0,19.000 0.000 0,0.000 0.000 0,1.000-20.000 0,-2.000 20.000-32,1.000 0.000 64,0.000-20.000-64,21.000 20.000 64,-2.000 0.000-32,1.000 0.000 0,1.000 0.000 0,-2.000 0.000 32,-19.000 0.000 0,21.000 0.000-64,18.000 0.000 0,-19.000 20.000 64,20.000-20.000-64,0.000 20.000 64,-1.000-20.000 0,2.000 0.000-96,-2.000 20.000 128,0.000-20.000-32,2.000 20.000 128,18.000-20.000 33,-18.000 0.000-65,18.000 19.000-64,-20.000-19.000-32,21.000 0.000-32,19.000 20.000 32,-18.000-20.000-32,18.000 0.000 32,1.000 0.000 0,-1.000 0.000-32,1.000 0.000 64,-1.000 0.000-64,1.000-20.000 32,-1.000 20.000 0,-20.000 0.000 0,2.000 0.000 0,-22.000 0.000-64,-38.000 0.000 0,-1.000-19.000-96,-40.000 19.000-385,-20.000 0.000-287,-39.000 0.000-802,-20.000 0.000-2210,-40.000 0.000-6597</inkml:trace>
</inkml:ink>
</file>

<file path=ppt/ink/ink7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16:2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932.000 3239.000 2081,'0.000'20.000'865,"0.000"-20.000"192,0.000 0.000 705,0.000 0.000 320,0.000 0.000-384,0.000 0.000-481,0.000 0.000-64,-20.000 0.000-128,20.000 0.000-224,0.000 0.000-161,0.000 0.000-191,0.000 0.000-65,20.000 0.000 257,-20.000 0.000-161,20.000 0.000-192,-1.000 0.000-160,21.000-20.000-96,0.000 0.000 64,19.000 0.000-96,0.000-1.000 33,1.000 2.000-33,-1.000-1.000 64,22.000 1.000-64,-2.000-2.000 0,-20.000 1.000 64,1.000 0.000-32,-1.000 1.000-64,-18.000 19.000 32,-3.000-20.000 0,3.000 20.000-32,-41.000 0.000 0,20.000 0.000-32,-2.000 0.000-65,-18.000-20.000-63,0.000 20.000-128,0.000 0.000-609,0.000 0.000-544,0.000 0.000-545,0.000 0.000-1313,0.000 0.000-5188</inkml:trace>
  <inkml:trace contextRef="#ctx0" brushRef="#br0">1705.000 2901.000 8167,'-38.000'0.000'321,"17.000"0.000"319,21.000 0.000 513,-20.000 0.000 673,20.000 0.000 384,0.000 0.000-1441,0.000 0.000-897,0.000 0.000 384,0.000 0.000 64,20.000 0.000-160,19.000 0.000-64,-19.000 0.000 1,21.000 20.000-1,18.000-20.000-32,-19.000 0.000-64,-1.000 0.000-128,1.000 0.000 31,-20.000 0.000 33,-20.000 19.000 128,20.000 1.000 1,-20.000 0.000-33,0.000 0.000 96,-20.000 0.000-64,0.000 0.000-64,0.000 19.000 0,0.000-19.000 0,1.000 1.000-128,-1.000-2.000-769,0.000 1.000-2466,0.000-1.000-7303</inkml:trace>
  <inkml:trace contextRef="#ctx0" brushRef="#br0">5477.000 3854.000 4388,'0.000'0.000'-128,"0.000"0.000"160,0.000 0.000 672,21.000 0.000 770,-21.000 0.000-65,20.000 0.000-544,-20.000-19.000-577,20.000 19.000 353,-20.000 0.000 416,18.000 0.000 96,-18.000 0.000-288,21.000 0.000-257,-21.000-20.000 1,20.000 20.000-1,0.000 0.000-287,0.000 0.000-161,-1.000 0.000 0,21.000-20.000 32,0.000 20.000-64,19.000 0.000-64,0.000 0.000 64,-19.000 0.000-96,19.000 0.000-32,2.000 0.000 0,-2.000 0.000 32,20.000 0.000-64,-19.000 20.000 64,19.000-20.000-64,0.000 0.000 0,2.000 0.000-64,-2.000 0.000 128,20.000 0.000-64,-20.000 0.000 32,21.000 0.000 32,-21.000-20.000-32,0.000 20.000 32,1.000 0.000 64,-21.000 0.000 1,2.000 0.000 63,18.000 0.000-96,-41.000 0.000-32,23.000 0.000-32,-41.000 0.000 0,-1.000 0.000-64,1.000 0.000-193,0.000 0.000-127,-20.000 20.000-545,-20.000-20.000-1153,-19.000 0.000-5893</inkml:trace>
  <inkml:trace contextRef="#ctx0" brushRef="#br0">8893.000 3835.000 4804,'-20.000'0.000'1153,"20.000"0.000"321,0.000 0.000 127,0.000 0.000-224,0.000 19.000 129,20.000-19.000-225,-2.000 0.000-448,23.000 0.000-417,-1.000 0.000-160,-1.000 0.000 33,21.000 0.000 159,19.000 0.000-64,0.000 0.000-287,21.000 0.000-65,19.000 0.000 64,-20.000 0.000-160,21.000 0.000 64,-1.000 0.000-64,-20.000 0.000 32,0.000 0.000 32,-20.000 0.000-129,0.000 0.000-31,1.000 0.000-192,-20.000 0.000-193,-21.000 0.000-63,-19.000 0.000-1026,-20.000-19.000-1953</inkml:trace>
  <inkml:trace contextRef="#ctx0" brushRef="#br0">12446.000 3914.000 4356,'0.000'0.000'1153,"0.000"0.000"-224,0.000 0.000 800,19.000 0.000-31,-19.000 0.000-417,20.000 0.000-448,0.000 0.000-385,20.000 0.000-95,-1.000-20.000-129,1.000 20.000 32,39.000 0.000 96,-20.000 0.000 1,42.000 0.000-161,-22.000-19.000-64,20.000 19.000-32,1.000 0.000-64,19.000 0.000 0,-1.000-21.000 32,21.000 21.000-32,-19.000-19.000 0,-21.000 19.000 32,0.000 0.000-32,0.000-20.000-128,-40.000 20.000 0,2.000 0.000-544,-22.000 0.000-610,1.000 0.000-864,-20.000 0.000-1761</inkml:trace>
  <inkml:trace contextRef="#ctx0" brushRef="#br0">2936.000 4054.000 224,'0.000'0.000'768,"0.000"0.000"-287,0.000 0.000-449,0.000 0.000-32,0.000 0.000 0,0.000 0.000 480,0.000 0.000 930,-20.000 0.000 159,20.000 0.000 33,0.000 0.000-353,0.000 0.000-384,0.000-21.000 128,0.000 21.000-96,0.000 0.000-97,-18.000 0.000 225,18.000 0.000 64,0.000 0.000-128,0.000 0.000 64,0.000-20.000-128,-21.000 20.000-160,21.000 0.000-1,0.000 0.000-63,0.000 0.000-32,0.000 0.000-257,0.000 0.000-224,0.000 0.000 0,21.000 0.000 161,-21.000 0.000 31,18.000 20.000-224,2.000 1.000 0,21.000-21.000 64,-3.000 19.000 97,3.000 21.000-225,-1.000-21.000 0,-1.000 2.000-64,1.000-2.000 96,-1.000 1.000-96,1.000 0.000 0,0.000 0.000 64,-1.000 0.000-128,-19.000 0.000 0,21.000-20.000-32,-41.000 0.000 0,18.000 0.000-257,-18.000 19.000-63,20.000-19.000-161,-20.000 0.000-95,-20.000 0.000-193,20.000-19.000-609,0.000 19.000-1472,-18.000 0.000-2275</inkml:trace>
  <inkml:trace contextRef="#ctx0" brushRef="#br0">3313.000 3994.000 8071,'0.000'0.000'1185,"0.000"0.000"-928,0.000 0.000 1760,-19.000 0.000-223,19.000 19.000-737,-20.000 1.000-192,-20.000 1.000-321,20.000 18.000 161,1.000 0.000-32,-21.000 1.000-129,0.000 20.000-287,1.000-20.000-33,19.000 0.000-224,-21.000 0.000-64,41.000-21.000 32,-18.000 1.000-417,18.000 0.000-287,0.000-20.000-1218,18.000 0.000-2114</inkml:trace>
  <inkml:trace contextRef="#ctx0" brushRef="#br0">3691.000 4212.000 3042,'-20.000'0.000'1186,"20.000"0.000"895,0.000 0.000 194,0.000 20.000-706,0.000-20.000-576,0.000 0.000-32,0.000 0.000 224,0.000 0.000-64,0.000 20.000 0,0.000-20.000-128,20.000 0.000 0,-20.000 20.000-192,0.000-1.000-161,0.000 2.000-95,0.000-2.000-257,0.000 21.000-192,0.000-20.000 0,0.000 20.000-96,-20.000-20.000-256,20.000 0.000-705,20.000-1.000-1153,-20.000 1.000-4484</inkml:trace>
  <inkml:trace contextRef="#ctx0" brushRef="#br0">6232.000 4073.000 8456,'0.000'0.000'3074,"0.000"0.000"-2657,0.000 0.000 1216,0.000 0.000-319,0.000 0.000-257,21.000 20.000 192,-3.000-20.000-352,2.000 20.000-257,21.000-1.000 65,-3.000 2.000-257,3.000-2.000-223,18.000 1.000-65,-19.000 0.000-64,0.000 20.000-96,19.000-20.000-224,-19.000-20.000-193,-21.000 19.000-352,1.000 2.000-640,0.000-21.000-1185,0.000 0.000-2691</inkml:trace>
  <inkml:trace contextRef="#ctx0" brushRef="#br0">6629.000 4033.000 10570,'-20.000'21.000'64,"0.000"-21.000"832,0.000 39.000 962,-19.000-19.000-320,-1.000 20.000-481,20.000-1.000-641,-19.000 1.000-384,19.000 0.000 0,0.000 0.000-160,-1.000-21.000-641,3.000 2.000-1569,18.000-2.000-2114</inkml:trace>
  <inkml:trace contextRef="#ctx0" brushRef="#br0">6866.000 4212.000 14285,'0.000'0.000'1826,"0.000"0.000"-2050,0.000 0.000 320,0.000 0.000 224,21.000 0.000 289,-1.000 0.000-257,0.000 20.000-288,0.000-20.000-96,-1.000 20.000 96,1.000 0.000-128,-20.000-20.000-160,0.000 19.000-65,20.000 2.000-31,-20.000-2.000 320,-20.000-19.000 64,0.000 21.000-64,1.000-2.000 32,-1.000 1.000 96,0.000-20.000 0,20.000 20.000-160,0.000-20.000 128,0.000 20.000-31,0.000-20.000 159,20.000 0.000 0,19.000 20.000-256,1.000-20.000-416,-20.000 0.000-225,20.000-20.000-1089,-21.000 20.000-2530</inkml:trace>
  <inkml:trace contextRef="#ctx0" brushRef="#br0">9349.000 4153.000 12363,'-21.000'0.000'417,"21.000"0.000"640,-20.000 0.000 928,20.000 0.000-1152,20.000 0.000-128,-20.000 0.000 160,21.000 19.000-193,19.000 1.000-63,-1.000-20.000-257,1.000 20.000 33,0.000 0.000-129,-1.000 0.000-224,1.000 0.000 160,-1.000-1.000-256,1.000 2.000-32,1.000-2.000-32,-23.000-19.000-385,-18.000 0.000-255,20.000 21.000-674,-20.000-21.000-832,0.000 0.000-2594,-20.000 0.000-5286</inkml:trace>
  <inkml:trace contextRef="#ctx0" brushRef="#br0">9707.000 4093.000 11434,'-20.000'20.000'609,"-1.000"-1.000"-609,-19.000 2.000 448,21.000 18.000 289,-1.000 1.000 64,-20.000 0.000-481,20.000 0.000-288,1.000 0.000-32,-1.000-1.000-128,0.000-19.000-513,20.000 0.000-1312,0.000 0.000-1731</inkml:trace>
  <inkml:trace contextRef="#ctx0" brushRef="#br0">9905.000 4272.000 13965,'0.000'0.000'416,"19.000"-20.000"-96,-19.000 20.000 417,20.000 0.000-320,0.000 0.000 479,0.000 0.000-768,0.000 0.000-256,-1.000 0.000-32,-19.000 20.000-32,0.000-20.000-160,0.000 19.000 224,0.000 2.000 64,-19.000-21.000 64,19.000 19.000-33,0.000 2.000-63,0.000-21.000 0,19.000 19.000-32,-19.000 1.000 64,20.000 0.000-128,0.000-20.000 96,-20.000 20.000 32,20.000 0.000 64,-20.000 0.000-96,21.000-20.000 64,-21.000 19.000 64,-21.000-19.000 224,1.000 0.000 128,0.000 20.000-95,-19.000-20.000 223,19.000 0.000-64,-20.000 20.000-255,20.000-20.000-321,1.000 0.000-385,-1.000 0.000-1441,20.000 0.000-4868</inkml:trace>
  <inkml:trace contextRef="#ctx0" brushRef="#br0">12803.000 4153.000 13965,'0.000'0.000'1057,"0.000"19.000"288,20.000-19.000 737,0.000 0.000-1057,0.000 20.000-513,19.000 0.000-127,1.000 0.000-1,-1.000-20.000-96,1.000 20.000 1,19.000 0.000-289,2.000-1.000 160,-23.000 2.000-320,3.000-2.000-449,-1.000 2.000 33,-21.000-21.000-161,-19.000 0.000-769,0.000 0.000-1504,0.000 0.000-1635,0.000 0.000-4259</inkml:trace>
  <inkml:trace contextRef="#ctx0" brushRef="#br0">13319.000 4073.000 9480,'0.000'0.000'2243,"0.000"0.000"-1827,0.000 0.000 1922,0.000 0.000-1601,-20.000 20.000-481,0.000 19.000 321,-19.000 1.000-193,-1.000 0.000-32,1.000 0.000 33,19.000-1.000-129,-21.000 1.000 0,21.000-19.000-320,2.000-2.000 0,-3.000 1.000-96,1.000 0.000-256,20.000 0.000-481,0.000-20.000-1025,0.000 0.000-1890,0.000 20.000-4035</inkml:trace>
  <inkml:trace contextRef="#ctx0" brushRef="#br0">13617.000 4252.000 14061,'0.000'0.000'640,"-21.000"0.000"-511,21.000 0.000 511,-20.000 0.000-384,2.000 0.000 289,18.000 20.000-353,-20.000-20.000-224,20.000 0.000 256,0.000 19.000 33,20.000-19.000 63,-20.000 21.000 160,18.000-21.000-95,2.000 0.000-33,21.000 19.000-192,-21.000-19.000 0,19.000 0.000-96,-19.000 0.000 64,20.000 0.000 33,-20.000 0.000-129,19.000 0.000-545,-19.000 0.000-288,0.000 0.000-736,-20.000 0.000-1730,0.000 0.000-5093</inkml:trace>
  <inkml:trace contextRef="#ctx0" brushRef="#br0">13776.000 4252.000 8968,'0.000'20.000'416,"0.000"-1.000"834,0.000 2.000 1280,0.000-2.000-128,-20.000 2.000-800,20.000 18.000-1058,0.000-19.000-416,0.000 20.000-128,20.000-1.000-480,-20.000-19.000-2467,0.000 0.000-10986</inkml:trace>
  <inkml:trace contextRef="#ctx0" brushRef="#br0">17032.000 3775.000 12748,'0.000'-20.000'1217,"0.000"20.000"-1217,0.000 0.000 544,0.000 0.000-288,0.000 0.000-832,0.000 20.000 256,0.000 0.000 320,0.000 20.000 96,0.000 0.000 32,0.000-1.000 96,19.000 1.000-64,1.000 0.000 32,20.000-21.000 65,-1.000 1.000 223,1.000 1.000 225,0.000-21.000-1,-1.000 0.000-127,2.000-41.000-257,-3.000 22.000 1,-18.000-21.000-225,1.000 0.000 96,-1.000 1.000-160,-20.000 18.000-32,0.000-18.000-96,0.000 19.000 0,0.000 0.000-225,-20.000 0.000 193,20.000 20.000-128,0.000 0.000-224,0.000 40.000 319,0.000-20.000 129,0.000 40.000-32,0.000-1.000 96,20.000 1.000-96,-20.000 0.000 64,20.000-1.000-96,-1.000 0.000-96,-19.000 1.000 32,0.000-20.000 128,0.000 19.000-32,0.000-38.000 256,-19.000 18.000 160,-1.000-19.000 225,0.000 20.000 192,-21.000-40.000 384,-18.000 20.000-96,19.000-20.000-193,-19.000 19.000-383,0.000-19.000-193,19.000 0.000-224,-19.000-19.000-64,19.000 19.000-192,-1.000-20.000-64,3.000 0.000-289,-3.000 0.000-352,21.000 20.000 33,0.000-20.000-866,20.000 20.000-3651</inkml:trace>
  <inkml:trace contextRef="#ctx0" brushRef="#br0">1726.000 10472.000 6790,'-21.000'0.000'320,"21.000"0.000"737,-20.000 0.000 1313,20.000 0.000-223,0.000 0.000-802,0.000 0.000-609,0.000 0.000-255,0.000 0.000-97,0.000 0.000-95,0.000 0.000-65,0.000 0.000 32,0.000 0.000 128,20.000 0.000 1,-20.000 0.000 95,21.000 20.000-63,-1.000-20.000-257,0.000 0.000-32,19.000 0.000 96,1.000 0.000-288,-1.000 0.000 128,1.000 0.000-32,0.000-20.000-96,-1.000 20.000 96,1.000 0.000 0,1.000 0.000 0,-23.000 0.000 64,2.000 0.000-160,1.000 20.000 64,-1.000-20.000 0,-20.000 0.000 32,0.000 0.000-64,20.000 0.000-128,-20.000-20.000-96,0.000 20.000-193,0.000 0.000-223,0.000 0.000-257,18.000 0.000-480,-18.000 0.000-866,0.000 0.000-992,0.000 0.000-2786</inkml:trace>
  <inkml:trace contextRef="#ctx0" brushRef="#br0">2084.000 10353.000 128,'0.000'0.000'544,"0.000"0.000"-544,0.000 0.000 993,18.000 0.000 1377,2.000 0.000-192,1.000 0.000-960,-1.000 0.000-322,0.000 19.000 33,-2.000-19.000-96,3.000 0.000-417,19.000 0.000-287,-20.000 0.000-1,19.000 0.000 32,-19.000 21.000-160,0.000-21.000 0,19.000 0.000 32,-19.000 19.000 0,-20.000-19.000 64,20.000 20.000 352,-20.000-20.000 513,-20.000 20.000-256,0.000 0.000-289,1.000 0.000 129,-1.000-1.000-257,0.000 2.000-320,0.000-2.000-128,0.000 1.000-449,1.000 1.000-1601,-1.000-2.000-2690</inkml:trace>
  <inkml:trace contextRef="#ctx0" brushRef="#br0">11632.000 10174.000 4996,'0.000'0.000'2659,"19.000"0.000"-2435,-19.000 0.000 1281,20.000-20.000 802,-20.000 20.000-802,20.000 0.000-416,-20.000 0.000-288,20.000 0.000-193,-20.000 20.000-31,20.000-1.000-193,-20.000 22.000-256,0.000-2.000 33,0.000 1.000-129,0.000 0.000-32,0.000 0.000 32,0.000-21.000 0,0.000 21.000-32,0.000-40.000 64,0.000 20.000 96,0.000-20.000 224,0.000-20.000 65,0.000 0.000-417,0.000 0.000-32,0.000-20.000-32,0.000 21.000-64,0.000-21.000-97,0.000 0.000-191,19.000 1.000-128,-19.000 19.000 351,20.000-1.000 97,0.000 2.000 64,0.000 19.000 192,1.000 0.000 193,-21.000 0.000-129,18.000 19.000-160,2.000 2.000-64,1.000-1.000 64,-21.000-1.000 32,20.000 21.000-31,-20.000-20.000-97,20.000 20.000 0,-20.000-21.000 0,18.000 2.000-257,-18.000 18.000 1,0.000-19.000-128,0.000 0.000-97,0.000 0.000-480,0.000-1.000-768,21.000-19.000-1122,-21.000 0.000-833</inkml:trace>
  <inkml:trace contextRef="#ctx0" brushRef="#br0">12108.000 10234.000 12171,'0.000'0.000'1217,"0.000"0.000"353,0.000 0.000 672,20.000 0.000-801,0.000 0.000-544,-1.000 0.000-417,21.000 0.000-191,1.000 0.000-161,-3.000 0.000-32,-17.000 0.000-64,19.000 0.000-96,-1.000-20.000-224,-19.000 20.000-865,-20.000 0.000-1122,0.000 0.000-3394</inkml:trace>
  <inkml:trace contextRef="#ctx0" brushRef="#br0">12207.000 10353.000 5893,'0.000'19.000'7655,"21.000"-19.000"-7142,-1.000 0.000 1377,-2.000 0.000-1,23.000 0.000-703,-21.000 0.000-802,19.000-19.000-352,-19.000 19.000-545,0.000 0.000-800,0.000 0.000-2242,-20.000-20.000-10378</inkml:trace>
  <inkml:trace contextRef="#ctx0" brushRef="#br0">12762.000 10074.000 13676,'21.000'-39.000'641,"-1.000"39.000"-513,-20.000-20.000 1378,-20.000 20.000-1058,20.000 20.000-544,-21.000 0.000 64,3.000-1.000 0,-2.000 1.000 96,-1.000 20.000 32,21.000-20.000-64,0.000 0.000 32,0.000 20.000 0,21.000-40.000 160,-1.000 20.000 1,-2.000-1.000 31,23.000-19.000-32,-1.000 0.000-128,19.000 0.000 64,-19.000 0.000 65,19.000 0.000-129,-19.000 0.000-32,-1.000 0.000-64,2.000 0.000-96,-21.000-19.000-353,-20.000 19.000-512,0.000 0.000-1121,0.000 0.000-3267</inkml:trace>
  <inkml:trace contextRef="#ctx0" brushRef="#br0">12922.000 10154.000 11755,'-20.000'60.000'1089,"20.000"-21.000"-64,0.000 1.000 416,20.000 0.000-320,-20.000-1.000-769,0.000 1.000-256,20.000-20.000-384,-20.000 20.000-897,20.000-20.000-2691,-20.000-20.000-7622</inkml:trace>
  <inkml:trace contextRef="#ctx0" brushRef="#br0">3651.000 8803.000 6694,'40.000'0.000'3555,"-21.000"0.000"-3170,1.000 19.000-193,20.000-19.000 64,-19.000 20.000 1089,17.000 20.000-96,3.000-20.000-768,18.000 19.000-353,-19.000-18.000-32,0.000 18.000-64,19.000-19.000 0,-19.000 0.000 64,-21.000 0.000-160,1.000 0.000-448,0.000-20.000-641,-20.000 0.000-1057,0.000-20.000-3556</inkml:trace>
  <inkml:trace contextRef="#ctx0" brushRef="#br0">3552.000 9001.000 10153,'-40.000'20.000'865,"40.000"-20.000"-1057,0.000 0.000 1377,20.000-20.000 1185,0.000 0.000-1121,0.000 1.000-512,19.000-21.000 0,-19.000 0.000 192,-20.000 0.000-321,20.000 1.000-223,-20.000-1.000-289,0.000 0.000-64,0.000 1.000-64,0.000 18.000-161,0.000 2.000 97,20.000-2.000-32,-20.000 21.000-352,20.000 0.000 288,-1.000 21.000 128,21.000-2.000 64,1.000 2.000-65,-3.000 18.000 97,23.000-19.000-448,-22.000 20.000-321,21.000-20.000-896,-21.000-1.000-2851</inkml:trace>
  <inkml:trace contextRef="#ctx0" brushRef="#br0">6609.000 8803.000 11306,'20.000'0.000'737,"-20.000"19.000"1089,20.000-19.000-193,-20.000 20.000-736,19.000 0.000-32,-19.000 20.000-417,20.000-20.000-127,0.000 20.000-225,-20.000-1.000-96,41.000 1.000 96,-23.000-20.000-96,2.000 19.000-321,-20.000-18.000-447,21.000-2.000-481,-1.000-19.000-994,-20.000 0.000-2625</inkml:trace>
  <inkml:trace contextRef="#ctx0" brushRef="#br0">6470.000 9140.000 5252,'-19.000'0.000'8296,"19.000"-19.000"-7815,19.000-2.000-449,1.000 2.000 64,20.000-1.000 801,-20.000-20.000 0,19.000 0.000-705,-19.000 0.000-128,0.000 1.000-64,0.000-21.000 0,-20.000 21.000-160,19.000 19.000 96,-19.000 0.000 128,0.000 20.000-64,0.000 0.000 64,0.000 0.000 96,0.000 20.000 481,0.000 0.000 31,20.000-1.000-287,-20.000 1.000-161,40.000 20.000-192,-19.000-20.000 64,17.000 0.000-64,3.000-1.000-96,-21.000-19.000-897,19.000 21.000-2338,-19.000-21.000-8649</inkml:trace>
  <inkml:trace contextRef="#ctx0" brushRef="#br0">9786.000 8743.000 12812,'0.000'20.000'288,"0.000"0.000"705,0.000 19.000 576,-20.000 1.000-319,20.000 0.000-322,0.000-1.000-511,0.000 1.000-289,0.000 20.000-96,0.000-20.000 32,0.000-21.000-32,20.000 2.000 32,-20.000-2.000-160,20.000 1.000-449,-20.000-20.000-319,0.000 0.000-1058,0.000-20.000-3395</inkml:trace>
  <inkml:trace contextRef="#ctx0" brushRef="#br0">9527.000 8962.000 12235,'0.000'0.000'2723,"20.000"0.000"-2531,0.000-21.000 192,20.000 2.000 641,19.000-21.000 160,0.000 20.000-512,-18.000-20.000-481,18.000 21.000-160,-19.000-1.000 64,-20.000 0.000-64,0.000 0.000-96,-20.000 20.000-64,0.000 0.000-32,0.000 20.000 64,19.000 0.000 64,-19.000 0.000 64,0.000-1.000-32,0.000 21.000-32,0.000-20.000 32,0.000 0.000 32,20.000 0.000-64,0.000-1.000 64,0.000-19.000-449,0.000 21.000-1344,19.000-21.000-3941</inkml:trace>
  <inkml:trace contextRef="#ctx0" brushRef="#br0">13161.000 8783.000 10313,'0.000'0.000'1538,"-20.000"20.000"-962,0.000-1.000 1474,-1.000 1.000 0,1.000 20.000-865,2.000 0.000-384,-23.000 0.000-449,21.000 19.000-63,0.000-19.000-129,1.000-1.000-128,19.000 1.000-64,-20.000-20.000 32,20.000 0.000-449,20.000 0.000-287,-20.000-20.000-642,0.000 0.000-2337,19.000 0.000-5350</inkml:trace>
  <inkml:trace contextRef="#ctx0" brushRef="#br0">12744.000 9001.000 15438,'-20.000'0.000'352,"40.000"-20.000"-352,-20.000 20.000 449,39.000-19.000 800,-19.000-2.000-544,20.000 2.000-577,-1.000-1.000-32,21.000 0.000 0,-21.000 0.000 32,1.000-20.000-64,1.000 21.000-96,-3.000-1.000 32,3.000 0.000 0,-3.000 0.000 64,-17.000 20.000-128,-1.000-20.000-32,-20.000 20.000 32,0.000 20.000 128,0.000 0.000 160,0.000 20.000-128,0.000-21.000 65,0.000 21.000 31,20.000 0.000-160,-20.000-20.000 32,20.000 20.000-256,-1.000-21.000-417,21.000 21.000-832,-20.000-20.000-3140</inkml:trace>
  <inkml:trace contextRef="#ctx0" brushRef="#br0">18282.000 4849.000 4163,'0.000'-20.000'2467,"20.000"20.000"-641,-20.000 0.000 255,0.000-21.000-127,0.000 21.000-192,0.000 0.000-417,0.000 0.000-416,0.000 0.000-96,0.000 0.000-224,0.000 0.000-385,0.000 0.000-128,20.000 0.000-224,0.000 21.000 192,-1.000-21.000-32,21.000 20.000-64,0.000-20.000-128,19.000 19.000-65,-18.000 1.000-31,17.000 0.000 96,-17.000 0.000-160,-2.000 0.000-33,1.000 0.000-447,-20.000-1.000 768,-20.000 1.000-289,20.000 0.000 289,-20.000 0.000 224,-20.000 0.000 97,20.000 20.000-289,-20.000-21.000 32,20.000 21.000 0,-20.000 20.000-32,20.000-20.000 0,-20.000 0.000-64,20.000 19.000-193,-19.000 1.000-95,19.000-21.000-32,-20.000 21.000-33,20.000-20.000 257,0.000-1.000 160,0.000 21.000-32,0.000-20.000 96,0.000-20.000 128,20.000 19.000-95,-20.000-18.000 31,19.000-1.000-96,-19.000-1.000 0,20.000 1.000 32,0.000-1.000 32,0.000 2.000-288,0.000-1.000-417,-20.000-20.000-672,19.000 0.000-673,-19.000 19.000-1729</inkml:trace>
  <inkml:trace contextRef="#ctx0" brushRef="#br0">18778.000 5921.000 2178,'0.000'0.000'1537,"0.000"0.000"65,0.000 0.000 319,0.000 0.000-351,0.000 0.000-577,0.000 0.000-353,0.000 0.000-415,0.000 0.000 319,0.000 0.000 33,0.000 0.000 63,0.000 0.000 33,0.000 0.000-97,20.000 0.000 161,-20.000 0.000-288,20.000 0.000-193,0.000 0.000-192,0.000 0.000-32,-1.000 0.000-64,1.000 0.000 32,0.000 0.000-32,0.000 0.000 32,1.000 0.000-64,-21.000 0.000 32,18.000 0.000 32,-18.000 0.000 32,0.000 0.000 32,-18.000 0.000-192,18.000 0.000 32,-21.000 0.000 32,21.000 0.000 0,-20.000 0.000 31,0.000 0.000 33,0.000 0.000-32,1.000 0.000 32,-1.000 0.000 32,0.000 0.000-32,20.000 20.000 0,-20.000-20.000-32,20.000 0.000 64,0.000 20.000-32,-20.000-20.000 65,20.000 20.000 63,0.000-20.000-32,0.000 20.000 0,0.000 0.000-32,0.000-1.000 192,-19.000 1.000-32,19.000 0.000-96,0.000 20.000-95,0.000-20.000 31,0.000 19.000 64,0.000-18.000-96,0.000 18.000 0,0.000-18.000-32,0.000 18.000 32,0.000-19.000 64,0.000 20.000-32,19.000-20.000 32,-19.000 19.000 0,0.000 1.000 0,0.000-20.000 0,0.000 19.000 0,0.000 1.000 0,0.000-20.000-63,0.000 21.000-1,0.000-3.000 32,0.000-17.000 0,0.000 19.000 32,0.000-21.000 32,0.000 21.000 32,0.000 0.000-64,20.000-1.000-128,-20.000 1.000 128,0.000-20.000-32,-20.000 20.000-96,20.000-1.000 96,0.000 1.000-32,0.000 0.000 64,0.000-21.000 0,0.000 21.000 321,0.000 0.000-97,0.000 0.000-320,20.000 0.000 64,-20.000 19.000 0,20.000-19.000-32,-20.000-1.000 0,20.000 21.000-32,-20.000-1.000 32,20.000-18.000 0,-20.000 18.000 0,19.000-19.000-32,-19.000 20.000 97,0.000-21.000-97,20.000 21.000 32,-20.000-20.000 0,0.000-1.000 160,20.000 21.000-32,-20.000-21.000 0,20.000 2.000-128,-20.000-2.000 32,0.000 21.000 0,0.000-20.000-64,0.000 0.000 32,0.000-1.000 32,0.000 1.000-64,0.000 0.000 0,0.000-1.000 64,0.000-18.000-64,0.000 18.000 0,0.000-19.000 0,0.000 20.000-32,21.000-20.000 64,-21.000-1.000-96,0.000 1.000 160,0.000 0.000-128,0.000-20.000 64,0.000 20.000-32,0.000-20.000 64,18.000 0.000-31,-18.000 20.000-1,0.000-20.000 32,0.000 0.000 64,0.000 0.000 32,-18.000 0.000-128,-3.000 0.000-64,21.000 19.000 64,-20.000 2.000 0,0.000-21.000-96,0.000 0.000 160,20.000 19.000-224,-19.000-19.000 128,19.000 0.000 0,-20.000 0.000-128,20.000 0.000-96,-20.000 0.000-33,0.000 0.000-31,0.000 0.000-160,1.000 0.000-481,19.000 0.000-1281,-20.000 0.000-3652</inkml:trace>
  <inkml:trace contextRef="#ctx0" brushRef="#br0">19492.000 5742.000 12523,'0.000'-19.000'1250,"0.000"19.000"-610,0.000 0.000 193,21.000 19.000 128,-21.000 1.000-385,20.000 40.000-95,0.000-21.000-33,0.000 21.000-224,-1.000-20.000-31,-19.000 20.000-193,20.000-21.000 64,-20.000 1.000 0,0.000-20.000 64,0.000 0.000-64,0.000-20.000 160,0.000 0.000 193,0.000-20.000-321,-20.000 0.000-128,20.000-20.000 128,0.000 1.000-192,0.000-1.000-161,20.000 0.000-31,-20.000 20.000 128,20.000-19.000-96,0.000 39.000 96,-20.000-21.000 96,20.000 42.000 192,-1.000-21.000 0,-19.000 20.000-128,20.000 19.000 96,-20.000-19.000-160,0.000 20.000 32,20.000-20.000 32,-20.000-1.000 0,20.000-19.000 64,-20.000 0.000 32,20.000 0.000 0,-20.000 0.000-32,19.000-19.000-224,1.000-21.000 224,0.000 20.000-160,1.000-20.000-160,-1.000 21.000-1,-2.000-1.000 65,2.000 20.000 256,-20.000 0.000 160,21.000 0.000 97,-1.000 39.000 63,-20.000 1.000 97,20.000 0.000 31,-1.000-1.000-128,-19.000 1.000-191,20.000 20.000-1,0.000-40.000-288,0.000 20.000-289,-20.000-21.000-672,20.000 1.000-1249,-20.000 1.000-5573</inkml:trace>
  <inkml:trace contextRef="#ctx0" brushRef="#br0">20288.000 5882.000 12139,'-41.000'0.000'2851,"41.000"0.000"-1442,0.000 0.000 417,0.000 0.000-481,0.000 0.000-736,21.000 0.000-129,-1.000 0.000 257,19.000 0.000-257,1.000 20.000-384,19.000-20.000 0,-19.000 0.000-192,-1.000 0.000-224,1.000 19.000-481,0.000-19.000-704,-1.000 0.000-1794,-39.000 0.000-8072</inkml:trace>
  <inkml:trace contextRef="#ctx0" brushRef="#br0">20327.000 6060.000 15630,'0.000'40.000'1666,"20.000"-20.000"-1410,0.000-20.000 737,19.000 20.000 224,1.000-20.000-32,0.000 0.000-736,-1.000 0.000-577,1.000-20.000-481,-1.000 20.000-352,-19.000 0.000-1922,0.000 0.000-4964</inkml:trace>
  <inkml:trace contextRef="#ctx0" brushRef="#br0">21140.000 5703.000 5028,'21.000'-19.000'2787,"-21.000"-2.000"-609,20.000 1.000 448,-20.000 20.000-512,20.000 0.000-672,-20.000 0.000-866,0.000 0.000-383,0.000 0.000-65,-20.000 20.000 32,0.000 20.000 96,-1.000-20.000 128,1.000 40.000-127,2.000-21.000-129,-2.000 0.000-128,-1.000-18.000 96,21.000 18.000-96,0.000-19.000 32,0.000 0.000 128,41.000 0.000 64,-3.000-20.000 65,3.000 0.000-65,18.000 0.000-64,1.000 0.000-160,-21.000 0.000-64,21.000 0.000-64,-21.000 0.000-673,-19.000 0.000-448,0.000 0.000-865,-20.000 0.000-1666,0.000 0.000-1184</inkml:trace>
  <inkml:trace contextRef="#ctx0" brushRef="#br0">21379.000 5803.000 11915,'0.000'19.000'608,"0.000"1.000"898,0.000-1.000 672,-20.000 22.000-641,20.000-2.000-480,0.000 21.000-768,-20.000-1.000-161,20.000 1.000-32,0.000-20.000-96,0.000 19.000-128,0.000-18.000-161,0.000-2.000-191,0.000-19.000-385,0.000-1.000-1121,0.000-19.000-3875</inkml:trace>
  <inkml:trace contextRef="#ctx0" brushRef="#br0">21517.000 5822.000 9352,'0.000'-19.000'2595,"20.000"19.000"-2691,-20.000 0.000 1185,20.000 0.000 384,1.000 0.000-576,17.000 0.000-481,3.000 0.000-384,-21.000 0.000 32,19.000 0.000-64,1.000 0.000 97,0.000 0.000-33,-1.000-20.000-64,-19.000 20.000 0,0.000 0.000 64,0.000 0.000-64,-20.000 0.000 192,0.000 20.000 160,0.000-1.000 33,0.000 1.000-65,0.000-1.000-64,0.000 22.000 32,-20.000-22.000-95,20.000 21.000-97,0.000 0.000 0,20.000-1.000-32,-20.000 1.000-64,0.000 0.000 64,0.000 0.000-32,0.000-21.000-32,0.000 21.000 32,0.000-20.000-32,0.000 1.000-96,0.000-2.000-32,21.000-19.000-225,-21.000 0.000-63,18.000 20.000-513,2.000-20.000-704,-20.000 0.000-1090,0.000 0.000-1441</inkml:trace>
  <inkml:trace contextRef="#ctx0" brushRef="#br0">21697.000 6160.000 15214,'0.000'0.000'576,"19.000"0.000"-544,1.000 0.000 961,20.000 0.000 225,19.000-20.000-193,1.000 20.000-481,20.000-20.000-256,-22.000 20.000 1,3.000-20.000-385,-22.000 20.000-1250,1.000 0.000-2690</inkml:trace>
  <inkml:trace contextRef="#ctx0" brushRef="#br0">19652.000 6677.000 10153,'0.000'0.000'0,"20.000"0.000"96,-1.000 0.000 769,21.000 0.000 737,19.000 0.000-161,22.000 0.000-833,18.000 0.000-223,39.000 0.000 63,1.000 0.000 97,20.000 0.000-1,20.000 19.000-159,20.000-19.000-97,-1.000 21.000-128,-19.000-21.000-96,19.000 19.000 32,-40.000-19.000 128,2.000 0.000 129,-22.000 20.000 159,-19.000-20.000-127,-20.000-20.000-289,-38.000 20.000-160,-22.000 0.000-1153,-19.000-19.000-1987,-20.000 19.000-4419</inkml:trace>
  <inkml:trace contextRef="#ctx0" brushRef="#br0">1388.000 11526.000 9160,'0.000'19.000'929,"-19.000"-19.000"-833,-1.000 0.000 1762,0.000 0.000 640,20.000 0.000-800,-21.000 0.000-609,21.000 0.000-384,0.000 0.000-1,0.000 0.000-255,0.000 0.000-353,0.000 0.000-192,0.000 0.000 0,21.000 0.000 160,-1.000 0.000 128,0.000 0.000-64,19.000 0.000-64,21.000 0.000-96,19.000-19.000 64,0.000 19.000-32,21.000 0.000 0,-1.000-21.000 32,0.000 21.000-64,-20.000 0.000 32,2.000 0.000 0,-22.000-19.000-160,-19.000 19.000 0,-22.000 0.000 0,3.000 0.000-65,-21.000 0.000-415,0.000 0.000-385,0.000 0.000-1057,-21.000 0.000-961,21.000 0.000-160,-18.000 0.000-4709</inkml:trace>
  <inkml:trace contextRef="#ctx0" brushRef="#br0">2023.000 11346.000 8680,'-20.000'0.000'288,"20.000"0.000"-352,0.000 0.000 993,0.000 0.000 929,0.000 0.000-609,0.000 0.000-801,20.000 0.000-128,0.000 20.000 353,1.000-20.000-64,17.000 20.000-257,23.000 0.000-160,-23.000-1.000-64,23.000 2.000-64,-22.000-21.000 32,-19.000 0.000 65,0.000 19.000-1,0.000-19.000-64,-20.000 21.000 320,0.000-21.000 449,-40.000 19.000-481,1.000 2.000-255,-1.000-2.000-1,-1.000 21.000-128,3.000-20.000-128,-3.000 20.000-417,21.000-21.000-960,2.000 1.000-3524</inkml:trace>
  <inkml:trace contextRef="#ctx0" brushRef="#br1">18480.000 9717.000 4356,'-20.000'-20.000'6758,"1.000"20.000"-5092,19.000 0.000 319,0.000 0.000-63,0.000 0.000-128,0.000 0.000-833,0.000 0.000-417,19.000 20.000 225,21.000 0.000 64,1.000 0.000-192,17.000 19.000-225,3.000-19.000-96,18.000 20.000-31,-20.000-1.000-129,1.000-18.000-32,-1.000 18.000 64,0.000-19.000-384,-19.000 0.000 32,1.000 0.000-289,-23.000-20.000-480,3.000 0.000-288,-21.000 0.000-416,0.000 0.000-609,0.000-20.000-3236</inkml:trace>
  <inkml:trace contextRef="#ctx0" brushRef="#br1">18996.000 9578.000 13452,'0.000'-20.000'1025,"-20.000"40.000"-704,20.000 0.000 1088,-39.000-1.000-160,19.000 41.000-480,-20.000-20.000-289,1.000 19.000-127,19.000 1.000-225,-20.000-20.000 0,21.000 0.000-96,-1.000-1.000 0,20.000-19.000-192,0.000-20.000-577,0.000 20.000-704,0.000-20.000-1762,0.000 0.000-3075</inkml:trace>
  <inkml:trace contextRef="#ctx0" brushRef="#br1">19255.000 9220.000 5381,'0.000'-20.000'2690,"0.000"20.000"-2370,0.000 0.000 1378,0.000 0.000-32,-20.000 0.000-577,20.000 20.000-257,-20.000 0.000 129,0.000 19.000 128,0.000-19.000 64,1.000 20.000-320,19.000 0.000-224,0.000-1.000-353,0.000 1.000-64,0.000-20.000-192,19.000 19.000 192,1.000-18.000-127,20.000-1.000-226,-20.000-20.000-415,-1.000 20.000-417,1.000-20.000-1890,0.000-20.000-5349</inkml:trace>
  <inkml:trace contextRef="#ctx0" brushRef="#br1">19354.000 9319.000 10281,'0.000'0.000'1121,"0.000"0.000"737,0.000 0.000 320,0.000 0.000-1025,19.000 0.000-512,1.000 0.000-353,0.000 0.000-160,1.000 0.000-64,-1.000 0.000-64,0.000 0.000-64,-20.000 20.000 32,0.000 0.000 32,0.000-20.000 64,0.000 20.000 96,-20.000-1.000-31,0.000 1.000 95,-1.000 1.000 32,1.000-2.000-32,20.000 1.000-64,-20.000-20.000 65,20.000 20.000-193,20.000-20.000 128,-20.000 0.000 0,20.000 19.000-128,21.000-19.000-160,-21.000 0.000-609,-2.000 0.000-352,23.000 0.000-769,-41.000 0.000-2338,20.000-19.000-6278</inkml:trace>
  <inkml:trace contextRef="#ctx0" brushRef="#br1">19573.000 9220.000 12491,'0.000'-20.000'545,"0.000"20.000"-513,0.000 0.000 1569,19.000 0.000 33,1.000 20.000-481,0.000 0.000-480,0.000 19.000-65,0.000 1.000-95,19.000 0.000-161,-19.000-1.000-160,0.000 2.000-96,-20.000-2.000-32,20.000 21.000-64,-20.000-20.000-128,0.000-20.000-288,-20.000 20.000-769,-20.000-1.000-1153,20.000-19.000-3812</inkml:trace>
  <inkml:trace contextRef="#ctx0" brushRef="#br1">1329.000 5921.000 13228,'-21.000'0.000'416,"21.000"0.000"33,0.000 0.000 832,0.000 0.000 96,0.000 0.000-288,21.000 0.000-416,-1.000 0.000-96,19.000 0.000-161,1.000 0.000 128,0.000 0.000-127,19.000 0.000-129,20.000 0.000-160,0.000 0.000 64,2.000 0.000-192,-2.000 0.000 65,-20.000 0.000-98,1.000 0.000-191,-21.000 0.000 0,-19.000 0.000-224,0.000 0.000-129,1.000 0.000 1,-21.000 0.000-321,0.000 0.000-1474,-21.000 0.000-4195</inkml:trace>
  <inkml:trace contextRef="#ctx0" brushRef="#br1">1884.000 5783.000 6470,'-19.000'0.000'-128,"19.000"0.000"512,-20.000 0.000 1378,20.000 0.000-1,0.000 0.000-544,20.000 0.000 257,-20.000 0.000-481,19.000 20.000-96,1.000-20.000-193,20.000 19.000-95,-20.000 1.000-193,19.000-20.000-224,22.000 19.000-64,-23.000 2.000-63,23.000-1.000-65,-2.000-20.000 32,-19.000 19.000-32,-1.000 1.000 0,-19.000-20.000 32,-20.000 0.000-64,0.000 20.000 128,0.000-20.000 512,-39.000 20.000-159,-1.000 0.000-257,-1.000 19.000 256,-17.000-19.000-159,17.000 0.000-193,23.000 20.000-449,-2.000-20.000-1793,-1.000 0.000-5029</inkml:trace>
  <inkml:trace contextRef="#ctx0" brushRef="#br1">2598.000 5464.000 7879,'21.000'-19.000'1601,"-21.000"19.000"-447,0.000 0.000 735,0.000 0.000 33,0.000 0.000-641,0.000 0.000-608,0.000 0.000-160,0.000 0.000-161,0.000 0.000-192,0.000 0.000-224,0.000 0.000 64,0.000 19.000 96,0.000 1.000 0,20.000 0.000-96,-20.000 20.000 64,0.000 0.000-32,-20.000 19.000 128,20.000-18.000-32,-21.000 17.000-256,21.000 3.000 224,-18.000-3.000-128,18.000-17.000 96,-20.000-2.000-31,20.000 1.000 31,-21.000 0.000-64,21.000-21.000 0,-20.000 21.000 32,20.000-20.000 96,0.000-20.000-32,0.000 20.000-64,0.000 0.000 32,0.000-20.000 64,0.000 0.000 32,0.000 0.000-32,0.000 20.000-96,0.000-20.000-64,0.000 0.000 64,0.000 0.000-64,20.000 0.000 96,-20.000 0.000 161,21.000 19.000-161,-1.000-19.000 32,-2.000 0.000-96,3.000 0.000 0,-1.000 0.000 0,0.000 0.000 64,19.000 21.000-128,-19.000-21.000 64,20.000 0.000 0,-20.000 0.000 96,19.000 0.000-96,21.000 0.000 0,-21.000 0.000 96,1.000 0.000-128,19.000 0.000 64,2.000-21.000 64,18.000 21.000-96,-20.000 0.000-128,1.000 0.000 160,-1.000 0.000-96,2.000 0.000 96,18.000 0.000-32,-20.000 0.000-64,1.000 0.000 96,-1.000 0.000 32,-19.000 21.000-96,19.000-21.000 0,2.000 0.000 32,-2.000 0.000-32,0.000 0.000 32,1.000 0.000-32,-1.000 0.000 64,1.000 0.000-32,-1.000 0.000 0,20.000 0.000-32,-18.000 19.000 0,-2.000-19.000 32,0.000 0.000 0,1.000 0.000 0,-1.000 20.000-32,2.000-20.000 32,-3.000 0.000 0,3.000 21.000-96,18.000-21.000 64,-20.000 0.000 0,1.000 0.000 0,19.000 0.000 64,-20.000 0.000-32,2.000 0.000 32,18.000 0.000 0,-20.000 0.000-32,1.000 0.000 64,19.000 0.000-64,-20.000 0.000 32,22.000 0.000 0,-22.000 0.000-32,20.000 0.000 0,0.000 0.000-64,1.000-21.000 128,-21.000 21.000-64,20.000 0.000-32,1.000 0.000 32,-20.000 0.000 0,19.000 0.000 0,0.000 0.000 32,-18.000-20.000-32,18.000 20.000 32,0.000 0.000-32,0.000 0.000 0,1.000 0.000 0,-1.000-19.000 32,1.000 19.000-64,19.000 0.000 64,-20.000 0.000-64,1.000-21.000 0,0.000 21.000 32,-1.000 0.000-32,0.000 0.000 32,0.000 0.000 32,1.000 0.000-64,-1.000 0.000 32,0.000 0.000 0,-20.000 0.000 0,22.000 0.000 32,-2.000 0.000-64,0.000 0.000 0,-18.000 0.000 96,-2.000 0.000-32,20.000 21.000-32,-19.000-21.000 0,19.000 0.000 128,0.000 0.000-320,-20.000 0.000 288,2.000 19.000-96,18.000-19.000 0,-20.000 0.000 0,1.000 0.000 0,19.000 0.000 0,-18.000 0.000 0,18.000 0.000 96,0.000 0.000-160,-20.000 0.000 64,21.000 0.000 32,-21.000 0.000-96,20.000 0.000 160,0.000 0.000-64,2.000 0.000 0,-22.000 0.000-96,20.000 0.000 160,1.000 0.000-192,0.000-19.000 96,19.000 19.000-32,-20.000 0.000 96,0.000 0.000-192,0.000-21.000 224,20.000 21.000-96,-18.000 0.000 0,18.000 0.000 32,-20.000 0.000-32,20.000 0.000 32,-20.000 21.000-64,0.000-21.000 0,21.000 0.000 32,-20.000 0.000-32,-1.000 19.000 32,21.000-19.000 96,-1.000 20.000-192,-20.000-20.000 128,20.000 0.000-32,0.000 21.000 0,1.000-21.000 0,-21.000 19.000 32,20.000-19.000 0,0.000 20.000 32,0.000-20.000-192,0.000 0.000 160,-18.000 20.000-96,18.000-20.000 192,1.000 0.000-192,-1.000 19.000 32,-20.000-19.000 64,0.000 0.000-96,0.000 21.000 128,20.000-21.000-96,-18.000 0.000 32,-2.000 20.000 0,20.000-20.000 64,-20.000 0.000-96,20.000 0.000 64,-20.000 0.000-32,21.000 0.000 32,-1.000 0.000-32,-18.000 0.000-64,18.000 0.000 64,-20.000 0.000 32,0.000 0.000 0,0.000 0.000-64,2.000 19.000 32,-23.000-19.000-32,1.000 0.000 64,2.000 0.000-64,18.000 20.000 0,-20.000-20.000 32,-19.000 0.000 96,19.000 0.000-192,-19.000 0.000 64,-19.000 0.000 64,17.000 0.000-32,-38.000 0.000 32,20.000 0.000 64,-20.000 0.000 192,0.000-20.000-320,0.000 1.000 32,0.000-1.000-64,0.000-1.000 0,-20.000 2.000 32,20.000-1.000-96,-18.000-19.000 0,-2.000-2.000-160,20.000 1.000 127,-21.000 1.000 65,21.000-1.000 96,-20.000-20.000 0,20.000 21.000 0,0.000-1.000 32,-20.000-19.000 0,20.000 18.000 65,0.000-17.000-162,0.000 17.000 65,0.000 2.000-64,0.000 0.000 128,-19.000-2.000 1,19.000 1.000-322,0.000 21.000 289,-20.000-21.000-416,20.000 20.000-64,0.000 0.000-1,-20.000 0.000 225,20.000 0.000-32,-20.000 20.000 95,20.000-19.000 161,-20.000 19.000 193,1.000-20.000-1,-1.000 20.000-64,-20.000 0.000-64,20.000 0.000-32,-19.000 0.000-64,-1.000 0.000 32,1.000 0.000-32,-2.000 0.000-32,-17.000 0.000 64,17.000 0.000 0,-18.000 0.000 0,-21.000 0.000 0,21.000 0.000 0,-40.000 0.000 0,20.000 0.000 32,-2.000 0.000-64,-18.000 20.000 32,-19.000-20.000 0,19.000 0.000 0,-21.000 0.000-32,1.000 19.000 32,-1.000-19.000 0,21.000 0.000 32,-20.000 0.000 32,0.000 0.000-64,-19.000 0.000 32,-2.000 0.000 0,21.000 0.000 32,-19.000 0.000-96,-2.000 0.000 32,1.000 0.000-32,21.000 0.000 96,-22.000 0.000-96,-19.000 0.000 32,21.000 0.000 0,-2.000 0.000 96,2.000 0.000 32,-1.000-19.000 64,-1.000 19.000-95,-18.000 0.000-33,18.000 0.000-64,2.000-20.000 128,-1.000 20.000-64,-1.000 0.000-32,2.000 0.000-32,-21.000 0.000 0,21.000-20.000-32,-22.000 20.000 96,22.000 0.000 0,-22.000 0.000-32,22.000 0.000 32,-1.000 0.000 0,-1.000 0.000-32,2.000 0.000 0,-1.000 0.000-32,-1.000 0.000-32,2.000 0.000 0,-1.000 0.000 128,-1.000 0.000-256,2.000 0.000 224,-1.000 0.000-64,1.000 0.000 0,-22.000 20.000 0,41.000-20.000 160,-19.000 0.000-320,18.000 0.000 224,-19.000 0.000-64,1.000 20.000-64,18.000-20.000 0,-19.000 19.000 32,-1.000-19.000 64,22.000 20.000 0,-1.000-20.000-96,0.000 0.000 128,-1.000 20.000-32,1.000-20.000-64,20.000 0.000 64,-21.000 0.000-32,21.000 0.000-32,0.000 0.000 128,0.000 0.000-32,-1.000 0.000-96,1.000 0.000 96,0.000 0.000-64,-20.000 0.000 64,19.000 0.000-192,-17.000 0.000 192,17.000 0.000-128,1.000 0.000 0,0.000 0.000 32,18.000 0.000 32,-18.000 0.000 64,20.000 0.000-64,0.000 0.000 128,-20.000-20.000-32,0.000 20.000 193,19.000 0.000 255,-19.000 0.000-320,19.000 0.000-224,-20.000 20.000 0,21.000-20.000-64,20.000 0.000-96,-21.000 20.000-288,21.000-20.000-417,-20.000 0.000-96,18.000 20.000-1377,-18.000-20.000-8905</inkml:trace>
  <inkml:trace contextRef="#ctx0" brushRef="#br1">20128.000 9598.000 9673,'0.000'0.000'2530,"0.000"0.000"-1537,20.000 0.000 1345,-20.000 0.000-800,39.000 0.000-609,-19.000 0.000-257,20.000 0.000-191,-19.000 0.000-417,17.000 0.000-32,3.000 0.000 0,-1.000 0.000-128,-21.000 0.000-641,1.000 0.000-1025,-20.000 0.000-2786</inkml:trace>
  <inkml:trace contextRef="#ctx0" brushRef="#br1">20187.000 9717.000 15054,'20.000'20.000'0,"0.000"-20.000"768,0.000 0.000 866,21.000 0.000-609,-2.000 0.000-673,1.000-20.000-416,-1.000 20.000-1089,1.000 0.000-1537,-20.000 0.000-6183</inkml:trace>
  <inkml:trace contextRef="#ctx0" brushRef="#br1">20863.000 8584.000 10954,'-20.000'0.000'1185,"20.000"0.000"128,0.000-20.000 129,20.000 20.000-225,-20.000 0.000-545,39.000 0.000-287,1.000-20.000-97,0.000 20.000-128,-1.000 0.000-96,1.000 0.000-32,1.000 0.000-64,-3.000 0.000-352,-17.000 0.000-737,-21.000 0.000-929,0.000 0.000-1954,0.000 0.000-3107</inkml:trace>
  <inkml:trace contextRef="#ctx0" brushRef="#br1">20863.000 8584.000 4067,'39.000'0.000'2499,"-39.000"0.000"-1250,0.000 0.000-288,0.000 0.000-353,0.000 0.000 513,0.000 0.000 33,0.000 20.000-322,0.000-20.000-127,20.000 19.000-128,-20.000 2.000-97,0.000 19.000-288,0.000-1.000-64,0.000 1.000-32,0.000 19.000-32,0.000 21.000-32,0.000-20.000-32,0.000 39.000 33,0.000-20.000-1,0.000 1.000 0,-20.000-21.000 64,20.000 1.000 160,0.000 19.000-96,0.000-19.000-64,0.000 20.000-32,-19.000-21.000 32,19.000 21.000-64,-20.000-1.000 32,20.000 1.000-64,0.000-20.000 32,0.000-1.000 0,0.000 1.000 0,0.000-1.000 65,0.000 1.000 31,0.000-21.000 96,0.000 2.000 256,0.000-2.000-159,0.000-19.000-193,0.000 20.000-64,-20.000-1.000-32,20.000-18.000 32,-20.000 18.000-64,20.000-19.000 32,0.000 20.000 0,0.000-21.000 96,0.000 2.000 32,0.000-2.000 0,0.000 1.000 1,-21.000 1.000-65,21.000-2.000 0,0.000 1.000-32,0.000 0.000-32,-18.000-1.000-64,18.000 2.000 32,0.000-1.000 64,0.000-1.000-96,-20.000 1.000 0,20.000 0.000 96,0.000 20.000-96,0.000-20.000 160,0.000 19.000-224,-20.000-19.000 160,20.000 20.000-64,0.000-20.000 160,0.000 0.000-64,-21.000-1.000 0,21.000 21.000 0,0.000-20.000-64,0.000 1.000-32,0.000-2.000 0,0.000 1.000 193,0.000 0.000-322,0.000 0.000 226,0.000 0.000-129,0.000 0.000 96,0.000-1.000-32,-20.000-19.000 0,20.000 20.000-32,0.000 0.000 0,0.000 0.000 32,-18.000 0.000 0,18.000-1.000 0,0.000-19.000 0,0.000 20.000 96,0.000-20.000-128,0.000 20.000-64,0.000 0.000 64,0.000-20.000 64,18.000 0.000 32,-18.000 20.000-96,0.000-20.000 160,0.000 20.000-32,0.000-1.000-128,20.000-19.000 96,-20.000 0.000-32,0.000 0.000 65,0.000 0.000-65,0.000 0.000 64,0.000 0.000-64,21.000 0.000 96,-1.000 0.000 0,-20.000 0.000 32,38.000 0.000 129,-17.000 0.000-129,-1.000 0.000-32,20.000 0.000-96,-1.000 21.000-96,1.000-21.000 64,-1.000 0.000-32,21.000 0.000-64,-19.000-21.000-32,-23.000 21.000-385,23.000 0.000-223,-41.000 0.000-97,20.000 0.000-544,-20.000-19.000-2051,-20.000 19.000-7430</inkml:trace>
  <inkml:trace contextRef="#ctx0" brushRef="#br1">21319.000 8623.000 6245,'0.000'-19.000'2211,"0.000"-1.000"-162,0.000 0.000 674,0.000 20.000-737,0.000 0.000-545,0.000 0.000-512,0.000 0.000-705,0.000 0.000-96,0.000 40.000 1,20.000-21.000 63,-20.000 42.000 32,0.000-2.000-32,0.000 1.000-96,0.000-1.000 32,0.000 1.000-96,-20.000-20.000 65,20.000-1.000-162,0.000-19.000-127,0.000 0.000-256,0.000 0.000-609,20.000-20.000-1121,-20.000 0.000-1826,20.000-20.000-5317</inkml:trace>
  <inkml:trace contextRef="#ctx0" brushRef="#br1">21578.000 8703.000 13933,'0.000'0.000'256,"0.000"0.000"-512,0.000 20.000 448,-21.000 0.000 192,1.000 0.000 161,20.000 20.000-161,0.000-1.000-96,0.000-19.000 193,20.000 0.000 191,1.000 20.000-95,17.000-40.000-225,3.000 19.000-63,-1.000-19.000-33,-21.000 21.000-32,21.000-21.000-128,0.000 0.000-96,-21.000 0.000-288,21.000 0.000-545,-40.000 0.000-672,20.000 0.000-1410,-20.000 0.000-961,0.000-21.000-4932</inkml:trace>
  <inkml:trace contextRef="#ctx0" brushRef="#br1">21776.000 8743.000 13676,'0.000'20.000'97,"20.000"0.000"63,-20.000 0.000 929,0.000 19.000 288,0.000 21.000-320,0.000-21.000-673,0.000 21.000-191,19.000 0.000-129,-19.000-21.000 0,20.000 1.000-64,-20.000 0.000-160,20.000-20.000-737,-20.000-20.000-1249,20.000 0.000-2755</inkml:trace>
  <inkml:trace contextRef="#ctx0" brushRef="#br1">22074.000 8703.000 17456,'20.000'0.000'-288,"-20.000"20.000"192,20.000 0.000 192,-20.000 20.000 96,0.000 19.000 64,0.000 1.000-32,19.000 0.000-128,-19.000-1.000 1,0.000 1.000-161,0.000-20.000-321,0.000-1.000-384,20.000-19.000-800,0.000 0.000-1250,-20.000 0.000-2530</inkml:trace>
  <inkml:trace contextRef="#ctx0" brushRef="#br1">22491.000 8743.000 14061,'0.000'-20.000'-513,"0.000"20.000"-31,-20.000 20.000 768,20.000 0.000 160,-21.000 39.000-63,1.000-19.000-97,20.000 20.000-96,0.000 19.000 0,20.000-19.000-64,1.000-21.000 0,-1.000 21.000 64,19.000-40.000 1,-19.000 0.000 159,20.000 0.000 833,-20.000-20.000-192,-1.000 0.000-129,1.000-20.000-191,-20.000 0.000 0,0.000 0.000-225,-20.000-19.000-192,1.000 18.000-96,-21.000 2.000-192,0.000-1.000 64,1.000 20.000-512,-2.000 20.000-1442,21.000-20.000-3555</inkml:trace>
  <inkml:trace contextRef="#ctx0" brushRef="#br1">21776.000 9617.000 12107,'-20.000'-19.000'1569,"0.000"-1.000"-672,20.000 0.000 673,0.000 0.000-193,-20.000 20.000-416,40.000 0.000-513,0.000-21.000-704,0.000 21.000 609,19.000 0.000-514,1.000 0.000 161,0.000 21.000-192,-1.000-1.000-192,2.000 0.000 31,-21.000 0.000-31,0.000-1.000 96,-40.000 2.000 256,20.000-2.000 64,-41.000 1.000 0,21.000 0.000 32,-19.000 0.000-64,19.000 0.000 0,20.000 0.000-32,0.000-1.000 32,0.000 1.000 0,20.000 0.000-64,19.000-20.000-192,2.000 20.000 31,-1.000-20.000 193,-22.000 20.000 64,3.000-20.000 64,-21.000 0.000 1,-21.000 0.000 287,3.000 0.000-384,-2.000 0.000 0,-21.000 0.000 0,3.000 0.000-224,-3.000 20.000-2243,1.000-20.000-5957</inkml:trace>
  <inkml:trace contextRef="#ctx0" brushRef="#br1">21697.000 10214.000 10473,'-20.000'-21.000'1154,"0.000"21.000"223,20.000 0.000 320,0.000 0.000-351,20.000 0.000-514,-20.000 0.000-383,39.000 0.000-97,-19.000 0.000-96,20.000 0.000-127,-1.000 0.000 31,1.000 21.000-64,21.000-21.000-96,-23.000 20.000-32,-17.000-1.000 64,-1.000-19.000-192,-20.000 40.000 64,0.000-20.000-33,-20.000 0.000 129,-21.000 19.000-32,2.000-18.000 64,-1.000-2.000 33,0.000 1.000 31,21.000-20.000 192,-21.000 20.000 32,20.000-20.000 97,20.000 20.000-97,0.000-20.000-64,20.000 0.000 32,0.000 0.000 33,19.000 0.000-257,21.000 0.000-32,-1.000 0.000-64,-18.000 0.000-224,17.000 0.000-1,-17.000 0.000-351,-21.000 0.000-353,0.000 0.000-737,-20.000 20.000-1729,-20.000-20.000-3812</inkml:trace>
  <inkml:trace contextRef="#ctx0" brushRef="#br1">21598.000 10849.000 12619,'0.000'-19.000'481,"-20.000"19.000"896,20.000-20.000-416,0.000 20.000-897,-21.000 20.000-96,1.000-1.000 64,0.000 1.000 0,2.000 0.000 64,-3.000 0.000 129,1.000 20.000-33,20.000-20.000 0,20.000-1.000 192,1.000 2.000 161,17.000-2.000 31,3.000-19.000-127,-3.000 0.000-257,23.000 20.000-64,-2.000-20.000-160,-19.000-20.000-160,19.000 20.000-673,-19.000 0.000-1153,-20.000 0.000-2851</inkml:trace>
  <inkml:trace contextRef="#ctx0" brushRef="#br1">21716.000 10869.000 16303,'0.000'20.000'288,"0.000"0.000"-256,0.000 20.000 417,0.000-20.000 95,0.000 20.000 33,0.000-1.000-417,0.000 1.000-64,0.000 0.000-224,0.000 0.000-353,20.000-1.000-672,-20.000-19.000-1473,0.000 0.000-3556</inkml:trace>
  <inkml:trace contextRef="#ctx0" brushRef="#br1">22153.000 11048.000 13388,'0.000'0.000'545,"-20.000"0.000"-1570,1.000 21.000 1185,-1.000-2.000 96,0.000 1.000-32,20.000 20.000 1,0.000 0.000-129,0.000-1.000 128,40.000-19.000 160,-21.000 20.000 161,41.000-40.000 544,-21.000 19.000 160,21.000-19.000-288,-21.000-19.000-128,1.000-1.000-321,-19.000-20.000-192,-1.000 20.000-31,-20.000-39.000 95,-20.000 19.000-128,-21.000 1.000-128,2.000-2.000-160,-21.000 22.000-128,1.000-2.000-320,-1.000 21.000-930,1.000 0.000-1568,18.000 0.000-10251</inkml:trace>
  <inkml:trace contextRef="#ctx0" brushRef="#br1">22748.000 8644.000 9801,'-39.000'-21.000'1793,"39.000"21.000"-575,0.000 0.000 447,0.000-19.000-320,0.000 19.000-544,21.000 0.000-448,-3.000 0.000-161,22.000 0.000-96,1.000 19.000-32,18.000-19.000-32,-19.000 0.000 32,19.000 0.000-32,0.000 0.000-32,-19.000 21.000 0,0.000-21.000 0,-21.000 0.000 0,1.000 0.000-96,0.000 0.000-64,-20.000 19.000 32,20.000 2.000 32,-20.000-2.000 64,-20.000 1.000 32,20.000 0.000-32,0.000 20.000 32,-20.000 19.000-33,20.000-19.000 33,0.000 19.000 0,0.000 1.000 0,20.000 0.000-64,-20.000 0.000 64,20.000 19.000-32,-20.000-19.000-64,0.000-1.000-32,0.000 20.000-32,0.000-19.000-32,21.000-1.000 96,-21.000 2.000 64,-21.000 18.000-64,21.000 1.000 160,-20.000-21.000-32,20.000 1.000 0,-20.000 19.000-32,20.000-19.000 160,-20.000 19.000-128,20.000-19.000 128,-19.000-1.000 192,19.000 1.000-95,-20.000-20.000-97,20.000 0.000 0,-20.000 20.000-32,20.000-21.000-64,0.000 1.000 0,-20.000-1.000 128,20.000 1.000 225,0.000 1.000-289,0.000-2.000 160,0.000 0.000-32,-20.000 21.000-127,20.000-20.000 127,0.000 0.000-128,0.000-1.000-64,0.000-19.000 96,-19.000 20.000-32,19.000 0.000-32,0.000-20.000 0,-20.000 20.000 1,20.000-1.000-130,-20.000 1.000 162,20.000 0.000-97,0.000 0.000 32,-20.000-1.000 32,20.000 1.000-96,0.000-20.000 96,20.000 19.000-32,-20.000-19.000-32,0.000 0.000 0,20.000 0.000-32,-20.000 0.000 64,20.000 0.000-64,-20.000 20.000 0,0.000-21.000-64,0.000 2.000 128,0.000-2.000-64,0.000 2.000 0,0.000-21.000 32,0.000 19.000-32,19.000 1.000 32,-19.000-20.000-96,0.000 0.000 160,0.000 20.000-96,0.000-20.000 0,0.000 0.000 64,0.000 0.000 0,0.000 20.000 64,20.000-20.000-32,-20.000 0.000 1,0.000 0.000-1,0.000 0.000 96,-20.000 0.000 0,20.000 0.000 0,0.000 0.000-160,-19.000 0.000 160,19.000 0.000 1,-20.000 0.000 31,-20.000 20.000-32,1.000-20.000-128,-1.000 0.000-32,-1.000 0.000 0,3.000 0.000-64,-3.000 0.000-448,3.000 0.000-161,-3.000 20.000-1345,1.000-20.000-4196</inkml:trace>
  <inkml:trace contextRef="#ctx0" brushRef="#br1">18759.000 9955.000 352,'0.000'0.000'2402,"0.000"0.000"-640,0.000 0.000-929,0.000 0.000-257,0.000 0.000-127,19.000-20.000 31,-19.000 20.000 257,0.000 0.000 384,0.000 0.000 256,0.000 0.000-320,0.000 0.000-96,0.000 0.000 224,0.000-19.000-96,0.000 19.000-512,0.000 0.000-289,0.000 0.000 0,0.000 0.000-32,0.000 0.000-127,0.000 19.000 95,-19.000-19.000 224,19.000 20.000-31,-20.000 20.000-161,0.000-20.000-64,20.000 20.000-96,-20.000-21.000-64,0.000 1.000 0,20.000 1.000 0,0.000-2.000-32,-19.000 1.000-192,19.000-20.000-737,0.000 0.000-1729,0.000 0.000-4229</inkml:trace>
  <inkml:trace contextRef="#ctx0" brushRef="#br2">19731.000 8445.000 9256,'0.000'-20.000'1057,"0.000"20.000"0,0.000 0.000 577,0.000 0.000-833,0.000 0.000-481,-20.000 20.000 0,20.000-1.000 385,-20.000 2.000 128,20.000 18.000-97,-19.000 1.000-319,-1.000 0.000-97,0.000 19.000-96,0.000-19.000-64,0.000 20.000-64,1.000-20.000-31,-1.000-1.000-33,20.000-19.000 32,0.000 0.000-32,-20.000 0.000-128,20.000 0.000-385,0.000-20.000-672,-20.000 0.000-865,20.000 0.000-1377,-21.000 0.000-1954</inkml:trace>
  <inkml:trace contextRef="#ctx0" brushRef="#br2">19354.000 8783.000 8456,'0.000'0.000'1089,"0.000"0.000"-1057,19.000-20.000 1793,-19.000 20.000 225,0.000 0.000-1153,0.000 20.000-320,20.000 0.000-65,-20.000-1.000 1,20.000 21.000-65,-20.000 0.000-128,21.000-1.000-63,-21.000 1.000 127,20.000 0.000 96,0.000-20.000 65,-2.000 0.000 448,23.000-20.000-96,-1.000 0.000-129,19.000-20.000-223,0.000 0.000-353,-19.000 0.000 0,19.000-19.000-256,-19.000 18.000-448,1.000 2.000-609,-23.000 19.000-1698,2.000-20.000-6406</inkml:trace>
  <inkml:trace contextRef="#ctx0" brushRef="#br2">1209.000 5981.000 5509,'-20.000'0.000'1217,"20.000"0.000"-512,0.000 20.000 1120,0.000-20.000 65,-20.000 0.000-417,20.000 0.000-576,0.000 0.000-224,0.000 0.000 160,0.000 0.000-97,0.000 0.000-159,0.000 0.000-129,0.000 0.000 1,20.000 0.000-161,-20.000 0.000 64,20.000 0.000-63,21.000 0.000-161,-21.000 0.000 160,18.000 0.000-192,23.000 0.000-32,18.000-20.000-32,-20.000 20.000-32,20.000 0.000 32,20.000 0.000 32,-18.000 0.000-32,18.000 0.000-160,-40.000 0.000 288,0.000-20.000-288,-19.000 20.000 96,1.000 0.000 32,-21.000 0.000-32,-20.000 0.000 0,18.000 0.000 0,-18.000 0.000 32,0.000 0.000-192,0.000 0.000-128,0.000 0.000-513,0.000 0.000-865,0.000 0.000-2273,0.000 0.000-6151</inkml:trace>
  <inkml:trace contextRef="#ctx0" brushRef="#br2">1865.000 5803.000 8808,'-40.000'0.000'1473,"40.000"0.000"-1441,-20.000 0.000 545,-1.000 0.000 672,21.000 0.000 256,21.000 0.000-351,-1.000 0.000-546,20.000 19.000 33,-1.000-19.000 31,1.000 0.000-95,-1.000 20.000-129,1.000-20.000-159,1.000 19.000-161,-3.000 2.000-64,23.000-1.000-96,-23.000-20.000 96,-17.000 19.000-96,-1.000-19.000 128,-20.000 0.000-192,20.000 0.000 128,-20.000 20.000 160,-20.000-20.000 32,20.000 20.000-128,-20.000-20.000 0,-1.000 20.000 0,21.000 0.000-31,-18.000 0.000 63,-2.000 19.000 32,0.000-19.000-32,-1.000 20.000-32,1.000 0.000-96,2.000-21.000-64,18.000 21.000 96,-20.000-20.000-160,20.000 1.000-128,-21.000-2.000-641,1.000 21.000-1409,20.000-21.000-4901</inkml:trace>
  <inkml:trace contextRef="#ctx0" brushRef="#br1">18559.000 10412.000 4836,'0.000'0.000'5317,"-18.000"0.000"-3940,18.000 0.000-127,0.000 0.000-161,18.000 0.000 384,-18.000 0.000-320,20.000 0.000-384,0.000 0.000-129,21.000 0.000-31,-2.000 0.000-32,21.000 0.000-65,-1.000 0.000-128,20.000 0.000-191,20.000 0.000-97,0.000-19.000 64,21.000 19.000-96,-1.000-21.000-96,-20.000 21.000 128,1.000-19.000-224,-1.000 19.000 192,-39.000 0.000-96,-1.000 0.000-64,-19.000 0.000-192,-21.000 0.000-97,21.000 0.000-191,-40.000 0.000-1,0.000 0.000-256,0.000 0.000 0,-20.000 19.000-704,0.000-19.000-4485</inkml:trace>
  <inkml:trace contextRef="#ctx0" brushRef="#br0">1369.000 12677.000 7431,'-20.000'0.000'352,"0.000"0.000"160,20.000 0.000 1442,-21.000 0.000 32,21.000 0.000-961,0.000 0.000-577,0.000 0.000 609,21.000 0.000-64,-1.000 0.000-256,0.000 0.000-160,-1.000 0.000-161,21.000 0.000 32,0.000 0.000-223,-1.000 20.000-65,21.000-20.000-96,-1.000 0.000-64,20.000 0.000 128,-18.000 0.000-32,18.000 0.000-256,0.000-20.000 512,-20.000 20.000-288,1.000-20.000-160,-19.000 1.000 0,-3.000 19.000-352,-17.000-20.000 320,-1.000 20.000-481,-20.000-20.000-896,0.000 20.000-353,0.000 0.000-897,-20.000 0.000-1601</inkml:trace>
  <inkml:trace contextRef="#ctx0" brushRef="#br0">1964.000 12379.000 864,'-20.000'20.000'10282,"20.000"-20.000"-11307,-20.000 0.000 384,20.000 0.000 2115,0.000 0.000 191,20.000 0.000-576,0.000 20.000-352,-1.000-20.000 32,1.000 0.000-225,20.000 19.000-319,-19.000-19.000-1,17.000 21.000-160,3.000-21.000-32,-1.000 20.000 0,-1.000-20.000-32,1.000 0.000-32,-1.000 20.000 32,-19.000-1.000 64,0.000-19.000 256,0.000 21.000 161,-20.000-2.000-193,-20.000 1.000-192,0.000 20.000-32,0.000-20.000-256,-19.000 19.000 352,-1.000 1.000-1665,1.000 0.000-4261</inkml:trace>
  <inkml:trace contextRef="#ctx0" brushRef="#br0">8893.000 13095.000 256,'-20.000'0.000'2146,"20.000"0.000"-417,-21.000 0.000 482,21.000 0.000-162,-20.000 0.000-191,20.000 0.000-192,0.000 0.000-193,0.000-20.000 1,-20.000 20.000-97,20.000 0.000-576,0.000 0.000-481,0.000 0.000-192,0.000 0.000 0,0.000 0.000 385,20.000 0.000-161,0.000 0.000-128,21.000 20.000-64,-2.000-20.000 129,21.000 0.000-97,-1.000 0.000 0,0.000 0.000-192,1.000 0.000 0,-1.000 0.000-288,2.000 20.000-833,-23.000-20.000-1570,3.000 0.000-3234</inkml:trace>
  <inkml:trace contextRef="#ctx0" brushRef="#br0">10361.000 13075.000 1409,'0.000'20.000'4933,"0.000"-20.000"-3524,-20.000 0.000 128,20.000 0.000 737,0.000 0.000-384,0.000 0.000-865,0.000 0.000-352,0.000 0.000-33,0.000 0.000-31,0.000 0.000 128,0.000 0.000-321,20.000 0.000-160,0.000 20.000 33,20.000-20.000-257,-1.000 0.000 0,1.000 0.000 32,19.000 0.000-64,2.000 0.000 0,18.000 0.000 0,-20.000 0.000-96,1.000 0.000-321,-1.000 0.000-255,-19.000 0.000-994,-1.000 0.000-1793,-19.000-20.000-4517</inkml:trace>
  <inkml:trace contextRef="#ctx0" brushRef="#br1">17468.000 12220.000 13741,'-20.000'-20.000'1601,"1.000"1.000"-64,19.000 19.000 65,0.000 0.000-257,0.000-20.000-768,19.000 40.000-225,1.000-20.000 225,20.000 19.000-65,-1.000 1.000-480,21.000 20.000 64,-1.000 0.000-32,2.000-1.000 97,-2.000 1.000-226,20.000 0.000 65,-19.000-21.000-64,-21.000 2.000-32,-19.000-1.000-288,0.000-20.000-225,0.000 20.000-159,-20.000-20.000-257,20.000 19.000-513,-20.000-19.000-1761,-20.000 0.000-4100</inkml:trace>
  <inkml:trace contextRef="#ctx0" brushRef="#br1">17865.000 12022.000 14253,'0.000'-61.000'993,"-19.000"61.000"-897,19.000 0.000 609,0.000 0.000-65,-20.000 21.000-63,0.000 19.000-1,-21.000 19.000-127,21.000 1.000-65,-19.000 39.000-256,19.000-20.000-64,-20.000 1.000-64,21.000-20.000 64,-1.000-20.000-128,20.000-21.000-128,0.000 2.000-64,-20.000-2.000-513,20.000 1.000-960,0.000 0.000-2756</inkml:trace>
  <inkml:trace contextRef="#ctx0" brushRef="#br1">18243.000 11425.000 12075,'-20.000'-19.000'833,"0.000"19.000"-705,-1.000 0.000 384,21.000 19.000 129,-20.000 2.000-193,20.000-2.000 97,0.000 2.000 95,0.000 19.000 65,0.000-1.000-192,0.000 1.000-129,20.000 0.000-192,-20.000-1.000-128,21.000-19.000-32,-1.000 20.000 64,0.000-20.000-64,-20.000-1.000-320,18.000 1.000-577,3.000 0.000-1377,19.000-20.000-2819</inkml:trace>
  <inkml:trace contextRef="#ctx0" brushRef="#br1">18401.000 11545.000 11787,'0.000'-19.000'448,"0.000"19.000"-96,20.000 0.000 930,0.000 0.000-418,-1.000 19.000-287,1.000-19.000-193,0.000 20.000-223,0.000 20.000-161,1.000-20.000 0,-21.000 19.000 64,0.000-19.000 64,-41.000 0.000-64,21.000 0.000 96,0.000 0.000 256,1.000 0.000 65,-1.000-1.000-289,0.000-19.000-192,20.000 20.000 0,20.000-20.000 96,0.000 0.000-32,-1.000 0.000-480,41.000-20.000-833,-21.000 20.000-1410,1.000-19.000-3106</inkml:trace>
  <inkml:trace contextRef="#ctx0" brushRef="#br1">18599.000 11425.000 8776,'0.000'-19.000'384,"0.000"19.000"-384,0.000 0.000 1025,0.000 0.000 673,21.000 0.000-129,-1.000 0.000 65,0.000 19.000-321,-1.000 21.000-512,1.000 0.000-193,20.000 0.000-415,-20.000 0.000-65,-1.000 0.000-64,1.000-1.000 0,0.000 1.000-96,-20.000 0.000 96,0.000-1.000-32,-20.000-19.000 96,0.000 0.000 32,20.000 0.000-96,-39.000 0.000-1121,19.000-20.000-993,0.000 0.000-2498,0.000 0.000-6022</inkml:trace>
  <inkml:trace contextRef="#ctx0" brushRef="#br1">18381.000 12419.000 13901,'-20.000'-20.000'2146,"1.000"20.000"-1314,19.000 0.000-159,-20.000-20.000-192,40.000 20.000 127,-20.000 0.000-672,19.000 0.000 64,21.000 0.000 64,0.000 0.000-32,-1.000 20.000-128,1.000-20.000 160,-19.000 20.000-128,-3.000-20.000-32,2.000 19.000 0,-20.000-19.000-32,0.000 21.000-64,-20.000-21.000 128,2.000 20.000 128,-3.000 0.000-225,-19.000-1.000-127,20.000 2.000 160,1.000-2.000 0,-1.000 1.000-32,20.000 0.000 128,0.000 0.000 0,39.000 0.000 64,-19.000 19.000-64,20.000-19.000 32,-1.000 0.000 32,-19.000 20.000 64,0.000-21.000 160,1.000 1.000 609,-21.000 1.000-160,-21.000-21.000-257,-19.000 0.000-256,1.000 0.000-192,-21.000 20.000-192,-19.000-20.000-865,20.000 0.000-1249,19.000 0.000-4613</inkml:trace>
  <inkml:trace contextRef="#ctx0" brushRef="#br1">23424.000 10472.000 1921,'0.000'-20.000'2178,"0.000"20.000"161,0.000 0.000-418,0.000 0.000-287,0.000 0.000-33,0.000 0.000-287,0.000-20.000-193,0.000 20.000 96,0.000 0.000 64,-20.000 0.000-96,20.000 0.000-128,0.000 0.000-224,0.000 0.000-128,0.000 0.000-97,0.000 0.000-255,0.000 0.000 95,20.000 0.000-96,-20.000 0.000-95,39.000 20.000-65,1.000-20.000-64,0.000 0.000-128,19.000 20.000 32,20.000-20.000-32,-18.000 0.000 0,-2.000 20.000-256,20.000-20.000-161,-39.000 0.000-191,19.000 0.000-225,-19.000 0.000-480,-19.000 0.000-321,-21.000 0.000-672,0.000 0.000-2531,0.000 0.000-5508</inkml:trace>
  <inkml:trace contextRef="#ctx0" brushRef="#br1">23801.000 10253.000 9064,'20.000'0.000'961,"-20.000"0.000"-1217,0.000 0.000 1985,0.000 0.000 481,-20.000 0.000-1793,20.000 20.000-289,-40.000-20.000-64,1.000 20.000 64,-2.000-20.000 192,3.000 20.000-31,-23.000-20.000 191,2.000 20.000 385,19.000 0.000-288,0.000-20.000-289,21.000 19.000-64,-1.000 2.000 128,0.000-2.000 129,20.000 1.000-129,20.000 0.000-224,-20.000 0.000 129,39.000 19.000-97,-19.000-18.000 64,20.000-2.000-224,19.000 1.000 192,-19.000 1.000-192,1.000-2.000-32,-3.000 1.000-480,-17.000-20.000-1154,-21.000 0.000-1633,0.000 20.000-2370</inkml:trace>
  <inkml:trace contextRef="#ctx0" brushRef="#br1">19136.000 12141.000 2626,'-20.000'20.000'15118,"20.000"-20.000"-14413,-20.000 0.000-513,40.000 0.000 417,-20.000 0.000 159,20.000 0.000-223,19.000 0.000-449,1.000 0.000 32,0.000 0.000-128,-1.000 20.000-128,1.000-20.000-352,-20.000 19.000-770,19.000-19.000-992,-19.000 20.000-1986,1.000-20.000-2979</inkml:trace>
  <inkml:trace contextRef="#ctx0" brushRef="#br1">19175.000 12319.000 14029,'-39.000'41.000'1761,"39.000"-41.000"-1440,20.000 0.000 640,19.000 19.000-321,1.000-19.000-223,-1.000 0.000-610,21.000 0.000-1056,-21.000 0.000-1569,22.000 0.000-4069</inkml:trace>
  <inkml:trace contextRef="#ctx0" brushRef="#br1">19652.000 12042.000 15534,'0.000'0.000'1922,"0.000"0.000"-1890,20.000 0.000 0,-1.000 0.000 384,21.000 20.000-127,0.000-1.000-193,-1.000 1.000-128,2.000 0.000-32,-3.000 20.000-64,-18.000-1.000-33,1.000 1.000-159,-21.000 0.000 64,-21.000 19.000 128,1.000-19.000 128,-18.000 0.000 64,17.000-21.000 160,-19.000 2.000 321,21.000-1.000 287,-1.000 0.000 193,0.000-1.000-192,0.000 2.000-384,0.000-2.000 63,20.000-19.000-160,20.000 20.000-127,20.000-20.000-193,-1.000 0.000-289,22.000 20.000-671,-3.000-20.000-738,22.000 20.000-1889,-20.000-20.000-9226</inkml:trace>
  <inkml:trace contextRef="#ctx0" brushRef="#br1">21875.000 9856.000 3715,'0.000'0.000'1698,"0.000"0.000"-834,-20.000 0.000 482,20.000 0.000-449,0.000 0.000-257,0.000 0.000 129,0.000 0.000 192,0.000 0.000 0,0.000 0.000-96,0.000-20.000 288,0.000 20.000 128,0.000 0.000-288,0.000 0.000-192,0.000 0.000-225,0.000 0.000-224,0.000 0.000-127,0.000 0.000-1,20.000 0.000-32,0.000 0.000-128,1.000 20.000-64,-3.000-20.000 0,2.000 0.000-32,21.000 20.000 32,-21.000-20.000 32,19.000 19.000-64,-19.000-19.000 0,-20.000 21.000-32,20.000-2.000 32,-20.000-19.000 32,0.000 20.000 32,0.000-20.000-32,0.000 20.000 32,-20.000 0.000 64,0.000-20.000-64,-1.000 0.000-32,3.000 20.000 160,-22.000-20.000-96,-1.000 0.000-32,2.000 0.000 161,19.000 0.000-129,-20.000 20.000 0,1.000-20.000-64,19.000 0.000 32,0.000 0.000-64,-20.000 0.000 96,40.000 0.000-128,-19.000 0.000 64,-1.000 0.000 0,20.000 0.000-32,0.000 0.000-32,0.000 0.000-97,0.000 0.000-447,0.000 0.000-33,0.000 0.000-127,0.000 0.000 31,0.000 0.000 0,0.000 0.000 257,0.000 0.000 287,0.000 0.000-319,0.000 0.000-1314,0.000 0.000-2786</inkml:trace>
  <inkml:trace contextRef="#ctx0" brushRef="#br1">21916.000 9856.000 448,'0.000'0.000'1281,"0.000"0.000"545,0.000 0.000-673,0.000 0.000-801,0.000 0.000-127,0.000 0.000 1120,0.000 0.000 448,0.000 0.000-415,0.000 0.000-129,0.000 0.000-160,-21.000-20.000 64,21.000 20.000-160,-20.000 0.000-192,0.000 0.000-65,0.000 0.000-127,0.000 0.000-353,-19.000 0.000-256,19.000 0.000 0,20.000 0.000 0,-20.000 0.000-192,20.000 0.000-1217,-20.000 0.000-4709</inkml:trace>
</inkml:ink>
</file>

<file path=ppt/ink/ink7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24:1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8514.000 3636.000 3427,'21.000'0.000'608,"-1.000"0.000"706,0.000-20.000-321,-1.000 20.000 384,-19.000 0.000 384,20.000 0.000-447,0.000 0.000-546,-20.000 0.000-191,20.000 0.000-32,0.000 20.000-129,-20.000-20.000 0,20.000 0.000-95,-1.000 0.000-65,21.000 0.000-64,-20.000 0.000-32,19.000 0.000-96,1.000 0.000 0,19.000 0.000 32,2.000 0.000-96,-2.000 19.000 32,1.000-19.000 32,19.000 0.000-64,0.000 0.000 0,0.000 0.000 0,0.000 0.000 33,-18.000 0.000 31,18.000 0.000 32,0.000 21.000 0,20.000-21.000-64,-18.000 0.000 0,18.000 0.000-32,0.000 20.000 32,1.000-20.000-32,-1.000 0.000 0,39.000 0.000 0,-19.000 0.000 0,1.000 0.000 0,-1.000 0.000 32,0.000 0.000 0,-1.000 0.000 0,-19.000 0.000-96,21.000-20.000 0,-21.000 20.000 0,20.000 0.000-257,-19.000-21.000-511,19.000 21.000 191,0.000-19.000 449,1.000 19.000 192,18.000 0.000 32,-19.000-20.000 128,21.000 20.000 224,-21.000 0.000 257,-1.000 0.000 128,-19.000 0.000-129,20.000 0.000-223,1.000 0.000-225,-21.000 0.000-32,0.000 0.000 32,21.000 0.000-64,-21.000 0.000 33,20.000 0.000-97,-20.000 0.000 0,21.000 0.000 0,-21.000 0.000-32,0.000 0.000-32,21.000 0.000 32,-21.000 0.000 64,19.000 0.000 64,-19.000 20.000-96,20.000-20.000-32,-20.000 0.000 32,21.000 19.000-32,-1.000-19.000 32,1.000 0.000 32,18.000 0.000 129,-19.000 0.000-33,20.000 0.000 256,-19.000 0.000 129,-21.000 0.000-97,0.000-19.000-256,-20.000-1.000-160,0.000 0.000-32,-38.000 20.000-96,-3.000-19.000-192,-17.000 19.000-993,-21.000 0.000-1602,-21.000 0.000-6309</inkml:trace>
  <inkml:trace contextRef="#ctx0" brushRef="#br0">15939.000 3298.000 2818,'0.000'0.000'2915,"0.000"0.000"-929,0.000 0.000-32,0.000-20.000 224,0.000 20.000-160,0.000 0.000-385,0.000 0.000-159,0.000 0.000-97,0.000 0.000-384,0.000 0.000-449,0.000 0.000-448,0.000 0.000-128,20.000 0.000 128,21.000 20.000-63,-3.000 0.000 95,23.000 0.000 64,-2.000 20.000-96,1.000-20.000-32,-1.000 19.000-64,20.000 1.000 0,-18.000 0.000 96,-3.000-21.000-96,-17.000 1.000-128,-2.000 1.000-32,1.000-2.000-128,-20.000 1.000-385,-1.000-20.000-320,-19.000 0.000-641,0.000 0.000-255,-19.000-20.000-3589</inkml:trace>
  <inkml:trace contextRef="#ctx0" brushRef="#br0">15900.000 3497.000 3875,'0.000'20.000'2563,"0.000"-20.000"319,0.000 0.000-736,-20.000 0.000-608,20.000-20.000-65,0.000 20.000-352,0.000-20.000-288,-20.000 0.000-160,20.000 0.000-289,0.000-19.000 32,0.000 19.000-95,-20.000-20.000 31,20.000 20.000-96,0.000 0.000-128,0.000 0.000-31,0.000 1.000 31,0.000 19.000-64,20.000-20.000-64,-20.000 20.000-96,40.000 0.000 32,-1.000-20.000 32,1.000 20.000 32,-1.000 0.000 32,22.000 0.000-96,-21.000 0.000-1,19.000 0.000-95,-19.000 0.000-801,-1.000 20.000-1537,-19.000 0.000-2371</inkml:trace>
  <inkml:trace contextRef="#ctx0" brushRef="#br1">12248.000 1967.000 9961,'0.000'0.000'1409,"-20.000"0.000"-31,20.000-20.000-898,0.000 20.000-192,0.000 0.000 289,-21.000-19.000 384,21.000 19.000 128,0.000 0.000 160,0.000 0.000-416,0.000 0.000-513,0.000 0.000-320,0.000 0.000-160,0.000 0.000 256,21.000 0.000 96,-1.000 0.000 32,18.000 19.000-160,23.000 1.000 97,-2.000 20.000-33,20.000 19.000-64,0.000 1.000 0,2.000-1.000 0,18.000 21.000-32,0.000-21.000-96,39.000 21.000 0,2.000-20.000-32,-1.000 19.000 96,19.000 0.000-96,0.000 1.000 96,2.000 0.000 64,-2.000 19.000 32,2.000-20.000-128,-2.000 1.000 288,-18.000 19.000 192,-1.000-39.000-63,-1.000 19.000 191,-19.000 1.000-127,1.000-1.000 95,-1.000-19.000-448,-20.000 20.000 65,1.000-21.000-194,-21.000 1.000 66,0.000-21.000-322,-19.000 1.000-544,-21.000 0.000-416,1.000-20.000-929,-20.000-20.000-1249,-20.000 0.000-1057,-20.000 0.000-4389</inkml:trace>
  <inkml:trace contextRef="#ctx0" brushRef="#br1">14987.000 1887.000 960,'39.000'0.000'2371,"-39.000"-19.000"191,20.000 19.000 129,-20.000 0.000-129,0.000 0.000-608,0.000 0.000-353,0.000 0.000-383,0.000 0.000-322,0.000-21.000-255,0.000 21.000-257,0.000 0.000-191,0.000 0.000-161,0.000 0.000 64,-20.000 21.000 32,0.000-21.000-32,-19.000 19.000 32,-21.000 22.000-96,1.000 18.000 160,-41.000 1.000 129,1.000 19.000 319,-20.000 20.000-159,-1.000 0.000-1,-18.000 1.000-96,-21.000 19.000-63,21.000 0.000-65,-22.000 1.000-288,22.000-1.000 160,19.000-20.000-96,-1.000 21.000 64,21.000-21.000 289,-20.000 0.000 191,20.000-19.000-160,-1.000-1.000-95,1.000 0.000 63,20.000 1.000-192,-20.000-20.000-32,38.000 19.000-160,-18.000-19.000 97,0.000-1.000-97,39.000-19.000 96,1.000 0.000-96,-1.000-1.000-32,20.000-19.000-193,20.000 1.000-415,0.000-2.000-225,0.000 1.000-128,0.000-20.000-352,20.000 0.000-737,-20.000 0.000-2338</inkml:trace>
  <inkml:trace contextRef="#ctx0" brushRef="#br0">1904.000 4928.000 10025,'20.000'-40.000'1730,"-20.000"40.000"-481,0.000-20.000 448,0.000 1.000-672,0.000 19.000-1025,0.000 0.000 417,20.000 19.000 127,-20.000 21.000-255,20.000 20.000-33,-20.000-1.000-224,19.000 21.000 64,-19.000 20.000 32,0.000-1.000-96,0.000 20.000 96,0.000-20.000 257,0.000-20.000-1,-19.000 2.000 32,19.000-23.000-159,0.000-17.000 63,0.000-21.000 96,0.000-1.000 129,0.000-19.000-353,0.000-19.000-352,0.000-1.000-64,0.000-21.000-65,0.000 2.000-63,19.000-1.000 64,-19.000 0.000 160,20.000 1.000 96,0.000 19.000 160,0.000 20.000-96,1.000 0.000 64,-1.000 20.000 160,-2.000-1.000-288,2.000 21.000 96,1.000 1.000-96,-1.000-2.000 64,0.000 0.000-352,-2.000 2.000-321,3.000-2.000-768,-1.000-20.000-1122,0.000 22.000-2369</inkml:trace>
  <inkml:trace contextRef="#ctx0" brushRef="#br0">2580.000 5663.000 14765,'-20.000'0.000'-96,"-1.000"0.000"64,1.000 0.000 64,-18.000 21.000-32,17.000-2.000 161,1.000 20.000-129,20.000 2.000-64,0.000-2.000 64,0.000 0.000 64,20.000 2.000 0,1.000-22.000 64,17.000 1.000 96,23.000 0.000 64,-22.000 0.000 417,21.000-20.000 128,-21.000-20.000-288,1.000 0.000-225,-1.000 0.000-128,-19.000-19.000 96,0.000 18.000-288,-20.000-18.000 32,0.000-21.000-256,-40.000 40.000-192,1.000-19.000 224,-1.000 20.000 288,-19.000 19.000 96,19.000 0.000 128,-19.000 19.000 65,18.000 1.000-1,21.000-1.000-352,2.000 1.000 0,18.000 1.000-64,18.000-1.000 193,2.000-20.000 95,21.000 19.000-128,-3.000-19.000-96,23.000 0.000-128,-22.000 0.000-352,1.000 0.000-641,-20.000 0.000-1218,0.000 0.000-1760,-20.000 0.000-7945</inkml:trace>
  <inkml:trace contextRef="#ctx0" brushRef="#br0">3294.000 4808.000 13965,'-20.000'0.000'672,"0.000"-19.000"-608,20.000 38.000-32,-20.000 2.000-288,0.000 18.000 224,1.000 21.000 449,-1.000-1.000 63,0.000 21.000 97,20.000 19.000-1,0.000-19.000 65,0.000 19.000-225,0.000-19.000-256,20.000-1.000 97,0.000-19.000-225,-1.000-1.000 0,1.000 2.000-64,20.000-22.000-385,-20.000 0.000-544,19.000-18.000-800,2.000-21.000-1442,-3.000 0.000-4325</inkml:trace>
  <inkml:trace contextRef="#ctx0" brushRef="#br0">3552.000 5326.000 16207,'0.000'19.000'1505,"0.000"-19.000"-1761,0.000 39.000 320,20.000-18.000 641,0.000 19.000-193,-1.000-21.000-288,1.000 21.000-95,20.000-20.000-65,-1.000 0.000-128,21.000 20.000-353,-19.000-40.000-736,-3.000 19.000-384,23.000-19.000-1506,-42.000 0.000-2434</inkml:trace>
  <inkml:trace contextRef="#ctx0" brushRef="#br0">3910.000 5365.000 12940,'-40.000'0.000'1986,"19.000"0.000"-2243,1.000 19.000 353,2.000 2.000 481,-23.000 19.000 672,21.000-1.000-320,-20.000-19.000-865,21.000 20.000-32,-1.000-20.000-32,0.000 19.000-256,20.000-19.000-993,0.000 0.000-993,0.000 0.000-801,20.000-20.000-2851</inkml:trace>
  <inkml:trace contextRef="#ctx0" brushRef="#br0">3929.000 4928.000 18513,'0.000'-20.000'897,"0.000"20.000"-961,0.000 0.000 32,20.000 0.000 192,0.000 20.000 481,20.000 20.000-225,-1.000 19.000-192,1.000 1.000-320,19.000 19.000 224,-19.000 21.000 225,-1.000-21.000-257,-19.000 21.000-64,-20.000-41.000 32,21.000 1.000-64,-21.000-21.000 0,-21.000 21.000-32,-17.000-39.000-225,17.000 18.000-383,1.000-20.000-962,0.000 1.000-1889,0.000-20.000-4485</inkml:trace>
  <inkml:trace contextRef="#ctx0" brushRef="#br0">4684.000 5365.000 15919,'-21.000'0.000'576,"21.000"0.000"193,21.000 0.000 640,-1.000 0.000-96,0.000 19.000-31,19.000-19.000-962,1.000 0.000-192,-1.000 0.000-416,-19.000 0.000-1154,20.000 0.000-2145,-20.000 0.000-10634</inkml:trace>
  <inkml:trace contextRef="#ctx0" brushRef="#br0">4684.000 5484.000 17680,'0.000'40.000'353,"20.000"-40.000"-1,0.000 20.000 1346,19.000-20.000-609,21.000 20.000-481,-21.000-20.000-512,21.000 0.000-897,-21.000 0.000-1313,1.000-20.000-2882</inkml:trace>
  <inkml:trace contextRef="#ctx0" brushRef="#br0">6172.000 5107.000 6053,'0.000'-40.000'5990,"0.000"20.000"-4325,-39.000 0.000-287,19.000 20.000-353,-20.000 0.000-737,1.000 0.000-224,-1.000 40.000-128,-1.000-20.000 96,-18.000 40.000-32,19.000 0.000 32,1.000 18.000-32,19.000 2.000 32,20.000 19.000-32,20.000-19.000 96,19.000-1.000-64,1.000 1.000-32,39.000-41.000 0,1.000 2.000 128,0.000-21.000 577,19.000-1.000 160,1.000-38.000-128,-1.000-1.000-257,-20.000-21.000-288,-20.000 2.000-32,1.000-21.000 33,-40.000 1.000-65,-20.000-1.000 96,-20.000-19.000-128,-20.000 18.000-128,-39.000-17.000 64,0.000 18.000-128,-20.000 21.000 192,-1.000-2.000-64,-19.000 41.000-64,40.000 0.000 64,-2.000 41.000 64,22.000-22.000-224,19.000 21.000 64,21.000 20.000 0,38.000-21.000 96,1.000 1.000-32,41.000 0.000 96,-2.000-1.000 32,20.000-19.000 32,20.000 0.000 32,-18.000 0.000-31,-2.000-20.000-226,0.000 20.000-511,-20.000-20.000-929,1.000 0.000-1122,-21.000 0.000-1825</inkml:trace>
  <inkml:trace contextRef="#ctx0" brushRef="#br0">7085.000 5723.000 6598,'20.000'-20.000'6118,"-20.000"20.000"-5766,-20.000 0.000 865,20.000-19.000 353,-19.000 19.000-1218,19.000 0.000-352,-20.000 19.000-32,0.000 1.000 0,20.000-1.000 0,-20.000 1.000 32,20.000 21.000 0,20.000-2.000 64,0.000-20.000-32,19.000 2.000 64,-19.000-1.000 288,21.000-20.000 289,-3.000 0.000-97,3.000 0.000 1,17.000-20.000 32,-17.000-20.000-1,-21.000 20.000-320,0.000-19.000 193,-20.000 18.000 63,0.000-18.000 33,-20.000 19.000 32,-20.000 1.000-417,-19.000 19.000-192,-2.000-21.000-128,23.000 42.000-449,-3.000-21.000-1249,2.000 19.000-2177,19.000 1.000-8009</inkml:trace>
  <inkml:trace contextRef="#ctx0" brushRef="#br0">8415.000 5464.000 16687,'-20.000'20.000'321,"20.000"-20.000"-385,0.000 0.000 576,20.000 0.000 65,0.000 0.000 351,21.000 20.000-191,18.000-20.000-545,0.000 0.000-96,-19.000 0.000-128,20.000 0.000-384,-1.000-20.000-801,-18.000 20.000-1057,-3.000 0.000-1186,-18.000 0.000-3170</inkml:trace>
  <inkml:trace contextRef="#ctx0" brushRef="#br0">8575.000 5266.000 14093,'-40.000'40.000'672,"40.000"-1.000"-223,0.000 0.000 512,0.000 22.000 128,0.000-2.000-224,0.000 1.000-609,20.000-1.000-160,-20.000-19.000-96,20.000 0.000-32,-1.000-20.000-352,1.000-1.000-1090,0.000 1.000-2081</inkml:trace>
  <inkml:trace contextRef="#ctx0" brushRef="#br0">9646.000 5306.000 14189,'0.000'-40.000'-961,"0.000"20.000"1025,0.000 0.000 513,-20.000 1.000-257,20.000-2.000 481,-19.000 1.000-257,-1.000 20.000-576,0.000 0.000-160,0.000 20.000 96,0.000 20.000 96,1.000 19.000 32,-1.000 1.000 160,20.000 0.000 0,0.000 19.000-96,0.000-19.000 65,20.000-1.000-1,19.000 1.000-96,21.000 0.000 64,-1.000-41.000 224,20.000 1.000 417,1.000-20.000 128,0.000-20.000-193,-1.000 1.000-255,0.000-20.000-321,-20.000-2.000 32,2.000 1.000-64,-41.000-19.000 193,-20.000-1.000 127,-20.000 1.000 64,-21.000-1.000-544,-18.000-20.000 64,-1.000 21.000-160,-39.000 19.000 96,20.000 20.000 128,0.000 1.000-128,-21.000 19.000-32,41.000 19.000 64,-1.000 22.000 32,40.000-2.000-32,20.000 0.000 32,0.000 21.000-64,40.000 0.000 128,0.000-20.000 64,19.000-1.000-64,20.000 1.000 0,-18.000-20.000 32,18.000 0.000-128,-20.000 0.000-96,-19.000-20.000-737,19.000 0.000-1057,-19.000 0.000-672,-19.000 0.000-1474</inkml:trace>
  <inkml:trace contextRef="#ctx0" brushRef="#br0">10361.000 5643.000 13452,'0.000'41.000'481,"0.000"-2.000"896,0.000-20.000-384,0.000 42.000-833,0.000-42.000-64,0.000 20.000-64,0.000-18.000-192,20.000-1.000-384,-20.000-1.000-1474,20.000-19.000-4773</inkml:trace>
  <inkml:trace contextRef="#ctx0" brushRef="#br0">10699.000 5504.000 9769,'-20.000'-20.000'3811,"20.000"0.000"-3298,0.000 20.000 1441,0.000 0.000-321,0.000 0.000-1184,20.000 0.000-449,0.000 20.000 640,19.000 20.000 129,1.000 0.000-417,19.000-1.000-159,1.000 1.000-97,-1.000 1.000 32,0.000-2.000-64,2.000-20.000-32,-2.000 1.000-256,-19.000 1.000-97,0.000-1.000-736,-21.000-20.000-865,1.000 0.000-1857,-20.000 0.000-6150</inkml:trace>
  <inkml:trace contextRef="#ctx0" brushRef="#br0">11155.000 5445.000 13228,'-20.000'0.000'160,"1.000"19.000"160,-1.000 1.000 770,-21.000 20.000-162,3.000 0.000 610,-3.000 19.000-513,-18.000 2.000-673,39.000-3.000-128,-20.000-17.000-224,20.000-2.000-224,20.000 0.000-769,0.000-18.000-576,0.000-1.000-673,20.000-1.000-2050,0.000-19.000-4293</inkml:trace>
  <inkml:trace contextRef="#ctx0" brushRef="#br0">11533.000 5762.000 17072,'0.000'41.000'608,"0.000"-22.000"-319,0.000 20.000 639,0.000-18.000-191,0.000 18.000-288,0.000 1.000-353,19.000-20.000-225,-19.000 20.000-223,0.000-21.000-577,0.000 1.000-961,20.000-20.000-1729,-20.000 0.000-8136</inkml:trace>
  <inkml:trace contextRef="#ctx0" brushRef="#br0">12167.000 5544.000 2049,'0.000'0.000'9161,"-19.000"0.000"-8648,19.000 0.000 1376,0.000 0.000 354,19.000 0.000-738,1.000 0.000-224,0.000 0.000-288,21.000 0.000-384,-3.000 0.000-321,23.000 0.000-256,-22.000 0.000-64,21.000 0.000-449,-21.000 0.000-608,1.000-20.000-1089,-1.000 20.000-1409,-19.000 0.000-2819</inkml:trace>
  <inkml:trace contextRef="#ctx0" brushRef="#br0">12386.000 5266.000 13965,'0.000'79.000'1505,"0.000"-40.000"-384,20.000 22.000 385,-20.000-2.000-674,20.000 1.000-415,0.000-21.000-225,-1.000 21.000-128,1.000-20.000-416,0.000-1.000-417,0.000-19.000-800,-20.000 1.000-1795,20.000-1.000-9544</inkml:trace>
  <inkml:trace contextRef="#ctx0" brushRef="#br0">13517.000 5226.000 10473,'-20.000'-19.000'961,"0.000"-2.000"-801,2.000 1.000 1250,-3.000 1.000-449,-19.000 19.000-801,1.000 0.000-192,-1.000 19.000 32,20.000 22.000 0,-19.000-2.000 224,-1.000 0.000 321,40.000 21.000 63,-20.000 20.000-159,20.000-21.000-161,20.000 1.000-96,20.000-1.000 32,-1.000-19.000 129,21.000 1.000 191,-1.000-22.000 1,20.000-19.000 159,0.000 0.000-159,2.000 0.000-225,-22.000-19.000-128,1.000-2.000-128,-21.000-19.000 64,-19.000 1.000 33,-20.000-1.000 191,-20.000 0.000-288,-19.000-19.000-224,-1.000-2.000 160,-19.000 3.000-320,-1.000 17.000 191,-19.000 2.000 322,18.000 19.000-193,-18.000 20.000 32,40.000 0.000 0,-21.000 20.000 32,40.000 19.000-96,1.000 2.000 192,19.000 17.000-128,19.000-17.000 64,21.000 18.000-64,19.000-39.000 64,1.000 20.000-256,-1.000-20.000-288,20.000 0.000-770,-18.000-1.000-928,18.000-19.000-2626</inkml:trace>
  <inkml:trace contextRef="#ctx0" brushRef="#br0">13993.000 5564.000 16944,'41.000'20.000'-161,"-21.000"-20.000"1218,0.000 19.000-576,-1.000-19.000-481,1.000 20.000 0,0.000-20.000 0,-20.000 20.000-64,0.000 0.000-160,-20.000 1.000 160,0.000 18.000 96,1.000-20.000 64,-1.000 1.000 32,0.000 1.000 0,20.000-21.000-32,0.000 20.000-64,20.000-20.000-128,0.000 19.000-96,19.000-19.000-1057,1.000 0.000-1442,19.000 0.000-1633,-19.000-19.000-4869</inkml:trace>
  <inkml:trace contextRef="#ctx0" brushRef="#br0">14431.000 5544.000 13100,'-21.000'-20.000'3491,"1.000"20.000"-3074,20.000 0.000 640,20.000 20.000-289,1.000-20.000 738,-1.000 40.000-545,20.000-21.000-737,-1.000 1.000-160,1.000 0.000-32,19.000 21.000-288,-19.000-41.000-353,-1.000 19.000-320,1.000-19.000-544,-19.000 0.000-673,-1.000 0.000-993,-2.000-19.000-3203</inkml:trace>
  <inkml:trace contextRef="#ctx0" brushRef="#br0">14708.000 5425.000 11947,'-19.000'39.000'3299,"-1.000"1.000"-3043,0.000 0.000 545,0.000 0.000 800,0.000 19.000-159,-19.000-18.000-770,19.000 17.000-543,20.000-17.000-610,-20.000-21.000-352,20.000 19.000-736,20.000-20.000-1218,0.000-19.000-2434</inkml:trace>
  <inkml:trace contextRef="#ctx0" brushRef="#br0">14907.000 5643.000 12363,'40.000'20.000'2435,"0.000"-20.000"-1346,-21.000 21.000 544,21.000-21.000-832,-20.000 19.000 384,0.000 1.000-512,-20.000 19.000-673,0.000-18.000-193,-20.000 18.000 65,0.000-19.000-64,20.000-1.000 256,-20.000 2.000-128,20.000-21.000 32,0.000 0.000 32,0.000 20.000 160,20.000-20.000 32,0.000 0.000-192,0.000 0.000-160,-1.000 0.000-833,1.000 0.000-2594,0.000 0.000-8392</inkml:trace>
  <inkml:trace contextRef="#ctx0" brushRef="#br0">15919.000 5564.000 13004,'0.000'0.000'1665,"0.000"0.000"-1569,40.000-20.000 897,1.000 20.000 513,17.000-20.000-481,21.000 0.000-288,2.000 20.000-673,-22.000-20.000-257,-19.000 20.000-735,19.000 0.000-1635,-39.000 0.000-4740</inkml:trace>
  <inkml:trace contextRef="#ctx0" brushRef="#br0">16198.000 5365.000 17840,'-40.000'19.000'257,"40.000"22.000"-129,-21.000-2.000 256,21.000 21.000 65,21.000 0.000-257,-21.000-1.000-96,20.000 1.000-737,20.000-21.000-512,-21.000 2.000-1185,21.000-2.000-2819</inkml:trace>
  <inkml:trace contextRef="#ctx0" brushRef="#br0">17170.000 5186.000 17936,'0.000'-20.000'833,"-20.000"1.000"-1121,1.000 19.000 128,19.000-21.000-545,-40.000 21.000-96,20.000 0.000 673,0.000 21.000 32,-19.000 18.000 0,19.000 1.000 64,0.000 19.000 0,-1.000 1.000 32,3.000 20.000 0,18.000-1.000 0,39.000-19.000 32,1.000-1.000 0,19.000 2.000 0,1.000-42.000 128,19.000 1.000 129,21.000-1.000 351,-21.000-38.000 33,0.000-1.000-129,-19.000 1.000-127,-1.000-22.000 31,-19.000-18.000-192,-21.000-1.000 97,1.000 0.000-65,-20.000 1.000 160,-20.000-1.000-255,-39.000 0.000-482,0.000 1.000-191,-1.000-1.000-1,-19.000 41.000 417,0.000-2.000 192,-1.000 21.000 97,20.000 21.000-257,21.000 18.000 128,-1.000 1.000-128,40.000 0.000 128,0.000 0.000 32,40.000-1.000-96,19.000 21.000 0,0.000-40.000-64,2.000 19.000-256,18.000-19.000-513,0.000 0.000-1057,0.000 0.000-2050,-19.000-20.000-7783</inkml:trace>
  <inkml:trace contextRef="#ctx0" brushRef="#br0">17846.000 5504.000 13837,'0.000'0.000'2658,"19.000"0.000"-2946,1.000 0.000 608,-20.000 0.000-64,20.000 0.000 257,0.000 0.000-129,0.000 20.000-416,-1.000-20.000 0,1.000 20.000 224,0.000-20.000-160,-20.000 20.000-32,0.000 0.000-96,0.000-1.000-64,-20.000 21.000 96,20.000-20.000 64,20.000 1.000-160,-20.000 18.000-32,20.000-20.000 64,0.000 22.000 96,-1.000-21.000 0,1.000-1.000 96,-20.000 1.000 0,20.000-1.000 160,-40.000 2.000 96,20.000-21.000 513,-39.000 0.000-192,19.000 0.000-321,-20.000 0.000-256,1.000 0.000-128,-1.000 0.000-192,0.000 0.000-65,21.000-21.000-255,-21.000 21.000-737,40.000 0.000-1698,0.000 0.000-6374</inkml:trace>
  <inkml:trace contextRef="#ctx0" brushRef="#br0">18361.000 5306.000 13805,'-59.000'0.000'1249,"59.000"0.000"-1057,-20.000 0.000 769,20.000 20.000-289,20.000-1.000 610,0.000 20.000-161,19.000 2.000-577,1.000-2.000-223,19.000 1.000-97,-19.000-20.000-288,19.000 20.000 32,2.000-1.000-353,-21.000 1.000-191,-1.000-20.000-385,-19.000 1.000-288,0.000-21.000-897,0.000 19.000-1442,-20.000-19.000-4003</inkml:trace>
  <inkml:trace contextRef="#ctx0" brushRef="#br0">18699.000 5345.000 15630,'0.000'20.000'609,"-20.000"20.000"-481,1.000 0.000 961,-1.000-1.000-64,0.000 1.000-384,-21.000 20.000-513,21.000-1.000-160,2.000-18.000-449,-3.000-2.000-159,21.000 0.000-866,0.000-18.000-704,0.000-1.000-1986</inkml:trace>
  <inkml:trace contextRef="#ctx0" brushRef="#br0">18976.000 5544.000 16079,'61.000'0.000'-192,"-41.000"0.000"224,-20.000 0.000 256,18.000 0.000 0,-18.000 0.000 417,0.000 20.000-481,-18.000 0.000-256,18.000 19.000 0,-20.000-19.000 32,-1.000 21.000-96,21.000-22.000 0,21.000 1.000-96,-1.000-1.000-257,19.000 22.000 193,-19.000-21.000 192,20.000-20.000-32,-21.000 19.000 32,1.000 1.000 64,-20.000-20.000 128,0.000 19.000 384,0.000 2.000-95,-39.000-21.000-97,19.000 20.000 0,-20.000-20.000 129,19.000 0.000-257,-17.000 0.000-128,17.000 0.000-480,21.000 0.000-513,-20.000 0.000-1057,20.000 0.000-3908</inkml:trace>
  <inkml:trace contextRef="#ctx0" brushRef="#br0">19790.000 5504.000 19058,'0.000'0.000'320,"0.000"0.000"-128,0.000 0.000 64,20.000 0.000-256,21.000 0.000 0,17.000 0.000-32,22.000 0.000-576,-20.000 0.000-738,19.000-20.000-287,-20.000 20.000-898,1.000 0.000-1985</inkml:trace>
  <inkml:trace contextRef="#ctx0" brushRef="#br0">20168.000 5306.000 14862,'-40.000'59.000'2082,"20.000"-19.000"-1890,0.000 19.000 608,20.000 21.000-63,-19.000-1.000-256,19.000-18.000-321,0.000 17.000-673,19.000-37.000-1088,1.000-2.000-834,20.000 1.000-2305</inkml:trace>
  <inkml:trace contextRef="#ctx0" brushRef="#br0">21339.000 5266.000 18225,'-39.000'-20.000'352,"19.000"20.000"-1665,-20.000 0.000 96,1.000 20.000-1250,-1.000-1.000 834,-1.000 22.000 1409,3.000 17.000 256,17.000 3.000 512,1.000 18.000 449,20.000 0.000-320,20.000-19.000-257,21.000 0.000 225,-3.000 0.000 127,23.000-40.000-191,18.000 19.000 128,0.000-39.000 63,0.000 0.000-127,0.000-20.000-321,2.000 1.000 1,-22.000-22.000-1,-19.000 2.000 64,-21.000 0.000-63,-19.000-22.000 287,-19.000 2.000-191,-1.000-21.000-321,-41.000 21.000-192,2.000-1.000-225,-20.000 1.000-31,0.000 38.000 128,-1.000 2.000-33,-19.000 19.000-127,40.000 19.000 192,0.000 2.000 96,18.000-1.000 96,21.000 19.000 0,20.000 21.000 256,20.000-21.000-160,21.000 1.000 160,18.000 0.000-31,0.000 0.000-1,1.000-21.000 32,19.000 1.000-32,0.000 0.000 0,-18.000-20.000-288,-3.000 20.000-640,1.000-20.000-289,-38.000 0.000-449,-1.000 0.000-1312,-20.000 0.000-1730,0.000 0.000-6181</inkml:trace>
  <inkml:trace contextRef="#ctx0" brushRef="#br0">22015.000 5684.000 15470,'0.000'0.000'481,"0.000"0.000"-385,0.000 19.000 1409,-20.000-19.000-736,0.000 20.000-257,-1.000-1.000-287,1.000 22.000-193,20.000-21.000 32,20.000-1.000 32,1.000 1.000-96,-1.000-1.000-128,18.000 2.000-33,3.000-21.000-159,-1.000 0.000-705,-1.000 0.000-608,-19.000 0.000-1923,0.000-21.000-3651</inkml:trace>
  <inkml:trace contextRef="#ctx0" brushRef="#br0">22114.000 5762.000 13612,'-20.000'21.000'481,"20.000"-1.000"288,0.000 19.000 576,0.000 1.000-96,0.000-20.000-320,0.000 19.000-673,0.000 1.000-224,20.000 0.000-288,-20.000-21.000-641,0.000 21.000-1089,19.000-20.000-2562</inkml:trace>
  <inkml:trace contextRef="#ctx0" brushRef="#br0">22450.000 5564.000 14317,'-20.000'0.000'2498,"20.000"0.000"-2337,0.000 0.000-129,0.000 20.000 512,20.000-1.000-63,21.000 21.000 127,-2.000-20.000 33,1.000 20.000-193,0.000-1.000-448,19.000 2.000 96,-19.000-2.000-128,-1.000 0.000-192,1.000-18.000-417,-19.000-21.000-672,-1.000 20.000-481,-20.000-20.000-512,0.000 0.000-1217,-20.000 0.000-4581</inkml:trace>
  <inkml:trace contextRef="#ctx0" brushRef="#br0">22768.000 5603.000 10794,'0.000'0.000'4036,"0.000"20.000"-4197,-20.000 0.000 546,2.000 0.000 1280,-3.000 1.000-159,1.000 18.000-770,0.000 21.000-639,-20.000-21.000 63,1.000 0.000-160,19.000 2.000 0,-20.000-2.000-769,40.000-19.000-993,0.000 0.000-1152,0.000 0.000-2788</inkml:trace>
  <inkml:trace contextRef="#ctx0" brushRef="#br0">23066.000 5742.000 10794,'-20.000'0.000'5637,"1.000"0.000"-5957,-1.000 20.000 512,0.000 1.000 577,0.000-1.000-97,20.000-1.000 1,0.000 1.000-289,20.000 20.000-31,0.000-20.000-1,19.000-1.000-160,1.000 1.000-320,0.000 0.000 448,19.000-20.000-288,-18.000 0.000-192,18.000 0.000-256,-39.000 0.000-481,0.000 0.000-288,-20.000 0.000-96,0.000 0.000-1890,0.000 0.000-6631</inkml:trace>
  <inkml:trace contextRef="#ctx0" brushRef="#br0">23264.000 5822.000 6854,'-38.000'39.000'7879,"38.000"2.000"-7686,-21.000-2.000 2049,21.000 1.000-160,0.000 0.000-1057,0.000-1.000-801,0.000 21.000-384,0.000-20.000-929,21.000 0.000-1762,-21.000-21.000-8360</inkml:trace>
  <inkml:trace contextRef="#ctx0" brushRef="#br0">2043.000 7491.000 11691,'-20.000'39.000'-1250,"20.000"1.000"-768,-20.000 0.000 1954,20.000 0.000 1282,-20.000 40.000 575,20.000-21.000-447,0.000 40.000-482,0.000-19.000-255,20.000-1.000 416,20.000-19.000 160,1.000 0.000-416,38.000-20.000-321,0.000-21.000-128,-20.000-19.000-320,1.000 0.000-640,-1.000-19.000-705,-19.000-21.000-2211,-19.000 20.000-8743</inkml:trace>
  <inkml:trace contextRef="#ctx0" brushRef="#br0">2143.000 7968.000 18417,'-21.000'0.000'128,"21.000"0.000"-1153,21.000 0.000 897,-1.000 0.000 32,18.000 19.000-1089,23.000-19.000-2819</inkml:trace>
  <inkml:trace contextRef="#ctx0" brushRef="#br0">2183.000 7670.000 16111,'-40.000'-20.000'1761,"19.000"20.000"-1889,21.000 0.000-160,0.000 0.000-160,0.000-21.000-1987,21.000 21.000-2401</inkml:trace>
  <inkml:trace contextRef="#ctx0" brushRef="#br0">2778.000 8028.000 17648,'0.000'0.000'-2883,"0.000"0.000"-448,19.000-20.000 1474</inkml:trace>
  <inkml:trace contextRef="#ctx0" brushRef="#br0">3115.000 7908.000 18065,'0.000'-20.000'-321,"-19.000"0.000"97,19.000 20.000 256,-40.000-19.000-32,-1.000 19.000-128,3.000 19.000-192,-3.000 1.000-1,3.000 20.000 257,17.000-20.000 64,21.000 19.000-32,0.000 2.000-64,21.000-2.000 0,17.000-19.000 0,3.000 0.000 64,-3.000-20.000 96,23.000 0.000 96,-41.000-20.000 32,19.000 0.000 65,-19.000 0.000 63,0.000 1.000-160,-20.000-1.000-224,0.000-1.000 160,0.000 2.000-320,0.000 19.000-353,0.000-20.000 1,-20.000 20.000-65,20.000 20.000-31,0.000-1.000 608,20.000 22.000 160,-20.000-2.000 0,20.000 21.000 96,-1.000-1.000 64,-19.000 1.000-64,20.000 0.000 0,-20.000-21.000 257,0.000 21.000 480,0.000-20.000 544,-20.000-21.000-31,-19.000 2.000-1,-1.000-1.000-544,-19.000-1.000-321,-2.000-19.000-191,23.000-19.000-321,-23.000-1.000-32,2.000-1.000-449,39.000-18.000-608,-20.000 19.000-864,40.000-20.000-930,0.000 1.000-1473,20.000-1.000-6022</inkml:trace>
  <inkml:trace contextRef="#ctx0" brushRef="#br0">3532.000 8028.000 11915,'20.000'0.000'7719,"-20.000"0.000"-7655,0.000 0.000 609,0.000 0.000 1345,0.000 0.000-1346,-20.000 0.000-672,20.000 0.000-1537,0.000 19.000-3364</inkml:trace>
  <inkml:trace contextRef="#ctx0" brushRef="#br0">4346.000 7292.000 11947,'40.000'60.000'448,"-20.000"19.000"-352,-1.000 0.000-64,1.000 40.000 32,0.000 1.000 97,-20.000-1.000-129,20.000 0.000 96,-20.000-19.000 1185,0.000-20.000-32,0.000-1.000-416,0.000-39.000-256,0.000-20.000-65,0.000-20.000-95,0.000 0.000 447,0.000 0.000-319,0.000-40.000-577,0.000 0.000-384,0.000 0.000-97,0.000 1.000 1,20.000-1.000-65,19.000 0.000 1,-19.000 20.000 319,21.000 20.000 97,-21.000 0.000 224,-2.000 40.000 129,2.000-20.000-65,1.000 40.000-96,-1.000-20.000-32,0.000-1.000-96,-20.000 1.000-289,18.000 0.000-864,3.000-1.000-1121,-1.000-18.000-2210</inkml:trace>
  <inkml:trace contextRef="#ctx0" brushRef="#br0">5001.000 8107.000 14317,'-20.000'-20.000'1634,"0.000"40.000"-1538,0.000 20.000-64,1.000-20.000-32,-1.000 39.000 416,20.000-19.000 1,0.000 0.000-385,20.000-20.000 0,19.000 19.000 64,1.000-39.000 32,-1.000 0.000 192,22.000 0.000 64,-23.000-20.000-223,3.000 1.000-97,-1.000-21.000-160,-21.000 0.000-1,-19.000 20.000-31,-19.000-20.000-160,-21.000 21.000-224,-1.000-21.000 95,-18.000 40.000 193,19.000 0.000 352,1.000 0.000 289,-1.000 20.000-225,1.000 0.000-64,39.000-1.000 32,0.000 2.000 128,19.000-2.000 33,21.000 1.000-129,1.000 0.000-192,-3.000-20.000-160,3.000 0.000-449,18.000-20.000-1057,-19.000 20.000-2049</inkml:trace>
  <inkml:trace contextRef="#ctx0" brushRef="#br0">5457.000 7451.000 16783,'-18.000'-20.000'1153,"-3.000"20.000"-1281,1.000 40.000 224,0.000-1.000-160,-20.000 2.000 353,21.000 37.000 255,-1.000 3.000-288,20.000-2.000-31,0.000 0.000-289,20.000 1.000 96,19.000-20.000-32,1.000-1.000-513,1.000-19.000 129,-3.000 0.000-129,3.000-20.000-223,-3.000-20.000-898,3.000 0.000-2626,-1.000-20.000-5926</inkml:trace>
  <inkml:trace contextRef="#ctx0" brushRef="#br0">5597.000 7868.000 9480,'-20.000'0.000'3332,"20.000"0.000"-3044,0.000 20.000 1057,20.000 0.000 0,0.000 0.000-63,19.000 20.000-321,-19.000-21.000-865,40.000 2.000-289,-21.000-1.000-864,1.000-1.000-768,-1.000-19.000-962,1.000 0.000-3010</inkml:trace>
  <inkml:trace contextRef="#ctx0" brushRef="#br0">5835.000 7888.000 4548,'-60.000'20.000'8552,"40.000"20.000"-7847,-19.000-1.000-97,19.000 2.000-31,-20.000 18.000 63,21.000-19.000-544,-1.000 0.000-960,20.000 0.000-1154,20.000-40.000-1858</inkml:trace>
  <inkml:trace contextRef="#ctx0" brushRef="#br0">5815.000 7471.000 14541,'0.000'0.000'3716,"20.000"20.000"-3812,-1.000 19.000 224,21.000 1.000 544,1.000 19.000 129,18.000 2.000-384,-19.000-2.000-257,-1.000 21.000-160,1.000-1.000 0,-20.000 0.000 64,-20.000 1.000-256,0.000 0.000-33,-20.000-20.000 33,0.000-21.000 128,0.000 1.000-224,-19.000-20.000-193,19.000 0.000-928,0.000-20.000-2595,-1.000 0.000-9064</inkml:trace>
  <inkml:trace contextRef="#ctx0" brushRef="#br0">6510.000 7809.000 11947,'0.000'0.000'1986,"-20.000"0.000"-1538,20.000 0.000 1218,0.000 0.000 352,0.000 0.000-577,20.000 0.000-672,0.000 0.000 96,0.000 0.000-129,-1.000 0.000-287,21.000 0.000-1,0.000 0.000-160,-21.000 0.000-160,21.000 0.000-31,1.000 0.000-129,-23.000-20.000-225,23.000 20.000-800,-41.000 0.000-993,20.000 0.000-608,-20.000 0.000-1858,0.000 0.000-4933</inkml:trace>
  <inkml:trace contextRef="#ctx0" brushRef="#br0">6609.000 7928.000 11082,'0.000'20.000'3876,"0.000"-20.000"-3716,20.000 0.000 1249,0.000 0.000 353,-1.000 0.000-257,21.000 0.000-736,-20.000 0.000-481,19.000 0.000-256,2.000 0.000-352,-1.000 0.000-801,-22.000 0.000-1377,-18.000 0.000-3332</inkml:trace>
  <inkml:trace contextRef="#ctx0" brushRef="#br0">7998.000 7591.000 13708,'-18.000'-21.000'1762,"-23.000"2.000"-1570,21.000-2.000-256,-19.000 1.000-96,-1.000 20.000 160,0.000 0.000 192,1.000 20.000 0,-1.000 1.000-192,20.000 19.000-64,-1.000 19.000 32,21.000-19.000 32,21.000 19.000-128,19.000 1.000-224,-1.000-1.000-161,21.000-19.000 321,-1.000 0.000 192,-19.000-1.000 0,19.000 2.000 32,-39.000-2.000 32,1.000-19.000 64,-1.000 0.000 321,-20.000-20.000 576,-41.000 0.000-385,3.000 0.000-447,-3.000 0.000-97,-18.000-20.000 96,-1.000 0.000 32,20.000 0.000-96,1.000 1.000-96,19.000-1.000-160,20.000-20.000-224,20.000 20.000 32,19.000-20.000 95,21.000 0.000 97,-1.000 1.000 64,1.000-1.000 32,-1.000 0.000 64,-18.000-19.000 0,-3.000 19.000 128,-17.000 19.000 193,-1.000 2.000 415,-20.000 0.000 65,-41.000-2.000-545,23.000 21.000-384,-22.000 0.000-416,-1.000 0.000-673,2.000 21.000-1121,-1.000-21.000-2435</inkml:trace>
  <inkml:trace contextRef="#ctx0" brushRef="#br0">8415.000 7650.000 9064,'0.000'40.000'2370,"0.000"-20.000"-2274,0.000 19.000 1,-20.000 1.000-1,20.000 20.000 480,0.000-1.000 161,0.000 1.000-417,20.000-20.000-32,21.000-1.000 866,-21.000 1.000 415,18.000-40.000-352,23.000 0.000 353,-22.000 0.000-706,1.000-20.000-63,0.000-19.000-96,-1.000-2.000-161,-19.000 2.000 1,-20.000-21.000-129,0.000 21.000 1,-40.000-1.000-257,1.000 0.000 128,-21.000 1.000-128,1.000 19.000-192,-2.000 20.000-160,-18.000-20.000-513,40.000 40.000-800,-1.000-20.000-1730,0.000 20.000-4324</inkml:trace>
  <inkml:trace contextRef="#ctx0" brushRef="#br0">9349.000 7849.000 13805,'0.000'19.000'1665,"-21.000"-19.000"-1665,21.000 0.000 961,21.000 0.000 641,-1.000 0.000-193,18.000 0.000-384,23.000 0.000-449,-21.000 0.000-544,19.000 0.000 129,0.000 0.000-161,2.000-19.000-32,-3.000 19.000-353,-17.000 0.000-704,-21.000-20.000-1121,-1.000 20.000-1025,-19.000 0.000-2178</inkml:trace>
  <inkml:trace contextRef="#ctx0" brushRef="#br0">9547.000 7690.000 13196,'-20.000'0.000'2050,"20.000"20.000"-2050,0.000 0.000 609,0.000-1.000 736,20.000 21.000 224,0.000 0.000-800,0.000-1.000-641,0.000 1.000-96,-20.000 0.000-288,19.000-1.000-513,21.000 2.000-896,-19.000-2.000-2019,-1.000-19.000-7911</inkml:trace>
  <inkml:trace contextRef="#ctx0" brushRef="#br0">10580.000 7670.000 15566,'20.000'0.000'929,"-20.000"0.000"-1505,0.000 0.000 800,-20.000-20.000-801,20.000 20.000 33,-21.000 20.000 480,1.000 0.000 416,2.000 20.000 32,-3.000 19.000 1,21.000-19.000-225,21.000-1.000-96,-21.000 1.000-96,38.000 0.000 0,-17.000-1.000 0,37.000-18.000 192,-17.000-21.000 160,18.000 0.000 193,1.000 0.000 223,-1.000-21.000 97,-39.000 2.000 0,0.000-21.000 32,0.000 0.000-32,-40.000 1.000-225,0.000-1.000-127,-20.000 0.000-65,1.000 1.000-224,-1.000 19.000-64,-19.000 0.000-192,19.000 20.000-448,19.000 0.000-609,3.000 0.000-513,18.000 0.000-896,18.000 20.000-1346,23.000-20.000-4452</inkml:trace>
  <inkml:trace contextRef="#ctx0" brushRef="#br0">11215.000 7789.000 18577,'0.000'20.000'1441,"0.000"-20.000"-1280,0.000 0.000 671,-20.000 0.000-703,20.000 0.000-706,0.000 0.000-544,0.000 0.000-1922,0.000 0.000-1121,20.000 0.000-3203</inkml:trace>
  <inkml:trace contextRef="#ctx0" brushRef="#br0">11493.000 7491.000 13388,'0.000'0.000'481,"0.000"19.000"-33,0.000 22.000 929,0.000 18.000 193,0.000 1.000-161,20.000 0.000-768,-20.000-1.000-417,20.000 20.000-320,-20.000-19.000 416,0.000-1.000-288,0.000-18.000-96,0.000-2.000-320,19.000 1.000-961,-19.000-20.000-1314,0.000-20.000-3010</inkml:trace>
  <inkml:trace contextRef="#ctx0" brushRef="#br0">11849.000 7670.000 544,'0.000'0.000'15791,"0.000"20.000"-15439,0.000-20.000 257,20.000 0.000 864,1.000 20.000-127,-1.000 0.000-257,18.000-1.000-609,3.000 21.000-608,-1.000-20.000 416,-1.000 0.000-288,1.000 0.000-224,0.000-1.000-256,-21.000 1.000-866,21.000-20.000-864,-19.000 0.000-1185,-1.000 0.000-2146</inkml:trace>
  <inkml:trace contextRef="#ctx0" brushRef="#br0">12187.000 7629.000 12363,'-39.000'0.000'993,"19.000"21.000"-512,0.000-1.000 1024,-20.000 20.000 641,21.000-1.000-320,-21.000 1.000-1218,20.000 0.000-480,0.000-1.000-288,20.000 1.000-480,0.000 0.000-1442,0.000-1.000-2819</inkml:trace>
  <inkml:trace contextRef="#ctx0" brushRef="#br0">12505.000 7829.000 18385,'0.000'59.000'1057,"-20.000"-19.000"-897,0.000 0.000 897,-19.000 0.000-416,39.000-1.000-609,-20.000 1.000-321,20.000-20.000-2113,0.000 0.000-1986,0.000-20.000-8712</inkml:trace>
  <inkml:trace contextRef="#ctx0" brushRef="#br0">13319.000 7730.000 15214,'-20.000'0.000'192,"0.000"-20.000"385,20.000 20.000 800,20.000 0.000-544,20.000 20.000 192,-1.000-20.000-449,1.000 0.000-384,19.000 0.000-192,-19.000 0.000-160,1.000 0.000-352,-3.000 0.000-737,3.000 0.000-1346,-1.000 0.000-3170</inkml:trace>
  <inkml:trace contextRef="#ctx0" brushRef="#br0">13596.000 7629.000 15919,'-20.000'21.000'544,"2.000"-1.000"-192,18.000 20.000 1058,0.000-20.000-193,0.000 39.000-448,0.000-19.000-609,0.000-1.000-288,0.000 1.000-353,0.000 0.000 129,18.000-20.000-449,-18.000-1.000-512,20.000 2.000-1794,1.000-1.000-4740</inkml:trace>
  <inkml:trace contextRef="#ctx0" brushRef="#br0">14252.000 7730.000 14862,'0.000'-20.000'993,"0.000"0.000"-1026,-20.000 20.000 386,0.000 0.000-417,0.000 20.000 192,1.000 0.000 128,-1.000-1.000-224,0.000 21.000-32,20.000 20.000 32,0.000-21.000-96,0.000 1.000-32,40.000 0.000-64,-1.000 0.000 32,21.000-40.000 288,-21.000 0.000 160,22.000 0.000 33,-2.000-40.000 159,-19.000 20.000 97,-1.000-20.000 287,-19.000-19.000 129,-20.000 19.000-160,0.000 0.000-224,-39.000 1.000-417,19.000 19.000-160,-41.000-20.000-64,23.000 20.000-544,-3.000 20.000-1442,1.000 0.000-1698,21.000 20.000-4131</inkml:trace>
  <inkml:trace contextRef="#ctx0" brushRef="#br0">14868.000 7888.000 17840,'0.000'20.000'801,"0.000"0.000"-929,0.000-20.000 0,0.000 0.000 512,-20.000 20.000-288,20.000-20.000-832,0.000 0.000-2179,20.000 0.000-1569</inkml:trace>
  <inkml:trace contextRef="#ctx0" brushRef="#br0">15186.000 7730.000 8456,'-21.000'-20.000'2658,"-19.000"20.000"-3267,20.000 0.000 641,-19.000 20.000 449,19.000-1.000 416,0.000 21.000-289,20.000 0.000-447,0.000-1.000-33,20.000 1.000 256,0.000-20.000 0,19.000 20.000-288,1.000-21.000 1,19.000-19.000 223,-19.000 21.000 224,21.000-21.000 33,-22.000-21.000-1,-19.000 2.000 97,0.000-21.000 512,0.000 20.000 257,-40.000-20.000-674,0.000 1.000-319,0.000-1.000-65,-19.000 20.000-224,-22.000-19.000-64,21.000 19.000-96,-19.000 20.000-96,19.000-20.000-672,1.000 20.000-994,19.000 20.000-833,20.000-20.000-1633,20.000 20.000-5925</inkml:trace>
  <inkml:trace contextRef="#ctx0" brushRef="#br0">15603.000 7551.000 864,'0.000'-21.000'15311,"0.000"21.000"-15407,0.000 21.000 576,0.000-2.000 1122,0.000 2.000 127,0.000 38.000-608,0.000 1.000-800,0.000-1.000-193,-21.000 21.000-160,1.000-21.000-449,20.000 1.000-704,0.000 0.000-641,20.000-41.000-1248,1.000 1.000-1923</inkml:trace>
  <inkml:trace contextRef="#ctx0" brushRef="#br0">16000.000 7690.000 15342,'18.000'59.000'1409,"2.000"-19.000"-1120,0.000-20.000 704,1.000 20.000-161,19.000-21.000-255,-22.000 1.000-481,23.000 0.000-1698,-21.000 0.000-1761,0.000-20.000-2466</inkml:trace>
  <inkml:trace contextRef="#ctx0" brushRef="#br0">16257.000 7690.000 4228,'-39.000'0.000'10570,"19.000"40.000"-10026,-20.000-1.000 705,19.000 1.000 481,-17.000 19.000-513,18.000-19.000-961,-1.000 20.000-832,21.000-20.000-1827,0.000-1.000-1696</inkml:trace>
  <inkml:trace contextRef="#ctx0" brushRef="#br0">16455.000 7829.000 16687,'79.000'20.000'609,"-58.000"-1.000"-1,19.000 1.000 578,-40.000 0.000-354,0.000 0.000-351,-20.000 20.000-449,0.000-21.000-192,-1.000 22.000 192,3.000-22.000 32,-2.000 1.000-96,-1.000 0.000 0,21.000 0.000 64,21.000 0.000 0,-1.000-20.000 0,-2.000 0.000-160,23.000 0.000-193,-1.000-20.000-383,-21.000 20.000-513,21.000-20.000-1122,-20.000 20.000-4195</inkml:trace>
  <inkml:trace contextRef="#ctx0" brushRef="#br0">17310.000 7849.000 14541,'-21.000'-20.000'2627,"21.000"20.000"-1859,0.000 0.000 546,0.000 0.000-289,21.000 0.000-160,17.000 0.000-321,3.000 0.000-448,-1.000 0.000-128,-1.000 0.000-480,1.000 0.000-738,-1.000 0.000-1248,1.000 0.000-3075</inkml:trace>
  <inkml:trace contextRef="#ctx0" brushRef="#br0">17508.000 7690.000 16207,'-40.000'40.000'576,"20.000"-1.000"-95,1.000 1.000 736,19.000 19.000 128,0.000 1.000-672,0.000-20.000-641,19.000 20.000-673,21.000-21.000-864,0.000 1.000-673,-1.000-20.000-1025,1.000 0.000-5638</inkml:trace>
  <inkml:trace contextRef="#ctx0" brushRef="#br0">17846.000 7570.000 17360,'59.000'-19.000'1698,"0.000"19.000"-1698,1.000-21.000 576,19.000 21.000 513,0.000 0.000 128,-18.000 0.000-672,-22.000 0.000-545,-19.000 21.000-160,0.000-2.000-193,-20.000 2.000-191,-20.000-2.000-97,-21.000 21.000 65,23.000-20.000 255,-22.000 20.000 161,19.000-20.000 0,21.000 19.000-64,0.000-19.000 64,21.000 20.000 128,-1.000-20.000 0,0.000 19.000 96,19.000 1.000-128,-19.000 0.000 64,0.000-21.000 32,-20.000 22.000 32,0.000-22.000 128,-20.000-19.000 288,0.000 20.000 97,-19.000-20.000-289,-1.000 0.000-352,-1.000 0.000-256,2.000 0.000-321,19.000 0.000-960,0.000 0.000-2083,20.000 0.000-3619</inkml:trace>
  <inkml:trace contextRef="#ctx0" brushRef="#br0">18599.000 7829.000 17456,'0.000'-20.000'96,"0.000"20.000"192,21.000 20.000 1122,-1.000 0.000 319,19.000-1.000-383,1.000 21.000-866,0.000 0.000-320,19.000-20.000-96,0.000 20.000-96,-19.000-1.000-96,19.000-19.000-320,2.000 0.000-769,-41.000-20.000-897,-2.000 0.000-1314,3.000 0.000-5092</inkml:trace>
  <inkml:trace contextRef="#ctx0" brushRef="#br0">18996.000 7730.000 13773,'-38.000'59.000'2978,"38.000"-19.000"-2529,-21.000 19.000 960,-19.000 1.000 353,20.000 0.000-801,1.000-21.000-705,-1.000 21.000-448,0.000-20.000-161,20.000-1.000-319,0.000 1.000-1122,20.000-20.000-2082,-20.000 0.000-5989</inkml:trace>
  <inkml:trace contextRef="#ctx0" brushRef="#br0">19354.000 7928.000 13100,'0.000'-20.000'96,"-20.000"20.000"545,20.000 0.000 1473,0.000 0.000-321,0.000-20.000-928,20.000 20.000-801,-1.000 0.000 0,21.000 20.000-64,1.000-20.000 64,-21.000 20.000-192,-2.000-20.000 160,3.000 20.000-192,-21.000 0.000-64,20.000-20.000 0,-20.000 19.000 63,-20.000 2.000-127,-1.000-1.000 192,3.000-1.000 64,18.000 1.000-64,-20.000 0.000-288,20.000 0.000-33,0.000 0.000-95,20.000 0.000-289,-20.000 0.000-32,18.000-1.000 289,3.000 2.000 384,-21.000-2.000 160,0.000 1.000 0,0.000-20.000 160,0.000 20.000 352,0.000-20.000 353,0.000 0.000 320,-21.000 20.000 256,3.000-20.000-416,-2.000 0.000-256,-21.000-20.000-224,21.000 20.000-417,-19.000 0.000-64,19.000 0.000-160,0.000 0.000-801,0.000 0.000-1281,0.000 0.000-1410,1.000-20.000-6917</inkml:trace>
  <inkml:trace contextRef="#ctx0" brushRef="#br0">20426.000 7749.000 19442,'0.000'20.000'544,"0.000"-20.000"-191,20.000 0.000 351,20.000 0.000-447,-1.000 0.000-161,1.000 0.000-256,-1.000 0.000-993,1.000 0.000-961,1.000 0.000-1730,-3.000 0.000-9609</inkml:trace>
  <inkml:trace contextRef="#ctx0" brushRef="#br0">21220.000 7510.000 16239,'0.000'-19.000'1217,"20.000"19.000"-929,0.000 0.000 801,0.000 0.000-288,19.000 19.000-224,21.000 1.000-257,-1.000 1.000-192,-19.000 19.000-224,-1.000-21.000-96,-19.000 21.000-289,-20.000 0.000 161,0.000 0.000 160,-20.000-1.000 192,-19.000 1.000 64,-1.000 0.000 481,20.000-21.000 95,-19.000 1.000 65,39.000 0.000 64,-20.000 0.000-257,20.000 0.000-159,40.000-20.000-97,-21.000 20.000-96,41.000-1.000-384,-1.000 2.000-577,20.000-21.000-704,-18.000 20.000-1634,-22.000-20.000-3940</inkml:trace>
  <inkml:trace contextRef="#ctx0" brushRef="#br0">22153.000 7730.000 17040,'0.000'0.000'-289,"0.000"0.000"161,20.000 19.000 1538,0.000 1.000 159,19.000 0.000-416,1.000 0.000-704,0.000 20.000-257,-1.000-1.000-64,22.000-19.000-160,-43.000 20.000-320,23.000-20.000-994,-21.000-1.000-223,-20.000-19.000-1442,0.000 0.000-2050</inkml:trace>
  <inkml:trace contextRef="#ctx0" brushRef="#br0">22511.000 7670.000 13708,'0.000'0.000'769,"0.000"20.000"-288,0.000-20.000 1921,-20.000 20.000-704,0.000 0.000-513,-1.000 19.000-449,-17.000 1.000-287,-3.000 19.000-97,1.000-19.000-288,1.000 0.000-64,19.000-1.000-320,0.000 2.000-545,20.000-22.000-1409,20.000 1.000-1634,0.000-20.000-5925</inkml:trace>
  <inkml:trace contextRef="#ctx0" brushRef="#br0">22730.000 7888.000 16912,'-21.000'0.000'288,"1.000"20.000"-352,20.000-20.000 993,-20.000 20.000 384,0.000 0.000-480,20.000 19.000-481,0.000-18.000-64,20.000-1.000 353,0.000-1.000-161,21.000 1.000-255,-3.000-20.000-33,23.000 20.000-64,-22.000-20.000-128,1.000 0.000-96,-1.000 20.000-225,-19.000-20.000-704,0.000-20.000-1729,-20.000 20.000-3012</inkml:trace>
  <inkml:trace contextRef="#ctx0" brushRef="#br0">22947.000 7948.000 15598,'-19.000'80.000'1922,"-1.000"-41.000"-1249,0.000 21.000 1889,0.000-20.000-512,-1.000 19.000-1473,21.000-19.000-641,-18.000 20.000-2050,-2.000-21.000-5382</inkml:trace>
  <inkml:trace contextRef="#ctx0" brushRef="#br0">4625.000 8763.000 10025,'-20.000'0.000'1121,"20.000"0.000"-769,0.000 0.000 97,-21.000 0.000 1120,21.000 0.000 129,21.000 0.000-865,-1.000 0.000-577,18.000 0.000 128,23.000-20.000-31,-2.000 20.000-97,40.000 0.000 0,20.000 0.000-96,1.000 0.000-160,38.000 0.000 96,2.000 0.000 0,-2.000-20.000-96,0.000 20.000 0,-19.000-20.000-64,-19.000 20.000-320,-21.000-19.000-513,-20.000 19.000-1601,-39.000 0.000-4805</inkml:trace>
  <inkml:trace contextRef="#ctx0" brushRef="#br0">7840.000 8584.000 2530,'0.000'0.000'352,"0.000"0.000"-128,0.000 0.000 737,0.000 0.000 481,-20.000 0.000-417,20.000 0.000-513,0.000 0.000-127,0.000 0.000 351,0.000 0.000 353,0.000 0.000 0,0.000 0.000-128,0.000 0.000-32,0.000 0.000-96,0.000 0.000-128,0.000 0.000-1,0.000 0.000 33,0.000 0.000-129,0.000 0.000-191,20.000 0.000-161,-20.000 0.000 32,20.000 0.000-63,0.000 0.000 63,19.000 0.000 0,1.000 0.000-128,19.000-20.000 32,20.000 20.000-192,2.000 0.000 65,18.000-20.000-33,0.000 20.000-32,1.000 0.000 32,-1.000-20.000-64,-20.000 20.000-641,0.000 0.000-384,-18.000-19.000 288,-23.000 19.000-256,-38.000 0.000-2658</inkml:trace>
  <inkml:trace contextRef="#ctx0" brushRef="#br0">10580.000 8524.000 224,'0.000'0.000'4036,"0.000"0.000"-2883,0.000 0.000 64,0.000 0.000 352,0.000-19.000 1,0.000 19.000-321,0.000 0.000-416,0.000 0.000-65,0.000 0.000 161,0.000 0.000 0,0.000 0.000-160,0.000 0.000-289,0.000 0.000-159,20.000 0.000-65,-20.000 0.000 64,20.000 0.000-64,19.000 0.000-63,1.000 0.000 31,19.000 0.000-64,1.000 0.000-96,-1.000 0.000-32,0.000 0.000-32,22.000 0.000 64,-2.000 0.000-64,0.000 0.000 0,20.000 0.000-32,-20.000 0.000 0,20.000 0.000 0,-38.000 0.000-32,-2.000 0.000-288,-19.000 0.000-65,-1.000-20.000-159,-19.000 20.000-513,-20.000 0.000-673,20.000 0.000-993,-20.000 0.000-3330</inkml:trace>
  <inkml:trace contextRef="#ctx0" brushRef="#br0">14352.000 8544.000 5861,'0.000'0.000'1794,"0.000"0.000"-481,-21.000 0.000-128,21.000 0.000 385,0.000-20.000 287,-20.000 20.000-383,20.000 0.000-417,0.000 0.000-256,0.000 0.000-97,20.000 0.000 1,-20.000 0.000-385,21.000 0.000-96,17.000 0.000-128,3.000 0.000 33,19.000 20.000-129,19.000-20.000 64,0.000 0.000-64,20.000 0.000 32,21.000 0.000 0,-1.000-20.000-64,-1.000 20.000 96,-19.000 0.000-545,2.000 0.000-223,-22.000 0.000-674,-40.000 0.000-447,1.000 0.000-353,-20.000 0.000-449,0.000 0.000 449,-40.000 0.000-352</inkml:trace>
  <inkml:trace contextRef="#ctx0" brushRef="#br0">16257.000 8644.000 3267,'20.000'-21.000'3267,"-20.000"21.000"-609,0.000-19.000-544,0.000 19.000-320,-20.000 0.000-129,20.000 0.000-447,0.000 0.000-418,0.000 0.000-191,0.000 0.000-289,20.000 0.000 1,-20.000 19.000 31,0.000 2.000 32,0.000 38.000-192,0.000 1.000 161,0.000-1.000-65,0.000 41.000-160,-20.000-21.000 32,20.000 20.000-192,-20.000-39.000 32,20.000 20.000 96,0.000-41.000-160,0.000 1.000 128,0.000 0.000-288,0.000-20.000-352,20.000-20.000-930,-20.000 0.000-1377,0.000-20.000-2914</inkml:trace>
  <inkml:trace contextRef="#ctx0" brushRef="#br0">15979.000 8882.000 12299,'0.000'0.000'1217,"0.000"0.000"-992,21.000-20.000 255,-3.000 0.000 641,2.000-19.000 0,0.000 19.000-640,1.000-20.000-193,19.000 0.000 0,-22.000 0.000-320,23.000 0.000 448,-1.000 21.000-31,-21.000-1.000 287,1.000 0.000-319,0.000 20.000-353,20.000-20.000 32,-21.000 20.000-32,1.000 0.000 0,0.000 20.000-96,0.000-20.000 192,-20.000 40.000 64,21.000-21.000 64,-3.000 2.000-192,22.000 19.000 32,-19.000-21.000-128,-1.000 21.000-352,-2.000-20.000-897,3.000 0.000-898,-1.000 0.000-2465</inkml:trace>
  <inkml:trace contextRef="#ctx0" brushRef="#br0">19195.000 8743.000 11498,'0.000'0.000'2275,"0.000"0.000"-1347,0.000 0.000-703,0.000 20.000 607,0.000 0.000 386,-20.000 0.000-97,20.000 39.000-64,0.000 1.000-225,0.000 19.000-159,-19.000 1.000-321,19.000-1.000-223,0.000 1.000-97,-20.000-1.000 32,20.000 0.000-160,0.000-19.000-65,0.000-20.000 33,0.000 0.000-192,0.000 0.000-289,0.000-20.000-352,-20.000-1.000-416,20.000-19.000-961,0.000 0.000-2274</inkml:trace>
  <inkml:trace contextRef="#ctx0" brushRef="#br0">18937.000 9061.000 3747,'-20.000'0.000'6662,"0.000"0.000"-5893,20.000 0.000 352,0.000 0.000 513,0.000 0.000 95,0.000 0.000-255,0.000-20.000-770,0.000 0.000-511,20.000 0.000-1,0.000-19.000 192,19.000-1.000-32,-19.000-20.000 1,21.000 20.000-161,-3.000 1.000 192,-17.000-1.000 1,19.000 20.000-225,-20.000 0.000-160,-1.000 1.000 0,1.000 19.000 128,0.000 0.000 0,0.000 0.000-64,0.000 39.000 32,-1.000-19.000-96,1.000 20.000 64,0.000-20.000-64,0.000-1.000 0,0.000 21.000 0,-1.000-20.000-128,1.000-20.000-480,0.000 20.000-802,1.000-20.000-1537,-21.000 0.000-3202</inkml:trace>
  <inkml:trace contextRef="#ctx0" brushRef="#br0">22629.000 8822.000 10409,'-19.000'0.000'1314,"19.000"-19.000"-514,0.000 19.000 546,0.000 19.000-257,0.000-19.000-257,0.000 40.000 1,0.000 0.000 32,0.000 20.000-32,0.000-1.000-96,-20.000 20.000-257,20.000 1.000-128,-20.000 19.000-224,20.000-19.000-63,-20.000 0.000-33,20.000-21.000-64,-20.000 1.000-65,20.000-1.000 65,0.000-38.000-320,0.000 18.000-192,0.000-39.000-385,0.000 0.000-192,-19.000 0.000-993,19.000 0.000-2307</inkml:trace>
  <inkml:trace contextRef="#ctx0" brushRef="#br0">22272.000 9121.000 8039,'0.000'0.000'2915,"0.000"0.000"-1506,0.000 0.000-31,0.000 0.000-97,0.000-21.000-192,20.000 2.000-128,-20.000-1.000-385,20.000 0.000-191,19.000-20.000-129,-19.000 20.000-128,21.000-20.000-128,-23.000 1.000 128,2.000 19.000-64,1.000 0.000 288,-1.000 0.000-127,0.000 0.000-65,-1.000 1.000-64,1.000 19.000-32,0.000 0.000-32,0.000 0.000 96,0.000 0.000-160,19.000 0.000 64,-19.000 19.000 32,0.000 21.000 64,0.000 0.000 0,1.000-20.000-31,-21.000 20.000-194,18.000-21.000 161,2.000 1.000-320,0.000 0.000-448,1.000 0.000-834,-21.000-20.000-1120,20.000 0.000-3588</inkml:trace>
  <inkml:trace contextRef="#ctx0" brushRef="#br0">22133.000 10154.000 6918,'0.000'-20.000'1409,"0.000"1.000"-63,0.000-2.000 415,-19.000 21.000-95,19.000-20.000-577,-20.000 1.000-545,0.000 19.000-479,-21.000 19.000-65,23.000 1.000 32,-22.000 1.000 0,-1.000 18.000-32,23.000 0.000-32,-3.000 2.000 0,21.000-2.000 32,0.000 1.000-65,39.000-20.000 33,-19.000 0.000 96,21.000-1.000 225,-3.000-19.000 31,23.000 0.000-32,-22.000-19.000-128,1.000-1.000-63,0.000-20.000-33,-21.000 20.000 128,1.000-19.000-64,0.000 19.000-32,-20.000-20.000 224,0.000 20.000 129,-20.000 20.000-1,20.000-20.000-224,-20.000 40.000-352,20.000 0.000 288,0.000-1.000-96,-19.000 22.000-64,19.000-22.000-96,19.000 21.000-224,1.000-20.000-321,20.000 20.000-319,-1.000-21.000-834,1.000 2.000-1601</inkml:trace>
  <inkml:trace contextRef="#ctx0" brushRef="#br0">22649.000 10234.000 2594,'0.000'-20.000'12588,"-20.000"-1.000"-12332,-19.000 21.000 0,19.000 0.000 1,-20.000 21.000 31,21.000-1.000-224,-21.000-1.000-64,40.000 21.000-128,0.000-20.000 32,0.000 0.000-32,0.000 19.000 96,20.000-39.000 96,0.000 21.000 96,19.000-21.000 0,-19.000 0.000 64,0.000-21.000 64,0.000 21.000 97,-1.000-19.000-161,1.000-21.000-192,-20.000 20.000-160,20.000 0.000-449,-20.000 0.000-255,0.000 20.000 383,0.000 0.000-191,0.000 20.000 511,0.000 0.000 129,0.000 20.000 32,-20.000 20.000 65,20.000-1.000 31,0.000 0.000 64,0.000 1.000 96,0.000-20.000 64,-20.000 0.000 161,20.000 0.000 448,-19.000-20.000 160,19.000-1.000 128,-20.000-19.000-352,-20.000 0.000-224,20.000 0.000-577,1.000-19.000-96,-21.000-1.000-449,19.000-1.000-352,1.000-18.000-864,2.000 19.000-801,-2.000-20.000-2051</inkml:trace>
  <inkml:trace contextRef="#ctx0" brushRef="#br0">22730.000 10372.000 11627,'0.000'0.000'2530,"0.000"0.000"-2210,0.000 0.000 737,18.000 0.000 481,2.000-19.000-866,21.000 19.000-255,-3.000-20.000-225,23.000 20.000 32,-22.000-20.000 160,-19.000 0.000-223,20.000 0.000-161,-40.000 0.000-161,0.000 20.000 65,0.000-19.000-160,-20.000-1.000 128,-20.000 20.000-160,-19.000 0.000 128,18.000 0.000 256,3.000 20.000 64,-3.000-1.000 224,21.000 1.000 225,20.000 20.000 224,20.000-20.000-1,0.000 19.000-191,21.000 1.000-161,18.000 0.000-191,0.000-20.000 63,21.000 0.000-192,-21.000-1.000-32,0.000 2.000-224,-19.000-21.000-448,1.000 0.000-1058,-23.000 0.000-1441,-18.000 0.000-4996</inkml:trace>
</inkml:ink>
</file>

<file path=ppt/ink/ink7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26:0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definitions>
  <inkml:trace contextRef="#ctx0" brushRef="#br0">395.000 1589.000 4452,'-20.000'20.000'1793,"0.000"-20.000"418,1.000 0.000 479,19.000 0.000-640,-20.000 0.000-96,20.000 0.000-353,0.000 0.000-191,-20.000 0.000-417,20.000 0.000-225,0.000 0.000-31,-20.000-20.000-256,20.000 20.000-225,20.000 0.000-128,-20.000 0.000 192,20.000 0.000-160,0.000 0.000-64,19.000 0.000-64,1.000 0.000 161,1.000 0.000-193,18.000 0.000 32,-19.000 0.000 0,19.000 0.000-32,0.000 0.000 32,1.000-19.000-96,-21.000 19.000 32,1.000 0.000-257,1.000-20.000 33,-3.000 20.000-224,-17.000 0.000-129,-1.000 0.000-128,0.000 0.000 33,-20.000-21.000-65,0.000 21.000-800,0.000 0.000-1090,0.000 0.000-864,-20.000 0.000-5093</inkml:trace>
  <inkml:trace contextRef="#ctx0" brushRef="#br0">772.000 1371.000 9256,'-19.000'-19.000'737,"-1.000"19.000"1569,20.000 0.000-256,0.000-21.000-1345,0.000 21.000-513,0.000 21.000 320,0.000-21.000 65,20.000 0.000 0,19.000 19.000 31,-19.000-19.000-256,21.000 20.000-159,-3.000-1.000-129,3.000-19.000 32,-2.000 20.000-96,1.000 1.000 32,0.000-2.000 0,-1.000 1.000-96,-19.000 0.000 0,0.000-1.000 96,0.000 2.000 96,-20.000-1.000-64,0.000-1.000 64,-20.000 21.000 0,0.000-20.000-96,0.000 20.000 64,-19.000-21.000-64,19.000 1.000-64,-20.000 20.000-256,20.000-20.000-2082,-19.000 1.000-4517</inkml:trace>
  <inkml:trace contextRef="#ctx0" brushRef="#br0">18798.000 2602.000 160,'20.000'-19.000'0,"-20.000"-1.000"224,20.000 20.000 1089,0.000-20.000 257,-20.000 20.000 704,19.000-20.000 160,-19.000 20.000-448,0.000 0.000 0,0.000-20.000-225,0.000 20.000-928,0.000 0.000-384,0.000 0.000-129,-19.000 0.000-128,19.000 0.000 32,-20.000 20.000-63,0.000-20.000 63,0.000 20.000 0,0.000 20.000 96,1.000 20.000 289,-1.000-1.000-257,-20.000 21.000 417,20.000-1.000-417,-19.000 0.000-128,19.000-19.000 97,20.000 19.000 31,0.000 1.000-96,20.000-20.000 1,0.000-1.000-65,-1.000 1.000-160,21.000-20.000 96,0.000-1.000-64,-21.000 1.000-64,21.000 0.000 0,-20.000-20.000-32,0.000-1.000-32,-1.000 1.000-417,1.000-20.000-608,-20.000 0.000-512,20.000 0.000-801,-20.000 0.000-1955</inkml:trace>
  <inkml:trace contextRef="#ctx0" brushRef="#br0">19255.000 3040.000 10153,'-20.000'0.000'1954,"20.000"0.000"-1121,0.000 0.000 672,0.000 0.000-640,0.000 19.000 0,20.000-19.000 224,-20.000 20.000-417,19.000 0.000-319,21.000 1.000 223,-20.000-2.000-127,19.000 1.000 95,1.000 20.000-255,21.000-20.000-161,-22.000 20.000-32,21.000-21.000-32,-1.000 21.000-96,-19.000-20.000-96,-1.000 0.000-64,-19.000 0.000-97,0.000 0.000-159,0.000-20.000-513,-20.000 0.000-448,0.000 0.000-193,0.000 0.000-672,-20.000-20.000-2659</inkml:trace>
  <inkml:trace contextRef="#ctx0" brushRef="#br0">19672.000 3020.000 2626,'0.000'-20.000'9513,"0.000"20.000"-9353,-20.000 20.000 865,0.000 0.000 416,0.000 19.000-512,-19.000 2.000-160,-1.000 17.000-288,-19.000 3.000-257,19.000-2.000 64,-21.000-19.000 96,42.000 20.000-288,-1.000-41.000-224,0.000 21.000-897,20.000-40.000-1217,0.000 20.000-1890</inkml:trace>
  <inkml:trace contextRef="#ctx0" brushRef="#br0">19930.000 2444.000 7174,'0.000'0.000'1506,"0.000"0.000"-1250,0.000 0.000 1506,-21.000 0.000-321,21.000 0.000-832,0.000 0.000-225,-20.000 20.000 160,20.000-1.000-31,0.000 1.000-33,-18.000 20.000 33,18.000 0.000-65,0.000-1.000-159,18.000 1.000-129,-18.000 19.000-128,20.000-38.000 64,1.000 19.000-32,-1.000-21.000-64,0.000 0.000-545,-20.000 2.000-768,19.000-21.000-1441,1.000 0.000-4357</inkml:trace>
  <inkml:trace contextRef="#ctx0" brushRef="#br0">20128.000 2643.000 1505,'20.000'0.000'9801,"-20.000"19.000"-9673,0.000 1.000 1538,20.000 0.000-257,-20.000-1.000-800,0.000 2.000-225,19.000-1.000-256,-19.000 19.000-96,20.000-20.000-384,-20.000-19.000-1185,0.000 21.000-1891,20.000-21.000-6565</inkml:trace>
  <inkml:trace contextRef="#ctx0" brushRef="#br0">20207.000 2464.000 1825,'0.000'0.000'2979,"0.000"-20.000"-2883,-20.000 20.000-448</inkml:trace>
  <inkml:trace contextRef="#ctx0" brushRef="#br0">20367.000 2444.000 6950,'0.000'0.000'3235,"0.000"0.000"-2466,0.000 0.000 928,0.000 0.000-63,20.000 20.000-225,-20.000-20.000 1,19.000 19.000-385,1.000 1.000-385,0.000 0.000-255,20.000 0.000-225,-21.000 20.000-32,1.000-1.000 160,0.000 1.000-128,-20.000 19.000-64,0.000 2.000 1,0.000-23.000 31,0.000 3.000-385,-20.000-1.000-736,0.000-1.000-1313,1.000-19.000-1826,-21.000 0.000-7879</inkml:trace>
  <inkml:trace contextRef="#ctx0" brushRef="#br0">20108.000 2483.000 8231,'0.000'0.000'64,"0.000"0.000"513,20.000 0.000 736,-20.000 0.000-608,20.000 0.000 32,-20.000 0.000-193,0.000 0.000-192,0.000-19.000-31,0.000 19.000 287,0.000 0.000-95,0.000 0.000-1,0.000 0.000-31,0.000 0.000-1,0.000 0.000 65,0.000 0.000-65,0.000 0.000-320,0.000 0.000-96,0.000 0.000-32,-20.000 0.000-64,20.000 0.000 32,0.000 0.000 0,0.000 0.000-64,0.000 0.000 0,0.000 0.000-64,-20.000 0.000 64,20.000 0.000-64,0.000 19.000 96,20.000-19.000 0,-20.000 0.000 64,0.000 20.000 0,20.000-20.000 96,-20.000 0.000 96,0.000 0.000 161,0.000 0.000 63,0.000 0.000 0,0.000-20.000-159,0.000 20.000-225,0.000 0.000-160,-20.000-19.000 0,20.000 19.000-193,-20.000 0.000 129,20.000-20.000 96,-20.000 20.000-32,20.000 0.000 32,0.000 0.000-32,0.000 0.000-32,0.000 20.000 0,0.000-20.000 96,0.000 0.000 32,0.000 0.000 96,20.000 0.000 192,-20.000 0.000-96,20.000 0.000-320,-20.000 0.000-256,0.000 0.000-962,0.000-20.000-9768</inkml:trace>
  <inkml:trace contextRef="#ctx0" brushRef="#br0">20227.000 3417.000 8295,'-20.000'0.000'1410,"20.000"0.000"-321,0.000 0.000 736,0.000 0.000-768,0.000 0.000-416,0.000 0.000 0,0.000-19.000-289,0.000 19.000-128,-20.000 0.000-160,20.000 19.000-96,0.000-19.000 0,-19.000 20.000 32,19.000 0.000 0,-20.000 20.000-32,20.000-20.000 0,0.000 19.000 32,20.000-18.000-32,-20.000 18.000 64,19.000-19.000 0,1.000-20.000 128,0.000 19.000 129,0.000-19.000 127,21.000 0.000 96,-23.000-19.000 129,23.000-1.000-160,-21.000 0.000-97,0.000-20.000 0,-20.000 20.000 97,0.000 1.000 255,-20.000-21.000-159,0.000 20.000-321,-21.000 0.000-224,23.000 20.000-64,-23.000-20.000-256,1.000 20.000-897,20.000 0.000-2403,1.000 20.000-2978</inkml:trace>
  <inkml:trace contextRef="#ctx0" brushRef="#br0">21082.000 3139.000 8936,'0.000'0.000'3491,"0.000"0.000"-3202,0.000 0.000 1280,0.000 0.000-192,20.000 0.000-31,-2.000 0.000 31,2.000 0.000-672,41.000 0.000-161,-22.000 0.000-384,1.000 0.000-160,-20.000 0.000-160,19.000 0.000-961,-19.000 0.000-865,-20.000 0.000-1601,0.000 0.000-4677</inkml:trace>
  <inkml:trace contextRef="#ctx0" brushRef="#br0">21140.000 3219.000 13068,'-20.000'40.000'1569,"20.000"-40.000"-1473,20.000 19.000 897,1.000-19.000 32,19.000 20.000-288,19.000-20.000-417,0.000 0.000-256,-19.000 0.000-1153,19.000 0.000-1921,-39.000 0.000-5831</inkml:trace>
  <inkml:trace contextRef="#ctx0" brushRef="#br0">21895.000 3059.000 13773,'-20.000'0.000'1409,"20.000"0.000"-1377,0.000 0.000 544,0.000 20.000 193,0.000 0.000 0,0.000 1.000-193,0.000 18.000-287,0.000 1.000-161,20.000-20.000-64,-20.000 20.000-32,0.000-21.000-64,21.000 21.000-128,-21.000-20.000-449,18.000 0.000-416,-18.000 0.000-512,20.000-20.000-898,1.000 0.000-3394</inkml:trace>
  <inkml:trace contextRef="#ctx0" brushRef="#br0">22133.000 2742.000 9833,'-19.000'-40.000'1665,"19.000"40.000"-1024,0.000-20.000 1601,0.000 20.000-704,0.000 0.000-129,0.000 0.000-768,0.000 20.000-321,19.000-20.000 160,1.000 19.000 289,20.000 22.000-321,-1.000-2.000-63,1.000 1.000-1,0.000 20.000-192,-1.000 19.000 97,2.000-19.000-193,-3.000 20.000 32,-18.000-22.000 0,1.000 23.000-64,-1.000-22.000-64,-20.000 1.000 128,-20.000-1.000-128,-21.000-19.000 32,23.000 0.000 0,-23.000-1.000-192,1.000 1.000 224,21.000 0.000-480,-21.000-21.000-609,20.000 2.000-833,0.000-1.000-1217,-19.000-20.000-9993</inkml:trace>
  <inkml:trace contextRef="#ctx0" brushRef="#br0">8435.000 2345.000 4452,'0.000'0.000'2338,"0.000"0.000"-192,0.000 0.000 288,0.000 0.000 1,0.000-21.000-482,0.000 21.000-543,0.000 0.000-289,0.000 0.000-256,0.000 0.000-129,0.000 0.000-159,0.000 0.000-161,0.000 0.000-352,0.000 0.000-160,0.000 0.000-64,21.000 0.000 224,17.000 0.000 32,3.000 21.000 96,-1.000-21.000-320,19.000 0.000 192,-19.000 0.000-96,19.000 0.000 0,-19.000-21.000-224,-1.000 21.000-417,1.000 0.000-544,-19.000 0.000-480,-21.000 0.000-1667,20.000 0.000-4419</inkml:trace>
  <inkml:trace contextRef="#ctx0" brushRef="#br0">11572.000 2324.000 11306,'-20.000'0.000'673,"20.000"0.000"128,0.000 0.000 1249,0.000 0.000-1346,0.000 0.000-319,20.000 0.000 479,-20.000 0.000-63,40.000 0.000 64,-1.000 0.000-449,1.000 0.000-159,19.000 0.000-97,-19.000 0.000-128,1.000 0.000-128,-3.000 21.000-385,3.000-21.000-287,-21.000 0.000-418,-2.000 0.000-607,-18.000 0.000-385,21.000 0.000-865,-21.000 0.000-2563</inkml:trace>
  <inkml:trace contextRef="#ctx0" brushRef="#br0">17190.000 2324.000 10730,'0.000'0.000'864,"-20.000"0.000"97,20.000 0.000 1153,20.000 0.000-1057,-20.000 0.000-736,40.000 0.000-129,-1.000 0.000 160,2.000 0.000-64,17.000 0.000-255,22.000 0.000 31,-20.000 0.000-96,-1.000 0.000-321,20.000 0.000-800,-19.000 0.000-1345,-21.000 0.000-3908</inkml:trace>
  <inkml:trace contextRef="#ctx0" brushRef="#br0">14074.000 3835.000 2306,'-20.000'19.000'6374,"20.000"-19.000"-4773,0.000 0.000 257,0.000 0.000-224,20.000 0.000-353,-1.000 0.000-352,1.000 0.000-417,40.000-19.000-256,-1.000 19.000 65,20.000 0.000-1,0.000-20.000-96,2.000 20.000-160,-2.000 0.000-32,0.000 0.000-32,0.000 0.000-96,-18.000 0.000-384,-3.000 0.000-129,-17.000 0.000-512,-2.000 0.000-1025,-39.000 0.000-1153,20.000 0.000-3716</inkml:trace>
  <inkml:trace contextRef="#ctx0" brushRef="#br0">14054.000 3894.000 1633,'-20.000'20.000'2402,"20.000"-20.000"-1889,0.000 0.000 1120,0.000 0.000 193,0.000 0.000-320,0.000 0.000-225,0.000 0.000-320,20.000 0.000-257,0.000 0.000-159,-1.000 0.000-33,1.000 0.000 161,0.000 0.000-32,20.000 0.000-129,-1.000 0.000-160,21.000 0.000-127,-1.000 0.000-33,20.000 0.000-32,21.000-20.000-128,-1.000 1.000 32,0.000 19.000 64,20.000-21.000 64,1.000 21.000 97,19.000-19.000-97,-1.000 19.000-96,-18.000 0.000-128,19.000 0.000-32,-1.000 0.000-321,22.000 0.000-223,-2.000 0.000-353,-18.000-20.000 256,18.000 20.000 385,-19.000 0.000 224,-19.000 0.000 64,-1.000 0.000 32,-40.000 0.000-96,0.000 0.000 96,-20.000 0.000 64,-19.000 0.000 0,1.000 0.000-64,-21.000 0.000 0,-2.000 20.000-32,-18.000-20.000-64,0.000 0.000-1826,-18.000 0.000-7271</inkml:trace>
  <inkml:trace contextRef="#ctx0" brushRef="#br0">1964.000 5484.000 1953,'-20.000'0.000'9481,"20.000"20.000"-8808,0.000-20.000 224,-20.000 0.000 192,20.000 0.000-288,0.000 0.000 160,20.000 0.000 384,-20.000 20.000-448,20.000-20.000-161,-1.000 20.000 65,21.000 0.000-256,1.000 0.000-289,17.000 19.000-96,3.000-19.000-352,-2.000 0.000 544,0.000 1.000-448,-19.000-2.000 0,0.000-19.000-320,-21.000 20.000-609,21.000-20.000-481,-20.000 0.000-704,-20.000 0.000-1473,0.000 0.000-5670</inkml:trace>
  <inkml:trace contextRef="#ctx0" brushRef="#br0">2420.000 5405.000 12139,'-20.000'0.000'705,"20.000"20.000"-865,-39.000 19.000 768,19.000 1.000 833,0.000 0.000 1,-19.000 19.000-738,-1.000 1.000-575,-19.000 0.000-65,19.000 0.000-321,19.000-21.000-671,1.000 0.000-1379,20.000-18.000-3939</inkml:trace>
  <inkml:trace contextRef="#ctx0" brushRef="#br0">2778.000 5524.000 12235,'0.000'0.000'2466,"0.000"0.000"-2369,0.000 0.000 1312,0.000 0.000 320,19.000 0.000-479,-19.000 0.000-450,20.000 0.000-607,0.000 0.000-1,0.000-20.000-160,21.000 20.000 32,-23.000 0.000-64,2.000 0.000-545,0.000 0.000-704,-20.000 0.000-737,0.000 0.000-832,0.000 0.000-3172</inkml:trace>
  <inkml:trace contextRef="#ctx0" brushRef="#br0">2797.000 5643.000 13196,'0.000'60.000'1473,"20.000"-60.000"-1088,0.000 20.000 63,20.000-20.000 193,-1.000 0.000-97,1.000 0.000-512,1.000 0.000-2018,-23.000-20.000-7014</inkml:trace>
  <inkml:trace contextRef="#ctx0" brushRef="#br0">3651.000 4192.000 6566,'-20.000'0.000'5477,"20.000"0.000"-5253,0.000 0.000 609,20.000 0.000 288,0.000 0.000-512,0.000 0.000-65,19.000 0.000-128,1.000 0.000-159,1.000 0.000-225,-3.000-20.000-32,-17.000 20.000-257,19.000 0.000-928,-21.000 0.000-865,1.000 0.000-1185,-20.000 0.000-2786</inkml:trace>
  <inkml:trace contextRef="#ctx0" brushRef="#br0">3691.000 4252.000 1473,'19.000'20.000'2082,"-19.000"-20.000"-224,20.000 19.000-385,0.000 2.000-480,-20.000-2.000-288,20.000 21.000 127,1.000 0.000 33,-21.000 0.000-192,20.000 19.000-161,-20.000 1.000-127,0.000 0.000-289,0.000-1.000-32,0.000 20.000-96,0.000 2.000-64,0.000-2.000-32,0.000 0.000 160,18.000-19.000-96,-18.000 20.000 64,0.000-20.000 0,0.000-1.000 64,0.000 20.000 128,20.000-19.000-32,-20.000 19.000 0,0.000 1.000-96,21.000-21.000-32,-21.000 21.000-128,0.000 0.000-96,0.000-21.000-192,0.000 1.000 127,0.000-21.000 225,0.000 21.000 128,0.000-21.000 385,0.000 1.000 127,0.000 0.000 289,-21.000 19.000-160,21.000-19.000-353,0.000 1.000-288,0.000-2.000-96,0.000 0.000-64,0.000 2.000-96,21.000-2.000 128,-21.000-19.000 96,20.000 20.000-32,-20.000-20.000 32,0.000 19.000 0,20.000-19.000 289,-20.000 20.000 223,0.000-19.000-31,0.000 17.000-129,0.000-17.000-192,0.000-2.000-31,0.000 21.000-1,0.000-20.000-32,0.000-20.000-96,0.000 20.000 0,0.000 0.000-32,0.000-20.000 32,0.000 20.000 32,0.000-20.000-160,0.000 0.000 737,0.000 20.000-577,0.000-20.000 448,0.000 0.000-223,0.000 0.000-65,0.000 0.000-192,0.000 19.000 0,0.000-19.000-64,0.000 0.000 0,0.000 0.000 0,0.000 20.000 96,0.000-20.000-192,0.000 0.000 96,0.000 0.000 96,0.000 20.000-32,0.000-20.000 128,0.000 0.000 97,19.000 0.000-129,-19.000 0.000-32,20.000 0.000-32,-20.000 0.000 0,20.000 0.000-96,0.000 0.000 0,0.000 0.000 32,-1.000 0.000-64,21.000-20.000 32,-20.000 20.000-192,19.000 0.000-321,1.000 0.000-704,-20.000-20.000-1089,1.000 20.000-2242</inkml:trace>
  <inkml:trace contextRef="#ctx0" brushRef="#br0">4226.000 4252.000 12395,'-18.000'0.000'577,"18.000"0.000"640,0.000 0.000 737,0.000-20.000-929,0.000 20.000-353,18.000 20.000 65,2.000-20.000 288,1.000 20.000-544,19.000-1.000-193,-1.000 21.000-96,1.000-19.000-224,19.000 18.000 32,-19.000-19.000 0,-1.000 20.000-320,1.000-20.000-65,1.000-1.000-383,-21.000-19.000-482,-2.000 20.000-832,2.000-20.000-1761,-20.000 0.000-7368</inkml:trace>
  <inkml:trace contextRef="#ctx0" brushRef="#br0">4564.000 4172.000 14509,'0.000'20.000'641,"-20.000"-20.000"-961,20.000 20.000 384,-20.000 20.000 192,-19.000-1.000 224,19.000 1.000 1,-20.000 20.000-321,21.000 0.000-128,-1.000-1.000-128,0.000-19.000-385,20.000 0.000-992,0.000-21.000-1794,20.000-19.000-5317</inkml:trace>
  <inkml:trace contextRef="#ctx0" brushRef="#br0">4803.000 4411.000 11466,'-20.000'0.000'1506,"0.000"20.000"-1698,20.000 0.000 352,0.000 0.000-32,-21.000 19.000 96,42.000-19.000 0,-21.000 0.000-64,20.000 0.000-95,20.000-20.000 255,-1.000 0.000 0,-19.000 0.000 64,20.000-20.000-63,-1.000 0.000-33,-19.000-20.000-32,-20.000 21.000 225,20.000-21.000-33,-40.000 20.000 257,0.000 0.000-321,0.000 20.000 193,-19.000 0.000-481,-1.000 0.000-416,20.000 0.000-994,-19.000 20.000-3074</inkml:trace>
  <inkml:trace contextRef="#ctx0" brushRef="#br0">4307.000 4888.000 13132,'0.000'0.000'2690,"0.000"0.000"-2978,18.000 0.000 737,3.000 20.000 63,-1.000 0.000 161,20.000-20.000-129,-21.000 20.000-191,21.000 0.000-129,0.000-1.000-384,-1.000 1.000 320,1.000 0.000-256,1.000 0.000-577,-23.000 0.000-448,2.000-20.000-577,1.000 20.000-992,-1.000-20.000-3972</inkml:trace>
  <inkml:trace contextRef="#ctx0" brushRef="#br0">4643.000 4849.000 12427,'0.000'0.000'1281,"-18.000"0.000"-1216,18.000 0.000 95,-20.000 39.000 288,-1.000-19.000 769,-19.000 20.000-384,20.000-1.000-481,1.000 1.000-63,-1.000 0.000-33,0.000-20.000-256,20.000 19.000-352,0.000-18.000-737,0.000-21.000-1090,20.000 0.000-1408</inkml:trace>
  <inkml:trace contextRef="#ctx0" brushRef="#br0">4941.000 4987.000 17104,'0.000'0.000'993,"0.000"20.000"-1378,-19.000-20.000 1058,19.000 20.000 224,0.000 0.000-353,0.000 20.000-320,0.000-20.000-288,0.000-1.000-416,0.000 2.000-321,0.000-2.000-1249,19.000 1.000-1569,-19.000-20.000-6951</inkml:trace>
  <inkml:trace contextRef="#ctx0" brushRef="#br0">4465.000 5405.000 7334,'-20.000'0.000'1250,"20.000"0.000"-161,-20.000 0.000 1185,20.000 0.000-416,0.000 0.000-641,0.000 0.000-256,20.000 0.000 320,-20.000 20.000-224,20.000-20.000-192,0.000 39.000-353,0.000-19.000-384,19.000 0.000-96,-19.000 0.000-64,21.000 0.000-544,-21.000 0.000-513,-2.000 0.000-160,23.000-20.000-673,-21.000 19.000-961,-20.000-19.000-2754</inkml:trace>
  <inkml:trace contextRef="#ctx0" brushRef="#br0">4643.000 5405.000 12043,'-18.000'20.000'1089,"18.000"0.000"-1153,-20.000-1.000 769,-1.000 21.000 960,21.000-20.000-704,-20.000 20.000-673,0.000-1.000-256,20.000-19.000-128,-20.000 0.000-192,20.000 0.000-833,0.000-20.000-2210,0.000 21.000-6246</inkml:trace>
  <inkml:trace contextRef="#ctx0" brushRef="#br0">4803.000 5504.000 10153,'20.000'20.000'2883,"-1.000"-20.000"-2851,1.000 0.000 224,0.000 0.000 128,0.000 0.000-255,0.000 20.000 351,-20.000-20.000-352,19.000 0.000-160,-19.000 20.000 64,-19.000 0.000 160,19.000-1.000 1,-20.000-19.000 127,0.000 20.000 352,20.000 0.000-159,0.000-20.000-129,0.000 0.000-31,20.000 20.000-97,0.000-20.000-64,-1.000 21.000-160,1.000-21.000-224,0.000 0.000-385,0.000 0.000-992,1.000 19.000-1090,-21.000-19.000-3042</inkml:trace>
  <inkml:trace contextRef="#ctx0" brushRef="#br0">4763.000 5902.000 15342,'0.000'0.000'2018,"0.000"0.000"-2306,0.000 0.000 480,0.000 0.000-64,20.000 19.000-288,-20.000-19.000-1250,20.000 0.000-3362</inkml:trace>
  <inkml:trace contextRef="#ctx0" brushRef="#br0">4803.000 6040.000 12139,'0.000'0.000'2819,"0.000"0.000"-3012,0.000 0.000-127,0.000 20.000-1954,0.000-20.000-2274</inkml:trace>
  <inkml:trace contextRef="#ctx0" brushRef="#br0">4803.000 6179.000 12299,'0.000'21.000'3075,"0.000"-21.000"-3203,20.000 0.000 224,-20.000 0.000-384,0.000 0.000-2979</inkml:trace>
  <inkml:trace contextRef="#ctx0" brushRef="#br0">4524.000 6478.000 15246,'0.000'0.000'1057,"0.000"0.000"-1153,0.000 20.000 993,0.000-1.000 352,20.000 1.000-448,0.000 20.000-289,21.000 1.000-384,-21.000-3.000-96,18.000-17.000-192,3.000 19.000-128,-21.000-21.000-193,19.000 1.000-287,-19.000 0.000 63,0.000-20.000-672,0.000 0.000-1314,-1.000 0.000-4067</inkml:trace>
  <inkml:trace contextRef="#ctx0" brushRef="#br0">4763.000 6478.000 14894,'-21.000'0.000'256,"3.000"20.000"-256,-2.000 19.000 288,-21.000-19.000 929,21.000 20.000-32,2.000 0.000-1089,-23.000 0.000-96,21.000 0.000-448,20.000-1.000-257,0.000-19.000-1793,0.000 0.000-3716</inkml:trace>
  <inkml:trace contextRef="#ctx0" brushRef="#br0">4922.000 6736.000 5701,'-20.000'40.000'7335,"20.000"0.000"-7335,0.000-1.000 64,0.000-19.000 96,0.000 20.000 673,20.000-40.000 288,-20.000 20.000-513,0.000-20.000-351,19.000 0.000 255,1.000-20.000 65,-20.000 0.000-289,20.000 0.000-160,0.000-19.000-192,-20.000-1.000-96,21.000 20.000 64,-21.000 0.000-96,0.000 0.000-1,18.000 20.000 97,-18.000 0.000 513,20.000 20.000 223,-20.000 0.000-31,20.000 20.000 64,-20.000-1.000-385,21.000-19.000-192,-21.000 20.000-96,0.000-20.000-256,20.000 0.000-705,-20.000-1.000-929,0.000 1.000-2210</inkml:trace>
  <inkml:trace contextRef="#ctx0" brushRef="#br0">5160.000 4192.000 9801,'-21.000'20.000'1505,"21.000"-20.000"-1056,-18.000 0.000 1280,18.000 0.000-319,0.000 0.000-674,0.000 0.000-63,0.000 0.000-64,18.000 0.000-65,3.000 0.000-256,-1.000 0.000 1,20.000 0.000-257,-21.000 0.000 64,21.000 0.000-128,0.000-20.000 32,-1.000 20.000 0,-19.000 0.000-64,0.000 0.000 32,0.000 20.000-65,1.000-20.000 33,-3.000 20.000 128,-18.000 0.000-128,20.000 0.000 0,-20.000 20.000-32,21.000 0.000-64,-21.000-1.000-32,20.000 21.000 32,-20.000-1.000 128,20.000 1.000 0,-2.000 19.000 64,-18.000 1.000-64,21.000-20.000-128,-21.000 39.000-481,20.000-19.000 161,-20.000-1.000 159,0.000 0.000-255,20.000 2.000 255,-20.000 18.000-31,0.000 0.000-225,0.000-20.000 545,0.000 1.000 32,-20.000 19.000 513,20.000-20.000-225,-20.000 1.000 385,20.000 0.000-289,-21.000-1.000-192,21.000-20.000 257,0.000 21.000 159,-18.000-21.000-159,18.000-19.000 31,18.000 20.000 161,-18.000-20.000-161,0.000 20.000-191,21.000-21.000-65,-21.000 1.000-160,20.000-20.000-32,-20.000 19.000-96,0.000 1.000 96,0.000 0.000-160,0.000 0.000-96,-20.000 0.000 224,20.000 0.000-129,-21.000-1.000 65,21.000 1.000 64,-18.000 19.000-64,18.000-19.000 32,0.000-20.000 96,0.000 0.000-128,0.000 0.000-192,0.000-1.000 256,0.000 1.000 0,0.000-20.000 64,0.000 0.000-96,18.000 20.000 128,-18.000-20.000-64,0.000 20.000 0,21.000-20.000 32,-21.000 20.000 32,0.000-20.000-64,0.000 20.000-256,0.000-20.000 512,0.000 0.000-191,0.000 0.000-1,0.000 19.000 128,-21.000-19.000 0,3.000 0.000 32,-2.000 0.000 193,0.000-19.000-481,-21.000 19.000 64,2.000 0.000-64,19.000 0.000-257,-20.000 0.000-159,20.000 0.000-1442,20.000 0.000-3715</inkml:trace>
  <inkml:trace contextRef="#ctx0" brushRef="#br0">6311.000 5207.000 13228,'-20.000'0.000'1537,"20.000"0.000"-1569,-20.000 0.000 641,2.000 0.000 32,-23.000 0.000-449,21.000 19.000 32,-20.000 1.000-128,21.000 0.000-96,-1.000 20.000 96,0.000 19.000 225,0.000-19.000-257,20.000 19.000-64,20.000-19.000 64,0.000 0.000 32,0.000 0.000 64,39.000-21.000 64,-19.000 1.000-96,-1.000 0.000 64,22.000-20.000-63,-23.000 0.000-33,3.000 0.000-513,-21.000 0.000-255,0.000 0.000-353,-1.000-20.000-1057,-19.000 20.000-1730</inkml:trace>
  <inkml:trace contextRef="#ctx0" brushRef="#br0">6093.000 5544.000 15694,'-20.000'0.000'1282,"20.000"0.000"-1667,20.000 0.000 385,0.000-20.000 192,19.000 20.000 65,1.000-20.000-225,21.000 20.000-961,-23.000 0.000-1025,23.000-20.000-160,-2.000 20.000-3491</inkml:trace>
  <inkml:trace contextRef="#ctx0" brushRef="#br0">6649.000 5107.000 14798,'0.000'19.000'-353,"0.000"2.000"321,0.000-2.000 256,0.000 22.000 289,0.000 18.000 159,0.000 1.000-191,0.000 19.000 256,19.000 0.000-705,-19.000 1.000 32,20.000-21.000-96,-20.000-19.000-193,20.000 0.000-607,0.000-1.000-866,1.000-19.000-1089,-21.000-20.000-3298</inkml:trace>
  <inkml:trace contextRef="#ctx0" brushRef="#br0">6787.000 5087.000 16079,'21.000'0.000'672,"-21.000"20.000"-960,0.000-1.000 416,20.000 21.000 385,-20.000 20.000 223,20.000-1.000-191,-2.000 21.000-353,-18.000 19.000-64,21.000 1.000-64,-21.000-21.000-352,20.000-19.000-64,0.000-1.000-609,-20.000-18.000-288,20.000-2.000-449,-20.000-20.000-768,19.000-19.000-3108</inkml:trace>
  <inkml:trace contextRef="#ctx0" brushRef="#br0">6530.000 5147.000 18737,'-20.000'-21.000'1057,"40.000"2.000"-1793,0.000 19.000 768,39.000-20.000 96,0.000 20.000 320,22.000 0.000 65,-2.000 0.000-481,0.000 20.000-128,0.000 20.000 31,-19.000-1.000-255,-21.000 21.000-224,1.000-21.000-609,-19.000 21.000 160,-21.000-21.000 640,-21.000 22.000 417,-19.000-22.000 161,21.000 1.000 159,-21.000-20.000 513,20.000 0.000-64,0.000 19.000-193,20.000-39.000-287,0.000 40.000 31,0.000-20.000-32,20.000 1.000-31,20.000-2.000-321,-1.000 1.000 0,1.000-1.000-225,1.000 1.000-223,-3.000 1.000-289,-17.000-21.000-608,19.000 20.000-545,-22.000-20.000-1281,3.000-20.000-1794</inkml:trace>
  <inkml:trace contextRef="#ctx0" brushRef="#br0">7184.000 4948.000 10345,'-18.000'-20.000'3556,"18.000"20.000"-4133,0.000 0.000 97,0.000 20.000 704,0.000 0.000 288,18.000 19.000-255,-18.000 1.000-225,20.000 0.000-128,1.000-1.000 128,-21.000-18.000 32,20.000-2.000 0,-20.000-19.000-32,0.000 0.000 128,0.000 0.000 384,0.000-19.000-63,0.000-21.000-289,0.000 20.000-96,20.000 0.000-32,-20.000-20.000 128,0.000 20.000-128,18.000 0.000-64,3.000 1.000 32,-1.000 19.000 0,0.000 0.000 705,0.000 19.000-417,-1.000 1.000 1,1.000 0.000-129,0.000 20.000-192,-20.000-20.000 64,20.000 0.000-256,-20.000 20.000-417,0.000-40.000-1056,20.000 19.000-2723</inkml:trace>
  <inkml:trace contextRef="#ctx0" brushRef="#br0">7463.000 5007.000 13004,'19.000'20.000'2402,"-19.000"-20.000"-2466,20.000 0.000 1313,0.000 0.000-32,0.000 0.000-96,1.000 0.000-544,-3.000 0.000-609,2.000 0.000-865,0.000 0.000-993,1.000 0.000-2690</inkml:trace>
  <inkml:trace contextRef="#ctx0" brushRef="#br0">7522.000 4908.000 11018,'0.000'40.000'1249,"0.000"-1.000"-160,0.000-19.000 545,20.000 20.000-673,-20.000-20.000-449,21.000 20.000-384,-3.000-21.000-128,-18.000 2.000-544,20.000-2.000-1122,0.000 1.000-3427</inkml:trace>
  <inkml:trace contextRef="#ctx0" brushRef="#br0">7840.000 4888.000 14637,'0.000'40.000'1826,"0.000"0.000"-1506,0.000-21.000 1218,0.000 21.000-129,0.000 0.000-640,20.000 19.000-353,-20.000-19.000-448,20.000 1.000-544,-20.000-2.000-2019,0.000-19.000-7398</inkml:trace>
  <inkml:trace contextRef="#ctx0" brushRef="#br0">10361.000 5207.000 6534,'0.000'-21.000'1569,"0.000"21.000"769,0.000-20.000 385,-20.000 20.000-1025,0.000-19.000-705,1.000 19.000-545,-1.000 0.000-320,0.000 0.000-128,-21.000 0.000-64,3.000 19.000 32,-3.000 1.000-32,3.000 20.000 64,17.000 0.000 0,1.000 0.000-32,20.000 19.000 0,0.000-19.000 96,0.000 19.000-128,20.000-19.000 64,19.000 0.000-32,1.000 0.000 128,19.000-1.000-96,2.000-39.000-32,-2.000 20.000 96,21.000-20.000 128,-21.000-20.000 32,0.000 0.000-128,-18.000-19.000 33,-1.000-1.000-1,-1.000 0.000 32,-19.000 1.000 64,-20.000-1.000 128,-20.000 0.000-31,-1.000 1.000 31,-17.000-2.000-192,-3.000 2.000-128,-18.000 0.000-224,-1.000 18.000 192,-19.000 1.000-128,20.000 20.000 64,-1.000 20.000-96,1.000 1.000-33,38.000-2.000-95,1.000 21.000 192,20.000-21.000 32,20.000 22.000 32,21.000-2.000 64,-2.000-20.000 32,21.000 2.000 0,-1.000-1.000-32,1.000 0.000 0,-1.000-20.000 0,-18.000 0.000-192,-3.000 0.000-1121,-17.000 0.000-1794,-1.000 0.000-3171</inkml:trace>
  <inkml:trace contextRef="#ctx0" brushRef="#br0">10936.000 5285.000 9833,'-39.000'0.000'4804,"39.000"21.000"-3715,0.000-21.000 897,0.000 0.000-833,0.000 0.000-352,20.000 0.000 32,-1.000 0.000-481,1.000 20.000-224,21.000-20.000-64,-3.000 0.000-416,-18.000 0.000-481,21.000 0.000-704,-21.000 0.000-1058,-20.000 0.000-1825</inkml:trace>
  <inkml:trace contextRef="#ctx0" brushRef="#br0">10936.000 5445.000 12716,'-19.000'39.000'384,"38.000"-39.000"641,1.000 20.000 288,21.000-20.000 64,-21.000 0.000-95,18.000 0.000-1058,3.000 0.000-865,-2.000 0.000-1633,-19.000 0.000-4676</inkml:trace>
  <inkml:trace contextRef="#ctx0" brushRef="#br0">11513.000 4172.000 2146,'0.000'0.000'6245,"0.000"0.000"-5956,20.000-19.000 1280,-1.000 19.000-31,-19.000 0.000-385,20.000 0.000-224,20.000 0.000-257,-20.000 0.000-223,19.000 0.000-257,-19.000 0.000-128,20.000 0.000 0,-21.000 0.000-160,1.000 0.000-481,0.000 0.000-832,-20.000 0.000-1666,0.000 0.000-4868</inkml:trace>
  <inkml:trace contextRef="#ctx0" brushRef="#br0">11533.000 4192.000 6982,'19.000'20.000'449,"-19.000"0.000"-161,20.000 0.000 96,-20.000 0.000 1,20.000-1.000 672,0.000 2.000-97,-20.000 19.000-447,20.000-1.000 160,-20.000 1.000 255,19.000 19.000-223,-19.000-19.000-353,0.000 20.000-191,20.000-1.000-65,-20.000 21.000 160,0.000-20.000-96,0.000 0.000 0,0.000-1.000 513,0.000 20.000-97,20.000-19.000-63,-20.000-20.000-321,0.000 20.000-96,20.000 0.000-96,-20.000 18.000 32,20.000-18.000 32,-20.000 0.000-32,0.000 19.000 32,0.000-19.000 129,0.000 19.000 31,-20.000-18.000-64,20.000 17.000-128,0.000-18.000 32,0.000 20.000-32,-20.000-21.000 0,20.000 1.000-64,0.000-1.000 32,-20.000 1.000 0,20.000 0.000 0,0.000-21.000 0,0.000 21.000 0,0.000-21.000 0,0.000 21.000 0,0.000-20.000 0,0.000 20.000 0,0.000-21.000 0,0.000 1.000 32,-20.000 20.000-32,20.000-20.000 64,-19.000 0.000 0,19.000-1.000-64,0.000 1.000 96,0.000-20.000 64,0.000 19.000-63,0.000-19.000-97,0.000 0.000-33,0.000 0.000 33,0.000 0.000 33,0.000 0.000-33,0.000-1.000 64,0.000-19.000 64,0.000 0.000-32,0.000 20.000-32,0.000-20.000 32,0.000 20.000 0,-20.000 0.000 64,20.000-20.000 0,0.000 20.000-32,0.000 0.000 1,0.000-1.000-97,-20.000 2.000 96,20.000-21.000-160,0.000 0.000 160,0.000 19.000 64,0.000-19.000 96,0.000 0.000 97,0.000 21.000-129,0.000-21.000-64,0.000 0.000 0,0.000 19.000-96,0.000-19.000 0,0.000 0.000 97,0.000 0.000-161,0.000 0.000 32,0.000 0.000 0,0.000 20.000 128,0.000-20.000-224,0.000 20.000 160,0.000-20.000 0,0.000 20.000 128,0.000-20.000-192,0.000 20.000 1,0.000-20.000-65,0.000 0.000 64,0.000 0.000 96,0.000 0.000-128,0.000 0.000 128,0.000 0.000 0,0.000 0.000 32,0.000 0.000 64,0.000 0.000-127,0.000 0.000 31,20.000 19.000-128,-20.000-19.000 160,0.000 0.000-32,20.000 0.000-32,-1.000 0.000-96,21.000 0.000 32,-20.000 0.000 0,19.000 0.000 0,-19.000-19.000-192,0.000 19.000 96,21.000 0.000-160,-23.000 0.000-32,2.000 0.000-64,1.000 0.000-289,-21.000 0.000-800,20.000 0.000-1090,-20.000 0.000-2113</inkml:trace>
  <inkml:trace contextRef="#ctx0" brushRef="#br1">5060.000 2166.000 10409,'-38.000'0.000'321,"17.000"0.000"127,21.000 0.000 1186,0.000 0.000-385,0.000-20.000 96,0.000 20.000-32,0.000 0.000-480,21.000 0.000-352,-3.000 0.000 223,22.000 20.000-95,19.000-20.000-289,22.000 0.000-96,-2.000 19.000 1,40.000-19.000-65,-19.000 20.000-256,19.000-20.000 192,-40.000 0.000-353,0.000 20.000-415,0.000-20.000 416,-38.000 0.000-994,-3.000 0.000-607,-18.000 0.000-2243</inkml:trace>
  <inkml:trace contextRef="#ctx0" brushRef="#br1">7265.000 2245.000 15983,'-20.000'20.000'608,"40.000"-20.000"-992,-2.000 0.000 1441,23.000 0.000-609,18.000 0.000 257,1.000 0.000 224,19.000 0.000-385,0.000 0.000-351,0.000 0.000-386,2.000 0.000 321,-22.000 0.000-864,1.000 21.000-1410,-21.000-21.000-2947</inkml:trace>
  <inkml:trace contextRef="#ctx0" brushRef="#br1">10480.000 2265.000 14189,'0.000'21.000'-416,"20.000"-21.000"576,1.000 0.000 929,17.000 19.000-481,3.000-19.000 513,-3.000 0.000 64,23.000 0.000-288,-2.000 0.000-256,1.000 19.000-257,19.000-19.000-320,-20.000 0.000-352,-18.000 0.000-1121,-3.000 0.000-1442,3.000 0.000-3139</inkml:trace>
  <inkml:trace contextRef="#ctx0" brushRef="#br1">15919.000 2265.000 9064,'-59.000'0.000'2178,"39.000"0.000"-1697,0.000 0.000 1953,20.000 0.000-608,0.000 0.000-545,0.000 0.000-192,20.000 0.000-641,20.000 0.000 97,-1.000 0.000-1,42.000 0.000-159,-2.000 0.000-193,20.000 0.000 32,-20.000 0.000-96,20.000 0.000 64,-38.000 0.000-256,-3.000 0.000-96,1.000 21.000-1473,-38.000-21.000-3364</inkml:trace>
  <inkml:trace contextRef="#ctx0" brushRef="#br0">12248.000 4153.000 1473,'0.000'0.000'2210,"0.000"-21.000"833,0.000 21.000 160,0.000 0.000-833,0.000 0.000-576,0.000-19.000-353,18.000 19.000-384,-18.000 0.000-224,0.000-20.000-160,0.000 20.000-97,-18.000 0.000-288,18.000 0.000-159,0.000 0.000-161,-20.000 0.000-193,-1.000 0.000-127,-19.000 0.000 192,21.000 20.000 96,-21.000-1.000 0,20.000 2.000 32,0.000-2.000-64,1.000 1.000 0,19.000 20.000 63,0.000-20.000 33,0.000 19.000-32,0.000 1.000 32,19.000 0.000-32,1.000 0.000 0,20.000-20.000 32,-1.000 20.000-192,1.000-21.000-32,1.000 1.000 96,18.000 0.000 128,-19.000-20.000 128,19.000 0.000 160,-19.000-20.000-31,-21.000 0.000-65,21.000 1.000-128,-20.000-21.000 128,0.000 20.000-64,-1.000-20.000 0,-19.000 0.000-96,0.000 0.000-32,-19.000 1.000-128,-1.000-1.000 32,-20.000 0.000-96,1.000 21.000 64,-21.000-2.000-32,1.000 21.000 31,-2.000 0.000 1,23.000 0.000 192,-3.000 21.000-160,2.000-2.000 0,19.000 1.000 64,20.000 0.000-96,0.000 20.000 64,0.000-20.000 0,39.000-1.000 32,-19.000 2.000 64,21.000-2.000 0,-3.000 2.000 0,23.000-2.000 32,-22.000-19.000 0,1.000 20.000-160,0.000-20.000-577,-21.000 0.000-640,1.000 0.000-1217,-20.000 0.000-4453</inkml:trace>
  <inkml:trace contextRef="#ctx0" brushRef="#br0">12744.000 4411.000 9064,'0.000'0.000'416,"0.000"0.000"770,-20.000 0.000 127,20.000 0.000 224,0.000 0.000-416,0.000 0.000-800,0.000 0.000-353,-21.000 20.000 32,21.000 0.000 32,-20.000 0.000 96,20.000-1.000 0,0.000-19.000 96,20.000 20.000-96,1.000 0.000 96,-1.000 0.000 161,-2.000-20.000-1,3.000 0.000-31,-1.000 0.000-97,20.000 0.000 0,-20.000 0.000-64,-1.000-20.000 193,-19.000 0.000-97,0.000 0.000 0,0.000 1.000 225,-19.000 19.000-225,-1.000-20.000-224,0.000 0.000-160,-20.000 20.000-192,19.000 0.000-1250,-17.000 0.000-2306,17.000 20.000-7398</inkml:trace>
  <inkml:trace contextRef="#ctx0" brushRef="#br0">12366.000 4849.000 8199,'0.000'-20.000'2851,"0.000"20.000"-1378,0.000-21.000 834,0.000 21.000-642,0.000 0.000-608,-19.000-19.000-480,19.000 19.000-193,-20.000-21.000-224,20.000 21.000-160,-20.000 0.000-224,-1.000 0.000 0,1.000 0.000-97,2.000 21.000 33,-23.000 19.000 128,21.000-20.000-128,0.000 19.000 128,1.000 1.000 64,19.000 0.000 160,0.000-1.000-257,19.000 1.000 161,1.000 0.000-32,0.000-20.000 64,21.000-1.000 0,18.000 2.000-96,-19.000-2.000 96,19.000-19.000 96,-19.000 0.000 96,19.000 0.000-63,-19.000-19.000 63,-21.000-2.000 64,21.000-18.000 0,-40.000 19.000 193,0.000-20.000-225,0.000 20.000 64,-20.000-19.000-384,0.000-1.000 128,-19.000 0.000 320,-1.000 1.000-127,-19.000 19.000-353,19.000-1.000 128,-19.000 21.000-257,18.000 0.000 65,3.000 0.000 192,-3.000 21.000-288,21.000-1.000 96,20.000-1.000 32,20.000 1.000 127,1.000 0.000 33,17.000 0.000-32,3.000 0.000 161,-1.000 0.000-514,19.000-1.000 641,-19.000 1.000-832,-1.000-20.000-513,1.000 20.000-1474,-20.000-20.000-2946</inkml:trace>
  <inkml:trace contextRef="#ctx0" brushRef="#br0">12843.000 5047.000 12908,'0.000'0.000'993,"0.000"0.000"512,0.000 20.000-608,0.000-20.000-385,0.000 20.000 129,0.000 0.000-385,0.000-1.000-128,0.000 2.000-96,0.000-2.000-32,0.000 1.000-288,0.000 1.000-352,20.000-2.000-1218,-20.000-19.000-2755</inkml:trace>
  <inkml:trace contextRef="#ctx0" brushRef="#br0">12426.000 5484.000 320,'-20.000'-20.000'12652,"0.000"1.000"-12396,0.000 19.000 160,1.000 0.000 33,-1.000 0.000-385,0.000 19.000-32,-1.000 1.000 96,1.000 0.000-64,2.000 0.000 0,-2.000 20.000 385,20.000-1.000-1,0.000 1.000 32,20.000 1.000-31,-20.000-22.000-225,18.000 20.000-128,23.000 2.000-32,-1.000-21.000 32,-1.000-1.000-64,1.000 1.000-32,-1.000-20.000-32,1.000 0.000 0,0.000-20.000 0,-1.000 20.000 96,1.000-19.000-32,-19.000-1.000 64,-3.000-1.000 65,-18.000-18.000 31,0.000 19.000-128,0.000-20.000-96,-18.000 0.000 32,-3.000 1.000-64,-19.000 19.000 64,1.000-20.000 288,19.000 20.000 257,-20.000 0.000-257,-19.000 20.000-288,19.000 0.000-96,1.000 20.000 64,19.000 0.000-64,-21.000 20.000 32,41.000-20.000 32,0.000 19.000-65,0.000-19.000 129,21.000 21.000 1,19.000-22.000-1,-21.000 1.000 32,21.000-1.000-96,0.000-19.000-449,-21.000 0.000-672,21.000 0.000-1281,0.000 0.000-3524</inkml:trace>
  <inkml:trace contextRef="#ctx0" brushRef="#br0">12744.000 5623.000 1569,'18.000'0.000'10474,"3.000"20.000"-10058,-1.000-20.000 737,0.000 0.000-384,0.000 20.000-288,0.000 1.000-97,-20.000-2.000-480,19.000 1.000-513,-19.000-1.000 449,0.000 1.000 128,-19.000 1.000 64,19.000-1.000 32,-20.000-20.000 417,0.000 19.000 319,20.000 1.000 129,-20.000-20.000-128,20.000 0.000-513,0.000 19.000-192,20.000-19.000 193,0.000 0.000 127,0.000 0.000-224,-1.000 21.000-416,21.000-21.000-160,-20.000 0.000-673,0.000 0.000-609,-20.000 0.000-1217,0.000 20.000-5284</inkml:trace>
  <inkml:trace contextRef="#ctx0" brushRef="#br0">12446.000 6219.000 18225,'-20.000'20.000'1089,"20.000"-20.000"-1153,0.000 0.000-32,0.000 0.000 96,20.000 0.000 64,-20.000 21.000-160,19.000-21.000-1698,-19.000 0.000-1601,20.000 19.000-1730</inkml:trace>
  <inkml:trace contextRef="#ctx0" brushRef="#br0">12505.000 6418.000 8648,'0.000'20.000'-2306</inkml:trace>
  <inkml:trace contextRef="#ctx0" brushRef="#br0">12505.000 6557.000 13196,'-20.000'20.000'352,"20.000"-20.000"-127,0.000 0.000 415,20.000 20.000-992,-20.000-20.000-2082</inkml:trace>
  <inkml:trace contextRef="#ctx0" brushRef="#br0">12525.000 6717.000 15662,'0.000'19.000'449,"0.000"-19.000"-449,0.000 0.000 256,0.000 0.000-1249,0.000 0.000-6022</inkml:trace>
  <inkml:trace contextRef="#ctx0" brushRef="#br0">12545.000 6994.000 6342,'-20.000'0.000'2722,"0.000"-20.000"-2113,20.000 20.000 992,-20.000 0.000-127,0.000 0.000-481,1.000 0.000-513,-21.000 0.000-320,20.000 20.000-160,0.000 0.000 481,1.000 20.000-129,-1.000-1.000-128,20.000 22.000-32,0.000-2.000 0,20.000-19.000-127,19.000 19.000-33,1.000-19.000-32,-1.000-1.000-97,21.000-19.000 97,-1.000 0.000 65,2.000-20.000 95,-3.000 0.000-96,1.000 0.000 32,-18.000-20.000-64,-1.000 0.000 128,-20.000-19.000 64,-20.000 19.000 97,0.000-20.000 287,-20.000 1.000-191,0.000-21.000-353,-41.000 21.000-64,23.000-22.000-129,-41.000 22.000 129,18.000-1.000-32,2.000 20.000 289,-1.000 20.000-65,21.000 0.000-32,-1.000 20.000-256,20.000 0.000 288,1.000 20.000-96,38.000 0.000 96,1.000 0.000 129,0.000-21.000 31,39.000 21.000-128,-19.000-20.000-96,19.000 0.000-64,1.000-1.000-224,-1.000 1.000-480,-18.000-20.000-898,18.000 0.000-960,-39.000 0.000-2499</inkml:trace>
  <inkml:trace contextRef="#ctx0" brushRef="#br0">13021.000 7312.000 12107,'0.000'60.000'2050,"-20.000"-21.000"-1249,20.000 1.000 448,0.000-20.000 96,-20.000 0.000-256,20.000-1.000-672,0.000-19.000-129,0.000 0.000 96,20.000-19.000-128,-20.000-1.000-192,20.000 0.000-192,-20.000 0.000 32,20.000-20.000-32,1.000 1.000-128,-21.000 19.000 0,18.000 0.000 128,2.000 20.000-33,-20.000 0.000 129,21.000 0.000 225,-1.000 20.000 63,-20.000 0.000 0,20.000 19.000 128,-2.000 1.000-127,-18.000 0.000-129,21.000-20.000-96,-21.000 19.000-96,0.000-18.000-705,0.000-2.000-1057,0.000-19.000-2145</inkml:trace>
  <inkml:trace contextRef="#ctx0" brushRef="#br0">13200.000 4232.000 5509,'0.000'0.000'2754,"-21.000"0.000"-2433,21.000 0.000 1536,0.000 0.000 97,0.000 0.000-608,0.000 0.000-193,0.000 0.000-257,0.000 0.000-351,0.000 0.000 64,21.000 0.000-33,-1.000 0.000-256,0.000 0.000-63,0.000 0.000-65,19.000 0.000-192,1.000 0.000 96,-1.000 0.000-128,1.000 0.000 0,-20.000 0.000 0,19.000 0.000 32,-19.000 0.000 32,0.000 0.000-192,-20.000 20.000 224,21.000-20.000-160,-21.000 0.000 64,0.000 20.000-32,20.000-1.000 64,-20.000 2.000 0,0.000-2.000-97,18.000 21.000 97,-18.000-20.000 0,0.000 20.000 0,0.000 19.000 0,20.000-19.000 97,-20.000 0.000-194,0.000 20.000 130,21.000-21.000-66,-21.000 21.000 1,0.000 0.000 64,0.000-20.000-64,0.000 19.000 0,0.000 1.000 32,0.000-21.000 64,0.000 21.000-96,0.000-20.000-160,-21.000-1.000 192,21.000 21.000 32,-20.000-20.000 32,20.000 19.000 129,0.000-18.000-65,-18.000 17.000-160,18.000 3.000-32,0.000-2.000 96,0.000 1.000 64,0.000-1.000 801,0.000 21.000-513,18.000-21.000-128,-18.000 21.000-96,0.000-1.000-96,0.000-19.000 0,20.000 19.000 0,-20.000 1.000-31,0.000-1.000-33,21.000 1.000 96,-21.000 0.000-32,0.000-1.000 64,20.000 0.000 32,-20.000-19.000-32,0.000-1.000 64,0.000 2.000-192,0.000-2.000 64,0.000 1.000 96,20.000-21.000-256,-20.000 21.000 160,0.000-1.000 33,0.000-19.000-33,0.000 19.000 0,20.000 2.000 0,-20.000-22.000-32,0.000 21.000 96,0.000-21.000-224,19.000 21.000 192,-19.000-21.000-96,20.000 1.000-32,-20.000 0.000 128,0.000-1.000-128,0.000 2.000 160,20.000-22.000-96,-20.000 21.000 0,0.000-21.000 160,0.000-19.000-64,20.000 21.000 33,-20.000-21.000 31,0.000 0.000 96,0.000 0.000 0,0.000 0.000 161,-20.000 0.000-33,20.000 0.000-192,-20.000-21.000-128,0.000 21.000-96,1.000 0.000-64,-1.000 0.000-224,0.000 0.000-737,-21.000 0.000-1089,3.000 21.000-2338,-3.000-21.000-11211</inkml:trace>
  <inkml:trace contextRef="#ctx0" brushRef="#br0">14074.000 5326.000 2434,'-60.000'39.000'2434,"39.000"-20.000"-2434,3.000 2.000 32,-2.000 19.000 1313,-1.000-1.000-31,21.000 1.000 31,0.000 0.000-96,21.000 19.000-256,-1.000-39.000-256,19.000 21.000-1,1.000-2.000-255,19.000-20.000-65,1.000-19.000-63,-21.000 20.000 31,1.000-20.000-256,-1.000 0.000-320,-19.000-20.000-993,0.000 1.000-1826</inkml:trace>
  <inkml:trace contextRef="#ctx0" brushRef="#br0">13955.000 5643.000 13612,'0.000'20.000'353,"38.000"-20.000"-129,-17.000 0.000 256,19.000-20.000 193,19.000 20.000 384,-19.000 0.000-833,-1.000-20.000-576,1.000 20.000-1602,0.000 0.000-1890</inkml:trace>
  <inkml:trace contextRef="#ctx0" brushRef="#br0">14530.000 5246.000 13676,'0.000'39.000'417,"0.000"2.000"640,0.000-2.000 288,20.000 21.000-896,-20.000-1.000-97,0.000 1.000-32,0.000-1.000-128,0.000 1.000-64,20.000 0.000-224,0.000 0.000-224,-20.000-21.000-288,19.000-19.000-546,1.000-1.000-1120,-20.000 2.000-3619</inkml:trace>
  <inkml:trace contextRef="#ctx0" brushRef="#br0">14689.000 5246.000 17040,'0.000'60.000'-32,"0.000"-40.000"160,19.000 19.000 352,-19.000 21.000-127,0.000-1.000-33,0.000 21.000-320,0.000-1.000-64,0.000 1.000-321,20.000-20.000-191,-20.000-1.000-545,20.000-19.000-353,1.000-1.000-1184,-21.000-19.000-4004</inkml:trace>
  <inkml:trace contextRef="#ctx0" brushRef="#br0">14510.000 5306.000 17328,'-19.000'-40.000'128,"19.000"20.000"-320,0.000 0.000 64,39.000 20.000 192,1.000-19.000 256,19.000 19.000 193,1.000 19.000-417,20.000 1.000-160,-42.000 19.000 32,3.000 2.000-385,-1.000 17.000 129,-21.000-17.000-161,-19.000 18.000 65,-19.000-19.000 288,-1.000 0.000 288,0.000-1.000 225,-21.000-19.000 95,23.000 0.000 97,-23.000 0.000-65,41.000 1.000-191,-20.000-2.000-321,40.000 1.000 128,1.000-1.000-32,17.000 1.000-128,3.000 21.000-320,-1.000-22.000-673,-1.000 1.000-257,1.000-1.000-671,-1.000-19.000-2307</inkml:trace>
  <inkml:trace contextRef="#ctx0" brushRef="#br0">14987.000 5107.000 14958,'19.000'-20.000'128,"-19.000"20.000"-288,0.000 0.000 288,20.000 0.000 0,-20.000 20.000 32,0.000-1.000-96,0.000 21.000-128,0.000 1.000 64,0.000-2.000 32,0.000-19.000 0,0.000-1.000 0,20.000-19.000 64,-20.000 0.000 192,0.000 0.000 65,0.000-19.000-225,0.000-1.000 32,20.000-19.000-64,0.000-2.000-96,-1.000 22.000 96,1.000-2.000 128,0.000 2.000 193,0.000 19.000-97,-20.000 0.000-32,21.000 0.000-31,-21.000 19.000-33,18.000 2.000-32,-18.000-2.000-192,0.000 1.000 32,20.000 20.000 32,-20.000-20.000-64,0.000 19.000-352,20.000-18.000-897,-20.000-1.000-1025,0.000-1.000-1890</inkml:trace>
  <inkml:trace contextRef="#ctx0" brushRef="#br0">15305.000 5226.000 14413,'0.000'0.000'673,"0.000"-19.000"736,19.000 19.000 0,1.000 0.000-544,20.000 0.000-64,-20.000 0.000-737,19.000 0.000-64,-19.000 0.000-480,0.000 0.000-866,-20.000 0.000-1280,20.000 0.000-2307</inkml:trace>
  <inkml:trace contextRef="#ctx0" brushRef="#br0">15384.000 5087.000 11306,'0.000'20.000'545,"0.000"-1.000"288,0.000 2.000 1569,0.000-2.000-416,20.000 22.000-577,-20.000-22.000-929,0.000 21.000-383,19.000 0.000 31,-19.000-20.000-192,0.000 19.000-385,20.000-20.000-608,-20.000 2.000-1121,20.000-21.000-2723</inkml:trace>
  <inkml:trace contextRef="#ctx0" brushRef="#br0">15682.000 5087.000 8776,'0.000'39.000'7975,"0.000"-18.000"-6469,0.000 18.000-193,0.000 21.000-224,0.000-21.000-608,0.000 21.000-385,0.000-21.000-32,0.000 22.000-577,0.000-22.000-1313,0.000 1.000-2370</inkml:trace>
  <inkml:trace contextRef="#ctx0" brushRef="#br0">1288.000 8723.000 10473,'20.000'-20.000'1121,"-20.000"1.000"-544,0.000 19.000-385,-20.000 0.000 609,20.000 19.000 320,0.000 1.000 64,20.000 20.000-416,-20.000 19.000-321,21.000 1.000-320,-21.000 20.000 1,0.000 19.000-97,0.000-20.000 64,0.000 21.000-64,-21.000-41.000 0,21.000 1.000 32,0.000-21.000 64,0.000 2.000 96,0.000-41.000 353,0.000 19.000 95,21.000-19.000-544,-21.000-19.000-192,0.000-2.000-320,20.000-18.000-64,-20.000-1.000-33,20.000 0.000-95,-1.000 1.000 255,21.000-1.000 161,0.000 20.000 128,-21.000 0.000 128,21.000 20.000 128,-20.000 0.000 1,0.000 20.000 95,-1.000 20.000-192,1.000-1.000-96,-20.000 1.000-96,0.000 0.000-384,20.000 19.000-866,-20.000-19.000-1376,0.000 0.000-3044</inkml:trace>
  <inkml:trace contextRef="#ctx0" brushRef="#br0">1924.000 9359.000 15726,'0.000'-20.000'449,"0.000"20.000"-417,0.000-20.000 640,0.000 20.000-575,-20.000 0.000-161,0.000 0.000-161,20.000 20.000 129,-19.000 0.000 64,-1.000 0.000-32,20.000 19.000-128,0.000 1.000 64,20.000 0.000 0,-1.000 0.000 64,1.000 0.000 64,20.000-20.000 96,-1.000-20.000 352,-19.000 19.000 97,20.000-38.000-97,-19.000-1.000-224,-1.000-20.000-32,-2.000 0.000-95,-18.000 0.000-322,0.000 0.000-319,-18.000 20.000-161,-2.000 1.000-32,-1.000 19.000 513,-19.000-20.000 288,20.000 20.000 64,-19.000 0.000 1,19.000 0.000-65,0.000 0.000 224,0.000 20.000 128,20.000-1.000 65,20.000-19.000-129,0.000 20.000-192,0.000 1.000 32,19.000-21.000-128,1.000 19.000-1249,1.000-19.000-2882</inkml:trace>
  <inkml:trace contextRef="#ctx0" brushRef="#br0">2381.000 8723.000 17872,'-20.000'0.000'257,"0.000"0.000"-770,0.000 20.000 449,0.000 0.000 448,20.000 20.000 65,-19.000-1.000-161,-1.000 41.000-288,20.000-1.000 128,0.000 1.000-64,0.000-1.000-64,20.000 1.000 161,-1.000-21.000-161,21.000 1.000-385,0.000-21.000-320,-1.000-19.000 161,1.000 1.000-449,-1.000-21.000-1025,1.000 0.000-1537,1.000-21.000-5286</inkml:trace>
  <inkml:trace contextRef="#ctx0" brushRef="#br0">2560.000 9121.000 8936,'-21.000'-21.000'6246,"21.000"21.000"-6406,21.000 0.000 320,-1.000 21.000 320,-2.000-2.000-31,23.000 1.000-225,-21.000 0.000-160,19.000 20.000-641,1.000-20.000-992,0.000-20.000-1954,-21.000 0.000-5254</inkml:trace>
  <inkml:trace contextRef="#ctx0" brushRef="#br0">2758.000 9140.000 11370,'-40.000'40.000'1442,"20.000"0.000"-1538,-19.000 0.000 320,-1.000 19.000-160,19.000-19.000-352,3.000-1.000-1058,18.000 2.000-2145</inkml:trace>
  <inkml:trace contextRef="#ctx0" brushRef="#br0">2877.000 8763.000 17008,'39.000'0.000'544,"-19.000"20.000"-544,0.000 19.000 1057,1.000 21.000 256,-1.000-1.000 321,-2.000 21.000-705,3.000-1.000-609,-1.000 1.000-352,0.000-20.000 320,-20.000-1.000-608,0.000-19.000 480,0.000 0.000-288,-20.000-1.000-448,0.000-18.000-578,-19.000-2.000-1504,19.000 1.000-3748</inkml:trace>
  <inkml:trace contextRef="#ctx0" brushRef="#br0">3512.000 9081.000 15951,'-19.000'19.000'2370,"19.000"-19.000"-2274,19.000 0.000 1473,1.000-19.000-63,0.000 19.000-577,20.000 0.000-321,-1.000 0.000-319,21.000 0.000-161,-21.000 0.000-192,1.000 0.000-193,-19.000 0.000-960,17.000 0.000-961,-18.000 0.000-1569,-20.000 0.000-1538</inkml:trace>
  <inkml:trace contextRef="#ctx0" brushRef="#br0">3651.000 9180.000 8776,'-20.000'40.000'4580,"40.000"-20.000"-4067,-20.000-20.000 1376,20.000 0.000 642,19.000 20.000-641,-19.000-20.000-994,20.000 0.000-671,-19.000 0.000-193,-1.000 0.000-1185,-2.000 0.000-2018,2.000 0.000-8873</inkml:trace>
  <inkml:trace contextRef="#ctx0" brushRef="#br0">4625.000 8862.000 7142,'0.000'-40.000'3331,"0.000"21.000"-2626,-20.000-1.000 929,20.000 20.000-1,-41.000-20.000-736,21.000 20.000-417,-19.000 20.000-255,-1.000 0.000-225,0.000 19.000-64,21.000 21.000 64,-21.000 19.000 0,20.000 1.000 64,-1.000-1.000-128,42.000-19.000 128,-1.000 19.000-64,20.000-39.000-64,-1.000 0.000 128,21.000-1.000-128,-1.000-19.000 192,20.000-20.000 192,-18.000 0.000 449,18.000-39.000-129,0.000 19.000-351,-19.000-40.000-193,-21.000 21.000 0,1.000-21.000 128,-40.000 0.000-96,0.000 1.000-64,-20.000-1.000-224,-20.000 1.000-128,1.000-1.000-32,-40.000 20.000 63,19.000 0.000 257,-19.000 40.000 0,20.000 0.000 0,-2.000 40.000 0,21.000-20.000 321,21.000 20.000-225,-1.000 0.000 160,40.000 19.000-128,-1.000-19.000 0,21.000-1.000-96,1.000 1.000-64,17.000-20.000-480,3.000 20.000-417,18.000-20.000-833,-20.000-20.000-2049</inkml:trace>
  <inkml:trace contextRef="#ctx0" brushRef="#br0">5239.000 9240.000 11146,'-19.000'20.000'1858,"-1.000"-20.000"-1922,0.000 19.000 480,20.000 1.000 609,-20.000 0.000-64,-1.000 20.000-513,42.000-20.000-287,-21.000-1.000 95,40.000 1.000 192,-20.000-20.000 257,19.000 0.000 0,21.000 0.000-97,-21.000 0.000-31,-19.000-20.000-1,20.000 1.000 193,-40.000 19.000 0,0.000-20.000-353,-20.000 0.000-416,0.000 0.000-96,-20.000 0.000-256,1.000 0.000-481,-1.000 20.000-640,1.000 0.000-962,19.000 0.000-3106</inkml:trace>
  <inkml:trace contextRef="#ctx0" brushRef="#br0">5538.000 9021.000 13708,'0.000'0.000'4132,"0.000"0.000"-3811,0.000 0.000 159,0.000 20.000 962,39.000 0.000-482,-19.000 0.000-511,39.000-1.000-257,-19.000 21.000-32,19.000-20.000-192,-19.000 20.000 32,19.000 0.000-224,-19.000-20.000-257,1.000-1.000-287,-23.000 1.000-385,23.000-20.000 0,-41.000 0.000-1090,20.000 0.000-2593</inkml:trace>
  <inkml:trace contextRef="#ctx0" brushRef="#br0">5935.000 8981.000 9192,'-20.000'40.000'5381,"-1.000"0.000"-5092,1.000-1.000 1248,0.000 1.000 417,-19.000 20.000-737,-1.000-20.000-865,20.000 19.000-191,-19.000-19.000-129,39.000 0.000-417,-20.000-21.000-608,20.000 1.000-736,0.000 1.000-1154,20.000-21.000-4452</inkml:trace>
  <inkml:trace contextRef="#ctx0" brushRef="#br0">6232.000 9279.000 12043,'0.000'-19.000'2274,"0.000"19.000"-2114,-20.000 0.000 417,0.000 19.000-449,0.000 21.000-96,20.000-20.000-96,0.000 20.000 64,0.000-21.000 0,0.000 22.000 0,40.000-22.000 96,-20.000-19.000 384,19.000 20.000 65,1.000-20.000 160,19.000-20.000-1,-18.000 1.000 1,-21.000-2.000 96,0.000 1.000-417,-1.000-19.000-64,-19.000 19.000-160,-19.000-20.000 97,-21.000 20.000-193,-1.000 20.000-64,3.000-19.000-545,-3.000 38.000-704,3.000-19.000-737,38.000 0.000-1697,0.000 20.000-6855</inkml:trace>
  <inkml:trace contextRef="#ctx0" brushRef="#br0">6708.000 9140.000 12235,'0.000'0.000'4004,"0.000"0.000"-3364,20.000 0.000 930,1.000 0.000-1,-3.000 0.000-672,23.000 0.000-512,17.000 0.000-161,-17.000 0.000-160,-1.000-19.000-64,-1.000 19.000-352,1.000 0.000-1058,-20.000 0.000-960,0.000 0.000-897,-20.000 0.000-1602,0.000 0.000-4450</inkml:trace>
  <inkml:trace contextRef="#ctx0" brushRef="#br0">6887.000 8941.000 9929,'0.000'21.000'2722,"-21.000"-2.000"-1985,21.000 1.000 1409,0.000 20.000 353,0.000 19.000-834,21.000 1.000-832,-21.000 20.000-641,0.000-41.000-160,20.000 21.000-352,0.000-20.000-929,0.000-1.000-1186,-1.000-18.000-3202</inkml:trace>
  <inkml:trace contextRef="#ctx0" brushRef="#br0">7662.000 8941.000 13644,'0.000'-39.000'1218,"0.000"19.000"-1218,-20.000 0.000 64,20.000 0.000 993,-21.000 20.000-321,-19.000-20.000-576,22.000 20.000-95,-3.000 20.000-130,1.000 0.000 1,-20.000 20.000 128,21.000 20.000-31,-1.000 19.000-33,0.000 1.000-33,20.000-1.000-95,20.000-19.000 32,0.000-1.000 160,19.000-19.000-160,22.000-1.000 160,-3.000-19.000 0,22.000-20.000 385,-1.000 0.000 223,-19.000-20.000-159,19.000 1.000-193,-18.000-21.000-160,-23.000 0.000 1,-17.000 1.000 31,-21.000-21.000-32,0.000 20.000-32,-41.000-20.000-128,2.000 21.000-64,-21.000-1.000 32,-19.000 0.000 64,20.000 21.000 160,-22.000 19.000-32,43.000 0.000-64,-23.000 39.000-128,43.000-19.000 0,18.000 20.000 0,0.000-1.000-32,18.000 1.000-32,22.000 0.000 0,19.000 0.000-288,2.000-20.000-577,-2.000 19.000-833,21.000-19.000-2594</inkml:trace>
  <inkml:trace contextRef="#ctx0" brushRef="#br0">8257.000 9260.000 16559,'20.000'19.000'1954,"-20.000"1.000"-1922,-20.000 20.000 673,20.000-20.000 31,0.000 19.000-415,0.000-19.000-257,0.000 20.000-481,20.000-20.000-383,-1.000 0.000-385,1.000-1.000-1250,0.000-19.000-3010</inkml:trace>
  <inkml:trace contextRef="#ctx0" brushRef="#br0">8476.000 9121.000 14349,'18.000'0.000'1986,"-18.000"19.000"-1602,20.000 1.000 737,21.000 20.000 193,-21.000 0.000-257,19.000-20.000-513,-19.000 19.000-448,20.000-19.000-384,-1.000 0.000-128,1.000 0.000-641,-20.000 0.000-1154,1.000-1.000-1504,-3.000-19.000-6407</inkml:trace>
  <inkml:trace contextRef="#ctx0" brushRef="#br0">8812.000 9081.000 15566,'-39.000'40.000'1025,"19.000"-1.000"-929,0.000 21.000 1153,-19.000-20.000 321,19.000-1.000-865,20.000 21.000-545,-20.000-21.000-192,20.000 2.000-289,0.000-2.000-864,0.000-19.000-1377,20.000-1.000-2947</inkml:trace>
  <inkml:trace contextRef="#ctx0" brushRef="#br0">8992.000 9319.000 14765,'19.000'60.000'2114,"-19.000"-41.000"-1697,0.000 22.000 1441,-19.000-2.000-33,19.000 21.000-1056,0.000-20.000-833,0.000-1.000-1281,0.000-18.000-1442,0.000-21.000-2081</inkml:trace>
  <inkml:trace contextRef="#ctx0" brushRef="#br0">9448.000 9299.000 11146,'-20.000'0.000'2595,"20.000"-20.000"-1538,0.000 20.000 448,20.000 0.000 128,0.000 0.000-287,0.000 0.000-321,19.000 0.000-289,1.000-19.000-415,0.000 19.000-257,19.000 0.000-128,-18.000 0.000-353,-3.000 0.000-640,3.000 0.000-1217,-21.000-20.000-1537,-1.000 20.000-2948</inkml:trace>
  <inkml:trace contextRef="#ctx0" brushRef="#br0">9666.000 9180.000 9769,'0.000'-20.000'1761,"0.000"20.000"-1120,21.000 0.000 864,-21.000 20.000 65,20.000 0.000-225,-2.000 0.000-832,-18.000 20.000-417,0.000-1.000-32,20.000-19.000-64,-20.000 20.000-192,0.000-1.000-705,21.000-19.000-1441,-1.000 1.000-4068</inkml:trace>
  <inkml:trace contextRef="#ctx0" brushRef="#br0">10282.000 9299.000 18961,'0.000'0.000'97,"0.000"0.000"-578,0.000 20.000 417,0.000-20.000-320,20.000 0.000-1570,-1.000 0.000-2691</inkml:trace>
  <inkml:trace contextRef="#ctx0" brushRef="#br0">10539.000 9279.000 11915,'0.000'20.000'1954,"20.000"-20.000"-1410,-20.000 0.000 769,0.000 0.000-1056,0.000 0.000-1058,21.000 0.000-2306,-1.000 0.000-5862</inkml:trace>
  <inkml:trace contextRef="#ctx0" brushRef="#br0">10798.000 9279.000 12716,'20.000'0.000'960,"-1.000"0.000"-831,-19.000 0.000 1280,0.000 0.000-1249,20.000 20.000-192,-20.000-20.000-833,20.000 0.000-2370,-20.000 0.000-7847</inkml:trace>
  <inkml:trace contextRef="#ctx0" brushRef="#br0">11414.000 9260.000 16912,'-21.000'-20.000'1697,"1.000"20.000"-1889,20.000 0.000 320,0.000 0.000 1121,20.000 0.000-96,1.000 0.000-32,-1.000 0.000-320,39.000 0.000-352,0.000 20.000-321,1.000-20.000-32,-1.000 0.000-224,20.000 0.000-417,-19.000 0.000-448,-21.000 0.000-897,2.000-20.000-1473,-21.000 20.000-4901</inkml:trace>
  <inkml:trace contextRef="#ctx0" brushRef="#br0">11731.000 9061.000 13965,'-20.000'20.000'2082,"0.000"-1.000"-2146,20.000 2.000 576,0.000 38.000 1154,0.000-19.000 223,0.000 19.000-896,0.000-19.000-800,0.000 20.000-482,0.000 0.000-1312,20.000-21.000-1378,0.000 0.000-2851</inkml:trace>
  <inkml:trace contextRef="#ctx0" brushRef="#br0">12545.000 8981.000 14862,'0.000'-59.000'960,"0.000"39.000"-1824,0.000 0.000 864,-20.000 0.000 64,0.000 20.000-128,-20.000 0.000-96,21.000 0.000-257,-21.000 20.000-31,0.000 20.000 384,21.000 0.000 160,-21.000 19.000 32,19.000 1.000 32,1.000 19.000 256,2.000 1.000-31,18.000-1.000-225,18.000-19.000-32,23.000 0.000-64,18.000-1.000-96,1.000-40.000 96,19.000 2.000 128,0.000-1.000 385,20.000-20.000-97,-20.000-20.000-288,2.000-20.000-159,-42.000 0.000 31,21.000 0.000-161,-40.000 1.000-31,-20.000-21.000 96,0.000 1.000-96,-40.000-1.000-352,0.000-19.000 95,-19.000 19.000 1,-20.000 20.000 224,-20.000 0.000 224,18.000 21.000 416,2.000 19.000-159,0.000 0.000-193,39.000 39.000 0,21.000-19.000 160,19.000 20.000 97,19.000 20.000 159,21.000-21.000-256,19.000 21.000-160,1.000-20.000-31,-1.000-1.000-97,20.000-19.000-321,2.000 20.000-992,-22.000-40.000-1890</inkml:trace>
  <inkml:trace contextRef="#ctx0" brushRef="#br0">13240.000 9359.000 14477,'0.000'39.000'3235,"0.000"2.000"-3043,-20.000-22.000-63,20.000 21.000-65,0.000 0.000 32,0.000 0.000 64,20.000-20.000-128,0.000-1.000 64,-20.000-19.000 513,0.000 0.000-321,19.000 0.000 96,-19.000 0.000-256,0.000-19.000 0,20.000-21.000-128,-20.000 20.000-224,0.000-1.000 513,20.000 2.000-322,0.000-1.000 1,-20.000 0.000 0,20.000 20.000 225,-1.000 0.000 63,1.000 20.000-32,-20.000 0.000 32,0.000-1.000-128,20.000 2.000-64,-20.000-1.000-64,0.000 20.000-160,0.000-21.000-1057,20.000 2.000-1313,-20.000-21.000-4229</inkml:trace>
  <inkml:trace contextRef="#ctx0" brushRef="#br0">13617.000 9220.000 16143,'-21.000'0.000'1569,"1.000"0.000"-1729,20.000 0.000 320,20.000 0.000 513,-20.000 20.000 192,41.000-20.000-161,-1.000 20.000-383,-1.000-1.000-129,1.000 21.000-64,19.000-20.000 256,2.000 0.000-416,-23.000 0.000 32,23.000-1.000-352,-22.000 1.000-449,-19.000-20.000-512,0.000 21.000-673,0.000-21.000-1121,-20.000 0.000-1217,0.000 0.000-3203</inkml:trace>
  <inkml:trace contextRef="#ctx0" brushRef="#br0">14034.000 9061.000 9833,'-20.000'0.000'2786,"-1.000"39.000"-1857,3.000 1.000 288,-23.000 0.000 385,21.000 20.000-97,-18.000-1.000-800,-3.000 1.000-481,21.000-21.000-128,0.000 2.000-96,20.000-2.000-512,0.000 0.000-737,0.000-18.000-545,0.000-1.000-864,20.000-20.000-3973</inkml:trace>
  <inkml:trace contextRef="#ctx0" brushRef="#br0">14252.000 9379.000 13132,'20.000'39.000'737,"-20.000"-18.000"-673,0.000 18.000 128,0.000-19.000 865,-20.000 20.000 224,20.000-20.000-576,0.000 0.000-161,20.000-20.000 257,-20.000 0.000 0,19.000 0.000-417,1.000 0.000-224,-20.000-20.000-32,20.000 0.000-128,21.000-1.000-64,-23.000 2.000-64,23.000-21.000-224,-21.000 21.000 0,20.000-2.000 223,-21.000 21.000 65,1.000 0.000 321,0.000 0.000 383,-20.000 21.000-63,20.000-2.000 63,-20.000 21.000 33,0.000 0.000-128,0.000 0.000-161,0.000-1.000-352,20.000-18.000-160,-20.000 18.000-897,0.000-19.000-1986,0.000 0.000-4965</inkml:trace>
  <inkml:trace contextRef="#ctx0" brushRef="#br1">4445.000 9836.000 8904,'-20.000'0.000'1537,"20.000"0.000"-1537,0.000 0.000 32,0.000 20.000 385,0.000-20.000 255,0.000 0.000-223,20.000 0.000-321,0.000 0.000-32,0.000 0.000 32,0.000 0.000 32,-1.000 0.000-64,21.000 0.000 65,-20.000 0.000-97,21.000 0.000 0,-3.000 0.000 32,3.000 0.000-32,-3.000 0.000 64,3.000 0.000-64,-1.000 0.000-32,-1.000 0.000-32,1.000 0.000 32,-1.000 0.000 32,21.000 0.000 0,-1.000 0.000-128,20.000 0.000 160,2.000 0.000-64,-2.000 0.000-32,0.000 0.000 0,20.000 0.000 0,-20.000 0.000 128,2.000 0.000 97,-2.000 0.000 63,20.000 0.000-256,-20.000 0.000 0,21.000 0.000 0,-1.000 0.000-64,-20.000 0.000-32,40.000 0.000 0,-19.000 0.000 64,-1.000 0.000 0,20.000 0.000 0,-20.000 0.000 0,1.000 0.000 0,-1.000-20.000 64,20.000 20.000-32,-20.000 0.000 64,21.000 0.000-96,-1.000-20.000 0,-20.000 20.000 0,19.000 0.000 0,-19.000 0.000 0,21.000 0.000 0,-21.000 0.000-64,20.000 0.000 32,1.000 0.000-32,-21.000 0.000 64,20.000 0.000 0,1.000 0.000 0,-2.000 0.000 32,1.000 0.000 0,0.000 0.000 0,1.000 0.000 32,-1.000 20.000 128,0.000-20.000-128,-1.000 0.000 96,2.000 0.000-96,-1.000 20.000 1,0.000-20.000-33,21.000 0.000-32,-22.000 0.000 32,1.000 0.000-32,0.000 20.000 0,21.000-20.000 32,-21.000 0.000-32,19.000 0.000 32,-18.000 0.000 32,-1.000 0.000-32,19.000 0.000-32,2.000 0.000 0,-1.000 0.000 0,-1.000 0.000 0,2.000 0.000 0,-1.000 0.000 0,-21.000 0.000 0,22.000 0.000 0,-1.000 0.000 0,-1.000 0.000 0,2.000 0.000 0,18.000 0.000-32,-39.000 0.000-32,21.000 19.000 64,-1.000-19.000 0,-1.000 0.000 32,-18.000 0.000 32,-1.000 21.000 32,0.000-21.000 160,-1.000 19.000 0,1.000-19.000-63,1.000 0.000-193,-1.000 20.000 0,1.000-20.000-33,-1.000 0.000-63,-1.000 0.000 32,-19.000 0.000-96,0.000-20.000-96,2.000 20.000 224,-22.000 0.000-128,-20.000 0.000-577,-19.000 0.000-1505,-1.000-19.000-4709</inkml:trace>
  <inkml:trace contextRef="#ctx0" brushRef="#br1">5239.000 2622.000 4932,'-39.000'0.000'1442,"19.000"0.000"607,20.000 0.000-863,-20.000 0.000 95,-1.000 21.000-32,21.000-21.000-192,0.000 0.000-384,0.000 0.000-161,0.000 0.000-224,0.000 0.000 1,0.000 0.000-1,21.000 0.000 96,-1.000 0.000-192,0.000 0.000-95,19.000 0.000-97,-19.000 0.000 0,40.000 0.000 32,-21.000 0.000-32,21.000-21.000 32,-1.000 21.000-32,2.000 0.000 0,18.000 0.000 0,-20.000 0.000 64,20.000 0.000-128,1.000-20.000 128,0.000 20.000-64,-1.000 0.000 0,20.000 0.000-64,-20.000-19.000 64,20.000 19.000 0,-18.000 0.000 64,18.000-20.000 0,-20.000 20.000 224,0.000 20.000 96,0.000-20.000-191,0.000 0.000-129,20.000 19.000-32,-18.000 1.000 0,18.000-20.000 0,1.000 21.000-32,-1.000-21.000 32,0.000 0.000-32,0.000 19.000 32,0.000-19.000 0,1.000 0.000 64,19.000 0.000 0,-20.000 0.000 96,21.000 0.000 128,-21.000 0.000-31,19.000 0.000-193,-19.000 0.000 128,20.000 0.000-96,1.000 0.000-160,-1.000 0.000 64,0.000 0.000 32,1.000 0.000-160,-2.000-19.000 96,1.000 19.000-128,20.000 0.000 160,-19.000 0.000 0,-1.000-21.000-32,-1.000 21.000-96,1.000 0.000 128,1.000 0.000-32,-21.000-20.000-96,20.000 20.000 256,1.000 0.000-256,-2.000 0.000 96,1.000 0.000-32,0.000 0.000-64,1.000 0.000-128,-1.000 0.000 96,-20.000 0.000 160,21.000 0.000-129,-2.000 0.000 97,1.000 0.000 65,0.000 0.000-33,-19.000 0.000-64,-1.000 20.000 160,0.000-20.000-192,20.000 0.000 96,-19.000 0.000-64,-1.000 0.000 0,20.000 0.000 32,-20.000 0.000 64,21.000 0.000-64,-1.000 0.000 0,-20.000 0.000 0,19.000 0.000-32,-19.000 0.000 96,21.000-20.000 96,-21.000 20.000-96,20.000 0.000-96,1.000 0.000 0,-21.000 0.000 128,0.000 0.000-96,0.000 0.000 32,21.000 0.000-64,-21.000 0.000 160,0.000 0.000-256,21.000 0.000 160,-1.000 0.000-64,-1.000-19.000 160,-19.000 19.000-224,20.000 0.000 128,-19.000 0.000 0,19.000 0.000 224,-20.000-20.000-96,0.000 20.000-128,1.000 0.000 0,19.000 0.000 33,-20.000 20.000-130,21.000-20.000 194,-21.000 0.000-354,20.000 0.000 97,-20.000 0.000-32,21.000 0.000 96,-2.000 0.000 64,1.000 0.000 64,0.000 0.000-256,1.000 0.000 640,-21.000 0.000-191,20.000 0.000-193,1.000 0.000-257,-2.000 0.000 418,1.000 0.000-257,0.000 0.000 96,1.000 0.000-128,19.000 0.000-129,-1.000 0.000 129,-18.000-20.000 193,-1.000 20.000-226,0.000 0.000 129,-1.000 0.000 129,-17.000-20.000 127,-2.000 20.000 32,0.000 0.000-160,1.000 0.000-160,-21.000 0.000 0,0.000 0.000-160,-20.000 20.000-512,-19.000-20.000-225,0.000 0.000-32,-21.000 20.000-192,-19.000-20.000-897,0.000 19.000-993,0.000-19.000-5477</inkml:trace>
  <inkml:trace contextRef="#ctx0" brushRef="#br2">6113.000 7948.000 8872,'20.000'-40.000'2210,"-20.000"20.000"-673,0.000 20.000 802,0.000 0.000-225,0.000-20.000-865,0.000 20.000-705,0.000 0.000-287,0.000 20.000-161,0.000 0.000-32,-20.000 0.000-32,0.000 39.000 224,0.000 1.000-160,0.000 40.000 64,-19.000-21.000 129,19.000 21.000-97,-21.000-21.000-64,23.000-20.000-96,18.000 1.000-32,0.000-20.000 32,-20.000-20.000 32,20.000 0.000-160,0.000-1.000-641,0.000-19.000-1473,0.000 0.000-1634,0.000 0.000-8615</inkml:trace>
  <inkml:trace contextRef="#ctx0" brushRef="#br2">5775.000 8186.000 9256,'0.000'21.000'4356,"0.000"-2.000"-4420,0.000 1.000 64,0.000 20.000 321,0.000 0.000 768,0.000 20.000 160,0.000-1.000-352,20.000 1.000-129,0.000-1.000-63,0.000-19.000-417,-1.000 0.000 161,21.000-21.000 191,-19.000 2.000 65,17.000-21.000-96,3.000 0.000-65,-1.000 0.000-127,19.000-40.000-257,-19.000 19.000 64,19.000 2.000-224,-19.000-21.000 160,-19.000 40.000-608,-3.000-20.000-930,-18.000 20.000-2113,0.000 0.000-5574</inkml:trace>
  <inkml:trace contextRef="#ctx0" brushRef="#br2">6370.000 7749.000 5092,'-18.000'0.000'2274,"18.000"0.000"-832,0.000 0.000 1312,0.000 0.000-223,0.000 0.000-513,0.000 0.000-609,18.000 0.000-352,3.000 0.000 160,-1.000 0.000-352,20.000 0.000-256,-21.000 0.000-353,21.000-19.000-192,0.000 19.000-64,-21.000 0.000-96,21.000 0.000-737,-20.000 0.000-544,-20.000 0.000-673,0.000 0.000-1025,0.000 0.000-2819</inkml:trace>
  <inkml:trace contextRef="#ctx0" brushRef="#br2">6451.000 7829.000 3843,'-20.000'39.000'9417,"20.000"-39.000"-8969,20.000 20.000 33,-1.000-20.000 576,21.000 0.000 512,0.000 0.000-736,19.000-20.000-769,-19.000 20.000-768,-1.000-19.000-2019,-19.000 19.000-3779</inkml:trace>
  <inkml:trace contextRef="#ctx0" brushRef="#br2">7026.000 7570.000 13548,'20.000'0.000'2819,"-20.000"0.000"-2595,-20.000 0.000 577,20.000 40.000 1089,0.000-21.000-289,0.000 22.000-576,0.000 19.000-672,-20.000-1.000-161,40.000 20.000-128,-20.000-19.000-160,20.000-20.000-289,0.000 0.000-608,-20.000-1.000-1281,19.000-19.000-2979</inkml:trace>
  <inkml:trace contextRef="#ctx0" brushRef="#br0">3691.000 10929.000 15790,'0.000'0.000'673,"0.000"0.000"-481,0.000 0.000 1410,19.000 0.000-225,-19.000 0.000-544,20.000 0.000-289,20.000 0.000-191,-19.000 0.000-1,17.000 0.000-192,-18.000 0.000-96,21.000 0.000-64,-21.000 0.000-384,19.000 0.000-993,-19.000 0.000-1282,-20.000 20.000-992,0.000-20.000-3332</inkml:trace>
  <inkml:trace contextRef="#ctx0" brushRef="#br0">3710.000 11088.000 11691,'0.000'20.000'993,"0.000"0.000"-769,20.000-20.000 897,20.000 0.000 929,1.000 0.000-609,-3.000 0.000-864,3.000-20.000-673,-2.000 20.000-385,-19.000-20.000-1377,0.000 20.000-5316</inkml:trace>
  <inkml:trace contextRef="#ctx0" brushRef="#br0">4981.000 10750.000 10794,'-20.000'-39.000'2402,"20.000"39.000"-1409,-20.000-20.000 416,1.000 20.000-31,-1.000-21.000-418,0.000 21.000-575,0.000 0.000-161,0.000 0.000-320,1.000 0.000 32,-21.000 21.000 0,-1.000-1.000 0,23.000 19.000 0,-22.000 1.000-96,19.000-20.000 256,-17.000 39.000-256,18.000-19.000 192,20.000 20.000 0,0.000 19.000-32,0.000-19.000 0,20.000 0.000 96,18.000-21.000-192,3.000 1.000 128,18.000 0.000 32,1.000-1.000 0,-1.000-19.000-64,20.000-20.000 32,-18.000 20.000 32,18.000-40.000 0,-41.000 0.000 64,23.000-19.000 0,-22.000-1.000 32,1.000 0.000 225,-20.000-19.000-65,-20.000-1.000 96,0.000 0.000-63,-20.000 1.000-161,0.000-1.000-160,-19.000 0.000-32,-1.000 21.000-96,-39.000-21.000 0,18.000 40.000-96,2.000-19.000-97,0.000 39.000 225,-1.000 0.000-160,1.000 0.000-32,19.000 20.000 96,19.000 19.000 160,3.000 1.000-321,18.000-20.000 353,18.000 19.000 257,23.000 1.000-33,-1.000 0.000 96,19.000-20.000-256,0.000 0.000 289,1.000-1.000-97,-1.000-19.000 0,-18.000 21.000-96,-3.000-21.000-96,3.000-21.000-96,-21.000 21.000-128,0.000-19.000-544,-1.000 19.000-1026,-19.000-20.000-1473,0.000 0.000-3523</inkml:trace>
  <inkml:trace contextRef="#ctx0" brushRef="#br0">5538.000 10592.000 14862,'-40.000'-21.000'608,"40.000"21.000"-223,0.000 0.000 1376,20.000-20.000-351,0.000 20.000-418,19.000 0.000-95,1.000-19.000-512,19.000 19.000-33,-19.000-21.000-224,-1.000 21.000-32,-19.000 0.000-480,0.000 0.000-1154,0.000 0.000-2594,-20.000 0.000-3811</inkml:trace>
  <inkml:trace contextRef="#ctx0" brushRef="#br0">5656.000 10551.000 13324,'0.000'41.000'320,"0.000"-22.000"289,0.000 1.000 1729,0.000 19.000-96,20.000 2.000-1313,-20.000-2.000-769,0.000 1.000-128,0.000 0.000 32,0.000-1.000-256,0.000 1.000-833,0.000-20.000-961,20.000 20.000-1153,0.000-21.000-6726</inkml:trace>
  <inkml:trace contextRef="#ctx0" brushRef="#br0">5874.000 10849.000 14349,'0.000'20.000'2338,"0.000"0.000"-2434,20.000 0.000 1185,1.000 0.000 641,-1.000 0.000-577,18.000 19.000-737,3.000-18.000-352,-2.000 18.000 33,21.000-18.000-65,-21.000-2.000 0,1.000 1.000-193,0.000 0.000-127,-19.000-20.000-352,-3.000 0.000-289,2.000 0.000-705,-20.000 0.000-576,0.000 0.000-1505</inkml:trace>
  <inkml:trace contextRef="#ctx0" brushRef="#br0">6232.000 10830.000 13516,'-20.000'19.000'160,"0.000"1.000"545,0.000 0.000 1633,0.000 0.000-544,-19.000 20.000-769,19.000 20.000-320,-20.000 0.000-33,21.000-1.000-351,-21.000 1.000-225,40.000-21.000-192,0.000 1.000-321,0.000-20.000-512,0.000-1.000-608,20.000 1.000-929,19.000-20.000-3748</inkml:trace>
  <inkml:trace contextRef="#ctx0" brushRef="#br0">6589.000 11188.000 20083,'0.000'19.000'-33,"0.000"-19.000"162,0.000 0.000 287,0.000 0.000-928,0.000 0.000-3364</inkml:trace>
  <inkml:trace contextRef="#ctx0" brushRef="#br0">16555.000 4411.000 10057,'0.000'-20.000'2691,"0.000"0.000"-1763,0.000 20.000 386,0.000-19.000 255,0.000 19.000-192,0.000 0.000-704,0.000 0.000-321,0.000 19.000-223,0.000-19.000-1,0.000 40.000 96,-21.000-20.000 64,21.000 20.000-224,0.000 19.000-64,-18.000 1.000 96,18.000-1.000-96,0.000 21.000 0,-20.000 20.000 0,20.000-21.000 64,0.000 20.000 65,-21.000 20.000-162,21.000 1.000 194,0.000 18.000-97,0.000 2.000 96,0.000 20.000 64,0.000 17.000-96,0.000 2.000 32,21.000 0.000 0,-1.000 0.000 65,-20.000 20.000-1,18.000-20.000 0,-18.000 19.000 32,21.000 21.000-63,-21.000-21.000-193,20.000 2.000 64,-20.000 18.000 0,20.000-19.000 64,-20.000 0.000 192,20.000 19.000 225,-20.000-20.000-33,0.000 1.000-31,0.000 20.000-225,0.000-40.000 32,-20.000 19.000-320,20.000-18.000 160,0.000-2.000-64,-20.000-19.000 64,20.000-20.000-352,0.000-20.000 512,20.000-19.000-288,-20.000-21.000 0,0.000 1.000-224,20.000-21.000-961,-20.000-19.000-1281,0.000-20.000-1698,0.000-20.000-9065</inkml:trace>
  <inkml:trace contextRef="#ctx0" brushRef="#br0">17051.000 5384.000 5445,'-39.000'0.000'2498,"39.000"0.000"-1473,-20.000-19.000 577,20.000 19.000 255,0.000 0.000 97,0.000 0.000 128,0.000 0.000-256,0.000 0.000-449,20.000 0.000-256,19.000-20.000-224,1.000 20.000-545,0.000 0.000-256,19.000 0.000-96,-19.000 0.000 65,19.000-19.000-226,-18.000 19.000-191,-3.000 0.000-609,-17.000 0.000-929,-21.000 0.000-1345,-21.000 0.000-3523</inkml:trace>
  <inkml:trace contextRef="#ctx0" brushRef="#br0">17012.000 5384.000 11627,'0.000'21.000'2882,"0.000"-21.000"-2978,0.000 20.000 128,20.000 0.000 256,-20.000 19.000 289,0.000 21.000 224,0.000-1.000-321,0.000 22.000-159,-20.000 18.000-33,0.000-21.000 224,20.000 2.000 257,-20.000 0.000 0,20.000-21.000-225,0.000 1.000-159,0.000-21.000 319,0.000-18.000-63,20.000 18.000-321,20.000-39.000-32,-1.000 21.000-159,1.000-21.000-1,19.000 0.000-96,1.000 19.000-513,-1.000-19.000-640,-18.000 0.000-865,18.000 20.000-1345,-39.000-20.000-3651</inkml:trace>
  <inkml:trace contextRef="#ctx0" brushRef="#br0">4823.000 11704.000 9032,'-20.000'0.000'1121,"0.000"0.000"-576,20.000 0.000 800,-20.000-20.000 385,20.000 20.000 159,0.000 0.000-383,-21.000 0.000-417,21.000 0.000-96,0.000 0.000-128,0.000 0.000-129,0.000 0.000-383,21.000 0.000-321,-1.000 0.000 224,39.000 0.000 192,21.000 20.000-159,-1.000-20.000 95,41.000 0.000-192,-2.000 0.000-192,1.000 0.000 32,21.000 0.000 0,-21.000 20.000 64,19.000-20.000-288,-19.000 20.000-288,-20.000 0.000 31,1.000-20.000-544,-1.000 0.000 385,-39.000 0.000-193,-1.000 0.000-160,-18.000 0.000-288,-21.000 0.000-929,-40.000 0.000-2146</inkml:trace>
  <inkml:trace contextRef="#ctx0" brushRef="#br0">17765.000 5643.000 9545,'-20.000'0.000'1377,"20.000"-20.000"-833,-18.000 20.000 1506,18.000 0.000-416,-21.000-20.000-385,21.000 20.000-64,-20.000 0.000-833,-20.000 0.000-576,21.000 20.000 64,-21.000 20.000 96,0.000 0.000 0,21.000 19.000 0,-1.000-18.000 0,20.000 17.000 32,0.000-17.000-32,0.000 18.000 64,39.000-19.000-128,-19.000-20.000 32,40.000 19.000 160,-21.000-19.000 128,22.000-20.000 0,-2.000 0.000-64,1.000 0.000 160,-1.000-20.000 33,-19.000 0.000-161,-1.000 1.000 0,1.000-21.000 160,-40.000 0.000 65,0.000 1.000-33,-20.000-2.000 289,0.000 2.000-257,-19.000-21.000-160,-21.000 21.000-160,21.000 0.000-32,-21.000 18.000-64,1.000 1.000-128,18.000 0.000-64,-18.000 20.000 96,39.000 20.000-128,-20.000-20.000 191,40.000 41.000 33,0.000-22.000 32,20.000 20.000 0,0.000 2.000 64,19.000-21.000 97,21.000-1.000-193,-21.000 1.000 32,22.000-1.000-32,-21.000-19.000-321,-1.000 21.000-768,1.000-21.000-1633,-1.000 0.000-2980</inkml:trace>
  <inkml:trace contextRef="#ctx0" brushRef="#br0">18243.000 6060.000 9480,'-20.000'0.000'1570,"20.000"0.000"-161,0.000 0.000-256,-20.000 0.000-224,20.000 0.000-128,-21.000 20.000-769,1.000 0.000 32,2.000 0.000-32,18.000 0.000 32,0.000 0.000 128,0.000-1.000-31,0.000 21.000-1,18.000-40.000 32,2.000 20.000 64,21.000-20.000 32,-21.000 0.000 1,19.000 0.000-97,1.000-20.000 96,-20.000 1.000 0,-1.000-2.000 33,1.000 2.000-65,-20.000-1.000 128,-20.000 0.000 1,1.000-20.000-65,-21.000 40.000-288,-1.000-20.000-224,3.000 20.000 64,18.000 0.000-865,-1.000 0.000-1313,1.000 20.000-2883</inkml:trace>
  <inkml:trace contextRef="#ctx0" brushRef="#br0">19195.000 5723.000 11114,'-20.000'-39.000'769,"1.000"39.000"512,-1.000-21.000-352,-20.000 21.000-673,1.000 0.000-256,-2.000 21.000-64,-17.000-2.000 64,17.000 20.000 0,21.000-19.000 96,0.000 40.000 0,1.000-21.000-32,19.000 2.000 64,0.000-2.000-128,0.000 1.000 96,39.000 0.000-96,-19.000-1.000 33,39.000-19.000 95,2.000 0.000 0,18.000 0.000 0,-20.000-20.000 0,21.000-20.000 0,-41.000 0.000 32,21.000 0.000 64,-41.000 0.000 33,21.000-19.000 63,-40.000-1.000 160,0.000 0.000 1,0.000 1.000-193,-20.000-21.000-64,-19.000 21.000-352,-21.000-2.000 224,21.000 2.000-64,-21.000 20.000 321,-19.000 19.000-1,38.000 0.000 32,-18.000 19.000-191,19.000 1.000-129,22.000-1.000 32,18.000 22.000 32,18.000-21.000 160,2.000 19.000 0,21.000 1.000 65,18.000-20.000-193,1.000-1.000-160,-21.000 1.000 128,21.000 0.000-224,-21.000-20.000-513,1.000 20.000-960,-20.000-20.000-1282,-1.000 0.000-3106</inkml:trace>
  <inkml:trace contextRef="#ctx0" brushRef="#br0">19553.000 6040.000 12043,'0.000'20.000'801,"0.000"-20.000"-385,0.000 20.000 1538,0.000-20.000-353,0.000 20.000-447,0.000 0.000-802,0.000 20.000-288,20.000-40.000-128,-20.000 19.000-160,19.000 2.000-801,-19.000-21.000-577,20.000 0.000-1184,0.000 0.000-4838</inkml:trace>
  <inkml:trace contextRef="#ctx0" brushRef="#br0">19851.000 5981.000 16431,'-21.000'0.000'1858,"21.000"0.000"-1986,0.000 0.000 288,0.000 0.000-128,21.000 20.000-160,-21.000-20.000-1025,20.000 0.000-2787,-2.000 0.000-7623</inkml:trace>
  <inkml:trace contextRef="#ctx0" brushRef="#br0">20009.000 5981.000 11050,'0.000'20.000'3715,"20.000"-20.000"-3715,-20.000 0.000 97,0.000 0.000-129,20.000 0.000-993,-20.000 0.000-2275</inkml:trace>
  <inkml:trace contextRef="#ctx0" brushRef="#br0">20148.000 5981.000 2690,'-20.000'0.000'10570,"20.000"0.000"-9769,0.000 0.000 993,0.000 0.000-513,0.000 0.000-577,0.000 0.000-1024,0.000 0.000-1762,20.000 0.000-4676</inkml:trace>
  <inkml:trace contextRef="#ctx0" brushRef="#br0">20703.000 5783.000 8648,'20.000'-41.000'1313,"-20.000"22.000"288,-20.000-1.000 930,2.000 1.000-1474,-3.000-2.000-352,1.000 21.000-161,-20.000 0.000-352,1.000 40.000-96,-1.000-20.000-96,1.000 19.000 0,19.000 21.000 32,0.000-21.000-64,20.000 21.000 32,0.000 0.000-128,20.000-1.000-128,19.000-19.000 192,1.000 0.000 32,19.000 0.000-32,1.000-21.000 128,-1.000-19.000 32,-18.000 0.000 32,18.000 0.000 0,1.000-19.000 128,-21.000-21.000 193,-19.000 20.000-33,0.000-20.000 161,-20.000-19.000-353,0.000 19.000 160,-20.000-19.000-352,-20.000 18.000 97,1.000 2.000-1,-22.000 0.000 64,3.000 18.000-192,-1.000 21.000 0,-2.000 0.000-32,22.000 21.000-96,-1.000-1.000 64,20.000-1.000 32,20.000 20.000 64,40.000-18.000 224,-20.000 18.000 0,39.000-19.000-224,-18.000 0.000 32,18.000 0.000-192,-1.000 0.000-833,3.000 0.000-1377,-22.000-1.000-3940</inkml:trace>
  <inkml:trace contextRef="#ctx0" brushRef="#br0">21161.000 6060.000 9577,'0.000'60.000'1057,"0.000"-20.000"-609,0.000-21.000 1121,0.000 2.000 97,0.000-2.000-32,0.000 1.000-353,0.000-20.000-609,0.000 0.000 642,0.000 0.000-289,0.000-20.000-609,0.000 20.000-224,0.000-40.000-96,20.000 21.000-288,0.000-1.000-128,-1.000 0.000-225,1.000 0.000 65,0.000 20.000 31,-20.000 0.000 257,20.000 0.000 320,-20.000 20.000 129,0.000 0.000 127,0.000 0.000 64,0.000-1.000-159,0.000 21.000-129,20.000-20.000-192,-20.000 1.000-192,19.000-21.000-865,-19.000 19.000-1602,20.000-19.000-4131</inkml:trace>
  <inkml:trace contextRef="#ctx0" brushRef="#br0">21438.000 5504.000 12619,'-20.000'-20.000'641,"20.000"20.000"288,0.000-20.000 640,0.000 20.000-383,20.000 0.000-706,0.000 0.000-288,0.000 0.000-192,19.000 0.000 0,1.000 0.000 0,1.000 0.000-64,-2.000 0.000 0,-19.000 20.000 0,0.000-20.000-64,0.000 0.000 0,-20.000 20.000 64,19.000 0.000 128,-19.000 0.000 32,0.000 39.000 0,0.000-19.000 0,0.000 40.000-64,-19.000 0.000-32,19.000-1.000-32,-20.000 0.000-96,20.000 0.000-32,-20.000 1.000-64,0.000-21.000-33,20.000 1.000 161,-21.000 0.000 96,21.000-40.000 224,0.000 20.000 545,0.000-40.000 32,0.000 20.000 352,-18.000-20.000-224,18.000 0.000-449,-20.000-20.000-320,20.000 20.000-192,-21.000 0.000-224,1.000-21.000-769,0.000 21.000-1729,-19.000 0.000-3684</inkml:trace>
  <inkml:trace contextRef="#ctx0" brushRef="#br2">16913.000 6517.000 9224,'-20.000'0.000'1986,"-1.000"-19.000"-993,21.000 19.000 192,0.000 19.000-672,0.000-19.000-129,0.000 40.000-96,0.000-20.000-96,0.000 21.000-95,21.000-3.000-1,19.000 2.000 0,19.000 0.000 96,0.000-20.000 64,21.000 0.000 64,19.000-20.000-31,19.000 0.000 31,22.000 0.000-224,-1.000 0.000-32,20.000-20.000-96,19.000 20.000-128,2.000-20.000-32,-2.000 20.000-32,-20.000-19.000-129,2.000 19.000-512,-41.000 0.000-1473,-20.000 0.000 448,-40.000 0.000 1634,20.000 0.000 96,-38.000 0.000-673,-3.000 0.000 449,-17.000 19.000 864,-1.000-19.000 577,-20.000 20.000-128,20.000 0.000-320,0.000 20.000-161,-20.000-20.000-63,0.000 19.000-97,0.000 1.000-96,19.000-20.000-96,-19.000 19.000 96,0.000-19.000 1,0.000-20.000 351,0.000 20.000 97,0.000-20.000 127,0.000 0.000 450,0.000 0.000-706,0.000-20.000-384,0.000 0.000-128,20.000 1.000-32,-20.000-1.000 0,0.000-20.000 64,20.000 20.000 64,0.000-19.000-96,0.000 19.000-96,-1.000 0.000 96,1.000 0.000 0,0.000 20.000 64,20.000-20.000-32,-1.000 20.000 0,2.000 0.000 0,17.000 0.000 96,-17.000 0.000-160,18.000 0.000 32,1.000 0.000-288,19.000 0.000 608,0.000 0.000-256,0.000 0.000-128,21.000 20.000 128,-1.000-20.000-128,0.000 20.000 64,2.000 0.000 0,-22.000-20.000 0,20.000 20.000 0,-20.000-20.000 32,0.000 19.000 0,0.000-19.000 0,-18.000 0.000-32,18.000 0.000 97,-20.000-19.000-33,21.000 19.000-32,-21.000-20.000 32,-18.000 20.000-32,-3.000-20.000 64,3.000 0.000-96,-1.000 20.000-32,-21.000-20.000 64,21.000 20.000-64,0.000-20.000 64,-21.000 20.000-96,1.000 0.000 32,0.000-19.000-577,-20.000 19.000-192,20.000-21.000-95,-20.000 2.000 191,0.000 19.000 32,-20.000-21.000-640,0.000 2.000 0,0.000 19.000-609,-39.000-19.000-7527</inkml:trace>
  <inkml:trace contextRef="#ctx0" brushRef="#br2">18620.000 7431.000 9192,'20.000'-40.000'1570,"-20.000"21.000"63,-20.000-1.000-127,-1.000 0.000-417,-19.000 0.000-513,22.000 20.000-480,-23.000 0.000-128,1.000 0.000-32,1.000 20.000-64,19.000 0.000 96,-20.000 0.000-32,21.000 39.000-32,-1.000-19.000 64,0.000 19.000 32,20.000 2.000 0,20.000-23.000 32,19.000 23.000-32,1.000-21.000-32,19.000-21.000 128,1.000 1.000 0,19.000 0.000 96,-18.000-20.000 161,18.000 0.000 191,-20.000-20.000 33,-19.000 0.000-97,19.000-19.000-192,-39.000-1.000-31,0.000 20.000 127,-20.000-39.000-320,-20.000 19.000 64,-20.000-20.000-32,-19.000 0.000-192,0.000 20.000 0,-21.000 1.000 0,21.000 19.000 32,-20.000 20.000-32,38.000 0.000 32,1.000 20.000-64,1.000 0.000 64,39.000 19.000 192,20.000 1.000 160,-1.000 0.000-96,41.000-21.000 64,-1.000 22.000-127,2.000-22.000 63,18.000 2.000-160,-20.000-21.000 128,1.000 0.000-224,-21.000 19.000-865,21.000-19.000-1601,-21.000-19.000-2563</inkml:trace>
  <inkml:trace contextRef="#ctx0" brushRef="#br2">19136.000 7253.000 15182,'0.000'0.000'929,"20.000"0.000"-385,-1.000 0.000 1090,21.000 0.000-577,0.000 0.000-160,-1.000-20.000-321,1.000 20.000-320,-1.000 0.000-191,-19.000 0.000-290,0.000 20.000-1120,-20.000-20.000-1442,0.000 0.000-992,-20.000 0.000-3748</inkml:trace>
  <inkml:trace contextRef="#ctx0" brushRef="#br2">19274.000 7253.000 10473,'0.000'39.000'2018,"20.000"-19.000"-640,-20.000 0.000 479,20.000 20.000-127,0.000-21.000-513,0.000 21.000-929,-20.000 0.000 97,19.000-1.000-577,-19.000-19.000-2050,0.000 20.000-4677</inkml:trace>
  <inkml:trace contextRef="#ctx0" brushRef="#br2">17686.000 8306.000 8167,'0.000'59.000'641,"0.000"1.000"-577,0.000-21.000-352,0.000 21.000-97,0.000 0.000-95,-20.000 0.000 800,20.000-20.000 993,0.000-1.000 225,0.000-19.000-289,0.000 0.000-256,0.000-20.000-192,0.000 0.000 864,0.000-20.000-768,0.000 0.000-320,0.000-19.000-33,0.000-1.000-191,20.000-20.000-161,-20.000 20.000-160,20.000 1.000-96,1.000-2.000-64,-3.000 22.000-129,2.000-21.000 161,21.000 40.000 0,-21.000 0.000 0,0.000 0.000 96,-1.000 0.000 32,1.000 20.000 64,0.000 19.000 32,-20.000-18.000 129,0.000 18.000 31,0.000 1.000-160,0.000 0.000-32,0.000 0.000-224,0.000-21.000 192,0.000 21.000-288,0.000-20.000-961,20.000 0.000-961,-20.000-20.000-3203</inkml:trace>
  <inkml:trace contextRef="#ctx0" brushRef="#br2">18103.000 8564.000 13100,'0.000'0.000'993,"0.000"0.000"32,0.000 0.000 833,0.000 0.000-129,0.000 0.000-800,20.000 0.000-513,1.000 0.000-31,17.000 0.000-289,3.000 0.000-32,-21.000 0.000 64,19.000 0.000-256,-19.000 0.000 64,20.000 0.000-545,-21.000 0.000-480,-19.000 0.000-192,0.000 0.000-449,0.000 0.000-1889,0.000 0.000-6278</inkml:trace>
  <inkml:trace contextRef="#ctx0" brushRef="#br2">18243.000 8445.000 4868,'0.000'0.000'4869,"0.000"0.000"-4069,0.000 0.000 290,18.000 19.000 639,-18.000 2.000-320,0.000-1.000-448,0.000-1.000-416,0.000 21.000-321,0.000 0.000-160,0.000 0.000-64,0.000 0.000-128,21.000-1.000-416,-1.000-19.000-706,-20.000 0.000-832,20.000 0.000-1697</inkml:trace>
  <inkml:trace contextRef="#ctx0" brushRef="#br2">18620.000 8345.000 12299,'0.000'41.000'1153,"0.000"-2.000"-672,0.000 0.000 896,0.000 2.000 96,-21.000-2.000-640,21.000 1.000-609,0.000 20.000-160,0.000-20.000-256,0.000-1.000-641,0.000-19.000-576,0.000 0.000-1281,0.000 0.000-6343</inkml:trace>
  <inkml:trace contextRef="#ctx0" brushRef="#br2">17468.000 8286.000 10473,'-39.000'-20.000'1986,"19.000"20.000"-1505,-21.000 0.000-129,21.000 0.000 64,2.000 40.000 545,-2.000-20.000-384,-1.000 40.000-1,21.000-21.000 161,0.000 21.000-384,21.000 19.000-289,-1.000-20.000-64,-2.000 2.000-577,23.000-2.000-928,18.000 1.000-321,1.000-21.000-1089,19.000 1.000-3491</inkml:trace>
  <inkml:trace contextRef="#ctx0" brushRef="#br2">18778.000 8266.000 12844,'0.000'0.000'1954,"0.000"0.000"-1698,0.000 0.000 0,20.000 0.000 128,-20.000 20.000-31,20.000 0.000 159,0.000 19.000 97,19.000 2.000-65,-19.000 18.000 65,20.000-19.000-161,-19.000 19.000-159,-3.000 1.000-1,2.000-20.000 64,-20.000 19.000-256,0.000-19.000 32,-20.000 0.000 33,2.000-20.000-1,-3.000 19.000-288,1.000-19.000-289,0.000-20.000-704,0.000 20.000-512,20.000-20.000-1026,0.000-20.000-2594</inkml:trace>
  <inkml:trace contextRef="#ctx0" brushRef="#br2">19274.000 8544.000 13100,'-19.000'-20.000'2146,"19.000"20.000"-1858,0.000 0.000 481,19.000 20.000 961,-19.000 0.000-289,20.000 0.000-352,20.000 19.000-320,-20.000-18.000-577,19.000-2.000-64,2.000 2.000-96,-1.000-2.000-96,-1.000 1.000-416,-19.000-20.000-1282,0.000 20.000-1665,0.000-20.000-2211</inkml:trace>
  <inkml:trace contextRef="#ctx0" brushRef="#br2">19513.000 8544.000 14541,'-21.000'20.000'321,"3.000"0.000"-33,-2.000 0.000 1089,-21.000-1.000 97,21.000 21.000-674,0.000-19.000-575,1.000 18.000-225,-1.000-19.000-257,20.000 20.000-479,0.000-20.000-1026,0.000-20.000-833,20.000 19.000-3618</inkml:trace>
  <inkml:trace contextRef="#ctx0" brushRef="#br2">19830.000 8326.000 15919,'-40.000'39.000'384,"40.000"1.000"225,-19.000 0.000 1152,-1.000 20.000-255,20.000-21.000-770,0.000 21.000-479,0.000-1.000-193,0.000 1.000-32,0.000 0.000-449,20.000-21.000-800,-1.000 1.000-1890,1.000-20.000-4164</inkml:trace>
  <inkml:trace contextRef="#ctx0" brushRef="#br2">17945.000 9319.000 14669,'0.000'40.000'161,"0.000"-1.000"-193,0.000 2.000 96,0.000-2.000-161,0.000 21.000-127,0.000-40.000 256,19.000 0.000 64,1.000 0.000 385,0.000-20.000 416,0.000 0.000-161,0.000-20.000-383,-20.000 0.000-225,19.000-21.000-32,-19.000 22.000 0,20.000-21.000-32,-20.000 0.000-96,20.000 20.000-128,0.000 1.000-160,-20.000-1.000 224,21.000 20.000-129,-21.000 0.000 33,18.000 20.000 160,-18.000-1.000 64,0.000 22.000-32,0.000-22.000 32,0.000 21.000-32,0.000-21.000 32,20.000 2.000 0,-20.000-1.000 64,21.000-20.000 96,-1.000 0.000 193,0.000 0.000-193,-2.000-20.000-128,3.000-1.000-32,-1.000 2.000 32,0.000-1.000-64,0.000 20.000-32,-1.000-20.000 256,-19.000 20.000 33,20.000 0.000-33,-20.000 20.000-64,0.000-20.000 64,0.000 39.000-64,0.000-18.000-128,0.000-1.000-32,0.000 20.000-160,0.000-21.000-641,20.000 21.000-608,0.000-20.000-705,19.000 0.000-2146</inkml:trace>
  <inkml:trace contextRef="#ctx0" brushRef="#br2">18719.000 9538.000 8359,'20.000'-60.000'6503,"-20.000"40.000"-5543,0.000 20.000-799,-20.000 0.000 351,-20.000 0.000 33,21.000 20.000-449,-21.000 0.000-224,19.000 20.000 192,1.000-20.000-32,0.000 20.000 0,20.000 0.000-32,0.000-21.000 32,20.000 1.000 64,21.000-20.000 32,-21.000 0.000 0,19.000 0.000-32,-19.000-20.000 0,20.000 1.000-96,-20.000-2.000 128,-20.000 2.000 33,19.000-1.000-97,-19.000-20.000 96,-19.000 40.000-160,19.000-21.000 0,0.000 21.000 0,0.000 0.000 64,0.000 21.000 256,0.000-21.000 32,0.000 40.000 1,0.000-20.000-193,0.000 20.000-32,19.000-21.000-96,1.000 1.000-160,0.000 0.000-609,20.000 0.000-448,-21.000 0.000-544,21.000-20.000-738,-20.000 0.000-1697</inkml:trace>
  <inkml:trace contextRef="#ctx0" brushRef="#br2">19016.000 9140.000 6085,'-20.000'0.000'10122,"20.000"20.000"-9802,-20.000 20.000 129,20.000 0.000 768,-18.000 19.000-256,18.000-19.000-321,0.000 19.000-351,0.000 1.000-257,18.000-1.000 32,-18.000-18.000-225,20.000-1.000-447,0.000 0.000-769,1.000-1.000-769,-1.000-19.000-1025,-20.000-20.000-6278</inkml:trace>
  <inkml:trace contextRef="#ctx0" brushRef="#br2">18877.000 9517.000 12139,'-39.000'-19.000'3075,"39.000"-1.000"-2242,0.000 20.000 192,0.000 0.000 128,20.000 0.000-737,19.000-20.000-192,1.000 20.000-288,-1.000 0.000 32,22.000 0.000-32,-23.000 0.000-929,3.000 0.000-1249,-1.000 0.000-2755</inkml:trace>
  <inkml:trace contextRef="#ctx0" brushRef="#br2">19215.000 9517.000 12940,'0.000'41.000'1185,"0.000"-1.000"-1153,0.000-21.000-96,0.000 2.000 96,0.000 18.000 32,20.000-39.000 128,0.000 20.000 96,-20.000-20.000 865,19.000 0.000 97,-19.000 0.000-674,0.000-20.000-255,0.000 0.000 255,0.000-20.000-160,0.000 21.000-127,0.000-21.000-193,0.000 20.000-32,0.000-20.000-160,0.000 20.000 32,20.000 0.000-128,0.000 1.000-1,0.000 19.000-383,0.000 0.000-962,-1.000 0.000-448,-19.000 19.000-672,20.000 1.000-1122,-20.000 0.000-2401</inkml:trace>
  <inkml:trace contextRef="#ctx0" brushRef="#br2">19454.000 9638.000 5765,'20.000'19.000'3267,"-20.000"-19.000"-1665,0.000 20.000 832,0.000-20.000-704,0.000 0.000-1026,18.000 20.000-608,-18.000-20.000-224,21.000 0.000-224,-1.000 0.000-833,-20.000 0.000-3428</inkml:trace>
  <inkml:trace contextRef="#ctx0" brushRef="#br2">19513.000 9379.000 14958,'0.000'-20.000'1249,"0.000"20.000"-1185,0.000 0.000-192,0.000 0.000-1153,20.000 0.000-1154,0.000 20.000-6982</inkml:trace>
  <inkml:trace contextRef="#ctx0" brushRef="#br2">19691.000 9558.000 11755,'20.000'40.000'3043,"0.000"-21.000"-1730,-20.000 2.000 769,20.000 18.000-929,0.000-19.000-961,19.000 0.000-448,-19.000-20.000-929,1.000 20.000-993,17.000-20.000-1154,-18.000 0.000-6084</inkml:trace>
  <inkml:trace contextRef="#ctx0" brushRef="#br2">19930.000 9558.000 11306,'-41.000'59.000'2499,"23.000"-38.000"-1346,-23.000 38.000 929,1.000-19.000-1121,1.000 19.000-1282,-1.000-19.000-2626,20.000 0.000-10313</inkml:trace>
  <inkml:trace contextRef="#ctx0" brushRef="#br0">22292.000 5504.000 10666,'-20.000'-20.000'1281,"0.000"0.000"-32,20.000 20.000-32,20.000 0.000-192,0.000-19.000-192,0.000 19.000 64,-1.000 0.000-353,1.000 0.000-159,21.000 0.000-257,-3.000 0.000-32,3.000 0.000-96,-1.000 0.000-449,-21.000-20.000-800,1.000 20.000-480,0.000 0.000-642,-20.000 0.000-3426</inkml:trace>
  <inkml:trace contextRef="#ctx0" brushRef="#br0">22232.000 5484.000 10826,'0.000'40.000'1633,"20.000"-20.000"-1184,0.000 0.000-97,0.000 0.000 32,-20.000 19.000-127,0.000 22.000-65,20.000-22.000-64,-20.000 21.000-64,0.000-1.000 192,0.000 20.000 257,0.000-19.000 63,0.000-1.000 1,0.000 1.000-161,-20.000 0.000-127,20.000 19.000-97,-20.000 1.000 256,20.000-1.000-31,-20.000 1.000-257,20.000 19.000-64,0.000-20.000 32,0.000 21.000 32,-20.000-20.000 96,20.000-1.000 641,0.000 20.000-320,0.000 1.000-321,0.000-1.000-32,-19.000 0.000-192,19.000 0.000 128,19.000 0.000-32,-19.000 1.000-31,0.000 0.000 159,0.000-21.000 96,0.000 20.000-128,0.000 0.000 1,0.000 1.000-161,0.000-1.000 96,0.000 1.000-64,0.000-21.000-64,-19.000 1.000 64,19.000-1.000-64,0.000 1.000 32,-20.000 0.000 0,20.000-21.000-32,0.000 1.000 0,0.000-1.000 64,0.000-19.000-64,20.000-1.000 32,-20.000 1.000-64,0.000 0.000 64,0.000 0.000 32,19.000-20.000 33,-19.000 20.000-65,0.000-21.000 0,20.000 1.000-32,0.000 0.000 64,-20.000-20.000 128,20.000 20.000-96,0.000-20.000 32,-1.000 0.000 0,21.000 0.000-127,-19.000 0.000-66,17.000 0.000-63,3.000 0.000-192,-21.000 0.000-320,39.000 0.000-97,-19.000 0.000-512,-1.000-20.000-865,21.000 20.000-1025,-40.000-20.000-2370</inkml:trace>
  <inkml:trace contextRef="#ctx0" brushRef="#br0">22748.000 5663.000 6470,'-39.000'-20.000'3651,"39.000"0.000"-2178,-20.000 20.000 706,0.000 0.000-418,20.000 0.000-608,0.000 20.000-256,20.000 0.000 224,21.000 1.000-256,-3.000 18.000-160,23.000-20.000-161,-2.000 22.000-223,20.000-2.000-225,-19.000-19.000 0,-1.000 20.000-96,-19.000-20.000-192,-1.000-1.000-930,1.000-19.000-767,-19.000 20.000-898,-21.000-20.000-864,0.000-20.000-3204</inkml:trace>
  <inkml:trace contextRef="#ctx0" brushRef="#br0">23126.000 5584.000 14125,'-20.000'39.000'320,"0.000"-19.000"289,0.000 21.000 1313,-19.000-2.000-641,-1.000 0.000-673,0.000 21.000-415,1.000-21.000-193,19.000 2.000-97,0.000-2.000-383,20.000-19.000-1122,0.000 0.000-1248,20.000 0.000-3556</inkml:trace>
  <inkml:trace contextRef="#ctx0" brushRef="#br0">23523.000 5902.000 13580,'-20.000'0.000'161,"0.000"0.000"-226,0.000 0.000 770,0.000 19.000 160,20.000 1.000-64,-19.000 0.000-289,19.000 0.000-95,19.000-20.000 159,1.000 20.000 33,0.000 0.000-97,0.000-20.000-95,20.000 0.000-1,-21.000 0.000 64,21.000-20.000 129,-19.000 20.000 32,-21.000-20.000-385,-21.000 0.000-320,1.000 0.000-64,-19.000 0.000-32,-1.000 20.000-705,-20.000 0.000-1185,21.000 0.000-1506,-1.000 0.000-4868</inkml:trace>
  <inkml:trace contextRef="#ctx0" brushRef="#br0">22809.000 6438.000 11370,'-21.000'-20.000'1378,"1.000"0.000"-418,20.000 20.000 994,0.000-19.000-352,-20.000 19.000-353,20.000 0.000-288,20.000 0.000-705,0.000 19.000 97,21.000 1.000 255,-2.000 0.000-159,1.000 0.000-1,19.000 0.000-160,-19.000 19.000-192,-1.000 1.000-32,1.000-20.000-64,19.000 21.000 32,-19.000-22.000-224,1.000 0.000-416,-23.000 2.000-385,2.000-21.000-641,-20.000 0.000-800,0.000 0.000-1154,0.000-21.000-8039</inkml:trace>
  <inkml:trace contextRef="#ctx0" brushRef="#br0">23226.000 6379.000 13516,'-21.000'0.000'1153,"1.000"19.000"-960,0.000 1.000 1152,-19.000 0.000-96,-1.000 20.000-480,0.000-1.000-353,1.000 1.000-192,-1.000 0.000-160,-19.000 0.000 33,39.000 0.000-290,20.000-21.000-832,0.000 2.000-1153,40.000-2.000-736,-1.000-19.000-6119</inkml:trace>
  <inkml:trace contextRef="#ctx0" brushRef="#br0">23503.000 6597.000 17520,'0.000'0.000'416,"-20.000"21.000"-319,20.000-21.000 1376,-20.000 19.000-640,20.000 0.000-641,0.000 21.000 0,0.000-19.000-352,0.000 18.000-545,0.000-19.000-1184,20.000 0.000-2692</inkml:trace>
  <inkml:trace contextRef="#ctx0" brushRef="#br0">23066.000 7292.000 15598,'0.000'0.000'1602,"0.000"0.000"-769,0.000 0.000 288,0.000 0.000-641,0.000 0.000-672,0.000 0.000-673,0.000 20.000-833,0.000-20.000-640,20.000 20.000-1569</inkml:trace>
  <inkml:trace contextRef="#ctx0" brushRef="#br0">23106.000 7551.000 11627,'0.000'19.000'896,"0.000"-19.000"-768,0.000 0.000-1088,20.000 0.000-3493</inkml:trace>
  <inkml:trace contextRef="#ctx0" brushRef="#br0">23126.000 7730.000 16976,'-20.000'19.000'-225,"20.000"-19.000"-95,0.000 20.000 0,0.000-20.000-2018,0.000 0.000-6887</inkml:trace>
  <inkml:trace contextRef="#ctx0" brushRef="#br0">23165.000 7928.000 17040,'-20.000'20.000'800,"20.000"-20.000"-928,0.000 0.000 513,0.000 0.000-642,20.000 20.000-2465,-20.000-20.000-4517</inkml:trace>
  <inkml:trace contextRef="#ctx0" brushRef="#br0">23205.000 8028.000 19538,'-20.000'19.000'32,"20.000"1.000"64,0.000-20.000 449,0.000 0.000-545,20.000 0.000-2691,-20.000 0.000-11050</inkml:trace>
  <inkml:trace contextRef="#ctx0" brushRef="#br0">22847.000 8604.000 13933,'0.000'19.000'1121,"21.000"2.000"-865,-1.000-2.000 545,0.000 21.000 1057,19.000 0.000-65,1.000-20.000-512,19.000 20.000-992,1.000-21.000-65,-21.000 1.000-224,21.000 20.000-160,-21.000-20.000-1250,2.000 0.000-1504,-21.000-20.000-2435</inkml:trace>
  <inkml:trace contextRef="#ctx0" brushRef="#br0">23205.000 8663.000 15919,'-20.000'0.000'1153,"20.000"21.000"-1089,-20.000 18.000 480,-19.000-19.000 513,19.000 20.000-288,-20.000 19.000-481,1.000-19.000-288,19.000 0.000-192,20.000 0.000-705,-20.000-21.000-1505,20.000 1.000-2018</inkml:trace>
  <inkml:trace contextRef="#ctx0" brushRef="#br0">23424.000 8882.000 18577,'19.000'0.000'64,"-19.000"20.000"-128,-19.000-20.000 64,-1.000 20.000 64,20.000-1.000-32,-20.000 2.000-64,0.000-2.000 64,20.000 1.000 64,0.000 0.000 193,0.000-20.000 63,20.000 0.000-160,0.000-20.000-160,0.000 0.000-32,-1.000 20.000-32,1.000-19.000-32,0.000-2.000 0,0.000 2.000 64,0.000-1.000 160,0.000 20.000 0,-1.000 0.000 96,1.000 20.000 1,-20.000-20.000-1,0.000 40.000-256,20.000-21.000-96,-20.000 1.000-897,21.000 20.000-1313,-21.000-20.000-1250,20.000 19.000-7558</inkml:trace>
  <inkml:trace contextRef="#ctx0" brushRef="#br0">23801.000 5762.000 6342,'0.000'-20.000'4932,"0.000"20.000"-5188,0.000 0.000 224,20.000 0.000 288,0.000 0.000 161,-1.000 0.000 351,1.000-19.000 1,20.000 19.000-289,-20.000 0.000 193,19.000 0.000 0,1.000 0.000-353,-19.000 0.000-160,17.000 0.000-96,-18.000 0.000-64,1.000 0.000-32,-1.000 0.000-32,-20.000 0.000-32,18.000 19.000 64,-18.000 1.000 32,0.000 1.000 96,0.000-1.000-32,21.000-1.000 64,-21.000 20.000 129,0.000 2.000-33,20.000-2.000-64,-20.000 21.000-32,0.000-1.000-32,0.000 1.000 0,0.000-1.000 0,0.000 1.000-96,0.000 20.000 96,0.000 19.000 33,0.000-19.000-65,20.000 19.000 32,-20.000-19.000-64,0.000 19.000 256,-20.000 0.000 1410,20.000 0.000-930,-20.000 1.000-608,20.000 19.000 33,0.000-20.000 31,0.000 20.000-64,20.000-20.000 160,-20.000 20.000-128,0.000 1.000-63,20.000-20.000 31,0.000 19.000-64,-1.000 0.000-96,1.000 1.000 96,-20.000-21.000-32,0.000 20.000 64,0.000-20.000 160,0.000-19.000-31,0.000 19.000 31,-20.000-19.000-32,1.000-1.000-64,19.000-19.000-96,0.000-1.000-96,0.000-19.000 32,-20.000 20.000 33,20.000-20.000-33,-20.000-21.000 32,20.000 1.000-64,-20.000 0.000 128,20.000 0.000 96,-21.000-20.000 160,21.000 0.000-159,-18.000 0.000-65,-2.000 0.000-32,-21.000-20.000-96,21.000 20.000-64,-19.000-20.000 32,-1.000 0.000-96,-19.000 20.000-225,19.000-19.000-704,-19.000 19.000-704,-1.000 0.000-1795,1.000 0.000-1536</inkml:trace>
  <inkml:trace contextRef="#ctx0" brushRef="#br0">23027.000 10015.000 13132,'0.000'20.000'3459,"0.000"-20.000"-2818,19.000 0.000-1,-19.000 20.000 289,40.000-1.000-384,0.000 1.000-65,19.000 1.000-127,0.000-2.000-257,-18.000 1.000-32,17.000 0.000-128,-37.000-1.000-225,-1.000-19.000-928,20.000 21.000-929,-1.000-21.000-1537,1.000 0.000-6631</inkml:trace>
  <inkml:trace contextRef="#ctx0" brushRef="#br0">23523.000 9935.000 12555,'-60.000'-19.000'3748,"21.000"19.000"-2851,-21.000 39.000 224,1.000 21.000 224,-20.000 19.000-320,18.000-19.000-865,2.000 0.000-961,39.000-1.000-1729,0.000-19.000-1922,0.000 0.000-8040</inkml:trace>
  <inkml:trace contextRef="#ctx0" brushRef="#br0">18759.000 10353.000 8744,'-20.000'-20.000'5733,"0.000"0.000"-4996,0.000 20.000-321,0.000-20.000-320,1.000 20.000-224,-21.000 20.000 32,19.000 0.000 32,-19.000 19.000 32,1.000 21.000 96,19.000 0.000 128,0.000-1.000 97,20.000 1.000-193,0.000-1.000-32,20.000 1.000-64,0.000-20.000 192,39.000 0.000 64,-18.000-20.000 129,38.000-20.000 287,-19.000 0.000-159,19.000-20.000-257,-20.000 0.000-128,2.000-20.000-64,-23.000 1.000 0,-18.000-21.000-96,1.000 20.000-192,-42.000-20.000 32,1.000 20.000-385,-18.000 1.000-160,-23.000-1.000 289,2.000 20.000 320,-20.000 20.000 288,19.000 0.000 128,-19.000 0.000 225,38.000 20.000 127,3.000 20.000 193,17.000-20.000-96,21.000 20.000-257,21.000-1.000-351,17.000 1.000 255,23.000-20.000-320,-2.000 0.000 192,20.000-1.000-192,20.000-19.000-480,-18.000 0.000-1250,-2.000-19.000-1409,-20.000-1.000-3555</inkml:trace>
  <inkml:trace contextRef="#ctx0" brushRef="#br0">19136.000 10273.000 18033,'20.000'0.000'672,"-1.000"0.000"-319,1.000 0.000 511,20.000 0.000-511,19.000 0.000-289,-19.000 0.000-449,-1.000 0.000-928,-19.000 20.000-993,0.000-20.000-2595</inkml:trace>
  <inkml:trace contextRef="#ctx0" brushRef="#br0">19314.000 10273.000 15598,'-40.000'40.000'1794,"21.000"-20.000"-1474,19.000 19.000 897,0.000-18.000-256,0.000 18.000-512,0.000 1.000-417,19.000-1.000-513,1.000 1.000-672,0.000-20.000-640,20.000 20.000-1346,-1.000-40.000-6535</inkml:trace>
  <inkml:trace contextRef="#ctx0" brushRef="#br0">19533.000 10472.000 14862,'-20.000'0.000'1697,"40.000"0.000"-672,0.000 20.000 1185,0.000-1.000-416,19.000 2.000-673,1.000-2.000-705,19.000 1.000-287,1.000 1.000-162,-1.000-21.000 1,-18.000 19.000-192,-3.000-19.000-673,3.000 0.000-1345,-41.000 0.000-1601,20.000 0.000-5414</inkml:trace>
  <inkml:trace contextRef="#ctx0" brushRef="#br0">19851.000 10412.000 14765,'-41.000'20.000'2531,"21.000"0.000"-2179,-19.000 0.000 1602,19.000 19.000 32,-20.000 21.000-609,1.000-20.000-800,-1.000 0.000-769,1.000 20.000-994,19.000-21.000-1536,0.000 1.000-2147</inkml:trace>
  <inkml:trace contextRef="#ctx0" brushRef="#br0">16417.000 10472.000 9577</inkml:trace>
  <inkml:trace contextRef="#ctx0" brushRef="#br0">17945.000 10592.000 15470,'39.000'0.000'1506,"-19.000"0.000"-1474,0.000 19.000 512,0.000-19.000 1,-20.000 20.000-225,0.000 19.000-160,0.000 2.000-128,-20.000-2.000 64,0.000 1.000-128,-20.000 19.000 64,1.000-19.000-64,-1.000 0.000 32,-19.000-20.000 0,-2.000 19.000 0,2.000-18.000 96,-20.000-2.000 32,-20.000 1.000-64,0.000 1.000-64,-20.000-21.000-96,-1.000 0.000 0,1.000 0.000-32,-1.000 0.000-64,-18.000 0.000 128,19.000-21.000 64,20.000 1.000-32,-21.000-20.000 96,21.000 21.000 96,-20.000-21.000 96,20.000 0.000-224,-1.000 0.000-32,21.000 1.000 0,0.000-21.000 32,-1.000 21.000 161,21.000-21.000-129,0.000-20.000 32,19.000 20.000-128,-1.000 1.000-32,2.000 0.000 96,19.000-1.000-64,-20.000 20.000-161,40.000-19.000-319,-19.000-1.000 128,19.000 1.000 191,0.000-1.000 161,19.000 0.000 257,1.000 0.000 95,20.000 1.000 64,-1.000-1.000-192,2.000 20.000 1,-1.000-19.000-33,-22.000 19.000-96,23.000 20.000-96,-21.000-20.000-32,-20.000 21.000 64,20.000 19.000 0,-20.000-20.000 64,0.000 20.000 32,-20.000-20.000-96,0.000 20.000 32,0.000 0.000 128,-19.000 0.000-128,-1.000 0.000 32,-1.000 20.000 96,-18.000 0.000 257,0.000-20.000-193,-1.000 19.000 64,21.000-19.000-64,-1.000 21.000-31,20.000-21.000-65,-19.000 0.000-64,19.000-21.000 0,0.000 21.000-32,-1.000 0.000-64,21.000-19.000 32,0.000 19.000-545,0.000 0.000-480,0.000-20.000-384,0.000 20.000 0,0.000-20.000 95,21.000 20.000-575,-21.000-20.000-1859</inkml:trace>
  <inkml:trace contextRef="#ctx0" brushRef="#br0">15483.000 9299.000 8968,'20.000'-20.000'2114,"-20.000"20.000"-480,0.000 0.000-257,-20.000 0.000-1089,-20.000 20.000 161,-19.000 0.000-161,-1.000 20.000-64,1.000-1.000 353,-2.000 2.000-1,2.000 18.000-95,19.000-19.000 63,1.000-20.000-31,19.000 20.000-65,0.000 0.000-96,20.000-21.000-63,0.000 21.000 95,40.000 0.000-256,-20.000-20.000 96,39.000 19.000-160,-18.000-19.000 0,17.000 0.000-320,3.000-20.000-897,-22.000 20.000-1249,1.000-20.000-4901</inkml:trace>
  <inkml:trace contextRef="#ctx0" brushRef="#br0">4307.000 10412.000 160,'0.000'-19.000'512,"18.000"19.000"321,-18.000-21.000 672,0.000 21.000 866,0.000 0.000-321,0.000 0.000-257,0.000 0.000-351,0.000 0.000-353,0.000-19.000-225,0.000 19.000-319,0.000 0.000-417,0.000 19.000 64,0.000-19.000 0,0.000 21.000 65,0.000-21.000 95,0.000 39.000-64,0.000-19.000 97,21.000 20.000-129,-21.000 0.000-128,0.000 20.000-32,0.000-1.000-32,0.000 20.000 0,0.000-19.000 0,0.000 19.000 0,-21.000-19.000-32,21.000 20.000-32,0.000-1.000 32,0.000-19.000 0,0.000-1.000 0,0.000 21.000-32,0.000-21.000 0,0.000 1.000-96,0.000-1.000 0,0.000 2.000 64,0.000-22.000 0,0.000 1.000 0,0.000 0.000 32,0.000-1.000 0,21.000-19.000 0,-21.000 0.000 0,0.000 0.000 32,0.000-20.000-32,20.000 20.000 32,-20.000-20.000-64,0.000 0.000 96,20.000 0.000 64,-20.000-20.000 33,20.000 20.000-97,-1.000 0.000 32,-19.000 0.000 0,20.000 0.000-32,0.000 0.000 0,0.000 0.000-64,0.000 0.000-64,-1.000 0.000 96,21.000 0.000 32,-20.000 0.000 32,21.000 0.000 64,-3.000 0.000-64,3.000-20.000-32,-3.000 20.000-64,3.000 0.000 128,-1.000 0.000-95,-1.000 20.000 31,-19.000-20.000 32,20.000 0.000-96,-21.000 20.000 32,21.000-20.000 64,1.000 19.000 0,-3.000-19.000 0,3.000 20.000-64,-3.000-20.000-32,23.000 0.000 32,-2.000 20.000 64,1.000-20.000 481,19.000 0.000-129,0.000 0.000 65,0.000 20.000-65,2.000-20.000-384,18.000 0.000 0,-20.000 0.000 0,21.000 0.000-224,-1.000 0.000-160,0.000 0.000 160,0.000 0.000 31,0.000 0.000 33,1.000-20.000-64,-1.000 20.000 416,0.000 0.000-159,-20.000 0.000-97,0.000-20.000 64,2.000 20.000-321,-22.000 0.000 578,0.000 0.000-449,1.000 0.000-33,-20.000 0.000-95,-1.000 0.000 224,2.000 0.000 160,-21.000-20.000-192,-20.000 20.000 64,0.000 0.000-64,18.000 0.000 160,-18.000 0.000-96,0.000 0.000 64,-18.000 0.000-256,18.000 0.000 32,0.000 0.000 128,0.000 0.000 0,-20.000 0.000 32,20.000-19.000 0,0.000-1.000 32,0.000 0.000 96,-21.000 0.000 96,21.000 0.000-96,0.000-19.000-32,0.000-1.000 65,-20.000 0.000-129,20.000 1.000 64,-20.000-22.000-32,20.000 2.000 96,0.000-1.000-192,0.000 1.000 32,0.000-1.000 0,0.000 1.000 96,0.000-1.000-32,0.000 0.000-96,0.000-19.000 0,20.000 19.000 0,-20.000 0.000-32,20.000-19.000 64,-20.000 20.000-224,21.000-21.000 96,-21.000 20.000-97,0.000 0.000 129,0.000 1.000 192,0.000 19.000-96,0.000 0.000 64,0.000 21.000-32,-21.000-21.000 33,1.000 40.000-65,20.000-20.000-97,-20.000 20.000 33,-19.000 0.000-224,19.000-20.000 160,0.000 20.000-64,-20.000 0.000 256,1.000 0.000-64,-1.000 20.000 0,1.000-20.000 64,-1.000 0.000 160,-19.000 0.000 32,-2.000 0.000-192,-18.000 0.000 129,20.000 0.000-65,-21.000 0.000-32,1.000 0.000-64,-1.000 0.000 64,1.000 0.000-192,-1.000-20.000 160,1.000 20.000 0,-21.000-20.000 0,21.000 1.000 0,-20.000-1.000 128,0.000-1.000-224,0.000 21.000 32,-21.000-19.000 96,-19.000 19.000-64,1.000 0.000-128,-2.000 0.000 64,2.000 19.000 0,-1.000-19.000 0,19.000 21.000-64,-19.000-21.000 0,1.000 20.000 0,19.000-20.000 0,19.000 19.000 192,21.000-19.000-128,39.000 20.000-32,1.000-20.000-801,39.000 0.000-3555</inkml:trace>
  <inkml:trace contextRef="#ctx0" brushRef="#br0">13955.000 2742.000 1313,'-21.000'20.000'8039,"21.000"-20.000"-7718,0.000 0.000-257,21.000 0.000 32,-21.000 0.000 0,0.000 20.000-64,0.000-1.000 32,20.000 0.000 32,-20.000 2.000 417,0.000 19.000 159,0.000 0.000 65,0.000 19.000-193,0.000-19.000-127,0.000 19.000-193,0.000 1.000 64,-20.000 0.000-31,20.000 0.000-129,-21.000-1.000 32,1.000 1.000-96,20.000-1.000 0,-20.000 1.000 0,20.000-1.000-32,0.000 1.000 0,0.000 0.000 0,-18.000-21.000 0,18.000 1.000 32,0.000 0.000 32,0.000-20.000 32,0.000 0.000-32,0.000-1.000 33,0.000 2.000-1,0.000-21.000-32,0.000 19.000-64,0.000-19.000 32,18.000 0.000 256,2.000 0.000 193,0.000 0.000-129,1.000 0.000-64,-1.000 0.000 97,19.000 0.000-129,1.000 0.000-128,19.000 0.000-256,1.000 0.000 256,-1.000 0.000-224,20.000 0.000 128,0.000 0.000-32,2.000 0.000 64,-2.000 0.000-96,20.000-19.000 0,0.000 19.000 0,21.000 0.000 32,-21.000 0.000-32,20.000 0.000-32,-19.000 0.000 32,19.000 0.000-96,-1.000 0.000 0,1.000-21.000-32,-20.000 21.000-128,1.000 0.000 256,-1.000 0.000 64,0.000 0.000-32,0.000 21.000-32,21.000-21.000 32,-1.000 0.000 160,-20.000 0.000-32,21.000 0.000 129,-21.000-21.000-161,0.000 21.000-32,-20.000 0.000 0,20.000 0.000 160,-20.000-19.000 32,2.000 19.000-63,-22.000 0.000-257,0.000 0.000 32,-19.000 0.000 160,0.000 0.000-160,-1.000-20.000 0,-19.000 20.000-32,1.000 0.000 0,-21.000 0.000 160,0.000 0.000 192,0.000-20.000-384,0.000 20.000 64,0.000-20.000 96,-21.000 20.000 96,21.000-20.000 0,-20.000-20.000-127,20.000 21.000-98,-20.000-22.000 1,20.000 2.000-64,0.000-21.000-32,-19.000 1.000 128,19.000-21.000-96,0.000 21.000 192,0.000-1.000-160,0.000-19.000-32,0.000-1.000 160,0.000 20.000-64,19.000-19.000 128,-19.000 19.000 0,0.000 1.000-32,0.000-2.000-160,20.000 3.000 32,-20.000 17.000 32,0.000 2.000-64,20.000 0.000 128,-20.000 18.000-128,0.000-18.000-32,0.000 39.000 160,0.000-20.000-128,0.000 20.000-160,0.000 0.000 32,0.000 0.000-64,0.000-20.000-1,0.000 20.000-575,-40.000 0.000 768,21.000 0.000-65,-41.000 0.000 129,1.000 0.000-32,-20.000 0.000-64,-20.000 0.000-96,-2.000 0.000 128,-17.000 0.000 64,19.000 0.000 0,-20.000-20.000 0,-21.000 20.000 32,21.000 0.000 0,-19.000-20.000 64,-22.000 20.000-96,2.000 0.000 0,-2.000 0.000 0,2.000 0.000 0,0.000 0.000 0,18.000 0.000 0,-19.000 20.000 96,21.000-20.000 225,-2.000 20.000-65,21.000 0.000-256,20.000 0.000 0,-1.000-1.000 0,21.000 22.000 0,20.000-22.000 0,-1.000 1.000 32,1.000 0.000 32,19.000-1.000-96,1.000-19.000 32,19.000 21.000 0,0.000-21.000 32,20.000 0.000-288,-20.000 0.000-33,20.000 0.000-127,0.000 0.000-769,-21.000 0.000-1666,21.000 20.000-2178</inkml:trace>
  <inkml:trace contextRef="#ctx0" brushRef="#br0">14550.000 4093.000 10473,'0.000'-20.000'1762,"0.000"20.000"-1474,0.000 20.000-63,0.000-20.000 703,0.000 20.000 65,0.000 20.000-128,20.000-21.000-192,-20.000 41.000-481,0.000-20.000-96,20.000 0.000-32,-20.000 0.000-32,19.000-1.000-32,1.000-19.000-288,0.000 0.000-289,-20.000 0.000-191,20.000 0.000-161,-20.000-20.000-801,0.000 0.000-3523</inkml:trace>
  <inkml:trace contextRef="#ctx0" brushRef="#br0">14352.000 4352.000 16527,'-21.000'0.000'288,"21.000"-21.000"-768,21.000 21.000 352,17.000-40.000 32,-18.000 21.000 192,21.000-21.000 0,-1.000 0.000-96,-1.000 20.000 0,-19.000-20.000 32,20.000 21.000 32,-40.000-1.000 32,19.000 0.000 192,-19.000 1.000 129,20.000 19.000-161,-20.000 0.000-160,20.000 19.000 160,-20.000 1.000-128,20.000 0.000-63,19.000 20.000 31,-19.000-21.000-128,0.000 1.000-417,21.000 0.000-1120,-23.000-20.000-2403</inkml:trace>
  <inkml:trace contextRef="#ctx0" brushRef="#br0">12187.000 12936.000 13228,'-59.000'0.000'1890,"39.000"0.000"-737,20.000 0.000-160,0.000-20.000-64,20.000-1.000-385,39.000 2.000 33,2.000-1.000-129,38.000 1.000-224,19.000-1.000 65,21.000-1.000 95,19.000 21.000-192,-18.000 0.000-64,20.000-20.000-64,-22.000 20.000-96,-19.000 0.000-704,-40.000 0.000-1218,0.000 0.000-1313,-59.000 0.000-1217</inkml:trace>
  <inkml:trace contextRef="#ctx0" brushRef="#br0">12564.000 12518.000 10634,'-59.000'-19.000'960,"59.000"19.000"-31,0.000-20.000 673,20.000 20.000-193,-20.000-20.000-832,20.000 20.000-129,-20.000 20.000-31,-20.000 0.000-161,-20.000 20.000-64,-19.000-1.000-64,-20.000 21.000 192,-20.000-21.000 33,18.000 21.000-257,-18.000-1.000-32,40.000 1.000-64,-2.000-21.000 96,23.000 2.000-96,18.000-1.000 288,20.000-21.000 33,0.000 21.000 191,20.000-20.000-64,39.000 20.000-127,1.000-20.000-97,39.000-1.000-96,1.000 21.000-96,19.000-40.000-128,-1.000 20.000-1185,-19.000-20.000-1602,-18.000 20.000-4740</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37:51"/>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6093.000 2265.000 6566,'0.000'0.000'736,"0.000"0.000"-159,0.000 0.000-97,0.000 0.000 641,0.000 0.000-64,0.000 0.000-576,0.000 0.000 95,20.000 0.000 257,-20.000 0.000 0,20.000 0.000 0,-1.000 0.000-257,-19.000 0.000-127,20.000 0.000-225,0.000 0.000-160,0.000 0.000-32,0.000 21.000-32,1.000-21.000 64,17.000-21.000-32,-18.000 21.000-32,21.000 0.000 32,-2.000 0.000 32,-19.000 0.000-64,20.000 0.000 0,-1.000-20.000 0,-19.000 20.000-96,20.000 0.000 0,-21.000 0.000 0,21.000 0.000 64,-20.000 0.000-64,0.000 0.000 128,-1.000 0.000-32,21.000 0.000 0,-20.000 0.000 0,19.000 20.000 0,2.000-20.000 96,-1.000 0.000-32,-1.000 0.000-32,1.000 0.000 0,19.000 0.000-32,-19.000 0.000-32,0.000 0.000 32,-1.000 0.000 0,2.000 0.000 32,17.000 0.000 0,3.000 0.000-32,-2.000 0.000-32,0.000 0.000 32,1.000 0.000 32,-1.000 0.000-32,2.000 0.000-64,-23.000 21.000 128,23.000-21.000-64,-22.000 0.000-32,21.000 0.000 32,-21.000 19.000-32,21.000-19.000-64,-21.000 0.000 160,1.000 19.000-32,19.000-19.000-32,-18.000 0.000 0,-1.000 0.000 0,19.000 0.000 0,0.000 0.000 0,1.000 0.000 32,19.000-19.000 0,-20.000 19.000-32,2.000 0.000 32,-3.000-19.000-32,22.000 19.000 64,-20.000 0.000 32,19.000-21.000-224,0.000 21.000 224,2.000 0.000-128,-2.000 0.000 96,0.000 0.000-96,0.000-20.000 0,0.000 20.000 0,20.000 0.000 32,-18.000-20.000-32,18.000 20.000 64,-20.000 0.000 0,0.000-20.000-96,0.000 20.000 64,2.000 0.000 32,18.000 0.000-32,-20.000 0.000 0,0.000 0.000 0,0.000-20.000 32,0.000 20.000-32,2.000 0.000-32,18.000 0.000 32,-20.000 0.000 32,0.000 0.000-64,0.000-19.000 64,2.000 19.000-96,18.000 0.000 32,-20.000 0.000 0,21.000 0.000 32,-1.000 0.000 32,-20.000 0.000-32,20.000 0.000 0,0.000-20.000 32,1.000 20.000-32,-21.000 0.000 0,20.000 0.000 32,-19.000 0.000-64,20.000 0.000 0,-21.000 0.000 0,0.000 0.000-32,20.000 0.000-64,0.000 0.000-32,0.000 0.000 64,-19.000 0.000 64,0.000 0.000 0,19.000 0.000 32,-20.000 0.000 0,0.000 0.000 64,1.000 0.000 64,19.000 0.000-96,-19.000 0.000 96,-1.000 0.000-96,1.000 0.000 32,-1.000 0.000-96,0.000 0.000-32,1.000 0.000-64,-21.000 0.000-64,20.000 0.000 0,-18.000 0.000 95,18.000 0.000 33,-20.000 0.000 96,21.000 0.000 32,-21.000 0.000 97,0.000 0.000-1,2.000 0.000 0,-2.000 0.000-96,20.000 0.000-64,-19.000 20.000 32,-1.000-20.000-32,1.000 0.000-32,-1.000 0.000-64,0.000 0.000 32,2.000 0.000 64,-2.000 0.000 0,1.000 0.000 0,-21.000 0.000 0,21.000 0.000 64,-1.000 0.000-64,-18.000 0.000 32,17.000 0.000-32,3.000 0.000 0,-22.000 0.000 0,21.000 0.000-32,-1.000 0.000 32,0.000 0.000 0,1.000 0.000 32,-1.000 0.000-64,-18.000 0.000 64,18.000 0.000-32,-19.000 19.000 0,19.000-19.000-32,-19.000 0.000 32,19.000 0.000-32,1.000 0.000 32,-1.000 0.000 0,2.000 0.000 0,-2.000 0.000 32,-19.000 0.000-32,19.000 0.000-64,-19.000 20.000 160,19.000-20.000-128,0.000 0.000 128,2.000 20.000-64,-3.000-20.000 0,3.000 0.000 0,-2.000 0.000 0,1.000 0.000 0,-21.000 20.000 32,22.000-20.000-32,-3.000 0.000 32,1.000 0.000-32,22.000 0.000 32,-22.000 0.000-64,0.000 0.000 32,21.000 0.000-32,-21.000 0.000-32,20.000 0.000-32,2.000 0.000 32,-2.000 0.000 32,-20.000 0.000 0,20.000 0.000 32,-18.000 0.000-32,-3.000 0.000 64,22.000 0.000-96,0.000 0.000 64,-21.000 0.000-32,20.000 0.000 0,0.000-20.000-64,-18.000 20.000 96,18.000 0.000 0,0.000 0.000-32,1.000 0.000 0,20.000 0.000 0,-21.000 0.000 32,-20.000 0.000 0,20.000-20.000 0,1.000 20.000 33,-1.000 0.000-33,0.000 0.000-32,1.000 0.000 0,0.000 0.000 0,-1.000 0.000-97,0.000 0.000 1,0.000-20.000 0,21.000 20.000 96,-21.000 0.000 0,1.000 0.000-64,-1.000 0.000 128,0.000 0.000-64,0.000 0.000 0,2.000 0.000 0,-2.000 0.000 0,0.000 0.000 0,0.000 20.000 0,20.000-20.000 0,-19.000 0.000-32,19.000 0.000 32,0.000 0.000 32,-18.000 0.000 64,-2.000 0.000-32,0.000 0.000-32,20.000 0.000-32,0.000 20.000 0,0.000-20.000 0,1.000 0.000 33,-1.000 0.000-1,0.000 0.000-64,0.000 20.000 96,1.000-20.000 96,-20.000 0.000 64,19.000 0.000-32,-20.000 0.000-160,21.000 20.000 0,-1.000-20.000 0,-20.000-20.000-128,20.000 20.000 192,21.000 0.000-224,-21.000 0.000 320,0.000 0.000-160,-20.000 0.000 0,0.000 0.000 128,2.000 0.000 129,-2.000-20.000-97,0.000 20.000-128,-20.000 0.000-64,21.000 0.000 0,20.000 0.000-32,-21.000 0.000 64,20.000 0.000-32,-20.000 0.000 0,20.000 0.000 0,-20.000 0.000 32,2.000 0.000 64,-22.000 0.000-32,-19.000 0.000 128,19.000 0.000-31,1.000-20.000-1,20.000 20.000-64,-1.000 0.000-352,-20.000 0.000-545,-19.000-20.000-801,-20.000 20.000-1473,-20.000 0.000-4548</inkml:trace>
  <inkml:trace contextRef="#ctx0" brushRef="#br0">13001.000 1192.000 1729,'0.000'0.000'3139,"0.000"0.000"-2466,0.000 0.000 256,0.000 20.000-417,0.000-20.000 289,0.000 0.000-128,0.000 0.000-97,0.000 0.000 65,0.000 0.000 31,0.000 0.000 193,0.000 0.000 96,0.000 0.000-128,0.000 20.000-225,0.000-20.000-351,0.000 0.000 63,0.000 0.000-96,0.000 20.000 64,0.000-20.000 321,0.000 0.000 256,0.000 0.000-353,0.000-20.000-320,0.000 20.000 1,0.000-20.000-1,-20.000 0.000 0,20.000 0.000-128,0.000 0.000-32,0.000-19.000 0,-19.000-1.000 0,19.000 19.000-64,0.000-18.000-32,0.000 0.000 96,0.000-2.000 32,0.000 2.000 32,0.000 20.000 161,0.000-2.000 63,0.000 1.000 64,0.000 1.000-96,0.000 19.000-127,0.000 0.000-97,0.000 0.000-32,0.000 0.000-128,0.000 0.000 160,0.000 0.000 0,19.000 0.000-64,21.000-21.000 64,-20.000 21.000 0,39.000 0.000 0,-18.000 0.000 32,38.000 0.000 0,-20.000 0.000-96,21.000 0.000 0,-21.000 0.000 0,20.000 21.000-96,0.000-21.000 0,-18.000 0.000-192,-2.000-21.000 31,-19.000 21.000-255,-20.000 0.000-33,0.000 0.000-95,-1.000 0.000-257,-19.000-19.000-1025,0.000 19.000-1153,0.000-20.000-1121</inkml:trace>
  <inkml:trace contextRef="#ctx0" brushRef="#br0">13657.000 655.000 7046,'0.000'-19.000'1570,"0.000"19.000"-353,0.000 0.000-224,0.000 0.000 320,20.000 0.000-64,-1.000 0.000-352,1.000 0.000-417,0.000 0.000-191,20.000 0.000-1,-1.000 19.000 0,-19.000 2.000-63,21.000-2.000-161,-23.000 1.000 0,22.000 0.000-64,-19.000 0.000 96,-1.000 19.000-64,-20.000-18.000 224,0.000-2.000 128,0.000 1.000 33,-20.000 1.000-225,-1.000-2.000 32,1.000-19.000-256,-18.000 20.000 352,17.000-1.000-384,1.000-19.000-768,0.000 0.000-738,0.000 20.000-1729,20.000 1.000-4292</inkml:trace>
  <inkml:trace contextRef="#ctx0" brushRef="#br0">14390.000 517.000 14381,'-18.000'-20.000'673,"18.000"-1.000"-673,0.000 21.000 768,0.000 0.000-543,0.000 0.000-65,18.000 0.000 320,-18.000 21.000 161,20.000-21.000-225,21.000 20.000 1,-21.000-1.000-97,19.000 21.000-320,1.000-20.000 32,0.000 0.000-96,-1.000 19.000-256,1.000-18.000-257,-1.000-2.000-224,-19.000 1.000-704,0.000 0.000-1122,1.000-20.000-1120</inkml:trace>
  <inkml:trace contextRef="#ctx0" brushRef="#br0">14748.000 437.000 12395,'0.000'-20.000'609,"0.000"20.000"-641,0.000 0.000 833,-20.000 20.000-97,0.000 19.000 161,1.000 2.000-449,-1.000-2.000-352,-20.000 1.000-224,20.000 19.000-640,1.000-19.000-1154,19.000 0.000-1185,0.000-20.000-5445</inkml:trace>
  <inkml:trace contextRef="#ctx0" brushRef="#br0">14967.000 676.000 11915,'20.000'0.000'192,"-20.000"19.000"-448,-20.000-19.000 160,20.000 20.000 64,-20.000 0.000 32,20.000 0.000 448,0.000 19.000-256,0.000-18.000-32,20.000-2.000 257,0.000-19.000-33,-1.000 0.000 33,1.000 0.000 95,20.000 0.000-96,-20.000-19.000 289,-1.000-2.000 544,1.000 2.000-416,-20.000-1.000-256,0.000 0.000-449,-20.000 0.000-160,-19.000 0.000-257,19.000 20.000-736,-20.000 0.000-1281,21.000 0.000-2018,-1.000 0.000-5860</inkml:trace>
  <inkml:trace contextRef="#ctx0" brushRef="#br0">15344.000 576.000 15726,'-20.000'0.000'545,"20.000"-20.000"640,0.000 20.000-608,20.000 0.000 255,0.000 0.000-287,0.000 0.000-449,0.000 0.000-128,19.000 0.000-865,-19.000 0.000-1025,0.000 0.000-2626,0.000 20.000-6502</inkml:trace>
  <inkml:trace contextRef="#ctx0" brushRef="#br0">15384.000 655.000 9032,'-20.000'21.000'3684,"20.000"-21.000"-3076,0.000 19.000 1186,0.000-19.000-225,20.000 0.000-352,0.000 0.000-832,19.000 0.000-321,-19.000 0.000-160,20.000 0.000-641,-1.000 0.000-961,-19.000 0.000-2017,21.000 0.000-4613</inkml:trace>
  <inkml:trace contextRef="#ctx0" brushRef="#br0">15919.000 377.000 480,'20.000'-59.000'12268,"-20.000"39.000"-11404,0.000 20.000 738,0.000 0.000-289,0.000 0.000-384,0.000 20.000 32,0.000 19.000-128,0.000 2.000-161,0.000 18.000-127,0.000-19.000-289,0.000 19.000-192,0.000 1.000 64,0.000 0.000-256,20.000-1.000-128,0.000-19.000-385,-20.000-21.000-95,21.000 21.000-738,-21.000-20.000-2433</inkml:trace>
  <inkml:trace contextRef="#ctx0" brushRef="#br1">5775.000 3875.000 8071,'0.000'0.000'192,"0.000"0.000"-192,0.000 0.000 385,0.000 0.000 704,20.000 0.000 384,-20.000 0.000-800,20.000 0.000-449,-20.000 0.000 128,20.000 0.000 385,-1.000-21.000 160,1.000 21.000-192,0.000 0.000-321,21.000 0.000-128,-23.000 0.000 0,23.000 0.000-31,-21.000-19.000-97,19.000 19.000-128,1.000 0.000 64,0.000 0.000-64,-1.000 0.000 32,1.000 0.000 0,1.000 0.000-64,-3.000 0.000 32,23.000 0.000 32,-22.000 0.000-32,21.000 19.000 32,-21.000-19.000-32,21.000 0.000 32,-1.000 0.000 64,-19.000 0.000 32,39.000 0.000 64,-20.000-19.000 32,2.000 19.000-159,-2.000 0.000-33,0.000 0.000-32,1.000 0.000 0,-20.000 0.000 0,19.000 0.000 0,0.000 0.000 0,22.000 0.000 0,-2.000 0.000 0,0.000 0.000 0,0.000 19.000 32,-18.000-19.000-32,18.000 0.000 0,0.000 0.000 64,0.000 0.000-64,1.000 0.000 32,20.000 0.000 0,-21.000 21.000 0,40.000-21.000-32,-20.000 0.000 32,0.000-21.000 32,1.000 21.000-32,-1.000 0.000-32,-20.000 0.000 0,0.000 0.000 0,0.000 0.000 0,2.000-19.000 0,-2.000 19.000-32,0.000 0.000 32,20.000 0.000 0,0.000 0.000-32,1.000 19.000 64,19.000-19.000-32,-20.000 0.000 0,0.000 0.000 0,21.000 0.000 32,-21.000 0.000 0,20.000 0.000 0,-40.000 21.000 192,21.000-21.000 0,-1.000 0.000-31,-20.000 0.000-65,-19.000 0.000 192,-1.000 0.000-64,-18.000 0.000-160,-23.000 0.000-416,-18.000 0.000-929,0.000 0.000-3780</inkml:trace>
  <inkml:trace contextRef="#ctx0" brushRef="#br1">5716.000 3199.000 4452,'0.000'0.000'4772,"0.000"0.000"-4291,0.000 0.000 864,0.000 0.000 929,0.000 0.000-448,0.000 0.000-513,0.000 0.000-320,0.000 0.000-448,0.000 0.000-225,0.000 0.000 128,0.000 0.000-63,0.000 0.000-65,0.000 0.000 32,0.000 0.000-95,0.000 0.000-1,0.000 0.000-64,0.000 0.000-64,0.000 0.000 0,0.000 0.000-64,0.000 0.000 0,0.000 0.000 161,20.000 0.000-193,-1.000 20.000 128,-19.000-20.000 32,20.000 0.000-32,0.000 0.000 64,0.000 0.000-192,-20.000 0.000 0,20.000 0.000 32,-1.000 0.000-64,1.000 0.000 0,0.000 0.000 32,21.000 0.000-64,-23.000 0.000 64,2.000 0.000 0,1.000 0.000 0,-1.000 0.000-32,0.000 0.000 97,19.000 0.000-194,-19.000 0.000 194,0.000-20.000-33,19.000 20.000-128,-19.000 0.000 64,20.000 0.000-32,-20.000 0.000-1,19.000 20.000 66,-19.000-20.000-66,0.000 0.000 66,21.000 0.000 95,-2.000 0.000-224,1.000 0.000 128,-1.000 0.000-32,1.000 0.000 32,-20.000-20.000 0,19.000 20.000-32,1.000 0.000 0,0.000 0.000 0,-21.000 0.000 0,21.000 0.000 0,1.000 0.000-32,-3.000 0.000 32,3.000 0.000 0,18.000 0.000-32,-19.000 0.000 64,-1.000 0.000-64,1.000 0.000 32,0.000 0.000 32,-20.000 0.000-32,19.000 0.000 32,2.000 0.000-64,-3.000 0.000 32,23.000 0.000 0,-23.000 0.000-32,23.000 0.000 64,-22.000 0.000-64,21.000 0.000 96,-21.000 0.000-64,21.000 0.000-32,-21.000 0.000 0,1.000 0.000 64,19.000 0.000 64,-18.000 0.000-160,-1.000 0.000 64,19.000 0.000 0,1.000 0.000 0,-21.000 0.000 0,22.000 0.000-32,-23.000 0.000 64,23.000 0.000-32,-2.000 0.000 0,0.000 0.000 0,1.000 0.000 0,-1.000 0.000 0,20.000 0.000 64,-18.000 0.000-128,-3.000 0.000 96,22.000 0.000 0,-20.000 0.000-96,-1.000 0.000 160,22.000 0.000-128,-23.000 0.000 64,1.000 0.000 0,2.000 0.000-96,-2.000 0.000 0,1.000 0.000 32,19.000 0.000 64,-20.000 0.000-32,2.000 0.000 0,18.000 0.000-32,-20.000 20.000 32,21.000-20.000 32,-21.000 0.000 0,20.000 0.000 32,0.000 0.000-64,-18.000 0.000 0,18.000 0.000 128,-39.000 0.000-96,19.000 0.000 0,-19.000 0.000 0,-1.000 0.000 32,1.000 20.000-64,-1.000-20.000 64,1.000 20.000-32,1.000-20.000-32,-2.000 0.000 64,-19.000 0.000 32,0.000 0.000-32,0.000 0.000-320,-20.000 0.000-737,0.000 0.000-1922,-20.000-20.000-9673</inkml:trace>
  <inkml:trace contextRef="#ctx0" brushRef="#br1">12049.000 2881.000 8488,'-20.000'0.000'1089,"20.000"-20.000"864,0.000 20.000-95,-20.000-20.000-481,20.000 20.000-63,-20.000 0.000-193,20.000-21.000-320,-20.000 21.000-257,-1.000 0.000-512,3.000 0.000-64,-2.000 21.000-64,-21.000-21.000 128,3.000 40.000-160,-3.000 0.000 192,21.000-1.000-64,-19.000 21.000-96,19.000-21.000 224,20.000 22.000-96,0.000-3.000-32,0.000 3.000 0,20.000-22.000 32,19.000 21.000 64,1.000-20.000-96,-1.000-20.000 128,22.000-1.000 32,18.000-19.000 1,-19.000 0.000-1,19.000 0.000 0,-20.000-19.000 64,2.000-1.000-160,-2.000 0.000 0,-39.000 0.000 192,19.000-20.000-31,-39.000 20.000 255,20.000-19.000-128,-20.000 19.000-159,0.000-21.000-33,-20.000 2.000-64,1.000-1.000-64,-21.000 0.000-96,-1.000 1.000 160,3.000-1.000-160,-23.000 20.000 64,2.000-19.000-192,0.000 19.000 32,19.000 20.000 95,-21.000 0.000-255,23.000 0.000 0,-3.000 20.000 128,21.000-1.000 64,2.000 1.000 63,18.000 0.000-63,-21.000 20.000 96,21.000-20.000 32,21.000 19.000 128,-3.000 2.000 161,23.000-2.000-33,-1.000-20.000 32,19.000 2.000-32,1.000-1.000 33,19.000 0.000 223,0.000-20.000-95,-20.000 0.000-225,2.000 0.000-64,-22.000 0.000-128,-19.000 0.000-865,0.000 0.000-1377,-20.000-20.000-6470</inkml:trace>
  <inkml:trace contextRef="#ctx0" brushRef="#br1">15305.000 3099.000 11979,'0.000'0.000'1313,"0.000"-20.000"-1057,0.000 20.000 641,0.000 20.000-865,19.000-20.000-32,-19.000 40.000 481,20.000-1.000-1,-20.000 2.000-31,0.000 18.000-129,20.000-19.000-64,-20.000 0.000-32,0.000 0.000 1,0.000-40.000 159,0.000 19.000 32,0.000-19.000 385,0.000-19.000 320,0.000-1.000-929,0.000 0.000-160,0.000-20.000-96,0.000 0.000 96,0.000 1.000-192,20.000 19.000 0,-20.000 0.000-96,20.000-1.000 32,-1.000 21.000-65,-19.000 0.000 321,20.000 21.000 289,0.000-1.000 31,0.000 0.000-256,0.000 19.000 64,-1.000-19.000-128,-19.000 20.000 32,20.000-20.000-64,-20.000 20.000 32,20.000-21.000-320,-20.000-19.000-737,20.000 20.000-1089,1.000-20.000-2146,-21.000 0.000-4452</inkml:trace>
  <inkml:trace contextRef="#ctx0" brushRef="#br1">15682.000 3199.000 14798,'20.000'0.000'1793,"-20.000"0.000"-2145,18.000 0.000 1281,3.000 20.000-225,-1.000-20.000-95,20.000 0.000 32,-1.000 0.000-513,1.000 0.000-32,-1.000 0.000-384,1.000 0.000-737,1.000 0.000-1474,-23.000-20.000-2850</inkml:trace>
  <inkml:trace contextRef="#ctx0" brushRef="#br1">15840.000 3040.000 11018,'20.000'59.000'993,"-20.000"-38.000"384,0.000 18.000 97,0.000 1.000-289,0.000 0.000-128,20.000-1.000-641,-20.000 1.000-384,20.000-20.000-32,-20.000 20.000-384,19.000-20.000-577,1.000-1.000-1057,-20.000-19.000-2306</inkml:trace>
  <inkml:trace contextRef="#ctx0" brushRef="#br1">16257.000 3000.000 17744,'0.000'40.000'64,"0.000"-21.000"417,0.000 21.000 256,-20.000 0.000-481,20.000-1.000-96,0.000 2.000-160,20.000-1.000-96,-20.000-1.000-385,20.000-19.000-255,0.000 0.000-802,0.000 0.000-2530,-20.000 0.000-7879</inkml:trace>
  <inkml:trace contextRef="#ctx0" brushRef="#br1">16753.000 3259.000 16143,'-20.000'0.000'640,"20.000"0.000"-191,0.000 0.000 31,20.000 0.000-384,20.000 0.000-64,-20.000-20.000-320,19.000 20.000-993,2.000 0.000-2274,-1.000 0.000-4389</inkml:trace>
  <inkml:trace contextRef="#ctx0" brushRef="#br1">17389.000 3199.000 16495,'0.000'-21.000'224,"0.000"2.000"-192,-21.000 19.000 129,1.000 0.000-386,2.000 19.000 289,-2.000 2.000 64,-21.000 19.000-128,21.000-1.000-64,20.000-19.000-64,0.000 20.000-320,0.000 0.000 192,20.000-20.000 256,0.000-20.000 96,21.000 19.000 64,-23.000-19.000 32,23.000 0.000-32,-21.000 0.000 0,19.000-19.000 193,-19.000-21.000-97,0.000 20.000 96,-20.000-20.000-31,0.000-19.000-97,0.000 19.000-96,-20.000-39.000-192,20.000 18.000-64,-20.000 2.000-385,1.000-1.000 225,-1.000 21.000 416,0.000-1.000 160,-1.000 40.000-224,21.000 0.000-64,-20.000 40.000 64,2.000-1.000 417,18.000 21.000 31,18.000 19.000-95,-18.000-19.000-161,41.000 0.000-96,-21.000 0.000 64,19.000-1.000 97,21.000-19.000-193,-21.000-20.000-96,1.000 0.000-224,0.000-1.000-577,-21.000 1.000-1313,21.000-20.000-3876</inkml:trace>
  <inkml:trace contextRef="#ctx0" brushRef="#br1">17786.000 3139.000 14253,'0.000'39.000'705,"0.000"-18.000"-577,20.000 19.000 128,-20.000-20.000-128,0.000-1.000-64,20.000 1.000-352,0.000 0.000-865,-1.000 0.000-1025,1.000-20.000-865,0.000 0.000-5828</inkml:trace>
  <inkml:trace contextRef="#ctx0" brushRef="#br1">17786.000 2980.000 16719,'0.000'0.000'481,"0.000"0.000"-1955,0.000 0.000-768,20.000 20.000-1377,0.000-20.000-2083</inkml:trace>
  <inkml:trace contextRef="#ctx0" brushRef="#br1">18024.000 3358.000 8359,'-20.000'40.000'769,"20.000"-40.000"1345,0.000 0.000 1121,0.000 0.000-1377,0.000-20.000-833,0.000 0.000-769,0.000 0.000-288,20.000-20.000-64,-20.000 20.000-256,20.000-19.000-225,-1.000 19.000 129,-19.000 0.000 288,0.000 20.000 31,20.000 0.000 33,-20.000 0.000 417,0.000 20.000 95,0.000 0.000-288,-20.000 19.000-128,20.000-19.000 32,0.000 0.000-32,20.000 0.000 64,-20.000 0.000-64,20.000-20.000 0,-20.000 0.000 32,20.000-20.000-96,-20.000 20.000-288,21.000-20.000 96,-21.000 0.000 64,18.000 20.000-321,-18.000-20.000 65,20.000 20.000 255,-20.000-19.000 33,21.000 19.000 256,-1.000 0.000-96,0.000 0.000 32,-2.000 0.000 161,3.000 0.000 95,-1.000 0.000 192,0.000 0.000 1,0.000-20.000-193,-1.000 20.000-64,-19.000-20.000 32,0.000 20.000-63,0.000-20.000-289,-19.000 20.000-193,-21.000 0.000 97,20.000 0.000 0,-19.000 0.000 96,19.000 20.000-32,0.000 0.000 32,20.000 0.000 96,0.000 19.000 128,20.000-19.000 64,0.000 20.000 0,-2.000-20.000 0,23.000 0.000 97,-1.000-20.000 63,-21.000 0.000 32,21.000 0.000 65,-40.000 0.000-225,20.000-20.000-32,-20.000 0.000-96,0.000 0.000-64,20.000 0.000-160,-20.000 0.000-64,0.000 0.000 0,0.000 20.000-65,0.000 0.000-159,0.000 20.000 256,19.000-20.000 128,-19.000 20.000 32,20.000 0.000 64,0.000 0.000 64,0.000 0.000-96,1.000 0.000-32,17.000-20.000 32,-18.000 19.000 32,-20.000-19.000-32,21.000 0.000-64,-21.000 0.000 0,0.000-19.000-352,0.000 19.000-737,-21.000 0.000 320,21.000 0.000 417,0.000 19.000-705,-20.000 1.000-1474,20.000-20.000-1377</inkml:trace>
  <inkml:trace contextRef="#ctx0" brushRef="#br1">18818.000 3199.000 14413,'-40.000'0.000'577,"1.000"0.000"-866,19.000 0.000 386,0.000 0.000-1,0.000 20.000 160,20.000 0.000 128,0.000 0.000-31,20.000 19.000-161,0.000-19.000-128,20.000 20.000-32,-21.000-20.000-224,21.000 0.000-129,0.000-1.000-351,-21.000-19.000 31,-19.000 20.000 257,20.000-20.000 384,-40.000 0.000 544,20.000 0.000-95,-39.000 0.000-1,19.000 0.000 1,-20.000 0.000-161,1.000 0.000-224,19.000 0.000-160,0.000 0.000-673,20.000 0.000-512,0.000 0.000-1538,0.000-20.000-3299</inkml:trace>
  <inkml:trace contextRef="#ctx0" brushRef="#br1">19037.000 3259.000 5413,'0.000'19.000'7911,"0.000"1.000"-6886,0.000 0.000 577,0.000 20.000-802,0.000-20.000-511,0.000 19.000-321,0.000-19.000-1089,0.000 0.000-1186,20.000-20.000-1088,-2.000 20.000-5317</inkml:trace>
  <inkml:trace contextRef="#ctx0" brushRef="#br1">19075.000 3278.000 10986,'-38.000'-59.000'2370,"38.000"59.000"129,-21.000-20.000-610,21.000 20.000-928,0.000 0.000-769,0.000-21.000-448,0.000 42.000-1409,21.000-21.000-1,-1.000 20.000-1569,-2.000 0.000-3491</inkml:trace>
  <inkml:trace contextRef="#ctx0" brushRef="#br1">19175.000 3358.000 9352,'0.000'40.000'865,"0.000"-40.000"96,0.000 19.000 801,20.000 1.000-737,-20.000-20.000-417,0.000 20.000-319,20.000-20.000-97,0.000 20.000 96,0.000-20.000 192,-1.000-20.000 97,1.000 20.000-32,0.000-20.000-1,0.000 0.000 225,0.000 1.000 224,-20.000-21.000-225,0.000 20.000-415,-20.000-20.000-257,0.000 20.000-416,0.000 20.000-513,0.000-19.000-833,1.000 19.000-1024,-1.000 19.000-1474,20.000 1.000-2402</inkml:trace>
  <inkml:trace contextRef="#ctx0" brushRef="#br1">19393.000 3437.000 9961,'20.000'20.000'1505,"-20.000"-20.000"898,0.000 0.000 255,0.000 0.000-800,0.000 0.000-801,0.000 0.000-673,0.000 0.000-416,0.000-20.000-128,0.000 0.000-64,0.000 1.000 32,21.000-1.000-161,-1.000 0.000 129,-20.000 0.000 224,0.000 20.000-64,20.000 0.000 0,-20.000 0.000-64,18.000 0.000 160,-18.000 20.000-96,0.000 0.000 224,21.000 19.000-96,-21.000-19.000-96,0.000 0.000 0,20.000 0.000 160,-20.000-20.000-96,40.000 0.000 128,-21.000 0.000 65,1.000-20.000-1,0.000 0.000 224,-20.000 0.000-288,20.000 20.000-96,-20.000-19.000-320,-20.000-1.000-481,20.000 20.000-159,-20.000 0.000 127,0.000 0.000-64,1.000 0.000 96,19.000 20.000 321,-20.000-1.000 224,20.000 21.000 224,0.000-20.000 128,20.000 0.000 0,-1.000 0.000 32,1.000-1.000-96,0.000-19.000-96,0.000 20.000 97,0.000-20.000 31,-20.000 0.000 192,19.000-20.000 0,-19.000 1.000 65,0.000 19.000-33,0.000-20.000-256,0.000 20.000-96,0.000-20.000 64,0.000 20.000 64,0.000-20.000-64,0.000 20.000 64,0.000-20.000 1,20.000 20.000-162,-20.000-20.000 33,0.000 1.000 65,0.000-1.000 127,0.000 0.000 0,0.000-20.000 0,0.000 20.000 96,0.000-19.000-256,0.000-21.000-128,0.000 0.000-384,0.000 0.000-513,-20.000-19.000-833,20.000 19.000-960,0.000 21.000 2497,-19.000-1.000 1218,19.000 40.000-1249,-20.000 20.000 1089,20.000 20.000 1248,-20.000 19.000-447,20.000 1.000-289,20.000 20.000-128,0.000-1.000-288,19.000 0.000-224,1.000-19.000-385,19.000 0.000-96,2.000-1.000-128,-2.000-19.000-192,-19.000-20.000-128,-21.000-1.000-449,1.000 1.000-608,0.000-20.000-1410,-20.000-20.000-6854</inkml:trace>
  <inkml:trace contextRef="#ctx0" brushRef="#br1">20585.000 3239.000 13100,'19.000'-20.000'-96,"21.000"20.000"-160,-20.000 0.000 288,1.000 20.000-64,17.000 0.000 128,-17.000 19.000 160,19.000 1.000-64,-1.000 0.000 32,-19.000-1.000 65,20.000-19.000 736,-21.000 0.000 224,-19.000 0.000 224,20.000-20.000 97,-20.000-20.000-161,0.000 0.000-704,0.000-19.000-449,0.000-1.000 64,0.000 0.000-256,0.000 0.000-96,-20.000 1.000-32,20.000-1.000-352,-19.000 40.000-481,19.000-21.000-897,0.000 21.000-1665,0.000 21.000-2403</inkml:trace>
  <inkml:trace contextRef="#ctx0" brushRef="#br1">21082.000 3398.000 14477,'0.000'0.000'-96,"0.000"0.000"96,20.000 0.000 865,-2.000 0.000-673,2.000-20.000 128,1.000 20.000-31,19.000-20.000-225,-21.000 0.000 352,1.000 0.000 161,-20.000 20.000-65,0.000-20.000-192,0.000 0.000-127,0.000 20.000-289,-20.000 0.000-225,1.000 0.000 129,-21.000 0.000 0,19.000 20.000 32,1.000-20.000 96,2.000 40.000 32,18.000-20.000 64,0.000 0.000 64,18.000 0.000 64,2.000 19.000-32,21.000-19.000-64,-21.000-20.000-192,19.000 20.000-320,1.000-20.000-417,-1.000 0.000-737,-19.000-20.000-1216,0.000 20.000-3845</inkml:trace>
  <inkml:trace contextRef="#ctx0" brushRef="#br1">21478.000 3318.000 13965,'-20.000'0.000'1281,"0.000"20.000"-1281,0.000-20.000 1377,1.000 20.000-384,19.000 0.000-384,-20.000 0.000-129,20.000-1.000-95,20.000 1.000-257,-20.000 0.000 96,39.000 20.000-128,-19.000-40.000-192,21.000 20.000 0,-3.000-20.000-160,3.000 0.000-417,-3.000-20.000-448,3.000 20.000-577,-21.000-20.000-1184,0.000-20.000-1090,-20.000 20.000 1313,-20.000 1.000 1474,0.000 19.000-673,0.000-20.000 705,-1.000 0.000 2435,3.000 20.000 2049,-2.000 0.000-673,20.000 0.000-288,0.000 0.000-416,0.000 0.000-673,20.000 0.000-63,-2.000 0.000 31,3.000 0.000-737,19.000 0.000-127,-1.000 0.000-225,1.000 0.000-128,-20.000 0.000-128,19.000 0.000-481,-39.000 0.000-736,0.000-20.000-2915,0.000 0.000-7878</inkml:trace>
  <inkml:trace contextRef="#ctx0" brushRef="#br1">21697.000 3120.000 11402,'19.000'39.000'1442,"1.000"1.000"191,-20.000-20.000 898,20.000 20.000-738,0.000-1.000-1056,-20.000 1.000-481,20.000 20.000-96,-20.000-21.000-256,19.000-19.000-512,-19.000 20.000-1090,20.000-20.000-3363,0.000-1.000-7429</inkml:trace>
  <inkml:trace contextRef="#ctx0" brushRef="#br1">22054.000 3378.000 11562,'-21.000'0.000'577,"3.000"20.000"-577,-2.000-20.000 1217,20.000 19.000-416,0.000 1.000-385,0.000 0.000 225,20.000 20.000-321,-2.000-20.000-256,23.000-20.000 160,-1.000 19.000 129,-1.000-19.000 31,1.000 0.000 225,-20.000-19.000 256,-1.000-1.000-129,-19.000 0.000-127,0.000-20.000-385,0.000 20.000-352,-19.000-19.000-128,-1.000 19.000-289,-20.000 0.000-768,1.000 0.000-2851,19.000 20.000-8552</inkml:trace>
  <inkml:trace contextRef="#ctx0" brushRef="#br1">22292.000 3497.000 4548,'20.000'20.000'6982,"-20.000"-1.000"-6821,0.000-19.000 1985,0.000 0.000 1377,0.000 0.000-1793,19.000-19.000-1026,-19.000-1.000-480,0.000-20.000-63,0.000 20.000 31,20.000-19.000-192,-20.000 19.000 0,20.000 0.000 64,-20.000 0.000 32,21.000 20.000-160,-1.000 0.000 160,-2.000 0.000 64,23.000 0.000-192,-21.000 0.000 0,0.000 20.000-352,-1.000-20.000-930,1.000 20.000-1312,-20.000-20.000-3876</inkml:trace>
  <inkml:trace contextRef="#ctx0" brushRef="#br1">11711.000 3894.000 14157,'39.000'20.000'0,"-19.000"-20.000"320,41.000 0.000 801,-2.000 0.000-352,20.000 0.000-128,1.000-20.000-129,-1.000 20.000-416,0.000 0.000-833,-20.000 0.000-3074,-18.000 0.000-2307</inkml:trace>
  <inkml:trace contextRef="#ctx0" brushRef="#br1">3214.000 5803.000 1249,'-19.000'0.000'1121,"-1.000"0.000"352,20.000 0.000 449,0.000 0.000 512,0.000 0.000-512,-20.000 0.000-384,20.000 0.000-353,0.000 0.000-160,0.000 0.000-129,0.000 0.000-127,0.000 0.000-160,0.000 0.000-257,0.000 0.000-96,20.000 0.000 33,-20.000 0.000 31,0.000 0.000-96,20.000 0.000 128,-20.000 19.000 1,19.000-19.000-97,21.000 0.000-96,-20.000 0.000-96,0.000-19.000 0,19.000 19.000 64,-19.000 0.000-128,21.000 0.000 97,-3.000 0.000-65,3.000 0.000 32,-2.000 0.000 32,1.000 0.000-64,19.000 0.000 64,-19.000 0.000 0,0.000 0.000-32,19.000 0.000 32,2.000-20.000 0,-2.000 20.000 0,0.000 0.000-96,1.000 0.000 160,-1.000-21.000-224,1.000 21.000 128,-1.000 0.000 33,0.000-20.000-97,2.000 20.000 0,18.000 0.000 0,-20.000-19.000 0,1.000 19.000 0,-1.000 0.000 0,2.000 0.000 0,-3.000 0.000-33,-17.000 0.000 66,18.000 0.000-1,1.000 0.000-32,-21.000 0.000 0,21.000 0.000 32,-1.000 0.000-32,0.000 0.000 32,2.000 0.000-64,-23.000 0.000 64,23.000 0.000-128,-2.000-20.000 192,20.000 20.000-96,-19.000 0.000 0,19.000 0.000-32,-18.000 0.000 64,18.000 0.000-32,0.000-19.000 0,-20.000 19.000 64,21.000 0.000-96,0.000 0.000 32,-22.000 0.000 0,22.000 0.000 96,0.000 0.000-128,-1.000 0.000 32,0.000 0.000 32,0.000 0.000-32,21.000 0.000 32,-20.000-21.000 0,-1.000 21.000 32,0.000 0.000-160,0.000 21.000 96,-18.000-21.000 32,18.000 0.000 32,0.000 19.000-192,-19.000-19.000 128,20.000 0.000 64,-1.000 20.000-64,0.000-20.000 0,0.000 0.000 0,-19.000 0.000 32,19.000 0.000-32,0.000 0.000-32,-18.000 19.000 64,18.000-19.000-32,-20.000 0.000 0,21.000 20.000-32,-21.000-20.000 32,20.000 21.000 0,-18.000-21.000 0,18.000 0.000 0,-20.000 0.000-32,20.000 0.000 32,1.000 0.000-32,0.000 0.000 96,-22.000 0.000 32,3.000 20.000-192,18.000-20.000 64,0.000 0.000 64,-18.000 0.000-128,-3.000 0.000 0,1.000 0.000 0,-18.000 0.000 63,-1.000 0.000-223,-21.000 0.000-577,-19.000-20.000-960,-19.000 20.000-4421</inkml:trace>
  <inkml:trace contextRef="#ctx0" brushRef="#br1">5022.000 6478.000 12940,'-21.000'0.000'2082,"21.000"0.000"-1474,21.000 0.000 353,-3.000 0.000 128,22.000 0.000-192,1.000 0.000-288,18.000-20.000-353,0.000 20.000-256,21.000-20.000 192,-21.000 20.000 0,20.000-20.000-288,-18.000 20.000 64,-23.000-20.000-416,3.000 20.000-193,-21.000 0.000-448,-20.000 0.000-673,0.000-19.000-672,0.000 19.000-1281,-20.000 0.000-4485</inkml:trace>
  <inkml:trace contextRef="#ctx0" brushRef="#br1">5378.000 6458.000 5765,'0.000'20.000'609,"0.000"0.000"-321,0.000-1.000 641,20.000-19.000 256,0.000 20.000 320,1.000 0.000-288,17.000 0.000-608,-17.000 0.000-97,-1.000 20.000 1,0.000-21.000-129,-2.000 2.000-63,-18.000-2.000 127,0.000 2.000 161,-18.000-2.000 287,-2.000 1.000 97,-21.000 0.000-288,-18.000-20.000-64,19.000 20.000-161,-19.000-20.000 65,-1.000 0.000-353,21.000 0.000-96,-21.000 0.000-96,39.000 0.000-192,-17.000 0.000-385,38.000 0.000-576,0.000 0.000-2242,20.000 0.000-3780</inkml:trace>
  <inkml:trace contextRef="#ctx0" brushRef="#br1">5953.000 6398.000 11434,'-18.000'0.000'417,"18.000"0.000"159,-20.000 0.000 1250,20.000 20.000-897,-21.000 0.000-64,1.000 0.000 64,0.000 20.000-449,1.000-1.000 0,19.000 1.000-31,-20.000 1.000-33,20.000-3.000-127,0.000 2.000-193,20.000 0.000-32,-20.000 0.000 0,19.000-20.000-32,1.000 0.000-128,21.000 0.000-321,-21.000-20.000-544,18.000 19.000-1857,3.000-19.000-5606</inkml:trace>
  <inkml:trace contextRef="#ctx0" brushRef="#br1">6352.000 6557.000 10890,'0.000'-40.000'160,"0.000"40.000"-32,0.000-19.000 1345,0.000 19.000 193,-20.000-20.000-513,-1.000 20.000-640,1.000 0.000-385,0.000 0.000 128,2.000 0.000 64,-3.000 20.000-95,1.000-1.000-129,0.000 1.000-128,0.000 20.000 32,0.000-20.000 0,1.000 20.000 96,19.000 0.000-32,0.000 0.000 64,19.000-1.000 64,1.000 1.000-128,20.000 0.000 96,1.000-21.000-32,-3.000 1.000 33,23.000-20.000-1,-2.000 20.000 32,0.000-40.000-96,1.000 0.000-64,-21.000 1.000 0,1.000-1.000 128,0.000-20.000-32,-21.000 20.000 193,-19.000-19.000-97,0.000-1.000-128,-19.000 19.000-32,-21.000-17.000-64,0.000 17.000 32,-19.000 1.000 32,0.000 0.000 96,-22.000 0.000-192,22.000 20.000-32,1.000 0.000-32,-3.000 0.000-64,21.000 0.000-64,21.000 20.000-1,-1.000 0.000 65,20.000 0.000 64,0.000 20.000 64,20.000-21.000 96,19.000 2.000 0,1.000 19.000-32,1.000-21.000 96,17.000-19.000 1,1.000 20.000-129,2.000-20.000 128,-2.000 0.000-64,-19.000 0.000-64,-1.000-20.000-289,1.000 20.000-543,-20.000 0.000-546,-20.000 0.000-1472,20.000-19.000-2435</inkml:trace>
  <inkml:trace contextRef="#ctx0" brushRef="#br1">6708.000 6379.000 13132,'0.000'0.000'256,"0.000"0.000"545,0.000 0.000 1057,20.000 19.000-289,1.000-19.000-672,17.000 20.000-320,-17.000 0.000-257,19.000 20.000 96,-1.000-20.000-352,-19.000 19.000 96,0.000 1.000-31,19.000 1.000 63,-39.000-3.000-32,20.000 2.000-160,-20.000 0.000 128,0.000 0.000-96,-20.000-20.000-64,1.000 20.000 192,-1.000-1.000-320,-20.000-19.000-416,1.000 20.000-1058,19.000-20.000-1857,-21.000 19.000-8136</inkml:trace>
  <inkml:trace contextRef="#ctx0" brushRef="#br1">2619.000 11326.000 12427,'-21.000'0.000'1474,"21.000"0.000"-994,0.000 0.000-384,0.000 0.000 897,0.000 0.000 224,0.000 0.000-736,0.000 0.000-353,21.000 0.000 160,-1.000 0.000 64,20.000 0.000-127,-21.000 0.000-65,21.000 20.000-96,0.000-20.000 128,19.000 0.000-96,2.000 0.000 96,-3.000 0.000-160,1.000 0.000 32,2.000-20.000 33,-22.000 20.000-129,21.000 0.000 96,-21.000 0.000-96,1.000-20.000 64,-20.000 20.000-64,0.000 0.000-129,-20.000 0.000-95,0.000 0.000-32,19.000 0.000-32,-19.000 0.000-289,-19.000 0.000-993,19.000 0.000-960,0.000-19.000-64,-20.000 19.000-1442</inkml:trace>
  <inkml:trace contextRef="#ctx0" brushRef="#br1">3175.000 11128.000 9513,'-20.000'0.000'1697,"0.000"0.000"-672,20.000 0.000 448,0.000 0.000-512,0.000 0.000-672,20.000 0.000 63,0.000 0.000 128,19.000 0.000-287,1.000 20.000 191,0.000 0.000-128,-1.000-20.000 0,2.000 20.000-63,-3.000 19.000-129,23.000-19.000 0,-22.000 20.000-32,1.000-21.000-32,-20.000 1.000-64,0.000 0.000 64,-1.000 0.000 0,-19.000 0.000-32,0.000 0.000 192,0.000-1.000 192,-39.000-19.000-31,19.000 21.000-65,-20.000-2.000-64,1.000-19.000-96,-22.000 21.000-128,23.000-21.000-416,17.000 19.000-1090,1.000 2.000-2530,0.000-2.000-5188</inkml:trace>
  <inkml:trace contextRef="#ctx0" brushRef="#br1">10083.000 11267.000 256,'0.000'0.000'5989,"0.000"0.000"-4451,0.000 0.000 512,0.000 0.000 384,0.000 0.000-864,0.000 0.000-545,0.000 0.000-193,0.000 0.000 1,0.000 0.000-96,0.000 0.000 0,0.000 0.000 95,0.000 0.000-255,0.000 0.000-97,0.000 0.000-95,0.000 0.000-1,0.000 0.000-256,0.000 0.000 32,0.000 0.000-64,21.000 0.000 97,-21.000 0.000-97,18.000 0.000 0,2.000 0.000 128,0.000 0.000-288,21.000 0.000 160,-23.000 0.000 64,43.000 20.000-96,-22.000-20.000-160,21.000 0.000 160,-1.000 0.000-64,22.000 0.000 32,-2.000 0.000-64,0.000 0.000 192,0.000 0.000-192,0.000 0.000-32,20.000 0.000 0,-18.000 0.000 160,18.000 0.000-160,0.000 19.000 224,0.000-19.000-256,-20.000 0.000 192,21.000 0.000-288,-1.000 0.000 192,0.000 0.000 64,0.000 0.000-96,21.000 20.000 96,-21.000-20.000-32,40.000 0.000-32,-21.000 20.000-32,2.000-20.000 32,19.000 0.000 0,-19.000 20.000 32,-3.000-20.000 64,3.000 0.000-160,-1.000 0.000 128,1.000 0.000 65,-1.000-20.000-129,0.000 20.000 64,19.000 0.000-64,-18.000 0.000 64,19.000 20.000 0,-1.000-20.000-128,2.000 20.000 64,-1.000-20.000 0,-21.000 20.000-32,1.000-20.000 32,-38.000 19.000 96,-2.000-19.000-64,-40.000 0.000 32,1.000 0.000 0,-40.000 0.000-352,0.000-19.000-1250,-20.000 19.000-2338,-39.000-20.000-9576</inkml:trace>
  <inkml:trace contextRef="#ctx0" brushRef="#br1">14987.000 11028.000 11434,'-20.000'-19.000'1378,"20.000"19.000"319,0.000 0.000 289,0.000 0.000-865,20.000 0.000-224,19.000 0.000-32,21.000-21.000-353,-1.000 21.000-287,20.000 0.000-161,-18.000 0.000-64,-2.000 0.000 0,1.000 0.000-193,-1.000 0.000-543,-19.000 0.000-802,-21.000 0.000-1409,1.000 0.000-1665,0.000 0.000-1986</inkml:trace>
  <inkml:trace contextRef="#ctx0" brushRef="#br1">15443.000 11028.000 6950,'-59.000'20.000'2466,"39.000"-20.000"-1184,0.000 21.000 127,20.000 18.000-352,0.000-19.000-256,20.000 20.000-385,0.000-20.000-256,0.000 19.000 64,19.000-19.000 65,-19.000 20.000-1,20.000-21.000-192,-21.000 21.000-96,1.000-20.000 64,-20.000 0.000 160,0.000 0.000 353,-20.000-1.000 288,-19.000 2.000 192,-1.000-2.000-64,1.000-19.000-225,-21.000 0.000-255,1.000 21.000-449,18.000-21.000 128,1.000 0.000-352,22.000 19.000-545,-3.000-19.000-704,21.000 0.000-1858,0.000 0.000-3299</inkml:trace>
  <inkml:trace contextRef="#ctx0" brushRef="#br1">16018.000 11028.000 11755,'-39.000'-19.000'1441,"19.000"19.000"-96,0.000 0.000-96,0.000 0.000-63,1.000 19.000-193,-1.000 22.000-225,0.000-2.000-127,0.000 1.000-289,20.000 19.000-128,0.000-19.000-31,-20.000 19.000-161,20.000 1.000 32,20.000-20.000-64,-20.000 0.000-64,20.000 0.000 0,0.000 0.000-225,0.000-21.000-63,-1.000-19.000-385,21.000 20.000-800,-20.000-20.000-2083,1.000 0.000-3042</inkml:trace>
  <inkml:trace contextRef="#ctx0" brushRef="#br1">16317.000 11267.000 6854,'19.000'-40.000'4356,"1.000"20.000"-3523,-20.000 1.000 256,0.000-1.000 128,0.000 0.000-352,-20.000 20.000-353,20.000 0.000-448,-19.000 0.000-64,-1.000 20.000 32,-20.000 0.000 1,20.000 19.000-33,20.000 1.000 64,-19.000-20.000 0,19.000 39.000-64,0.000-19.000 96,0.000-20.000-64,19.000 20.000-32,21.000 0.000 96,-20.000-21.000 0,19.000-19.000 64,1.000 21.000 32,1.000-21.000 129,-3.000 0.000 63,3.000-21.000-32,-3.000 21.000 1,-17.000-40.000-1,19.000 21.000 192,-40.000-21.000-255,0.000 0.000-65,0.000 0.000-128,-20.000 1.000-32,-21.000 19.000 32,3.000-20.000-32,-3.000 1.000-128,3.000 19.000 96,-23.000 20.000 0,22.000-20.000-160,-21.000 40.000 96,40.000-20.000-32,1.000 20.000 128,-1.000-1.000-160,20.000 1.000 0,20.000 20.000 96,-1.000-20.000 192,1.000-1.000-192,20.000 1.000 64,19.000 0.000-64,-19.000-20.000 96,-1.000 20.000 0,1.000-20.000-576,1.000 0.000-257,-23.000 0.000-416,3.000 0.000-897,-1.000 0.000-1185,0.000 0.000-1794</inkml:trace>
  <inkml:trace contextRef="#ctx0" brushRef="#br1">16634.000 10988.000 11627,'-19.000'-19.000'1473,"38.000"19.000"-1377,-19.000-20.000 833,20.000 20.000 929,20.000 20.000-193,-20.000 20.000-704,19.000-21.000-320,1.000 41.000-97,-20.000 0.000 1,19.000-20.000-193,2.000 19.000-224,-21.000 0.000-96,0.000-19.000 96,-20.000 0.000-224,0.000-1.000 256,0.000 1.000-63,-20.000 0.000-1,0.000-19.000-96,-21.000-2.000-96,21.000 1.000-385,-19.000 0.000-640,-1.000 0.000-1121,1.000 0.000-2338,19.000 0.000-8135</inkml:trace>
  <inkml:trace contextRef="#ctx0" brushRef="#br1">8257.000 11883.000 8007,'-20.000'19.000'2819,"20.000"-19.000"-3300,0.000 21.000 481,0.000-2.000 1057,0.000 0.000 192,0.000 22.000-192,0.000-1.000-256,0.000 19.000-160,0.000 1.000-161,20.000-1.000-127,-20.000-19.000 63,0.000 19.000-256,20.000-39.000-64,-20.000 20.000-64,0.000-20.000 32,0.000 0.000-64,19.000-1.000-96,-19.000-19.000-256,0.000 0.000-801,0.000 0.000-1185,0.000 0.000-1794</inkml:trace>
  <inkml:trace contextRef="#ctx0" brushRef="#br1">7939.000 12200.000 10345,'0.000'0.000'1954,"0.000"-19.000"-1281,0.000 19.000 768,0.000 0.000-448,0.000-20.000 0,0.000 0.000-480,20.000 0.000-385,1.000 0.000 32,-3.000 0.000 160,2.000 1.000 193,1.000-21.000-225,-1.000 20.000-192,18.000 0.000-32,-17.000-1.000-96,-1.000-17.000 641,0.000 38.000-513,0.000-21.000-32,-1.000 2.000 0,-19.000 19.000 0,20.000 19.000 0,-20.000-19.000-32,20.000 21.000-64,-20.000 17.000 64,20.000-17.000-32,0.000-1.000-96,-1.000 0.000-192,21.000 0.000-225,0.000 0.000-864,-21.000-1.000-1858,21.000-19.000-3684</inkml:trace>
  <inkml:trace contextRef="#ctx0" brushRef="#br1">15046.000 11961.000 2722,'-20.000'0.000'4580,"20.000"0.000"-4035,-20.000 0.000 384,20.000 0.000 640,0.000 0.000 161,0.000 0.000-321,0.000 0.000-672,20.000 0.000 192,20.000 0.000 32,-1.000-19.000-193,1.000 19.000-223,19.000 0.000-129,22.000 0.000-63,18.000 0.000-225,20.000 0.000-64,19.000 0.000 64,22.000 0.000-192,18.000 0.000 128,1.000 0.000-96,-1.000 0.000 0,2.000 19.000-128,-22.000-19.000 224,-19.000 21.000-352,-1.000-21.000 512,-38.000 0.000-160,-40.000 0.000 32,-21.000 0.000-705,-39.000-21.000-255,0.000 21.000-1443,-19.000 21.000-1792,-41.000-21.000-6470</inkml:trace>
  <inkml:trace contextRef="#ctx0" brushRef="#br0">8713.000 10412.000 6309,'20.000'0.000'2499,"-20.000"0.000"-1154,0.000-19.000 353,0.000 19.000-161,0.000 0.000-63,0.000 0.000-610,0.000 0.000-351,0.000 0.000 31,0.000 0.000 65,0.000 0.000-257,0.000 0.000-256,0.000 0.000-128,0.000 19.000 96,0.000 1.000-96,0.000 0.000 161,-20.000 20.000-33,20.000 0.000 0,0.000-1.000 64,-19.000 21.000 128,19.000-21.000-256,0.000 21.000 0,-20.000 0.000 160,20.000-1.000-224,0.000 1.000 96,0.000 0.000-32,0.000-1.000-32,0.000 1.000 97,0.000 0.000-65,20.000-1.000-64,-20.000-19.000 64,19.000 19.000-32,-19.000-19.000 0,0.000 20.000 32,0.000-20.000 96,0.000 0.000 448,0.000 19.000 289,0.000-19.000-673,0.000 0.000 0,0.000-1.000 1,0.000 1.000-129,0.000 0.000 352,0.000 19.000-352,0.000-19.000 96,0.000 19.000-64,0.000-19.000 97,0.000 0.000-161,20.000-20.000-32,-20.000 20.000 0,20.000-1.000 32,-20.000-19.000 0,0.000 0.000-32,20.000 0.000 32,-20.000-20.000-64,21.000 20.000 32,-21.000-20.000 32,18.000 0.000 64,-18.000 0.000 32,0.000 0.000-96,20.000 0.000 64,-20.000 0.000-384,20.000 0.000 480,-20.000 0.000-192,21.000 0.000-32,-21.000-20.000 0,20.000 20.000 0,-2.000-20.000 0,3.000 20.000 0,-1.000-20.000 32,0.000 20.000 0,19.000 0.000-32,-19.000 0.000 32,20.000-20.000 0,-1.000 20.000 0,1.000 0.000 64,0.000-19.000-160,19.000 19.000 128,0.000 0.000-128,2.000-20.000-32,-2.000 20.000 95,1.000 0.000-127,-1.000 0.000 192,1.000 0.000-96,-1.000 0.000 96,0.000 0.000 0,2.000 0.000-32,18.000 0.000-64,-20.000 0.000 64,1.000 20.000-64,19.000-20.000 128,-20.000 0.000-32,22.000 19.000-64,-2.000-19.000 32,-20.000 20.000 32,21.000-20.000-64,-21.000 20.000 128,0.000-20.000-96,22.000 20.000-96,-22.000-20.000 128,0.000 20.000-64,21.000-20.000 32,-1.000 0.000 0,-20.000 0.000 96,20.000 0.000-160,21.000 0.000 128,-20.000 0.000 32,19.000 0.000-63,-20.000 0.000-66,21.000 0.000-31,-21.000 0.000 64,20.000-20.000 32,-20.000 20.000-96,20.000 0.000 64,-18.000 0.000 0,-2.000-20.000 32,20.000 20.000-64,-20.000 0.000 64,0.000 0.000-64,21.000 0.000 32,-40.000 20.000 129,19.000-20.000-258,0.000 0.000 97,0.000 0.000-64,2.000 0.000 64,-22.000 20.000 0,20.000-20.000 0,1.000 0.000 128,-1.000 0.000-96,-20.000 0.000-32,20.000 0.000 96,2.000 0.000-64,-22.000 0.000-64,20.000 0.000 96,-18.000 0.000-128,18.000 0.000 192,-21.000 0.000-128,3.000 0.000 96,18.000 0.000-160,-20.000 0.000 96,1.000 0.000-64,19.000 0.000 128,-20.000 0.000 32,22.000 0.000-128,-2.000 0.000 0,0.000 0.000-32,0.000 0.000-64,-18.000-20.000 0,18.000 40.000 96,-20.000-20.000 32,1.000 0.000-64,-1.000 0.000 96,1.000 0.000 0,-1.000 0.000 0,-18.000 0.000 0,18.000 0.000 32,0.000 0.000 0,1.000 0.000-128,-1.000 0.000 224,1.000 0.000-288,-1.000 0.000 64,0.000 0.000 64,2.000 0.000 32,-2.000 0.000-32,1.000-20.000 96,-1.000 20.000-128,1.000 0.000 128,-1.000-20.000-32,0.000 20.000 0,2.000 0.000-64,-23.000 0.000-64,23.000 0.000 64,-2.000 0.000-192,1.000 0.000 160,-1.000 0.000 32,0.000 0.000-32,2.000 0.000 0,18.000 0.000 96,-19.000 0.000-32,-1.000 20.000-32,0.000-20.000 0,1.000 0.000 64,-1.000 0.000 32,2.000 0.000-96,-2.000 0.000 0,20.000 0.000-32,-19.000 0.000 128,-1.000 0.000-160,-19.000 0.000-32,19.000-20.000 128,2.000 20.000 32,-2.000 0.000-96,20.000 0.000 0,-19.000 0.000 32,-1.000-20.000-32,0.000 20.000 64,2.000 0.000-64,-23.000 0.000 128,23.000 0.000-128,-22.000 0.000 32,1.000-20.000-32,0.000 20.000 128,-1.000 0.000-160,-19.000-19.000 0,0.000 19.000 64,0.000 0.000-64,-20.000-20.000 32,0.000 20.000 32,0.000-20.000-96,0.000 0.000 288,0.000 0.000-256,0.000-1.000 128,-20.000-17.000 0,20.000 17.000-384,0.000-18.000 576,-20.000-1.000-256,20.000-19.000-32,-20.000 19.000 96,20.000-20.000-96,0.000 1.000-160,-20.000-1.000 480,20.000 1.000-224,-19.000-2.000-96,19.000-18.000-32,-20.000 20.000-96,20.000-1.000 64,0.000-19.000-32,-20.000 19.000 0,20.000 0.000 96,0.000 20.000 32,-20.000 1.000 0,20.000-1.000 64,0.000 0.000 32,0.000 20.000-128,0.000-19.000 32,0.000 19.000 0,-20.000 0.000-96,20.000 0.000 128,0.000 20.000-32,0.000-20.000 0,0.000 20.000-64,0.000 0.000 32,0.000 0.000-161,0.000 0.000 193,-19.000 0.000-96,19.000 0.000 224,0.000 0.000-256,-20.000 0.000 192,0.000 0.000-32,-21.000-19.000 33,3.000 19.000-130,-3.000 0.000 33,-18.000 0.000 32,-1.000-20.000 0,-19.000 20.000 64,0.000 0.000-224,-20.000 0.000 160,-1.000-21.000 0,21.000 21.000 0,-40.000 0.000 0,20.000 0.000 160,-21.000-19.000-192,21.000 19.000 97,-20.000-20.000-33,-1.000 20.000-32,-18.000-20.000 0,19.000 20.000 64,0.000-19.000-128,-21.000-2.000 32,22.000 21.000-1,-21.000-20.000 66,-1.000 20.000-98,2.000-19.000 65,-1.000-2.000 0,-1.000 21.000 0,2.000-19.000 129,-1.000 19.000-193,-20.000 0.000 64,20.000-20.000 32,-1.000 20.000 0,-18.000-20.000-32,19.000 20.000 32,1.000-20.000 0,-2.000 20.000 32,1.000 0.000-32,1.000-20.000 128,-2.000 20.000-224,2.000-19.000 128,-1.000 19.000 0,-1.000 0.000-64,2.000 0.000-64,-1.000 0.000 32,-1.000 0.000 128,2.000 0.000-192,19.000-21.000 256,-1.000 21.000-224,1.000 0.000 64,0.000 0.000 0,1.000 0.000 32,19.000 0.000 32,-21.000 0.000-96,21.000 0.000 0,-20.000 0.000 32,19.000 21.000-32,-19.000-21.000 32,0.000 0.000 32,19.000 19.000 0,-19.000-19.000 0,20.000 20.000-32,-21.000-20.000 0,3.000 20.000 32,17.000-20.000-64,1.000 20.000 96,0.000 0.000 0,0.000-20.000-32,-1.000 0.000-96,20.000 19.000 96,-19.000-19.000 192,20.000 21.000-128,-1.000-21.000 65,1.000 0.000 95,-1.000 19.000-192,1.000-19.000 32,20.000 0.000 0,-2.000 0.000-32,23.000 0.000-64,-23.000 0.000 64,22.000 0.000-384,-1.000 0.000-545,20.000 0.000-320,-19.000 0.000-64,19.000 0.000-225,0.000 0.000 1,0.000 0.000-865,0.000 20.000-5606</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47: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ff"/>
    </inkml:brush>
    <inkml:brush xml:id="br4">
      <inkml:brushProperty name="width" value="0.05292" units="cm"/>
      <inkml:brushProperty name="height" value="0.05292" units="cm"/>
      <inkml:brushProperty name="color" value="#00ff00"/>
    </inkml:brush>
  </inkml:definitions>
  <inkml:trace contextRef="#ctx0" brushRef="#br0">4902.000 3139.000 96,'0.000'0.000'961,"0.000"0.000"-385,0.000 0.000-95,0.000 0.000 191,0.000 0.000-223,0.000 0.000 127,0.000 0.000 513,-20.000 0.000 192,20.000 0.000 97,0.000 0.000-33,0.000 0.000 32,0.000 0.000 225,0.000 0.000-97,0.000 0.000-160,0.000 0.000-416,0.000 0.000-288,0.000 0.000-65,0.000 0.000 1,0.000 0.000-97,0.000 0.000-127,20.000 0.000 95,-20.000 0.000-224,20.000 0.000 65,-1.000 0.000-97,21.000 0.000-96,-20.000 0.000 32,19.000 0.000-96,1.000 0.000 0,1.000 0.000 0,18.000 0.000 32,0.000 0.000-64,21.000-19.000 0,-21.000 19.000 0,20.000 0.000-32,2.000 0.000 32,-22.000 0.000-32,0.000 0.000 160,21.000 0.000-128,-21.000 0.000-32,-19.000 0.000 32,-1.000 0.000 0,2.000 0.000-64,-21.000 0.000 64,-2.000 0.000-128,2.000 0.000-32,-20.000 0.000 64,21.000 0.000 128,-21.000 0.000-32,0.000 0.000-160,0.000 0.000-353,0.000 0.000-864,-21.000 0.000-4965</inkml:trace>
  <inkml:trace contextRef="#ctx0" brushRef="#br0">634.000 5107.000 12972,'-20.000'0.000'-513,"0.000"0.000"321,20.000 19.000 576,0.000-19.000 353,20.000 0.000 96,0.000 0.000-128,0.000 0.000-449,19.000 21.000-96,21.000-21.000 96,-21.000 0.000 65,2.000 0.000-193,17.000 19.000-32,-17.000-19.000-32,18.000 0.000 32,-19.000 0.000 0,-1.000 0.000-64,-19.000 0.000-32,20.000-19.000-320,-40.000 19.000-385,20.000 0.000-1057,-20.000-21.000-2466,0.000 21.000-5028</inkml:trace>
  <inkml:trace contextRef="#ctx0" brushRef="#br0">1031.000 5007.000 12171,'0.000'0.000'224,"0.000"-20.000"-384,20.000 20.000 352,-1.000 0.000 129,1.000 0.000 607,0.000 0.000-159,0.000 0.000-320,19.000 20.000-225,1.000-20.000 0,-20.000 20.000 0,21.000 0.000 32,-3.000 0.000-95,-17.000 0.000 63,-1.000 0.000-64,0.000-1.000 192,-20.000 2.000 97,0.000-2.000-193,-20.000 1.000-64,0.000 20.000 32,-21.000-20.000-128,3.000 0.000 1,-3.000-1.000-33,1.000 2.000-225,1.000-1.000-1376,19.000-20.000-3812</inkml:trace>
  <inkml:trace contextRef="#ctx0" brushRef="#br0">853.000 8623.000 3747,'-20.000'0.000'8008,"-1.000"0.000"-7656,21.000 21.000 160,-20.000-21.000 481,20.000 0.000 545,0.000 0.000-321,20.000 0.000-512,1.000 0.000-289,-1.000 19.000 65,18.000-19.000-65,-17.000 0.000-96,19.000 21.000 33,19.000-21.000-353,-19.000 0.000 96,-1.000 0.000 0,21.000 0.000-288,-21.000 0.000 63,-19.000 0.000-255,21.000 0.000-577,-21.000 0.000-512,-2.000 0.000-1666,-18.000-21.000-7367</inkml:trace>
  <inkml:trace contextRef="#ctx0" brushRef="#br0">1169.000 8524.000 13164,'0.000'0.000'-128,"0.000"0.000"96,0.000 0.000 640,20.000 0.000 545,0.000 0.000-288,0.000 0.000-192,1.000 0.000-321,17.000 20.000-63,-18.000-20.000 31,21.000 20.000-128,-21.000 0.000-64,-1.000-20.000-32,1.000 20.000 64,0.000-1.000-64,0.000 21.000 193,-20.000-19.000-1,-20.000-2.000-256,0.000 21.000 0,-19.000 0.000-128,-1.000-20.000-961,-1.000 19.000-3748</inkml:trace>
  <inkml:trace contextRef="#ctx0" brushRef="#br1">5894.000 4132.000 160,'0.000'0.000'-32,"0.000"0.000"-95,0.000 0.000 127,0.000 0.000 127,0.000 0.000 1570,0.000 0.000 161,0.000-19.000-513,0.000 19.000-96,0.000 0.000 417,0.000 0.000-353,0.000 0.000-512,0.000 0.000-353,0.000 0.000-159,0.000 19.000 127,0.000-19.000-64,0.000 0.000-31,0.000 0.000-97,0.000 21.000 160,0.000-21.000 65,0.000 19.000-97,0.000 1.000-128,0.000 0.000 65,21.000 0.000 31,-21.000-20.000 64,0.000 20.000 65,0.000 19.000-65,-21.000-18.000-192,21.000 19.000 0,0.000-1.000-63,0.000-19.000-1,0.000 40.000-128,0.000-21.000 128,0.000 1.000-128,0.000 0.000 64,0.000 0.000 0,-20.000-1.000 0,20.000 0.000-32,0.000 2.000 0,-20.000 18.000-32,20.000-18.000 0,0.000 18.000-32,-19.000-19.000 32,19.000 19.000 64,0.000-19.000-192,-20.000 0.000 96,20.000 20.000 0,0.000-21.000 96,-20.000 21.000-96,20.000-21.000 96,0.000 2.000-64,-20.000-2.000 32,20.000 1.000 0,0.000 0.000 0,0.000-1.000 32,-20.000 1.000-64,20.000 0.000 96,0.000-1.000-128,0.000 1.000 64,0.000 1.000 0,0.000-22.000-64,20.000 20.000 64,-20.000-19.000-32,0.000 1.000 0,20.000-1.000 0,-20.000-1.000 32,0.000 1.000 0,0.000-1.000 64,0.000 2.000-32,0.000-1.000 33,0.000-1.000-65,20.000-19.000 0,-20.000 20.000-32,0.000-20.000 0,0.000 20.000 0,0.000-20.000 0,0.000 0.000 0,0.000 20.000 32,0.000-20.000 0,0.000 0.000 0,0.000 0.000 96,0.000 0.000 32,0.000 20.000 0,0.000-20.000-64,0.000 0.000 128,0.000 0.000-224,0.000 0.000 0,20.000 20.000 129,-20.000-20.000-33,0.000 0.000-32,0.000 0.000 0,0.000 0.000 64,19.000 0.000-64,-19.000 0.000-64,20.000 0.000 96,-20.000 0.000-96,0.000 0.000 32,0.000 0.000-32,20.000 0.000-32,-20.000 0.000 64,0.000 0.000 0,0.000 0.000-32,21.000 0.000 0,-21.000 0.000-32,0.000 0.000 32,20.000 0.000 32,-20.000 0.000-64,18.000 0.000 96,-18.000 0.000-160,20.000 0.000 128,1.000 19.000-32,-1.000-19.000 64,-20.000 0.000-64,20.000 20.000 0,-1.000-20.000 0,1.000 0.000 32,-20.000 20.000-64,20.000-20.000 128,20.000 0.000 32,-21.000 20.000 32,1.000-20.000-95,20.000 0.000-65,1.000 0.000 32,-23.000 20.000-32,22.000-20.000 32,1.000 0.000-64,-2.000 0.000 0,-19.000 0.000 32,20.000 20.000 0,-1.000-20.000 32,-19.000 0.000-64,20.000 0.000 96,-1.000 20.000-128,-19.000-20.000-1,20.000 19.000 65,-21.000-19.000 65,21.000 0.000-65,1.000 21.000 32,-23.000-21.000-32,23.000 0.000-32,-1.000 0.000 64,-1.000 0.000 32,-19.000 0.000-96,20.000 0.000 0,-21.000 0.000 96,21.000 19.000-225,-20.000-19.000 258,20.000 0.000-65,-1.000 0.000-96,2.000 0.000 96,-21.000 0.000-129,18.000 0.000 97,3.000 0.000 65,-21.000 0.000-130,19.000 0.000 33,1.000 0.000 64,-1.000 0.000-96,-19.000 0.000 225,20.000 0.000-193,-1.000 20.000 96,1.000-20.000-64,1.000 0.000 96,-3.000 0.000-128,3.000 0.000-64,18.000-20.000 192,-19.000 20.000-128,-1.000 0.000 96,21.000 0.000-64,-20.000 0.000 32,19.000 0.000 0,-18.000 0.000-96,18.000 0.000 160,-19.000-19.000-64,19.000 19.000-32,0.000 0.000 32,1.000-21.000-64,-21.000 21.000 0,21.000 0.000 64,-1.000 0.000-64,2.000-19.000 64,-2.000 19.000 0,0.000 0.000 0,1.000 0.000 96,-1.000 0.000-96,1.000 0.000-32,-1.000-20.000 64,2.000 20.000-128,-2.000 0.000 32,0.000-20.000 64,1.000 20.000-96,19.000 0.000 128,-20.000 0.000-64,1.000 0.000 0,20.000 0.000 0,-22.000 0.000 0,3.000 0.000 0,-2.000 0.000 0,21.000 0.000 32,0.000 0.000-64,-22.000 0.000-32,22.000-20.000 96,-20.000 20.000-96,19.000 0.000 160,-20.000 0.000-160,22.000 0.000 224,-2.000 0.000-160,0.000 0.000 96,-20.000 20.000-288,21.000-20.000 192,-1.000 0.000 0,-20.000 0.000 32,22.000 0.000-64,-2.000 0.000 64,-20.000-20.000-32,20.000 20.000-32,-19.000 0.000-32,19.000 0.000 128,-20.000 0.000-64,2.000 0.000 0,18.000 0.000-160,-19.000 0.000 96,-1.000-20.000 32,20.000 20.000 0,-38.000 0.000-32,18.000 0.000 32,1.000 0.000 32,-21.000 0.000-32,1.000 0.000 32,-1.000 0.000 32,1.000 0.000-96,-20.000 0.000 128,19.000 0.000-64,-19.000 0.000-32,0.000 0.000 96,-20.000 0.000-32,20.000 0.000-96,1.000 0.000 96,-3.000 0.000-64,-18.000 0.000-161,20.000 0.000 97,-20.000 0.000-32,21.000 0.000 32,-21.000 0.000-32,20.000 0.000 32,-20.000 0.000 160,0.000 0.000-64,0.000 0.000 32,0.000 0.000 128,0.000 0.000-64,0.000 0.000 0,0.000-20.000-96,0.000 20.000 32,0.000 0.000-32,0.000 0.000 32,0.000-20.000 0,20.000 20.000 97,-20.000-19.000-193,0.000 19.000 96,0.000-20.000-32,0.000 0.000 0,0.000 0.000 32,18.000 0.000-64,-18.000-19.000 64,0.000 19.000-32,21.000-20.000-32,-21.000 1.000 64,20.000-2.000-64,0.000-18.000 64,-20.000 19.000 0,20.000-20.000-96,0.000 1.000 32,-1.000-1.000 32,-19.000 1.000 32,20.000-1.000 32,-20.000-20.000-128,20.000 21.000 224,-20.000-20.000 64,0.000 19.000-64,20.000 0.000-32,-20.000 1.000-32,0.000-1.000-320,0.000 1.000 544,0.000-1.000-256,0.000 0.000 65,0.000 0.000-161,0.000 21.000 64,0.000-21.000-64,0.000 0.000-65,0.000 21.000 97,0.000-1.000-64,0.000 0.000 128,20.000 20.000 0,-20.000 1.000-31,-20.000-2.000-98,20.000 2.000 162,0.000-2.000-65,0.000 2.000-64,-20.000 19.000-65,20.000-20.000 65,0.000 20.000 32,-20.000-20.000 97,20.000 20.000-226,0.000 0.000 161,-20.000 0.000 65,20.000-20.000-65,-19.000 20.000 32,-21.000 0.000-96,20.000 0.000 0,-21.000-20.000-33,-17.000 20.000 1,17.000 0.000-64,-18.000 0.000 96,-20.000 0.000-64,0.000-20.000-32,-1.000 20.000 32,1.000 0.000-64,-21.000-19.000 64,21.000 19.000 32,-20.000-21.000 128,-20.000 2.000-192,19.000 19.000 128,1.000-20.000-32,0.000 20.000 0,-20.000-20.000 32,19.000 20.000 96,-19.000-19.000-96,0.000 19.000-64,1.000 0.000-65,-2.000-21.000 65,21.000 21.000 32,-20.000 0.000 64,-1.000-20.000-64,21.000 20.000 64,-20.000 0.000 32,-1.000 0.000-64,21.000 0.000-32,-19.000 0.000 64,-1.000 0.000-32,20.000 0.000 65,0.000 0.000-65,-1.000 0.000 64,1.000 0.000-96,0.000-19.000 0,18.000 19.000 160,-18.000 0.000-192,20.000 0.000 32,-20.000 0.000 128,20.000-20.000-128,0.000 20.000 64,0.000-20.000 64,18.000 20.000-192,-18.000 0.000 128,0.000 0.000-32,-2.000-20.000 96,2.000 20.000-192,20.000 0.000 64,-20.000 0.000 96,-1.000-20.000-32,1.000 20.000-64,-21.000 0.000 0,21.000-20.000 96,0.000 20.000 64,19.000 0.000 32,-19.000-19.000-32,-20.000 19.000-96,19.000 0.000-64,1.000 0.000 32,-20.000 19.000-64,19.000-19.000 128,1.000 20.000-96,-1.000 0.000 32,1.000-20.000-160,-1.000 20.000-417,21.000 0.000-255,19.000-20.000 127,1.000 20.000 32,-2.000-20.000 97,3.000 19.000-513,18.000-19.000-801,-1.000 20.000 352,1.000 1.000 417,20.000-21.000-993,-20.000 19.000-5285</inkml:trace>
  <inkml:trace contextRef="#ctx0" brushRef="#br1">7502.000 6736.000 3555,'20.000'0.000'1377,"-20.000"0.000"-160,0.000 0.000 481,0.000 0.000-65,0.000 0.000-608,0.000 0.000-480,0.000 0.000-225,0.000 0.000-160,0.000 0.000-31,0.000 0.000-1,0.000 0.000 224,0.000 0.000 32,0.000 20.000 33,0.000 0.000-161,20.000 0.000 0,-20.000 0.000-96,0.000 0.000-96,0.000-1.000 33,0.000 21.000 31,0.000-20.000 32,0.000 20.000 0,0.000-1.000-64,0.000 1.000-32,0.000 0.000-64,0.000 0.000 32,0.000 19.000-32,0.000-19.000-32,-20.000 0.000-32,20.000-1.000 32,0.000-19.000 128,0.000 20.000-160,0.000-20.000 160,0.000 19.000-96,0.000-19.000 32,0.000 0.000 0,20.000 0.000-32,-20.000 0.000-32,0.000-20.000 32,0.000 19.000 0,21.000-19.000-64,-21.000 20.000 64,0.000-20.000 0,18.000 0.000 0,-18.000 0.000 32,0.000 0.000-32,20.000 21.000 32,-20.000-21.000 0,20.000 0.000-32,-20.000 19.000-32,21.000-19.000 64,-1.000 0.000 0,-2.000 0.000 0,23.000 21.000-64,-21.000-21.000 0,0.000 0.000 64,19.000 0.000 0,-19.000 19.000-32,20.000-19.000 0,-20.000 0.000 0,19.000 0.000 0,-19.000 0.000 96,0.000 19.000-64,19.000-19.000-32,-19.000 0.000 0,1.000 0.000 0,-1.000 0.000 0,18.000 21.000 0,-17.000-21.000-96,-1.000 0.000-96,20.000 0.000 0,-1.000 0.000-128,-19.000 0.000 95,20.000 0.000 129,19.000 0.000 160,-19.000 0.000-64,-1.000 0.000 0,22.000 0.000 96,-2.000 0.000 65,-19.000 0.000 223,19.000 0.000-96,1.000 0.000-64,-1.000-21.000-127,0.000 21.000-33,2.000 0.000-32,-2.000 0.000 32,1.000 0.000-32,-1.000 0.000 160,0.000 0.000-32,1.000 0.000-128,-1.000 0.000 0,2.000 0.000-32,-2.000 0.000 0,-1.000 0.000-32,-17.000 0.000-256,19.000 0.000-97,-21.000 21.000 65,1.000-21.000 256,-1.000 0.000 0,1.000 0.000 64,1.000 0.000 32,-3.000 0.000 0,3.000 0.000 64,-2.000 0.000 64,-19.000 0.000-64,0.000 0.000-96,20.000-21.000 32,-21.000 21.000-32,-19.000 0.000 0,20.000 0.000 33,-20.000-19.000 95,20.000 19.000 192,-20.000 0.000-64,0.000-19.000-96,0.000 19.000 97,-20.000-21.000 63,20.000 2.000-64,0.000-2.000-160,-20.000-18.000-32,20.000 19.000-32,0.000-20.000-64,0.000-19.000-64,0.000 19.000 32,0.000-20.000-32,0.000 21.000 160,0.000-21.000-32,0.000 20.000-32,0.000-19.000 0,0.000 19.000 0,0.000-20.000-32,-19.000 1.000 0,19.000 19.000 0,0.000 1.000 32,19.000-1.000 64,-19.000 20.000-128,0.000 0.000 32,20.000 0.000-32,-20.000 1.000 96,0.000 19.000-32,0.000 0.000-32,0.000 0.000-64,0.000 0.000 64,0.000 0.000-32,0.000 19.000 32,0.000-19.000 32,0.000 0.000 0,0.000 0.000 0,-20.000 0.000 32,1.000 0.000-32,19.000 0.000 0,-20.000 0.000 0,-20.000-19.000-32,20.000 19.000 64,-39.000 0.000-32,18.000 0.000 0,-18.000 0.000 0,-20.000 0.000 0,19.000 0.000 0,-19.000-21.000 0,0.000 21.000 0,0.000-19.000-32,-2.000 19.000 32,2.000 0.000-32,20.000-21.000 32,-20.000 21.000 0,19.000 0.000 0,-20.000-19.000 32,1.000 19.000 0,-20.000 0.000 96,19.000-19.000 192,-20.000 19.000-224,1.000 0.000-128,-19.000 0.000 32,19.000 0.000 32,-20.000 0.000 0,40.000 0.000 225,-21.000 0.000-161,20.000 0.000-128,1.000 0.000 32,0.000 0.000 0,18.000 0.000 0,22.000 0.000-225,-1.000 19.000-928,1.000-19.000-1089,19.000 19.000-3043</inkml:trace>
  <inkml:trace contextRef="#ctx0" brushRef="#br0">5101.000 3239.000 960,'-21.000'0.000'193,"21.000"0.000"-193,0.000 0.000 160,-20.000 0.000 897,20.000 0.000 0,-20.000 0.000-96,20.000 0.000-225,0.000 0.000 353,-18.000 0.000 97,18.000 0.000-65,0.000 0.000-545,-21.000 0.000-416,1.000 0.000-64,20.000 0.000 225,-20.000 0.000 127,20.000 0.000 225,-20.000 0.000 63,20.000 0.000-191,-19.000 0.000-1,19.000 0.000 33,0.000 0.000 64,0.000 0.000-65,0.000 0.000-416,0.000 0.000 0,39.000 0.000 321,1.000 0.000-193,-1.000 0.000-256,22.000 0.000 0,18.000 0.000-64,-20.000 0.000 32,21.000 0.000-32,19.000 0.000-160,-19.000 0.000-96,-1.000 0.000 96,-19.000 0.000 160,-1.000 0.000 32,0.000 0.000 64,-39.000 0.000-64,0.000 0.000-161,-20.000 0.000-191,0.000 0.000 384,-20.000 0.000-32,0.000 0.000-256,-19.000 0.000 64,-21.000 0.000 128,1.000 0.000 160,-20.000 0.000 128,-21.000 0.000-32,20.000 0.000-32,-19.000 0.000 161,40.000 0.000 159,-20.000 0.000-192,18.000 0.000-288,22.000 0.000 0,19.000 0.000 192,0.000 0.000 97,20.000 0.000-97,0.000 0.000-224,20.000 0.000 32,21.000 0.000 288,-3.000 0.000-32,41.000 0.000-95,2.000 0.000-129,-2.000 0.000 0,20.000 0.000 0,1.000 0.000-32,-1.000-20.000 0,-20.000 20.000 0,-19.000 0.000 0,-1.000 0.000-96,-39.000 0.000-193,0.000-20.000-127,-20.000 20.000-65,-20.000 20.000 129,-20.000-20.000-224,-19.000 0.000 287,-1.000 20.000 257,-19.000-20.000 64,0.000 0.000 32,-1.000 20.000 0,0.000-20.000 129,21.000 0.000 223,0.000 0.000-192,39.000 0.000-128,0.000 0.000-32,20.000 0.000 32,20.000 0.000-160,19.000 0.000 160,21.000 0.000 1,-1.000-20.000-97,22.000 20.000 0,-2.000 0.000 32,0.000-20.000 416,0.000 20.000 32,0.000 0.000-127,-19.000 0.000-129,-1.000 0.000-160,-39.000 0.000-128,1.000 0.000-769,-1.000 0.000-288,-40.000 0.000-96,-21.000 0.000-2563,-18.000 0.000-5572</inkml:trace>
  <inkml:trace contextRef="#ctx0" brushRef="#br1">11969.000 9140.000 1057,'0.000'0.000'1697,"0.000"0.000"-768,0.000 0.000-577,0.000 0.000-224,0.000 0.000-63,0.000 0.000-1,0.000 0.000-128,0.000 0.000-129,0.000 0.000 1,0.000 0.000 96,0.000 0.000 96,20.000 0.000-32,-20.000 0.000 64,0.000 0.000 0,0.000 0.000-384,0.000 0.000-1026,-20.000 0.000-670</inkml:trace>
  <inkml:trace contextRef="#ctx0" brushRef="#br1">11969.000 9140.000 864,'-21.000'20.000'2082,"21.000"-20.000"-544,0.000 0.000-161,0.000 0.000-160,0.000 0.000-128,0.000 0.000-96,0.000 0.000-128,0.000 0.000 64,0.000 0.000-96,0.000 0.000-97,0.000 0.000-159,0.000 0.000-97,21.000 0.000 129,-21.000 0.000-257,20.000 0.000-192,0.000-20.000-31,20.000 20.000-33,-1.000 0.000-64,1.000 0.000-32,-1.000 0.000 0,22.000 0.000 0,-3.000-19.000 0,3.000 19.000 0,-2.000 0.000 0,0.000 0.000 0,-19.000 0.000 32,0.000 0.000-96,-1.000 0.000-64,1.000 0.000-1,-1.000 0.000-63,-19.000 0.000-96,0.000 0.000-32,-20.000 0.000 192,21.000 0.000 160,-21.000 0.000-97,-21.000 0.000-959,21.000 0.000-1603,-40.000 0.000-5028</inkml:trace>
  <inkml:trace contextRef="#ctx0" brushRef="#br1">12266.000 9279.000 3395,'0.000'0.000'256,"0.000"0.000"865,20.000 0.000 1153,-20.000 0.000-448,0.000 0.000-641,0.000 0.000-480,0.000 0.000-65,0.000 0.000-63,0.000 0.000-33,0.000 0.000-159,0.000 20.000-1,0.000-20.000 0,0.000 20.000 1,-20.000-20.000 31,20.000 20.000-63,-18.000-20.000-129,18.000 20.000 64,-20.000-20.000-64,-1.000 0.000-64,-19.000 20.000-64,21.000-20.000-63,-21.000 19.000-1,0.000-19.000-32,1.000 0.000-65,-21.000 0.000-31,21.000 20.000 96,-22.000-20.000 0,23.000 0.000 32,-23.000-20.000 32,2.000 20.000-64,-20.000 0.000 129,19.000-19.000-1,1.000 19.000 0,-2.000-20.000 64,2.000 20.000 0,1.000-20.000 0,-3.000 20.000-96,2.000 0.000-63,-1.000 0.000-66,1.000 0.000 33,18.000 0.000 0,3.000 20.000-96,-3.000-20.000 96,1.000 20.000-160,21.000-20.000 32,-21.000 19.000 64,20.000-19.000 96,-19.000 20.000-32,19.000-20.000 0,-20.000 21.000 32,20.000-21.000-32,-19.000 0.000 64,19.000 19.000-32,0.000-19.000 0,20.000 20.000 32,-21.000-20.000 0,21.000 20.000-64,0.000-1.000 32,0.000-19.000-32,-18.000 21.000-32,18.000-21.000 0,0.000 20.000-128,0.000-20.000-352,0.000 0.000-577,0.000 0.000-769,0.000 0.000-1409,0.000 0.000-5221</inkml:trace>
  <inkml:trace contextRef="#ctx0" brushRef="#br1">9687.000 9737.000 5252,'-21.000'-20.000'2851,"1.000"20.000"-449,20.000 0.000-448,0.000-20.000-64,0.000 20.000-320,0.000 0.000-257,0.000 0.000-416,0.000 0.000-321,20.000 0.000-31,1.000 0.000-129,-1.000 20.000-256,-2.000 0.000-32,23.000 19.000-96,-1.000-19.000 65,-1.000 20.000-130,1.000-20.000 66,-20.000 19.000-33,19.000-18.000-65,-19.000-2.000-159,0.000 1.000-32,0.000 0.000-128,-20.000-20.000-161,19.000 0.000-352,-19.000 0.000-704,0.000 0.000-641,0.000 0.000-3524</inkml:trace>
  <inkml:trace contextRef="#ctx0" brushRef="#br1">9944.000 9638.000 13292,'-20.000'-21.000'1057,"1.000"42.000"-961,-1.000-21.000-256,0.000 19.000 160,0.000 21.000 160,-19.000-20.000 160,19.000 20.000-255,0.000-1.000-97,-1.000 1.000-129,1.000-20.000-159,20.000 19.000-609,-18.000-18.000-608,18.000-2.000-994,0.000-19.000-960,0.000 0.000-2337</inkml:trace>
  <inkml:trace contextRef="#ctx0" brushRef="#br1">10023.000 9220.000 6566,'0.000'0.000'1281,"0.000"0.000"-480,-19.000 0.000-129,19.000 0.000 706,0.000 0.000-33,-20.000 20.000-608,20.000 0.000-129,-20.000-1.000 65,20.000 1.000 224,0.000 0.000-225,0.000 20.000-447,0.000-20.000-129,0.000 19.000-64,0.000 1.000-64,20.000-20.000-289,0.000 0.000-255,-20.000-1.000-33,19.000 2.000-95,1.000-21.000-482,-20.000 20.000-1024,20.000-20.000-2626</inkml:trace>
  <inkml:trace contextRef="#ctx0" brushRef="#br1">10162.000 9379.000 13004,'-20.000'19.000'1089,"20.000"1.000"-1057,0.000-20.000-96,0.000 21.000-64,0.000-2.000-129,20.000 1.000-639,-20.000 0.000-1827,21.000-1.000-864,-21.000-19.000-1634</inkml:trace>
  <inkml:trace contextRef="#ctx0" brushRef="#br1">10162.000 9200.000 12203,'0.000'0.000'1505,"0.000"0.000"-928,0.000 0.000-993,0.000 0.000 63,0.000 0.000 353,21.000 0.000-128,-21.000 0.000-1409,20.000 0.000-1858,-2.000 0.000-2115</inkml:trace>
  <inkml:trace contextRef="#ctx0" brushRef="#br1">10221.000 9200.000 5188,'21.000'0.000'2755,"-21.000"0.000"-1378,20.000 0.000 129,-20.000 0.000 672,20.000 0.000-288,0.000 20.000-929,-1.000 0.000-545,-19.000 0.000-256,20.000-1.000 0,0.000 1.000-96,-20.000 20.000-64,20.000-20.000 0,-20.000 19.000-32,0.000-19.000 0,0.000 1.000-160,-20.000-2.000-96,20.000 1.000-481,-20.000 0.000-1377,0.000-1.000-3299</inkml:trace>
  <inkml:trace contextRef="#ctx0" brushRef="#br1">10262.000 9836.000 11530,'0.000'0.000'2339,"0.000"20.000"-2083,0.000-20.000 641,-20.000 0.000 736,20.000 20.000-352,0.000-1.000-736,0.000 2.000-289,-21.000 18.000-32,21.000 1.000-31,0.000 0.000-97,21.000-20.000-64,-21.000 19.000-32,0.000 1.000-32,0.000-20.000-417,20.000 0.000-31,-20.000-20.000-833,0.000 0.000-1602,20.000 0.000-3651</inkml:trace>
  <inkml:trace contextRef="#ctx0" brushRef="#br1">10142.000 9220.000 1249,'0.000'0.000'5413,"0.000"0.000"-4164,0.000-20.000-480,0.000 20.000 416,0.000 0.000-96,0.000 0.000-609,0.000 0.000-416,0.000 0.000-32,0.000 0.000 289,0.000 0.000-65,0.000 20.000 64,-20.000-20.000 65,20.000 0.000 287,0.000 0.000-287,0.000 0.000-129,0.000 20.000-192,0.000-20.000-128,0.000 0.000 128,0.000 0.000 0,0.000 0.000 32,0.000 0.000 0,0.000-20.000 0,20.000 20.000 32,-20.000 0.000-96,0.000-20.000 32,0.000 20.000-64,0.000 0.000-96,0.000 0.000-1089,-20.000 0.000-2018,20.000 0.000-3651</inkml:trace>
  <inkml:trace contextRef="#ctx0" brushRef="#br0">18660.000 1232.000 1217,'0.000'0.000'2626,"0.000"0.000"-1697,0.000-20.000 641,0.000 20.000 351,0.000 0.000 353,0.000 0.000-384,0.000 0.000-801,0.000 0.000-192,0.000 0.000-96,19.000 0.000-160,-19.000 0.000-65,0.000 0.000 33,20.000 0.000-129,0.000 0.000-160,0.000 0.000-127,0.000-20.000 95,19.000 20.000-96,1.000 0.000-32,-1.000 0.000-96,42.000 20.000 64,-2.000-20.000-96,0.000 0.000 32,20.000 0.000 65,20.000 0.000-161,1.000 0.000 64,-1.000 0.000-64,-1.000 0.000 96,1.000 0.000-32,1.000 0.000 32,-21.000 0.000-128,0.000 0.000-64,-40.000 0.000-321,-19.000 0.000-512,-20.000 0.000-1089,1.000 0.000-2018</inkml:trace>
  <inkml:trace contextRef="#ctx0" brushRef="#br0">13200.000 3676.000 9769,'0.000'0.000'1313,"0.000"0.000"-96,0.000 0.000 865,0.000 0.000-224,0.000 0.000-641,20.000 0.000-352,0.000 0.000-96,0.000 0.000-193,-1.000 0.000-256,1.000 0.000-127,20.000 0.000-161,-20.000 0.000 96,19.000 0.000-96,1.000-21.000-32,-1.000 21.000 0,1.000 0.000 0,-19.000 0.000-32,-1.000 0.000-289,-2.000 0.000-63,2.000 0.000 64,1.000 0.000-129,-21.000 0.000-191,0.000 0.000-353,0.000 0.000-641,0.000-19.000-1056,0.000 19.000-4901</inkml:trace>
  <inkml:trace contextRef="#ctx0" brushRef="#br0">13497.000 3536.000 6277,'0.000'0.000'2499,"0.000"-19.000"-2467,0.000 19.000 416,0.000 0.000 930,0.000 0.000 704,0.000 0.000-1025,0.000 0.000-545,20.000 19.000-32,-20.000-19.000 129,21.000 0.000-193,-1.000 20.000-95,-2.000-20.000-1,2.000 0.000-192,21.000 0.000-96,-1.000 21.000 64,-21.000-21.000-32,21.000 19.000-96,-20.000-19.000 32,0.000 20.000-64,-1.000-20.000 0,1.000 20.000-32,-20.000-20.000 32,0.000 19.000 64,0.000 2.000 96,-20.000-1.000 128,1.000-1.000 33,-1.000 1.000-193,0.000 0.000-64,0.000 0.000-321,-19.000 20.000-1088,19.000-20.000-2979</inkml:trace>
  <inkml:trace contextRef="#ctx0" brushRef="#br1">18719.000 2563.000 2049,'0.000'0.000'-32,"0.000"0.000"-352,0.000 0.000 416,0.000 0.000 64,0.000 0.000 417,0.000 0.000 351,0.000 0.000-351,0.000 0.000 96,0.000 0.000 255,0.000 0.000 65,0.000 0.000-128,0.000 0.000 224,0.000 0.000-160,0.000 0.000-321,0.000 0.000-95,0.000-20.000-97,0.000 20.000-192,-20.000 0.000-64,20.000 0.000-96,-20.000 0.000-96,1.000 0.000 96,-21.000 0.000-32,19.000 0.000 32,-19.000 0.000 32,-19.000 0.000 0,19.000 0.000-32,1.000 0.000 0,-21.000 0.000 0,21.000 0.000 32,-1.000 0.000-32,1.000 0.000 96,-22.000 0.000 0,23.000 0.000-128,-3.000 0.000-96,1.000 0.000 96,1.000 0.000 64,-1.000 20.000-32,20.000-20.000 0,1.000-20.000 96,-21.000 20.000-64,20.000 0.000-32,0.000 0.000 0,20.000 0.000 97,-19.000 0.000 383,-1.000 0.000 0,20.000 0.000-159,-20.000 0.000-65,20.000 0.000-128,0.000 0.000-128,0.000 0.000 64,0.000 20.000-64,0.000-20.000 64,0.000 20.000-128,0.000-20.000 128,0.000 19.000 0,0.000 1.000 64,0.000 1.000 33,0.000-2.000-161,-20.000 1.000 32,20.000 19.000 0,0.000-18.000-96,0.000-1.000 96,0.000 19.000-64,0.000 1.000 96,0.000 0.000-64,0.000 0.000 32,0.000-1.000-32,0.000 1.000 32,0.000 0.000-32,0.000 19.000 0,0.000-19.000 64,0.000 20.000-64,0.000-20.000 32,0.000 19.000-32,0.000-19.000 32,0.000 0.000 96,0.000-1.000-64,0.000 1.000-64,20.000 20.000 32,-20.000-21.000-64,0.000 1.000 32,0.000 0.000 0,0.000 0.000 32,0.000-1.000-32,0.000 1.000 0,0.000 0.000 32,0.000-20.000-32,0.000 19.000 32,0.000 1.000-32,0.000 0.000 0,0.000 0.000 32,0.000-20.000-32,0.000 19.000 0,0.000 1.000 0,0.000-20.000 0,0.000 19.000 0,0.000-18.000 0,0.000 18.000 32,0.000-19.000 32,0.000 20.000 160,-20.000-20.000 33,-1.000-1.000 383,21.000 21.000-95,-20.000-19.000-385,20.000 18.000-64,0.000-19.000-96,0.000 20.000 0,0.000-20.000-96,0.000-1.000 64,0.000 1.000 0,0.000 0.000 0,0.000 0.000 32,0.000 0.000 32,0.000-20.000 32,0.000 20.000-32,0.000-20.000 160,0.000 19.000-64,0.000-19.000-64,0.000 0.000 32,-18.000 21.000-32,18.000-21.000 33,0.000 0.000 63,0.000 0.000 32,0.000 0.000 64,0.000 0.000 161,0.000 0.000-129,0.000 0.000-64,0.000 0.000-96,0.000 0.000 0,0.000 0.000-64,0.000 0.000 32,18.000-21.000-64,-18.000 21.000 32,0.000 0.000 33,0.000 0.000-129,0.000 0.000 64,0.000 0.000 64,0.000 0.000 0,0.000 0.000 128,0.000 0.000-96,0.000 0.000 0,0.000-19.000-32,0.000 19.000-32,20.000 0.000-32,-20.000 0.000 129,21.000 0.000-193,-1.000 0.000 64,20.000 19.000-32,-21.000-19.000 32,21.000 21.000 32,0.000-21.000-128,19.000 19.000 64,0.000-19.000 0,-19.000 0.000 0,19.000 0.000-64,2.000 20.000-1,-23.000-20.000 162,23.000 0.000-194,-2.000 0.000 1,-19.000 0.000 192,19.000 0.000-224,2.000 0.000 64,-3.000 0.000 32,3.000 0.000 32,-2.000 0.000 64,0.000 0.000-32,-19.000 0.000-64,19.000 0.000 96,1.000 20.000-160,-1.000-20.000 96,-18.000 0.000-32,18.000 0.000 64,1.000 19.000-224,-1.000-19.000 96,0.000 0.000-96,1.000 0.000 128,-1.000 0.000-32,2.000 0.000 128,-23.000 0.000 0,23.000 0.000 0,-2.000 0.000 64,-19.000 0.000-64,19.000 0.000-64,1.000 0.000 64,-21.000 0.000-32,22.000 0.000-64,-2.000 0.000 96,0.000 0.000-32,1.000 0.000-32,-1.000 0.000 64,1.000 0.000-128,-1.000 0.000 160,2.000 0.000-96,-2.000 0.000 32,0.000 0.000-32,1.000 0.000 96,-1.000 0.000-64,1.000 0.000-32,-1.000 0.000 32,0.000 0.000-32,2.000 0.000 128,-2.000 0.000-128,1.000 0.000 64,-1.000 0.000-32,0.000 0.000 0,22.000 0.000 0,-23.000 0.000-64,3.000 0.000 32,18.000 0.000 32,-20.000 0.000 0,20.000 0.000 0,-19.000 0.000 32,19.000 21.000-64,1.000-21.000 64,-1.000 0.000 0,1.000 0.000-96,-1.000 0.000 96,0.000 0.000-32,21.000 0.000 0,-21.000 20.000 0,20.000-20.000-160,-19.000 0.000-97,0.000 19.000 129,-1.000-19.000 64,0.000 0.000 0,0.000 0.000 96,1.000 0.000-96,20.000 21.000 96,-1.000-21.000 0,0.000 0.000-96,0.000 0.000 96,0.000 0.000-32,-19.000 0.000-64,-40.000 0.000 96,19.000 19.000-32,0.000-19.000 0,1.000 0.000-32,19.000 0.000 32,20.000 0.000-64,-19.000 0.000 32,19.000 0.000-32,-19.000 0.000 64,-1.000 0.000-96,0.000 0.000-96,1.000 0.000-97,-20.000 0.000-95,19.000 0.000 192,-20.000 0.000-32,22.000 0.000 160,-22.000 0.000 96,-1.000 0.000-32,-17.000 0.000 32,18.000 0.000-32,-19.000 0.000 64,0.000-19.000-64,-1.000 19.000-64,-19.000 0.000 64,21.000 0.000-64,-3.000 0.000 64,-18.000 0.000 0,1.000 0.000 0,-1.000-21.000 64,-2.000 21.000 0,-18.000 0.000 0,20.000 0.000 96,-20.000 0.000 64,21.000 0.000-64,-21.000 0.000-64,0.000-19.000-64,0.000 19.000-64,0.000 0.000 96,0.000-20.000 0,20.000-1.000-31,-20.000 2.000 159,20.000-1.000 96,-20.000 0.000-224,0.000-20.000 32,19.000 21.000-96,-19.000-21.000-32,0.000 0.000-64,0.000-19.000-32,20.000 19.000-96,-20.000-19.000 64,20.000 19.000-33,-20.000-20.000 1,20.000 0.000 128,-20.000 0.000 160,0.000 1.000 0,0.000-1.000-96,20.000 1.000-32,-20.000-1.000 64,0.000 1.000-32,0.000-21.000-64,-20.000 21.000 64,20.000-1.000 96,0.000 1.000 0,0.000-1.000-96,-20.000 0.000-32,20.000 20.000 64,0.000-19.000-64,0.000 19.000 64,-20.000 0.000-160,20.000 1.000-32,20.000-1.000 0,-20.000 19.000 32,20.000-18.000 96,-20.000-1.000 64,20.000 0.000 0,-20.000 21.000 224,0.000-21.000-32,0.000 20.000-31,0.000-20.000-161,0.000 21.000-32,0.000-1.000-65,0.000 20.000-63,0.000-20.000-128,0.000 0.000-32,0.000 20.000 160,0.000-20.000 96,0.000 20.000 96,0.000-21.000 128,0.000 21.000 192,0.000 0.000-127,0.000-19.000-33,0.000 19.000-128,-20.000 0.000-128,20.000-19.000 64,0.000 19.000-96,-20.000 0.000-32,20.000 0.000-129,0.000 0.000 65,-20.000-20.000 128,20.000 20.000 96,0.000 0.000-32,-20.000 0.000-64,20.000-20.000 160,-19.000 20.000-128,-1.000 0.000 33,0.000 0.000-33,-1.000-21.000 0,1.000 21.000-33,-18.000 0.000 33,-3.000-19.000 33,3.000 19.000-66,-3.000 0.000-63,1.000 0.000 0,-19.000 0.000 32,-20.000 0.000 32,18.000 0.000 32,-18.000 0.000 64,0.000 0.000-32,0.000-20.000 32,-1.000 20.000 64,-20.000 0.000-63,21.000 0.000 31,-20.000-20.000-64,0.000 20.000 0,0.000 0.000-32,-21.000-19.000 32,2.000 19.000-64,-21.000 0.000 32,-21.000 0.000-32,2.000 0.000-64,0.000 0.000-1,18.000 0.000 1,41.000 0.000 96,-20.000 0.000-32,20.000-21.000 64,-1.000 21.000 64,1.000 0.000 33,0.000 0.000 63,0.000-20.000 0,-21.000 20.000-64,21.000 0.000 64,0.000 0.000 32,0.000 0.000-191,-1.000 0.000-1,21.000 0.000 96,-20.000 0.000-192,20.000 0.000 32,-1.000 0.000 32,0.000 0.000 0,1.000 0.000-32,-20.000 0.000 32,20.000-19.000 0,-2.000 19.000-65,23.000 0.000 162,-22.000 0.000-65,20.000 0.000-32,-19.000 0.000 96,20.000-20.000-96,-1.000 20.000 128,1.000 0.000-64,-20.000 0.000-96,18.000 0.000 0,-18.000 0.000 32,20.000 0.000 0,-21.000 0.000 32,0.000 0.000-64,1.000 0.000 128,0.000 0.000-192,0.000 0.000 160,-1.000 0.000-128,1.000 0.000 128,20.000 0.000 0,-22.000 0.000-96,22.000 0.000 64,-20.000 0.000 32,19.000-20.000 32,-19.000 20.000-128,-1.000 0.000 0,22.000 0.000 0,-23.000 0.000 32,22.000 20.000-160,0.000-20.000-513,-1.000 20.000 1,1.000-1.000-257,-2.000 1.000-1249,2.000 1.000-3652</inkml:trace>
  <inkml:trace contextRef="#ctx0" brushRef="#br1">22412.000 1451.000 14958,'-20.000'0.000'128,"20.000"0.000"352,20.000 0.000 577,-2.000 0.000-448,23.000-21.000-193,18.000 21.000 161,1.000 0.000-321,-1.000-20.000-320,22.000 20.000 192,-23.000 0.000-448,1.000 0.000-929,2.000-19.000-1570,-22.000 19.000-4004</inkml:trace>
  <inkml:trace contextRef="#ctx0" brushRef="#br1">22809.000 1391.000 9384,'-41.000'19.000'1762,"21.000"1.000"-1730,20.000 1.000 256,-18.000-2.000 321,18.000 21.000 0,18.000 0.000-1,2.000-20.000-320,0.000 19.000-192,1.000 1.000 1,-1.000 19.000 95,-2.000-19.000-64,3.000 0.000-64,-1.000-19.000 0,-20.000 17.000 0,0.000 2.000 416,0.000-19.000 257,-20.000-1.000-128,-1.000-20.000-225,3.000 19.000-256,-23.000-19.000-160,21.000 0.000-256,-18.000-19.000-417,-3.000 19.000-704,21.000 0.000-993,0.000-20.000-3332</inkml:trace>
  <inkml:trace contextRef="#ctx0" brushRef="#br1">23145.000 1529.000 11723,'20.000'-39.000'224,"-20.000"19.000"1025,0.000 20.000-384,0.000 0.000-833,0.000 0.000 640,-20.000 20.000 193,20.000 0.000 0,-19.000 40.000-160,19.000-21.000-353,-20.000 21.000 0,20.000 19.000 97,0.000-18.000-129,0.000-2.000-224,20.000-19.000-64,19.000 19.000-256,-19.000-19.000-641,21.000-20.000-1345,-23.000-20.000-3812</inkml:trace>
  <inkml:trace contextRef="#ctx0" brushRef="#br1">23463.000 1629.000 17936,'0.000'-20.000'-480,"0.000"0.000"448,0.000 20.000 224,0.000 0.000-480,0.000 0.000-32,-20.000 0.000 256,20.000 20.000-1,-19.000 20.000-127,19.000 0.000 32,0.000-1.000-64,0.000 21.000 192,0.000-1.000 32,0.000-19.000-224,39.000 20.000-193,-19.000-40.000 417,20.000 0.000 192,-1.000 0.000 289,1.000-20.000 320,1.000 0.000-97,-3.000 0.000-95,3.000-20.000-97,-2.000 0.000-351,-19.000-19.000-97,0.000 19.000-160,-20.000-20.000-481,0.000 0.000 32,0.000 0.000 97,-20.000-20.000 160,-39.000 21.000 224,18.000-1.000 64,-17.000 20.000 96,-3.000 20.000 0,2.000 0.000 32,19.000 0.000-32,1.000 20.000 64,39.000 0.000 64,0.000 0.000-31,0.000 19.000-129,19.000 1.000-32,21.000 1.000-64,0.000-22.000-96,19.000 0.000-193,-18.000-19.000-255,17.000 21.000-1026,-17.000-21.000-2081,-21.000 0.000-3236</inkml:trace>
  <inkml:trace contextRef="#ctx0" brushRef="#br1">23722.000 1490.000 12459,'20.000'-39.000'-32,"-1.000"39.000"609,-19.000 0.000 1088,40.000 0.000-223,-20.000 0.000 63,19.000 0.000-768,1.000 19.000-417,0.000 21.000 129,-21.000 0.000-257,21.000-1.000 32,-20.000 21.000-64,19.000-1.000-64,-19.000 1.000-96,-20.000-19.000 0,0.000 18.000-128,0.000-19.000-160,-20.000-20.000-32,-19.000 19.000-353,19.000-19.000-96,-20.000 0.000-1121,-19.000 0.000-4067</inkml:trace>
  <inkml:trace contextRef="#ctx0" brushRef="#br1">21260.000 1252.000 11146,'-40.000'-20.000'961,"40.000"0.000"608,0.000 0.000-191,0.000 20.000-610,0.000-20.000-319,20.000 0.000-1,0.000 0.000-159,20.000 20.000-65,-1.000 0.000-96,-19.000 0.000-32,20.000 20.000-96,-1.000 0.000 0,1.000 20.000-96,-1.000 0.000-320,-19.000 19.000 159,0.000-18.000 161,-20.000 17.000 64,0.000-17.000 32,-20.000-2.000 0,0.000 0.000 128,2.000-18.000 193,-3.000-1.000-33,1.000-20.000-96,-20.000 0.000-128,21.000 0.000-192,-1.000 0.000-32,0.000-20.000-128,0.000-1.000-65,0.000 2.000 97,20.000-1.000 96,20.000-19.000 0,0.000 39.000 224,0.000-21.000 192,19.000 21.000 0,1.000 0.000 97,1.000 0.000-65,-3.000 0.000-192,3.000 21.000-160,-21.000-2.000-353,19.000 1.000-543,-19.000-20.000-738,0.000 20.000-1825,-20.000-20.000-3556</inkml:trace>
  <inkml:trace contextRef="#ctx0" brushRef="#br1">21001.000 1788.000 13708,'-59.000'21.000'1730,"59.000"-2.000"-2018,0.000-19.000 352,0.000 0.000 192,20.000 0.000 321,19.000 0.000-97,21.000-19.000-288,-1.000 19.000 353,41.000-21.000 95,-20.000 21.000-479,19.000-20.000-193,-20.000 20.000-257,21.000 0.000-351,-21.000-20.000-674,-20.000 20.000-415,1.000-20.000-1570,-1.000 20.000-3652</inkml:trace>
  <inkml:trace contextRef="#ctx0" brushRef="#br1">21120.000 2047.000 3651,'20.000'0.000'6886,"1.000"-20.000"-7270,-1.000 20.000 448,0.000 0.000 192,19.000 0.000-31,-19.000 0.000 736,20.000 0.000-321,-1.000 0.000-384,1.000 20.000 1,-20.000-1.000-97,-1.000 21.000-128,1.000 0.000-192,-20.000-1.000-129,0.000-19.000 97,0.000 20.000 64,-20.000-20.000 96,-19.000 1.000 288,-1.000-2.000 385,20.000-19.000-161,-19.000 0.000-223,-1.000 0.000-33,1.000-19.000 0,19.000-2.000-96,20.000 1.000-128,-20.000 0.000 32,40.000 0.000-192,0.000 0.000-64,19.000 20.000 64,1.000-19.000 160,19.000 19.000 64,-19.000 19.000 64,-1.000-19.000-128,-19.000 20.000 0,20.000 0.000-160,-19.000 0.000-577,-3.000 0.000-993,2.000-20.000-1024,-20.000 21.000-2307</inkml:trace>
  <inkml:trace contextRef="#ctx0" brushRef="#br1">21756.000 2027.000 12523,'-20.000'-20.000'673,"0.000"0.000"512,20.000 20.000-256,-19.000 0.000-993,-1.000 20.000 0,0.000-20.000 0,20.000 40.000-96,-20.000-21.000-33,20.000 21.000 97,0.000-20.000 64,0.000 20.000 128,20.000-1.000 1,0.000-19.000-1,19.000 0.000 96,1.000 0.000-96,0.000 1.000 64,-1.000-21.000 0,1.000 0.000 32,1.000 0.000 1,-3.000-21.000 31,-17.000 1.000 128,-1.000-20.000-224,-20.000 1.000-32,0.000 19.000-64,-20.000-20.000-32,-1.000 0.000-96,-17.000 1.000 32,-3.000 19.000-32,1.000 0.000 128,20.000 0.000-32,-19.000 20.000-32,19.000 0.000 128,-20.000 0.000 0,21.000 0.000 0,-1.000 20.000 0,20.000 0.000 129,0.000 20.000 95,39.000-21.000-32,1.000 21.000-96,0.000-20.000-160,-1.000-20.000-128,1.000 20.000-128,1.000 0.000-416,-3.000-20.000-738,-17.000 0.000-1729,-1.000 0.000-3459</inkml:trace>
  <inkml:trace contextRef="#ctx0" brushRef="#br1">22114.000 2166.000 4964,'39.000'19.000'2146,"-19.000"21.000"-833,-20.000-20.000 1058,20.000 0.000-449,0.000 20.000-193,-20.000 0.000-287,19.000-21.000-706,-19.000 21.000 1,20.000-20.000-96,-20.000 0.000-129,0.000-20.000-192,0.000 0.000 65,0.000 20.000-33,-20.000-20.000-128,20.000-20.000-704,-39.000 20.000-737,19.000-20.000-993,-20.000 0.000-2531</inkml:trace>
  <inkml:trace contextRef="#ctx0" brushRef="#br1">22114.000 2027.000 15822,'39.000'0.000'257,"-19.000"0.000"-33,0.000 0.000 192,0.000 0.000-544,19.000 0.000-1473,-39.000 0.000-6407</inkml:trace>
  <inkml:trace contextRef="#ctx0" brushRef="#br1">20604.000 1788.000 4195,'0.000'21.000'4581,"-19.000"-21.000"-4517,19.000 0.000 801,-20.000 0.000 64,0.000 0.000-641,0.000 0.000 0,-19.000 0.000-192,-1.000-21.000-96,-19.000 21.000 64,-1.000 0.000-64,21.000 0.000-64,-22.000 0.000 192,2.000 0.000 97,-1.000 0.000 159,1.000 0.000 32,19.000-20.000-159,1.000 20.000-161,-1.000 0.000-160,19.000 0.000 0,1.000 0.000-65,2.000 0.000 1,18.000 0.000 64,-20.000 20.000 96,20.000-20.000 96,20.000 0.000 161,-20.000 21.000-1,0.000-21.000-64,18.000 19.000-64,-18.000 0.000-96,0.000 2.000-32,20.000 19.000 0,-20.000 19.000-32,0.000-19.000 32,0.000 19.000 0,0.000 1.000 97,21.000-20.000 31,-21.000-21.000 64,0.000 21.000-128,0.000-20.000 0,20.000-20.000-96,-20.000 20.000-32,0.000-20.000-32,0.000 0.000-448,0.000 21.000-289,0.000-21.000-641,0.000 0.000-1504,-20.000-21.000-2596</inkml:trace>
  <inkml:trace contextRef="#ctx0" brushRef="#br1">19652.000 2066.000 6662,'0.000'0.000'1729,"0.000"0.000"-1536,20.000 0.000 383,-20.000 20.000 673,19.000-20.000 385,1.000 20.000-33,0.000 20.000-800,0.000-1.000-384,0.000 1.000-193,-1.000-20.000-96,21.000 21.000 96,-19.000-3.000-32,-1.000-17.000 289,-20.000-2.000 63,18.000-19.000 65,2.000 0.000 31,1.000 0.000 161,-1.000 0.000 96,0.000-19.000-352,-1.000-2.000-97,21.000-17.000-448,-20.000 17.000 64,0.000 1.000-288,-1.000 0.000-225,1.000 0.000-928,-20.000 20.000-1153,20.000 0.000-3332</inkml:trace>
  <inkml:trace contextRef="#ctx0" brushRef="#br1">13339.000 755.000 2818,'0.000'0.000'1858,"0.000"0.000"32,0.000-20.000-97,0.000 20.000-95,0.000 0.000-225,0.000 0.000-512,0.000 0.000-384,0.000 0.000-97,0.000 0.000-127,0.000 20.000-65,-20.000-20.000-192,0.000 20.000 0,0.000-1.000-96,-19.000 21.000 32,-22.000 1.000 0,3.000 17.000 256,-42.000 22.000 225,21.000 0.000 416,-20.000-1.000-225,0.000 1.000-223,-21.000-1.000-193,41.000 0.000-96,-20.000 1.000 65,39.000 0.000-129,1.000-21.000-128,-2.000-19.000 0,23.000-1.000 0,-3.000 1.000-769,21.000-20.000-993,20.000-20.000-1633,0.000 0.000-2274</inkml:trace>
  <inkml:trace contextRef="#ctx0" brushRef="#br1">13080.000 655.000 10281,'-18.000'0.000'1025,"18.000"0.000"-384,0.000 0.000-609,0.000 0.000 192,18.000 0.000 673,2.000 0.000 224,21.000 0.000-480,18.000 0.000-289,-19.000 0.000 224,19.000 0.000-63,1.000-19.000-225,-1.000 19.000-256,-18.000 0.000-64,-3.000 0.000 0,-18.000 19.000-32,1.000-19.000 0,-21.000 21.000 96,-21.000-2.000-32,1.000 21.000 32,-18.000 19.000-96,-3.000-19.000 96,1.000 20.000-673,1.000-1.000-1569,19.000 1.000-2594</inkml:trace>
  <inkml:trace contextRef="#ctx0" brushRef="#br1">12108.000 1451.000 10473,'20.000'-21.000'0,"-20.000"42.000"-128,-20.000 18.000 224,0.000 0.000-64,0.000 21.000 545,-19.000 20.000 736,19.000-1.000-288,-20.000 1.000-192,19.000 0.000-385,21.000-21.000-63,0.000-19.000 191,41.000 0.000 65,-1.000-1.000-33,-1.000-39.000-191,21.000 20.000-257,-1.000-20.000-448,2.000 0.000-961,-2.000 0.000-1634,-39.000 0.000-6310</inkml:trace>
  <inkml:trace contextRef="#ctx0" brushRef="#br1">13378.000 8485.000 4228,'0.000'0.000'1121,"-19.000"0.000"416,19.000 0.000 961,-20.000 0.000 1,0.000 0.000-577,20.000 0.000-577,-20.000 0.000-256,20.000 0.000-32,0.000 0.000-288,0.000 0.000-353,0.000 0.000-288,0.000 0.000-160,0.000 0.000 0,20.000 0.000 160,0.000 0.000-96,19.000 0.000 32,1.000 0.000 0,1.000 0.000-96,-3.000 0.000 96,3.000 0.000-160,-3.000 0.000 0,3.000 0.000-256,-21.000-21.000-481,20.000 21.000-544,-21.000 0.000-801,-19.000-19.000-1025,20.000 19.000-1346</inkml:trace>
  <inkml:trace contextRef="#ctx0" brushRef="#br1">13576.000 8365.000 5893,'-38.000'-20.000'4292,"38.000"20.000"-3523,0.000 0.000-225,0.000 0.000 642,0.000 0.000 639,20.000 0.000-704,18.000 0.000-704,-17.000 0.000-161,19.000 0.000 32,-20.000 20.000 33,19.000-20.000-1,-19.000 21.000-96,-20.000-2.000-96,20.000 21.000-32,-20.000-21.000 96,0.000 2.000-31,0.000 18.000-33,-20.000-19.000 0,0.000 0.000-32,0.000 0.000 0,-19.000 0.000-64,19.000-1.000-64,0.000-19.000-192,-21.000 21.000-353,23.000-21.000-576,-2.000 19.000-1826,20.000-19.000-7206</inkml:trace>
  <inkml:trace contextRef="#ctx0" brushRef="#br1">13319.000 10472.000 10057,'0.000'0.000'1441,"0.000"0.000"-832,-20.000 0.000 640,20.000 0.000 353,0.000 0.000 63,20.000 0.000-928,-20.000 0.000-545,20.000 0.000-32,0.000 0.000 64,-1.000 0.000-63,21.000 0.000-65,-20.000 0.000 0,19.000 0.000-96,-19.000-20.000 128,21.000 20.000-256,-21.000 0.000 64,-2.000 0.000-609,-18.000 0.000-640,20.000-20.000-1153,-20.000 20.000-2531</inkml:trace>
  <inkml:trace contextRef="#ctx0" brushRef="#br1">13459.000 10372.000 8007,'18.000'0.000'609,"2.000"-19.000"-545,0.000 19.000 865,1.000 0.000 704,-1.000 0.000 65,-2.000 0.000-673,2.000 0.000-160,1.000 19.000-129,-1.000-19.000-127,0.000 40.000-225,-20.000-20.000-224,20.000 0.000-128,-20.000 0.000 96,0.000 19.000-95,0.000-18.000 31,-20.000-2.000 32,20.000-19.000 0,-20.000 20.000-32,0.000-20.000 0,-1.000 0.000-32,1.000 0.000-256,2.000 21.000-449,-2.000-21.000-768,-1.000 0.000-1346,21.000 0.000-4067</inkml:trace>
  <inkml:trace contextRef="#ctx0" brushRef="#br1">13359.000 12479.000 14669,'-40.000'20.000'641,"20.000"-20.000"-577,0.000 0.000 192,20.000 0.000 353,20.000 0.000 224,0.000 0.000-97,0.000 0.000-415,19.000 0.000-193,1.000 0.000-160,1.000 0.000 320,-3.000 0.000-352,3.000 0.000-160,-3.000 0.000-289,-18.000 0.000-159,1.000 0.000-546,-1.000 0.000-703,-20.000 0.000-1539,0.000-20.000-4067</inkml:trace>
  <inkml:trace contextRef="#ctx0" brushRef="#br1">13558.000 12300.000 10570,'18.000'0.000'736,"-18.000"19.000"65,41.000-19.000 96,-21.000 20.000 0,0.000-20.000 256,19.000 21.000-641,-19.000-2.000-95,0.000 1.000 95,0.000 19.000-288,0.000-18.000-128,-20.000-1.000 97,-20.000 0.000 63,20.000-1.000-160,-20.000 2.000-96,-20.000-2.000 0,21.000 21.000-448,-21.000-20.000-738,-1.000 19.000-864,3.000-19.000-2049</inkml:trace>
  <inkml:trace contextRef="#ctx0" brushRef="#br1">14133.000 8941.000 5669,'0.000'-19.000'1185,"0.000"19.000"-416,0.000 0.000 96,0.000 0.000 608,0.000 0.000-64,0.000 0.000-640,0.000 0.000-192,0.000 0.000 287,20.000 0.000-63,-20.000 0.000-192,20.000 0.000-65,-1.000 0.000-95,21.000 0.000-65,0.000 0.000-160,-1.000 0.000-64,22.000 0.000 1,-23.000 0.000-97,23.000 0.000 64,-22.000 0.000-64,21.000 0.000-64,-40.000 0.000-32,19.000 0.000-449,1.000 0.000-1024,-20.000 0.000-1378,-20.000 0.000-3907</inkml:trace>
  <inkml:trace contextRef="#ctx0" brushRef="#br2">14034.000 7610.000 10954,'-20.000'-19.000'1409,"-1.000"-2.000"-192,21.000 21.000-512,0.000-19.000-225,-18.000 19.000 289,18.000 0.000 0,0.000 0.000-321,0.000 19.000-159,0.000-19.000 191,18.000 21.000 65,-18.000 17.000-289,0.000-17.000-64,0.000 19.000-224,21.000 0.000 96,-21.000 19.000-32,0.000 1.000 64,0.000-1.000-64,0.000 1.000 0,0.000 19.000 64,0.000-19.000-64,-21.000 19.000-32,21.000-19.000 96,0.000 0.000 1,0.000-1.000 191,0.000 1.000-96,0.000 0.000 0,0.000-1.000-32,0.000 1.000 0,0.000-1.000 65,0.000-19.000-65,0.000 20.000 160,0.000-20.000-224,0.000 19.000-64,0.000-19.000 128,0.000-1.000-128,0.000 1.000-64,21.000-20.000 225,-21.000 0.000-225,20.000 0.000 64,0.000 0.000 96,-20.000 0.000-96,20.000-20.000 32,-1.000 19.000 64,-19.000 2.000-160,20.000-21.000 64,0.000 19.000-32,-20.000 1.000-32,20.000 0.000-128,0.000-20.000 160,-1.000 20.000-96,1.000-20.000 96,0.000 20.000 64,0.000-20.000-96,19.000 0.000 64,-19.000 0.000-32,21.000 20.000-64,-3.000-20.000 64,3.000 20.000-64,-1.000-20.000-97,-1.000 19.000 33,1.000-19.000 64,19.000 0.000 0,-19.000 0.000 0,19.000 0.000 128,2.000 0.000-64,-23.000 0.000 0,23.000 0.000 0,18.000 0.000 0,-20.000 0.000-32,1.000 0.000 64,19.000 0.000-96,-20.000 0.000 64,2.000 0.000-64,18.000 0.000 128,-19.000 20.000-160,-1.000-20.000 160,-19.000 0.000-224,19.000 0.000 192,0.000 20.000 32,2.000-20.000-128,-2.000 0.000 0,-19.000 0.000 96,19.000 0.000-32,1.000 0.000-32,-1.000 0.000 64,0.000 20.000-64,2.000-20.000 64,-21.000 0.000-64,19.000 0.000 32,0.000 0.000 0,-19.000 20.000-32,19.000-20.000 96,-19.000 0.000-96,19.000 0.000 32,2.000 0.000 32,-23.000 0.000-96,23.000 0.000 64,-22.000 0.000 96,1.000 0.000-160,0.000 0.000 96,-1.000 0.000-96,21.000 20.000 32,-21.000-20.000 96,2.000 0.000-32,17.000 0.000-96,-17.000 0.000 128,18.000 0.000-128,1.000 0.000 128,-21.000 19.000-64,21.000-19.000 0,-1.000 0.000 0,-18.000 0.000-64,17.000 0.000 128,-17.000 0.000-96,18.000 0.000 32,1.000 20.000 32,-1.000-20.000-32,0.000 0.000-32,1.000 0.000 0,-1.000 21.000 96,22.000-21.000-64,-22.000 0.000-32,0.000 0.000 32,21.000 0.000 64,-1.000 19.000-128,-20.000-19.000 192,20.000 0.000-192,-18.000 20.000 0,18.000-20.000 96,-20.000 0.000-64,22.000 20.000 64,-2.000-20.000-32,-20.000 0.000 0,21.000 19.000-32,-1.000-19.000 64,0.000 21.000-32,0.000-21.000-32,0.000 0.000 64,2.000 20.000-32,-22.000-20.000 0,20.000 0.000 96,20.000 20.000-224,-18.000-20.000 192,18.000 0.000-96,0.000 20.000 64,0.000-20.000 32,1.000 0.000-64,-1.000 0.000-96,19.000 0.000 288,-19.000 0.000-288,20.000 0.000 96,-19.000 0.000 0,19.000 0.000 0,0.000-20.000 64,1.000 20.000-128,-1.000 0.000 0,-1.000 0.000-32,1.000 0.000-64,1.000 0.000 64,-1.000 0.000 32,-20.000 0.000 32,21.000 0.000 0,-1.000-20.000 96,-1.000 20.000-64,1.000 0.000 0,21.000 0.000 32,-21.000 0.000-32,0.000 0.000-64,-1.000 0.000 128,2.000 0.000-32,-1.000 0.000-32,0.000 0.000 32,1.000 0.000-64,18.000 0.000-193,-19.000 0.000 482,-20.000 0.000-257,1.000 0.000 0,-40.000 0.000 0,19.000 0.000 32,0.000 0.000-32,20.000 0.000 0,21.000 0.000 32,-1.000-20.000-32,-20.000 20.000-32,1.000 0.000 0,-21.000 0.000 32,0.000-21.000-64,0.000 21.000-32,1.000 0.000-33,-21.000 0.000 129,2.000-19.000-32,-22.000 19.000 64,1.000 0.000 0,-1.000-20.000 33,-19.000 20.000 31,0.000 0.000-32,0.000-20.000-32,-20.000 20.000-32,20.000-19.000 0,-20.000 19.000 0,0.000-21.000-32,0.000 21.000-32,0.000-20.000 64,0.000 1.000-32,0.000-1.000 64,19.000-20.000-32,-19.000 20.000 160,0.000-19.000-32,0.000-21.000 64,20.000 20.000-256,-20.000-20.000 192,20.000 21.000-160,-20.000-41.000 32,20.000 21.000-192,-20.000-1.000 0,21.000-19.000 64,-21.000 19.000 32,18.000-19.000-1,2.000-1.000 1,0.000 21.000 64,1.000-21.000 32,-1.000 0.000 32,-2.000 21.000-64,-18.000-1.000 32,20.000 1.000-32,1.000-1.000 32,-21.000 0.000-32,0.000 21.000 64,20.000-21.000-160,-20.000 20.000 96,-20.000 0.000 0,20.000 21.000-128,-21.000-21.000 32,1.000 20.000-128,2.000 0.000 63,-2.000 0.000 65,-1.000 20.000 128,1.000-19.000 32,20.000-1.000 0,-20.000 0.000 0,2.000 20.000 64,18.000-20.000 33,-21.000 20.000-129,-19.000-20.000-32,20.000 20.000 0,-19.000-21.000-33,19.000 21.000-31,-39.000 0.000-64,19.000-19.000 64,-19.000 19.000 128,19.000-19.000-96,-19.000 19.000 128,-2.000-21.000-64,-18.000 21.000 32,19.000-19.000-32,-19.000-2.000 64,-21.000 21.000-64,1.000-20.000 32,0.000 20.000-32,-20.000-19.000-32,-19.000 19.000-32,-2.000-20.000 96,-18.000 0.000-32,-2.000 20.000 96,2.000-20.000-128,19.000 20.000 128,1.000 0.000-32,18.000-20.000-96,-19.000 20.000 96,19.000 0.000 65,-18.000 0.000-65,-1.000 0.000 0,-1.000-20.000-32,2.000 20.000 0,-1.000 0.000-64,19.000 0.000 64,1.000 0.000-64,1.000 0.000 64,-1.000-19.000-32,20.000 19.000-32,-21.000 0.000 128,1.000 0.000-128,-1.000-20.000 64,-18.000 20.000 256,19.000 0.000-288,0.000 0.000 32,19.000 0.000 64,-19.000-20.000-96,0.000 20.000 0,-1.000 0.000-32,2.000 0.000 32,19.000 0.000 96,-20.000-20.000-160,20.000 20.000 32,-1.000 0.000 96,-19.000 0.000 64,0.000 0.000 193,19.000 0.000-289,-19.000 0.000 128,20.000 0.000-256,0.000 0.000 32,-21.000 20.000 96,21.000-20.000-32,0.000 0.000 0,0.000 0.000-32,-21.000 0.000 32,21.000 0.000 64,-19.000 0.000-32,-1.000 0.000-32,-1.000 20.000 0,1.000-20.000 0,20.000 0.000 32,-21.000 0.000 0,21.000 0.000-32,0.000 0.000-32,0.000 0.000 32,0.000 20.000 96,-1.000-20.000-160,1.000 0.000 64,0.000 0.000-32,-20.000 0.000 64,19.000 0.000 0,1.000 0.000 64,0.000 0.000 0,-21.000 0.000-64,21.000 19.000 96,0.000-19.000-32,0.000 0.000-64,0.000 0.000 0,-1.000 0.000-128,1.000 20.000 160,0.000-20.000 0,0.000 0.000-32,-1.000 0.000 97,1.000 0.000 319,-20.000 0.000-32,0.000 20.000-127,19.000-20.000-225,1.000 20.000 32,-19.000-20.000-96,19.000 0.000-32,-20.000 20.000 0,-1.000-20.000 0,21.000 0.000 0,0.000 20.000 96,0.000-20.000-96,20.000 0.000-32,-2.000 0.000-481,22.000 19.000-480,0.000-19.000-833,19.000 0.000-1985,-1.000 0.000-10122</inkml:trace>
  <inkml:trace contextRef="#ctx0" brushRef="#br2">2102.000 4371.000 15150,'0.000'-40.000'897,"-18.000"40.000"320,18.000 0.000-929,-20.000 0.000-384,20.000 0.000 64,0.000 0.000-32,-21.000 0.000 0,21.000 21.000 32,0.000-2.000 32,0.000 21.000 64,0.000-20.000 160,0.000 20.000 64,0.000-1.000 1,0.000 21.000 63,0.000-21.000 32,0.000 21.000 1,0.000 0.000-161,21.000 19.000-96,-21.000-19.000 128,0.000 20.000-384,0.000-21.000 128,0.000 1.000 0,0.000-1.000 64,20.000 22.000-32,-20.000-22.000 96,0.000 20.000-192,18.000 1.000 64,2.000-1.000 32,-20.000-19.000-32,21.000-21.000-32,-1.000 21.000 225,-20.000-20.000-33,20.000-1.000 160,-2.000 2.000-32,-18.000-21.000-128,21.000 19.000-64,-1.000 1.000-160,0.000-20.000 161,-20.000 19.000-97,39.000-19.000 64,-19.000 0.000-32,0.000 0.000-32,20.000 19.000 32,-21.000-39.000 0,1.000 20.000 0,20.000 0.000 32,-1.000 0.000-64,1.000-20.000 0,-19.000 20.000 32,17.000 0.000 0,3.000-20.000 32,-1.000 20.000-96,-21.000-20.000 64,21.000 19.000-64,0.000-19.000 64,-1.000 0.000-64,1.000 0.000 96,1.000 0.000 0,17.000 0.000-96,-17.000 0.000 96,-2.000 0.000-160,21.000 0.000 128,-21.000 0.000 32,1.000 0.000-128,-1.000 0.000 64,1.000 0.000 0,19.000 0.000 0,-19.000 0.000 32,1.000 0.000-96,-3.000 0.000 64,23.000 0.000-64,-22.000 0.000 0,1.000 0.000 64,-1.000 0.000 32,1.000 0.000-64,0.000 0.000 0,19.000 21.000 64,-18.000-21.000 0,17.000 0.000-96,3.000 0.000 160,-22.000 0.000-96,21.000 0.000 96,-1.000 0.000-192,-19.000 19.000 128,19.000-19.000-32,0.000 0.000 0,-18.000 0.000-32,17.000 0.000 64,3.000 0.000-64,-2.000 0.000 64,20.000 0.000 0,-19.000 0.000-32,-1.000 0.000-32,22.000 0.000 64,-22.000 0.000-32,20.000 0.000-64,0.000 0.000 224,-19.000 0.000-224,19.000 0.000 32,-20.000 0.000 96,22.000 0.000-96,-2.000-19.000 32,0.000 19.000 0,-18.000 0.000 0,18.000 0.000 0,-20.000 0.000 0,1.000 0.000 32,-1.000 0.000-128,0.000 0.000 128,-19.000 0.000-32,19.000 0.000 32,2.000 0.000-96,-23.000 19.000 96,3.000-19.000 64,18.000 0.000-224,-19.000 0.000 160,0.000 0.000-32,19.000 0.000 0,-19.000 0.000-32,-1.000 20.000 32,22.000-20.000 32,-23.000 0.000 0,3.000 0.000-128,18.000 0.000 160,-19.000 21.000-64,0.000-21.000 32,-1.000 0.000-128,1.000 19.000 128,19.000-19.000-32,-19.000 0.000 32,19.000 0.000-64,2.000 0.000 64,-2.000 0.000-64,0.000 20.000 0,1.000-20.000 96,19.000 0.000-64,-18.000 0.000 0,-2.000 0.000 32,-1.000 0.000-32,3.000 0.000 64,-2.000 20.000-96,20.000-20.000 96,-19.000 0.000-64,19.000 0.000-32,1.000 0.000 64,-1.000 0.000-32,1.000 0.000 0,-1.000 0.000 0,0.000 0.000 0,-18.000-20.000 0,18.000 20.000 0,20.000 0.000 0,-20.000 0.000 32,0.000 0.000-64,0.000-20.000 64,2.000 20.000-64,-2.000 0.000 32,20.000-19.000 0,-20.000 19.000 0,0.000-21.000-96,2.000 21.000 128,18.000 0.000-64,-20.000-20.000 32,0.000 20.000 0,21.000 0.000 32,-1.000 0.000-64,-20.000-19.000 32,20.000 19.000 0,0.000 0.000-64,-18.000-21.000 128,18.000 21.000-192,0.000 0.000 128,-20.000-19.000 32,21.000 19.000-96,-1.000 0.000 128,0.000-20.000-96,0.000 20.000-32,-20.000 0.000 96,21.000 0.000-32,-21.000 0.000-64,1.000 0.000 32,19.000 0.000-64,-19.000-20.000 96,-1.000 20.000 0,0.000 0.000 0,1.000 0.000-129,20.000 0.000 97,-21.000 0.000 0,0.000 0.000 64,0.000 0.000-96,0.000 20.000 128,-19.000-20.000-96,19.000 0.000 32,-20.000 0.000-32,2.000 20.000 64,-23.000-20.000-96,3.000 0.000 160,-1.000 0.000-224,-20.000 19.000 160,-1.000-19.000-64,1.000 0.000 128,0.000 0.000-160,-20.000 0.000 64,20.000 0.000 32,-20.000 0.000-160,20.000 0.000 64,-1.000 0.000 32,-19.000-19.000 128,20.000-1.000-128,0.000 0.000 96,-20.000 0.000 64,21.000 0.000-64,-21.000-20.000 161,20.000 1.000-129,-20.000-1.000-32,0.000 0.000-96,0.000-20.000-32,18.000 2.000 64,-18.000-3.000 0,0.000 3.000-96,0.000-23.000 160,0.000 22.000-192,0.000-21.000 128,0.000 0.000 0,-18.000 2.000 0,18.000 18.000 0,0.000-20.000-64,0.000 21.000 32,0.000-21.000 128,0.000 1.000-160,0.000-1.000-289,0.000 20.000 866,0.000-19.000-449,0.000 19.000 64,0.000-19.000-288,0.000 39.000 224,0.000-20.000-64,0.000 21.000-32,-20.000-21.000 32,20.000 21.000 0,0.000 18.000-96,0.000-19.000 96,0.000 21.000 96,0.000-1.000-96,0.000 20.000-96,0.000-20.000 128,-21.000 20.000-64,21.000 0.000-32,0.000-20.000 160,-20.000 20.000-256,0.000 0.000 224,1.000 0.000-64,-1.000-20.000 32,-20.000 20.000-96,20.000 0.000 160,-39.000 0.000-128,19.000 0.000 32,-19.000 0.000 32,-2.000 0.000 0,2.000 0.000-128,-20.000 0.000 128,0.000 20.000-32,-1.000-20.000 0,-20.000 0.000 0,1.000 0.000 32,-19.000 0.000-32,18.000 20.000 0,-18.000-20.000 32,18.000 0.000-32,1.000 20.000-32,0.000-20.000 32,-20.000 0.000 0,19.000 0.000 0,1.000 0.000 32,-20.000-20.000-32,20.000 20.000 32,-1.000 0.000-64,1.000 0.000 64,0.000 0.000-64,20.000-20.000 96,-20.000 20.000-64,-1.000-20.000-32,20.000 20.000 64,-19.000-20.000-32,-1.000 20.000 96,1.000-19.000 0,0.000 19.000 32,-20.000 0.000-160,19.000-21.000 96,1.000 21.000-128,0.000 0.000 192,0.000 0.000-160,-21.000 0.000 32,21.000-19.000 0,-19.000 19.000 0,19.000 0.000 0,-20.000 0.000-32,19.000 0.000 32,1.000 0.000 0,-20.000 0.000 0,20.000 0.000-64,-21.000 0.000 160,1.000 0.000-32,20.000 0.000-192,-21.000 0.000 192,21.000 19.000-64,0.000-19.000-64,-21.000 0.000 128,21.000 0.000-128,0.000 0.000 96,0.000 21.000-32,-19.000-21.000 32,19.000 19.000-64,-21.000-19.000 32,21.000 20.000 32,0.000-20.000-64,0.000 20.000 64,-1.000-20.000-64,1.000 20.000 64,0.000-20.000-32,0.000 20.000-32,18.000-20.000 96,-18.000 0.000-96,20.000 20.000 32,0.000-20.000 64,0.000 0.000-64,-2.000 0.000 0,22.000 0.000 64,-20.000 0.000-64,19.000 0.000 64,-19.000 0.000-96,20.000 0.000 0,-20.000 0.000 64,18.000 0.000 0,-18.000 0.000-32,19.000 0.000 0,-19.000 0.000 0,0.000 0.000-32,-1.000 0.000 32,20.000 0.000 32,-19.000 0.000 0,20.000 0.000 0,-20.000 0.000-96,18.000 0.000 64,-18.000 0.000 64,0.000 0.000-32,19.000 0.000-32,-19.000 0.000 64,0.000 0.000-128,-20.000 0.000 32,19.000 0.000 0,0.000 0.000 32,-19.000-20.000 0,-1.000 20.000 32,1.000 0.000-96,0.000 0.000 64,0.000 0.000 32,-21.000 0.000-32,3.000 0.000 0,-23.000 0.000-32,0.000 20.000-32,23.000-1.000-352,16.000-19.000-1218,2.000 21.000-1697,-1.000 19.000-7079</inkml:trace>
  <inkml:trace contextRef="#ctx0" brushRef="#br0">24238.000 7769.000 256,'0.000'0.000'1729,"0.000"0.000"-63,0.000 0.000 32,0.000 0.000 255,0.000 0.000-543,0.000 0.000-353,19.000 0.000-192,-19.000 0.000-129,0.000 0.000 33,0.000 0.000 32,0.000 0.000 288,0.000 0.000-160,0.000 0.000-257,0.000 0.000-95,0.000 0.000-161,0.000 0.000-256,0.000-20.000-128,-19.000 20.000 32,-1.000 0.000-31,20.000 0.000-33,-20.000-19.000 32,0.000 19.000-32,-19.000 0.000 32,19.000-20.000 0,-1.000 20.000 0,-19.000 0.000-64,1.000 0.000 64,-1.000 0.000-32,1.000 0.000 32,-1.000 20.000 32,0.000-20.000-32,1.000 0.000-32,-1.000 19.000 0,20.000 1.000 0,-19.000-20.000 0,-2.000 20.000-32,21.000 0.000 64,-18.000 0.000-64,17.000 0.000 64,1.000-1.000-32,-19.000 1.000 0,19.000 0.000 32,0.000 0.000 0,-20.000 0.000-32,20.000 0.000 0,1.000-1.000 32,-1.000 22.000-32,20.000-22.000 32,-20.000 1.000-32,0.000 0.000 0,-1.000 20.000 0,3.000 0.000 32,-2.000 0.000-32,0.000-1.000 32,-1.000 1.000 0,1.000 0.000 32,2.000-1.000-64,18.000-18.000 64,0.000 18.000-32,0.000 0.000-32,0.000-18.000-32,0.000 18.000 96,18.000 1.000-128,-18.000 0.000 128,20.000-21.000-64,1.000 21.000 32,-1.000 0.000-128,0.000-20.000 192,-2.000 0.000-96,3.000 0.000 0,-1.000 0.000-32,20.000 0.000 32,-1.000 19.000-32,1.000-19.000 64,19.000 0.000 0,2.000 0.000 0,-3.000 0.000 0,3.000-1.000-96,-2.000-19.000 64,20.000 21.000-32,-19.000-21.000 0,-1.000 0.000 0,20.000-21.000 32,-18.000 2.000 32,-2.000-1.000-32,0.000 0.000 64,1.000-20.000-64,-1.000 1.000 64,1.000-1.000 192,-21.000-20.000 161,2.000-20.000 63,-1.000 21.000 257,-22.000-20.000 224,3.000-1.000 32,-42.000 20.000-128,3.000-19.000-129,-22.000 20.000-159,-1.000-1.000-289,-18.000 0.000-96,19.000 1.000-224,1.000-1.000 32,-1.000 20.000-320,0.000 0.000-353,1.000 20.000-31,19.000 1.000-481,0.000-1.000-1122,-1.000 20.000-1696,21.000 0.000-5286</inkml:trace>
  <inkml:trace contextRef="#ctx0" brushRef="#br0">23761.000 7730.000 3651,'0.000'19.000'2594,"0.000"-19.000"770,0.000 0.000-1122,0.000 0.000-385,-19.000 0.000-383,-21.000-19.000-481,19.000 19.000 0,-17.000-20.000-192,-3.000 20.000-289,1.000-20.000 65,1.000 0.000 127,-1.000 0.000-159,0.000-20.000-161,21.000 0.000-160,-21.000-20.000-32,20.000 1.000 161,-1.000-1.000 159,3.000-19.000-320,-2.000 0.000 385,0.000 0.000-32,-1.000 18.000-129,21.000 2.000-544,21.000 19.000 160,-21.000 1.000-32,20.000 19.000-32,0.000-20.000-32,-20.000 20.000 0,18.000 0.000 64,-18.000 1.000 0,0.000-1.000 32,21.000 0.000-32,-21.000 20.000 0,0.000-20.000-128,0.000 20.000-417,0.000-20.000-512,0.000 20.000 64,0.000 0.000-32,0.000 0.000-480,0.000 20.000-673,0.000-20.000-1250,0.000 0.000-3490</inkml:trace>
  <inkml:trace contextRef="#ctx0" brushRef="#br0">22748.000 6120.000 15470,'0.000'0.000'929,"0.000"0.000"-449,0.000 0.000 193,20.000 20.000 64,21.000 0.000-97,-3.000-1.000-127,3.000 2.000-97,18.000 18.000-384,-19.000-18.000 64,19.000-2.000 1,-19.000 21.000-194,0.000-21.000 1,-1.000 2.000-320,-19.000-1.000-129,-20.000-20.000-159,0.000 0.000-642,0.000 0.000-383,0.000-20.000-898,0.000-1.000-1473,0.000 2.000-160</inkml:trace>
  <inkml:trace contextRef="#ctx0" brushRef="#br0">23145.000 6120.000 6149,'-19.000'0.000'2210,"19.000"0.000"-96,-20.000 20.000 353,0.000 0.000-513,-20.000 20.000-449,21.000-1.000-544,-41.000 1.000-513,1.000 19.000-223,-2.000-18.000-65,23.000-2.000 0,17.000 1.000-192,1.000-20.000-449,0.000 19.000-960,20.000-19.000-1634,20.000-20.000-6278</inkml:trace>
  <inkml:trace contextRef="#ctx0" brushRef="#br0">23384.000 6458.000 13741,'0.000'0.000'160,"0.000"20.000"-32,0.000-20.000 480,0.000 0.000-255,-20.000 20.000-257,20.000-1.000-32,-21.000 1.000 0,21.000 0.000 32,0.000 0.000 128,0.000 0.000 64,21.000 1.000 97,-21.000-2.000 159,20.000 0.000 65,0.000-19.000-65,19.000 0.000 129,-19.000 0.000-160,20.000-19.000 31,-20.000 0.000 97,0.000-22.000 95,-1.000 21.000 97,-19.000 0.000-352,0.000-19.000-481,-19.000 19.000-96,-1.000 0.000-417,-20.000 20.000-512,0.000-20.000-929,21.000 20.000-1889,-1.000 0.000-7816</inkml:trace>
  <inkml:trace contextRef="#ctx0" brushRef="#br0">23165.000 5723.000 9577,'0.000'0.000'1185,"0.000"-20.000"256,0.000 20.000 64,-20.000 0.000-640,20.000 20.000-480,0.000-20.000 95,-19.000 19.000 33,19.000 1.000-193,0.000 21.000-64,0.000-2.000 96,0.000-20.000-95,0.000 22.000-129,0.000-22.000-128,0.000 21.000 32,19.000 0.000-224,1.000-20.000-257,0.000-1.000-319,0.000 1.000-898,19.000-20.000-2402</inkml:trace>
  <inkml:trace contextRef="#ctx0" brushRef="#br0">23343.000 5921.000 11562,'0.000'20.000'-256,"0.000"-20.000"320,0.000 20.000 513,21.000-20.000 192,-21.000 20.000-513,0.000 0.000-224,20.000 19.000-513,-20.000-19.000-448,20.000 0.000-1409,-20.000-20.000-3715</inkml:trace>
  <inkml:trace contextRef="#ctx0" brushRef="#br0">23343.000 5822.000 14862,'-18.000'-39.000'576,"-2.000"39.000"-480,20.000-21.000 32,0.000 21.000 32,0.000 0.000-288,20.000 0.000-736,-20.000 0.000-1347,18.000 0.000-2849</inkml:trace>
  <inkml:trace contextRef="#ctx0" brushRef="#br0">23483.000 5684.000 11242,'0.000'0.000'929,"0.000"0.000"-961,0.000 0.000 897,20.000 19.000-64,0.000 1.000 288,19.000-1.000-257,22.000 1.000-447,-41.000 21.000-321,18.000-2.000 32,-17.000-20.000-32,-1.000 22.000 32,0.000-22.000-32,-20.000 21.000 0,-20.000-20.000-160,0.000 0.000-929,-1.000 0.000-1858,1.000-1.000-5957</inkml:trace>
  <inkml:trace contextRef="#ctx0" brushRef="#br0">23959.000 6100.000 3395,'20.000'20.000'12716,"0.000"0.000"-12716,21.000-20.000 1025,-3.000 0.000-417,23.000 0.000-448,-22.000 0.000-160,1.000 0.000-1153,-20.000 0.000-3619</inkml:trace>
  <inkml:trace contextRef="#ctx0" brushRef="#br0">23979.000 6239.000 5541,'0.000'40.000'8936,"20.000"-20.000"-8391,21.000 0.000 1120,-3.000-20.000-608,23.000 19.000 160,-2.000-19.000-992,0.000 0.000-770,1.000 0.000-864,-21.000 0.000-2050,1.000-19.000-9962</inkml:trace>
  <inkml:trace contextRef="#ctx0" brushRef="#br0">24595.000 5941.000 13773,'20.000'-20.000'192,"-20.000"20.000"384,0.000 0.000 1058,0.000 20.000-257,0.000 0.000-384,-20.000 20.000-384,20.000 19.000-193,-21.000 21.000-224,21.000 19.000-160,-18.000-19.000 0,18.000 19.000-704,0.000 0.000-866,0.000-19.000-1633,0.000-21.000-7527</inkml:trace>
  <inkml:trace contextRef="#ctx0" brushRef="#br3">14609.000 9598.000 448,'20.000'-20.000'2466,"-20.000"20.000"-448,20.000 0.000-224,-20.000-20.000-161,0.000 20.000 65,0.000-20.000-64,0.000 20.000-385,0.000 0.000-256,0.000-21.000-128,-20.000 21.000-193,20.000 0.000-95,-20.000-19.000-321,1.000 19.000-64,-1.000 0.000 0,0.000-20.000 0,-20.000 20.000-127,-19.000 0.000-33,18.000 0.000 0,-17.000 0.000-64,-22.000 0.000 32,20.000 0.000-161,-19.000 0.000 97,0.000 0.000 0,0.000 20.000 64,18.000-20.000 0,23.000 19.000-64,-3.000 2.000 32,1.000-1.000 32,1.000-20.000 0,19.000 40.000-32,0.000-21.000 0,20.000 2.000 0,0.000-2.000 64,0.000 21.000-32,0.000-20.000 32,0.000 20.000 0,0.000-1.000 32,0.000 21.000-32,0.000-21.000 0,0.000 21.000 0,0.000-20.000-32,0.000 20.000 32,0.000 0.000-32,0.000-1.000 0,0.000 1.000 96,0.000-1.000 1,0.000-19.000 95,0.000 20.000-96,0.000-21.000 32,0.000 21.000 32,0.000-20.000-96,0.000 20.000-32,0.000-21.000 128,0.000 21.000-32,0.000-21.000 33,0.000 1.000-161,20.000 0.000 128,-20.000 19.000 128,0.000-19.000-128,0.000 0.000-64,0.000-1.000 0,0.000 1.000-32,20.000 1.000 64,-20.000-2.000 65,0.000 1.000-1,20.000 0.000-96,-20.000-1.000-64,0.000 1.000 96,19.000-20.000-128,-19.000 19.000 96,20.000-19.000-64,0.000 20.000 128,0.000-20.000-192,-20.000-1.000 64,21.000 2.000 96,-3.000-2.000 64,2.000 2.000-96,0.000-21.000 0,1.000 19.000 96,17.000-19.000-96,-17.000 21.000-96,-1.000-21.000 64,20.000 0.000-128,-21.000 0.000-64,21.000 19.000-32,0.000-19.000 160,-1.000-19.000-96,21.000 19.000 256,-1.000 0.000-160,-18.000 0.000-32,38.000 0.000 64,-20.000 0.000 64,1.000 0.000 0,19.000-21.000-128,-20.000 21.000 64,2.000 0.000-32,18.000 0.000-32,-20.000 0.000-32,1.000 0.000 96,19.000 0.000-64,-20.000 0.000 128,22.000 0.000-64,-23.000 0.000 96,22.000 0.000-64,-20.000 0.000-160,19.000 0.000 224,-20.000 0.000-192,22.000 0.000 192,-22.000 0.000-96,20.000 0.000 0,-19.000 0.000-32,19.000 0.000 0,-20.000 0.000 0,20.000 0.000 192,2.000 0.000-192,-22.000 0.000 0,20.000 0.000 96,-19.000 0.000-224,-1.000 21.000 224,2.000-21.000-96,-3.000 0.000 64,1.000 0.000 0,2.000 0.000-32,-2.000 0.000 96,1.000 0.000-32,19.000 0.000-32,-20.000 0.000-96,2.000-21.000 0,-2.000 21.000 96,20.000 0.000 64,-19.000 0.000-160,-1.000 0.000 64,-19.000 0.000 32,19.000 0.000-96,-18.000 0.000 64,17.000 0.000-64,-17.000 0.000 128,18.000 0.000-64,1.000 0.000-32,-1.000 0.000 64,0.000-19.000 96,-19.000 19.000-96,19.000 0.000 0,-18.000 0.000 96,-1.000 0.000-160,19.000-21.000 96,-19.000 21.000-64,-1.000 0.000-128,21.000 0.000 64,-1.000 0.000-128,-19.000 0.000 128,19.000 0.000 32,2.000 0.000 0,-22.000 0.000 96,21.000 0.000-32,-1.000 0.000 32,0.000 0.000-64,1.000 0.000 96,-21.000-19.000-32,22.000 19.000-32,-2.000 0.000-96,1.000 0.000 128,-1.000 0.000-128,1.000 0.000 128,-1.000 0.000-64,0.000-21.000 0,2.000 21.000 0,-2.000 0.000 0,20.000 0.000 0,-19.000 0.000 32,-1.000 0.000 32,1.000 0.000-128,-1.000 0.000 96,2.000-19.000-32,-2.000 19.000 0,20.000 0.000-32,-19.000 0.000 96,19.000 0.000-96,-20.000 0.000 32,20.000-20.000 32,-18.000 20.000-32,18.000 0.000-64,0.000 0.000 32,-19.000 0.000 32,19.000 0.000 96,-20.000 0.000-192,22.000 0.000 96,-2.000 0.000 0,-20.000 0.000-32,20.000 0.000 32,-19.000 0.000-32,20.000 0.000 96,-1.000 0.000-128,0.000 0.000 128,1.000 0.000-128,-1.000 0.000 32,0.000 0.000 192,-18.000 0.000-320,38.000 0.000 288,-20.000 0.000-160,0.000 0.000 96,20.000 0.000-128,-19.000 0.000 32,19.000 0.000 64,-20.000 20.000-32,22.000-20.000 0,16.000 0.000 0,-17.000 0.000 32,-1.000 0.000-32,0.000 0.000 128,20.000 0.000-128,-19.000 0.000 0,-1.000 19.000 96,0.000-19.000-96,21.000 0.000 97,-21.000 0.000-194,20.000 0.000 97,-20.000 0.000 0,1.000 0.000-64,-42.000 0.000 64,3.000 0.000 64,-22.000 0.000-32,41.000 0.000-64,-1.000 0.000 32,21.000 0.000 0,-21.000 0.000-32,20.000 0.000 0,-20.000 0.000 64,-19.000 0.000-64,19.000 0.000 64,-20.000 0.000-32,-18.000 0.000-32,18.000 0.000 32,-19.000 0.000-32,0.000 0.000-32,-21.000 0.000 64,21.000 0.000 0,-20.000 0.000-96,0.000-19.000 96,1.000 19.000 0,-21.000 0.000 0,18.000 0.000-32,2.000-20.000-32,1.000 20.000 128,-1.000 0.000-64,0.000-20.000 0,-2.000 0.000 0,3.000 20.000 32,-1.000-20.000 0,0.000 0.000 32,0.000-19.000-96,-1.000 19.000 32,-19.000-20.000 0,20.000 1.000 0,0.000-1.000 32,0.000 0.000-64,0.000-20.000 96,-1.000 1.000-96,1.000-1.000 32,0.000 0.000-32,0.000-19.000 0,1.000 20.000 0,-3.000-1.000 32,-18.000-20.000 0,20.000 20.000-32,-20.000 1.000 64,0.000 0.000-64,0.000-1.000 32,0.000 20.000-64,-20.000-19.000-32,20.000-1.000 32,0.000 1.000 32,-18.000 18.000 0,18.000-18.000 64,-21.000 19.000-32,21.000-19.000 0,-20.000 19.000 32,0.000 20.000-64,0.000-20.000 0,1.000 0.000-128,-1.000 21.000 32,0.000-1.000 96,20.000 0.000 32,-20.000 0.000-32,0.000 0.000 192,1.000 20.000-96,-1.000-20.000 32,0.000 20.000-128,0.000 0.000 32,-1.000-19.000 0,3.000 19.000 32,-2.000 0.000-32,-21.000 0.000-32,3.000 0.000 32,-3.000 0.000 96,1.000 0.000-64,-19.000 0.000-64,-1.000 0.000 32,21.000 0.000 0,-40.000 0.000 0,18.000-21.000 0,-18.000 21.000 32,0.000 0.000 0,0.000 0.000-32,-20.000 0.000 96,0.000-19.000 64,-1.000 19.000-224,0.000 0.000 0,-18.000-20.000 96,-22.000 20.000 0,21.000 0.000-96,0.000-20.000 96,19.000 20.000 32,1.000 0.000 0,0.000 0.000-64,20.000 0.000 128,-20.000-20.000 129,-1.000 20.000-161,1.000 0.000-32,0.000 0.000-32,0.000 0.000-32,0.000 0.000 96,-1.000 0.000-96,1.000-21.000 0,20.000 21.000-224,-20.000-19.000 512,0.000 19.000-256,18.000 0.000-96,2.000-20.000 32,-20.000 20.000 32,20.000 0.000 96,0.000 0.000-192,-21.000 0.000 160,20.000 0.000-96,1.000-20.000 96,0.000 20.000-192,-1.000 0.000 544,1.000 0.000-127,-1.000 0.000-129,1.000 20.000-96,20.000-20.000 32,-2.000 0.000-160,-18.000 0.000 64,20.000 0.000 32,-1.000 0.000-32,1.000 0.000 64,-20.000 0.000 0,18.000 0.000-128,-18.000 20.000 160,20.000-20.000-192,-21.000 0.000 96,21.000 0.000 64,-20.000 0.000-64,18.000 19.000 64,-18.000-19.000-96,0.000 0.000 128,19.000 0.000-160,-19.000 0.000 128,20.000 0.000-64,-20.000 0.000 0,-2.000 0.000 96,2.000 0.000-32,20.000 0.000 0,-20.000 0.000 0,19.000 0.000-64,-19.000 0.000 96,18.000 0.000-128,-18.000 0.000 0,20.000 0.000 0,-20.000 0.000 64,-2.000 0.000-32,23.000 0.000-224,-22.000 0.000 224,1.000 0.000 0,-1.000 0.000 256,1.000 0.000-192,0.000 0.000-128,18.000 0.000 160,-18.000 0.000-160,0.000 0.000 64,20.000 0.000 64,-1.000 0.000-64,-19.000 0.000-32,20.000 0.000 96,-2.000 0.000-64,2.000 0.000 0,-20.000-19.000 33,19.000 19.000 31,-19.000 0.000-161,20.000 0.000 65,-2.000-20.000 97,2.000 20.000-130,-1.000 0.000 97,1.000 0.000 33,-1.000-20.000-65,1.000 20.000 0,0.000 0.000-32,-2.000 0.000 64,23.000 0.000 64,-23.000-19.000-96,22.000 19.000-32,-21.000 0.000 0,21.000 0.000 0,-21.000 0.000 128,1.000-21.000-32,18.000 21.000-64,-17.000 0.000 64,17.000 0.000-128,1.000 0.000 96,1.000 0.000-32,-21.000 0.000-32,21.000 0.000 64,-1.000 0.000-32,-19.000 0.000 32,-2.000 0.000 96,2.000 0.000-224,0.000 0.000 128,-1.000 21.000 64,1.000-21.000-32,-1.000 0.000 64,1.000 0.000-256,-20.000 19.000 224,18.000-19.000-128,-18.000 0.000 96,20.000 0.000-64,-21.000 0.000-32,21.000 20.000 32,-20.000-20.000 0,18.000 0.000 32,-18.000 0.000-416,20.000 20.000 63,-1.000-20.000-159,-19.000 0.000-193,20.000 0.000-704,-2.000 0.000-1217,2.000 0.000-5959</inkml:trace>
  <inkml:trace contextRef="#ctx0" brushRef="#br3">3195.000 7948.000 9513,'0.000'-20.000'736,"-20.000"20.000"-415,0.000 0.000-257,20.000-20.000-128,0.000 20.000 128,-20.000-20.000-161,0.000 0.000-31,20.000 20.000 128,-19.000-19.000 641,-1.000 19.000 256,0.000-20.000-417,-21.000 20.000-223,3.000 0.000 351,-3.000 0.000 289,3.000-20.000-256,-23.000 20.000-449,2.000 0.000-96,-1.000 0.000-64,-19.000 0.000-32,-21.000 0.000 0,21.000 0.000 0,0.000 0.000 0,-1.000 0.000 64,21.000 0.000-64,0.000 0.000-32,19.000 0.000 64,-1.000 0.000-32,23.000 20.000 0,-2.000-20.000-64,-1.000 0.000-32,1.000 20.000-32,20.000-20.000 32,-20.000 19.000 128,20.000 1.000 96,0.000 0.000 192,20.000 0.000 160,-20.000 20.000-63,20.000-21.000-65,1.000 22.000-160,-1.000 18.000 33,-2.000 1.000-161,23.000 0.000-32,-21.000-1.000 64,18.000-19.000-96,-17.000 19.000 64,-1.000 1.000-64,0.000-21.000 32,0.000 21.000-32,-20.000 0.000 0,19.000 0.000 0,1.000-1.000 0,-20.000-19.000 32,20.000 20.000 0,-20.000-1.000 0,0.000-19.000-32,0.000 20.000 0,20.000-1.000 0,-20.000-19.000 0,0.000 20.000 0,0.000-21.000 0,0.000 21.000 0,0.000-20.000 0,0.000 19.000 32,0.000-19.000-64,20.000-1.000 64,-20.000 2.000-32,0.000-2.000 0,0.000 0.000 0,0.000 2.000 32,0.000-1.000 0,0.000-21.000-96,19.000 21.000 96,-19.000-20.000-32,20.000 0.000 64,-20.000 0.000 0,0.000 0.000 0,20.000 0.000 0,-20.000-20.000-256,20.000 19.000 512,-20.000 1.000-288,21.000-20.000 0,-3.000 20.000 0,-18.000-20.000 0,20.000 20.000-96,0.000-20.000 161,21.000 0.000-33,-23.000 20.000-96,3.000-20.000 160,-1.000 0.000 32,0.000 0.000-128,19.000 0.000 32,-19.000 20.000-64,0.000-20.000 0,20.000 0.000-32,-21.000 0.000-64,1.000 0.000 64,20.000 0.000-64,-20.000 0.000 64,19.000 0.000 64,1.000 0.000-96,1.000 0.000 128,-2.000 19.000-64,21.000-19.000-32,-1.000 0.000 64,0.000 0.000-32,1.000 0.000 32,-1.000 0.000-64,20.000 0.000-32,2.000 0.000 96,-22.000 0.000-64,20.000 0.000 96,0.000 0.000-64,2.000 0.000 0,-2.000 0.000 0,20.000-19.000 0,-20.000 19.000 0,0.000 0.000 0,2.000 0.000 0,-2.000 0.000 32,0.000 0.000-32,0.000 0.000 0,20.000 0.000 32,-18.000 0.000 0,-2.000 0.000 0,0.000 0.000-64,0.000 0.000 96,20.000 19.000-96,-20.000-19.000 0,2.000 0.000 128,18.000 0.000-96,-20.000 0.000 32,0.000 0.000 32,20.000 0.000 32,-20.000 0.000-32,2.000 21.000-64,-2.000-21.000 32,-20.000 19.000 32,20.000-19.000-32,20.000 0.000 32,-18.000 0.000-128,18.000 0.000 96,-20.000 0.000 0,20.000 0.000 64,-19.000 0.000 0,19.000 0.000-96,-20.000 0.000 161,1.000 20.000-129,-1.000-20.000 96,-20.000 0.000-64,20.000 20.000 32,-18.000-20.000-96,-2.000 20.000 0,1.000-20.000 0,-1.000 0.000 32,20.000 0.000-64,-18.000 0.000 64,-2.000 0.000-64,20.000 0.000 32,-19.000 0.000 64,-1.000 0.000 0,-19.000 0.000-192,19.000 20.000 224,-18.000-20.000-96,18.000 0.000 0,-19.000 0.000 0,-1.000 20.000 0,21.000-20.000 32,-20.000 0.000 64,19.000 0.000-160,-18.000 0.000-160,-3.000 0.000 192,23.000 20.000-32,-22.000-20.000 64,1.000 0.000 0,-1.000 0.000 32,1.000 0.000 0,19.000 0.000 32,-19.000 0.000-32,0.000 19.000-32,19.000-19.000 0,-18.000 0.000 0,-3.000 0.000 0,3.000 0.000 0,18.000 0.000 96,-19.000 0.000-128,0.000-19.000-32,-1.000 19.000 32,1.000 0.000 192,-1.000 0.000-256,22.000 0.000 128,-23.000 0.000-96,3.000 0.000 64,-1.000 0.000-32,-21.000 0.000 64,21.000 0.000 0,0.000 0.000 32,-21.000 0.000-128,21.000 0.000 96,-20.000 0.000-64,19.000 0.000 64,-19.000 0.000-96,0.000 0.000 96,0.000 0.000-64,1.000 0.000-32,-3.000 0.000 0,-18.000 0.000-64,20.000 19.000-32,-20.000-19.000-65,0.000 0.000 1,0.000 20.000 160,0.000-20.000 32,0.000 21.000 32,0.000-21.000 32,-20.000 0.000 32,20.000 19.000-32,0.000-19.000 128,0.000 20.000-192,0.000-20.000 96,0.000 0.000-64,0.000 20.000-64,0.000-20.000 128,0.000 0.000-64,0.000 19.000 96,0.000-19.000-192,20.000 0.000 128,-20.000 21.000 0,21.000-21.000 64,-1.000 0.000 97,0.000 0.000-65,-2.000 0.000 0,3.000 20.000-160,-1.000-20.000 64,0.000 0.000-96,20.000 0.000 96,-21.000 0.000 0,21.000 0.000-96,-20.000 0.000 96,19.000 19.000 96,1.000-19.000-192,1.000 0.000 64,-3.000 0.000 32,3.000 0.000 32,-2.000 0.000-64,1.000 0.000 0,19.000 0.000 0,-19.000 0.000 0,0.000 0.000-32,19.000 0.000 96,-18.000 0.000-96,17.000 0.000 32,1.000 0.000 0,2.000 0.000 32,-2.000 0.000 0,-19.000 0.000-32,19.000 0.000 32,1.000 0.000 0,-21.000 0.000-64,22.000 0.000 32,-2.000 0.000 32,1.000 0.000-64,-1.000 0.000 32,0.000 0.000 64,1.000 0.000-32,-1.000 0.000 32,2.000-19.000-128,-2.000 19.000 64,20.000 0.000 32,-19.000 0.000-64,-1.000 0.000 0,2.000-20.000 128,18.000 20.000-96,-20.000 0.000 0,1.000 0.000 0,-1.000-21.000-64,0.000 21.000 128,1.000 0.000-64,-1.000 0.000 0,2.000-19.000-32,-2.000 19.000-64,-19.000 0.000 160,19.000 0.000-128,1.000-20.000 96,-1.000 20.000-32,-19.000 0.000 96,19.000 0.000-192,0.000 0.000 64,-18.000 0.000 96,18.000 0.000-96,-19.000 0.000-96,19.000 0.000 192,-19.000 0.000-96,0.000 0.000 64,-21.000 0.000-128,21.000-20.000 64,-20.000 20.000 128,1.000 0.000-64,-3.000 0.000 32,2.000 0.000 0,0.000 0.000-32,-20.000-19.000 0,0.000 19.000-64,21.000 0.000 32,-21.000-21.000 0,20.000 21.000 0,-20.000-20.000-96,18.000 1.000 96,-18.000-1.000-32,21.000 0.000 96,-1.000 0.000-64,0.000 0.000 32,0.000 0.000 32,-20.000 0.000-96,20.000-20.000 64,-1.000 21.000-64,1.000-1.000-32,0.000 0.000 64,-20.000 0.000 32,20.000 0.000 0,-20.000 0.000-96,20.000-19.000 128,-20.000 19.000-32,0.000 0.000-352,19.000 0.000 512,-19.000 0.000-192,20.000-20.000 32,-20.000 21.000-160,20.000-1.000 512,-20.000-20.000-191,0.000 19.000-97,0.000-18.000 0,0.000 19.000-64,0.000-20.000 64,0.000 1.000 128,0.000-1.000-224,0.000 0.000 128,0.000 1.000-32,-20.000-1.000-32,20.000 0.000 0,0.000 0.000 1,-20.000 0.000 31,20.000-19.000-96,0.000 19.000 64,-19.000-20.000-64,19.000 21.000 0,0.000-21.000 96,-20.000 21.000-64,20.000-21.000 32,-20.000 20.000 32,20.000-19.000-192,0.000 19.000 64,-20.000-20.000 64,20.000 21.000 0,-20.000-21.000-32,20.000 20.000 64,-19.000-20.000-224,19.000 21.000 192,0.000-1.000-64,-20.000 20.000 0,20.000-19.000-32,0.000-1.000 64,-20.000 20.000 0,20.000 0.000 0,0.000 0.000 64,-20.000 0.000 0,20.000 0.000-96,0.000 20.000 0,0.000-20.000 0,-20.000 20.000-32,20.000 0.000 0,0.000-19.000 32,-21.000 19.000 32,21.000 0.000-64,-18.000 0.000 64,-2.000 0.000 64,-21.000 0.000 32,21.000 0.000-128,-39.000 0.000 32,19.000-20.000 64,-19.000 20.000-64,0.000 0.000 0,-1.000 0.000-64,-19.000 0.000 32,0.000 0.000-321,-21.000 0.000 513,21.000-21.000-224,-22.000 21.000 64,2.000 0.000 32,0.000 0.000-32,0.000 0.000-32,0.000 0.000 96,-1.000 0.000-96,-17.000-19.000 64,17.000 19.000-32,0.000 0.000 32,-18.000-20.000-128,18.000 20.000 96,1.000-20.000 0,0.000 20.000 64,0.000-20.000-96,-21.000 20.000 32,21.000 0.000 32,-20.000 0.000-32,-1.000 0.000-32,21.000-20.000-32,-20.000 20.000 160,20.000 0.000-96,-1.000 0.000-32,1.000 0.000 32,0.000-20.000 64,0.000 20.000-64,0.000 0.000 97,-1.000 0.000-1,1.000 0.000-321,20.000 0.000 546,-20.000-19.000-353,20.000 19.000 32,-2.000 0.000-289,2.000 0.000 482,20.000 0.000-193,-21.000-20.000-64,21.000 20.000 160,-20.000 0.000-192,18.000 0.000 128,2.000-20.000 0,-20.000 20.000 32,19.000 0.000-32,-19.000 0.000-32,20.000 0.000-32,-2.000 0.000 96,-18.000 0.000-96,20.000 0.000 64,-1.000-20.000-64,1.000 20.000-160,-2.000 0.000 448,2.000 0.000-256,-20.000 0.000 64,19.000-20.000 64,1.000 20.000 32,0.000 0.000-64,-22.000-20.000 32,23.000 20.000-32,-21.000 0.000-160,18.000 0.000 32,-18.000 0.000 160,0.000-19.000-256,18.000 19.000 160,-18.000 0.000-64,20.000 0.000 0,-20.000 0.000 128,19.000-20.000-64,1.000 20.000-64,-20.000 0.000 32,-2.000 0.000 32,2.000 0.000-64,0.000 0.000 32,0.000-20.000 32,19.000 20.000 0,-19.000 0.000-96,-21.000 0.000 96,21.000 0.000 0,0.000 0.000-64,-1.000 0.000 0,-20.000 0.000 64,21.000 0.000-32,-20.000 0.000 32,20.000 0.000 0,-20.000 0.000-192,20.000 0.000 160,-20.000 0.000 64,-1.000 0.000-128,20.000 0.000 64,-20.000 0.000 64,21.000 0.000-224,0.000 0.000 160,-20.000 0.000 0,20.000 0.000-96,-20.000 0.000 32,18.000 0.000 32,2.000 0.000 32,-20.000 0.000 0,20.000 0.000 96,0.000 0.000-160,0.000-20.000 192,-22.000 20.000-192,22.000 0.000 96,0.000 0.000 64,0.000 20.000-32,-20.000-20.000-96,-1.000 0.000-96,1.000 0.000 96,20.000 0.000-32,-20.000 0.000 64,18.000 0.000 0,2.000 0.000-256,0.000 0.000 384,0.000 20.000-641,-20.000-20.000-896,0.000 0.000-224,-21.000 20.000-2852,1.000 19.000-9062</inkml:trace>
  <inkml:trace contextRef="#ctx0" brushRef="#br3">23562.000 11048.000 8680,'-19.000'0.000'929,"-1.000"0.000"-257,0.000 0.000 1282,20.000 0.000 128,0.000 0.000-480,0.000 0.000-577,0.000-20.000-385,0.000 20.000 33,0.000 0.000 31,0.000 0.000-287,0.000 0.000-225,20.000 0.000-32,0.000 0.000-96,-1.000 0.000 32,21.000 0.000-32,1.000 0.000 0,18.000 0.000-64,20.000 20.000 32,-19.000-20.000-32,39.000 0.000 33,-20.000 0.000-1,0.000 21.000 64,1.000-21.000 64,-1.000 0.000-160,1.000 19.000 32,-41.000-19.000-32,1.000 0.000-32,1.000 0.000-353,-41.000 0.000-479,18.000 0.000-418,-18.000 0.000-1600,-18.000 0.000-3909</inkml:trace>
  <inkml:trace contextRef="#ctx0" brushRef="#br3">9626.000 10234.000 448,'0.000'0.000'352,"0.000"0.000"33,20.000 0.000-33,-20.000 0.000 289,0.000 0.000 287,0.000 0.000 65,0.000 0.000-32,0.000 0.000 128,0.000 0.000-224,0.000 0.000-64,0.000 0.000-96,0.000-20.000-161,-20.000 20.000-352,20.000 0.000-64,-19.000 0.000 257,19.000 0.000 63,-20.000 0.000-31,0.000 0.000-1,20.000 0.000 0,-20.000 0.000 97,20.000 0.000 31,-20.000 0.000 129,20.000 0.000 224,-19.000 0.000-96,-1.000 0.000-65,0.000 0.000 129,20.000 0.000-32,-20.000 0.000-128,20.000 0.000-193,-20.000 0.000-160,20.000 0.000-63,20.000 20.000-65,-20.000-20.000 192,20.000 0.000-256,20.000 0.000 33,19.000 0.000-97,-19.000 19.000-32,19.000-19.000-32,20.000 0.000-32,-18.000 0.000 32,18.000 20.000 32,-20.000-20.000-64,20.000 0.000-32,-19.000 20.000 32,19.000-20.000 32,-20.000 0.000-32,2.000 20.000-96,-2.000-20.000 96,1.000 0.000 32,-21.000 0.000-64,1.000 0.000-64,-40.000-20.000-64,0.000 20.000 160,0.000 0.000 128,0.000 0.000-96,0.000 0.000 64,0.000 0.000-128,0.000 0.000 0,-20.000 0.000 128,20.000 0.000-192,0.000 0.000 0,0.000 0.000-32,20.000 0.000-65,0.000 0.000-95,-20.000 0.000 32,21.000 0.000 128,-21.000 0.000 128,0.000 0.000-64,0.000 0.000 0,0.000 0.000 0,0.000 0.000-193,0.000 0.000 161,0.000 0.000-288,0.000 0.000-289,0.000-20.000-128,0.000 20.000 225,0.000 0.000-33,0.000 0.000-640,0.000-20.000-513,-21.000 20.000-1473,21.000 0.000-4900</inkml:trace>
  <inkml:trace contextRef="#ctx0" brushRef="#br3">15165.000 11645.000 4868,'21.000'0.000'1698,"-21.000"0.000"95,0.000 0.000 193,0.000 0.000-929,-21.000 0.000-416,21.000-20.000 32,-20.000 20.000-33,0.000 0.000 289,0.000 0.000-64,1.000 0.000-128,-1.000 0.000-33,-20.000-20.000-255,1.000 20.000 63,-1.000-20.000-128,0.000 20.000-127,-19.000-20.000-97,0.000 0.000-96,-22.000 20.000 0,22.000 0.000 0,-20.000-19.000 64,0.000 19.000-224,-2.000 0.000 128,23.000 0.000-64,-3.000 0.000 160,2.000 0.000-96,0.000 0.000-128,-1.000 19.000 128,21.000-19.000-96,-1.000 20.000 96,20.000-20.000 0,-1.000 20.000-64,3.000-20.000 32,18.000 20.000 0,-20.000 0.000 0,20.000 0.000 32,0.000-20.000-32,0.000 19.000 96,0.000 1.000-96,0.000 0.000-64,0.000 20.000 128,0.000-20.000 0,0.000 19.000-160,0.000 1.000 128,0.000 19.000-64,-21.000-19.000-32,21.000 20.000 128,0.000 0.000-32,0.000-1.000-224,0.000 1.000 128,0.000-21.000 128,0.000 21.000-128,0.000-1.000 128,-20.000 1.000-64,20.000 0.000 32,0.000-20.000 96,-20.000 0.000-160,20.000-21.000-32,-18.000 21.000 96,18.000 19.000-32,-21.000 1.000-32,21.000-20.000-224,0.000 20.000 544,0.000-21.000-288,-20.000 0.000-224,20.000 2.000 448,0.000-21.000-128,0.000 0.000 0,20.000-1.000-64,-20.000 1.000 32,0.000 0.000 1,0.000 0.000-194,21.000 0.000 450,-21.000-20.000-289,0.000 20.000 32,18.000-20.000-32,-18.000 20.000 0,20.000-20.000 128,-20.000 0.000-160,0.000 19.000 192,20.000-19.000-128,1.000 0.000 32,-21.000 0.000 0,20.000 0.000-96,-2.000 0.000 0,-18.000 0.000 32,21.000 20.000-160,-1.000-20.000 160,0.000 0.000 0,0.000 20.000 0,-1.000-20.000-32,1.000 20.000 0,20.000-20.000 0,-20.000 0.000 64,-1.000 0.000-64,1.000 20.000 65,0.000-20.000-97,0.000 0.000 96,-20.000 0.000-32,20.000 0.000-64,-1.000 0.000 128,1.000 0.000-64,0.000 20.000-128,1.000-20.000 96,-1.000 0.000-96,-2.000 0.000-33,2.000 0.000 65,1.000 0.000-96,-1.000 0.000 192,0.000 0.000-32,0.000 0.000 32,-20.000 0.000 0,19.000 0.000-96,-19.000 0.000-320,20.000 0.000-97,-20.000 0.000-223,0.000 0.000-289,0.000 0.000 32,0.000 0.000 352,0.000 0.000 225,0.000 0.000 384,-20.000 0.000-32,20.000 0.000 160,-19.000 19.000 64,-1.000-19.000 0,20.000 0.000 65,-20.000 0.000 159,0.000 0.000 64,20.000 0.000 65,-21.000-19.000-33,21.000 19.000-255,0.000 0.000-129,0.000 0.000-160,0.000 0.000 64,0.000 0.000 64,21.000 0.000-32,-21.000 0.000-96,20.000 0.000 96,0.000 0.000 32,0.000 0.000-128,-1.000 0.000 64,1.000 0.000-32,0.000 19.000 64,20.000-19.000-64,-21.000 0.000-32,21.000 0.000 64,0.000 0.000-192,-1.000 0.000 576,2.000 0.000-287,-3.000 20.000-97,23.000-20.000 64,18.000 0.000-32,-20.000 0.000 32,21.000 0.000 32,-1.000 0.000-128,0.000 0.000 64,1.000 21.000-96,0.000-21.000 128,19.000 0.000-160,-20.000 0.000 64,21.000 0.000-32,-21.000 19.000 0,20.000-19.000 32,0.000 20.000 0,0.000-20.000-128,1.000 0.000-64,-1.000 20.000 384,-20.000-1.000-96,20.000-19.000-96,-18.000 21.000 32,18.000-21.000-32,-20.000 20.000-32,20.000-20.000 32,1.000 19.000-32,-1.000-19.000 96,0.000 21.000-96,-20.000-21.000 96,20.000 0.000-64,-20.000 19.000-64,2.000-19.000 160,18.000 20.000-160,-20.000-20.000 96,20.000 20.000-64,-19.000-20.000 0,19.000 20.000 32,0.000-20.000 0,0.000 0.000 0,-20.000 0.000 0,20.000 20.000 0,1.000-20.000 64,-1.000 0.000-32,0.000 0.000-32,-18.000 20.000 0,38.000-20.000 32,-20.000 0.000-96,1.000 0.000 64,-1.000 0.000 160,19.000 0.000-192,-19.000 0.000 32,0.000 0.000 64,2.000 0.000-32,17.000 0.000-32,-19.000 20.000 64,20.000-20.000-128,1.000 0.000 0,-1.000 19.000 64,-20.000-19.000 64,21.000 0.000-64,-21.000 0.000 64,20.000 0.000-32,-1.000 0.000-32,-19.000 0.000-32,21.000 0.000 64,-1.000 0.000-32,-20.000 0.000-32,21.000 0.000 96,-21.000 0.000-32,20.000 0.000 64,-20.000 0.000-128,21.000 0.000 64,-2.000 0.000-32,-19.000 0.000 0,20.000 0.000 0,1.000 0.000 0,-1.000 0.000 0,0.000 0.000 0,1.000-19.000 0,-21.000 19.000 0,0.000 0.000 0,0.000 0.000 0,1.000 0.000 0,-1.000 0.000-32,20.000 19.000 128,-20.000-19.000-192,19.000 0.000 128,-37.000 0.000 65,-2.000 0.000-194,0.000 0.000 97,20.000 0.000 0,-20.000-19.000-96,2.000 19.000 96,-2.000 0.000-64,0.000 0.000 128,-20.000 0.000-96,1.000 0.000 0,-1.000-20.000 96,2.000 20.000-64,-22.000 0.000 0,1.000-20.000 64,-1.000 20.000-128,1.000 0.000 96,-20.000-20.000-64,19.000 20.000 32,1.000-20.000-64,-20.000 20.000 128,21.000-20.000 0,-3.000 0.000-128,-17.000 1.000 160,19.000 19.000-64,-22.000-21.000-64,3.000 2.000-64,19.000 19.000 192,-20.000-20.000-192,-1.000-1.000 160,1.000 2.000-128,0.000-21.000 128,20.000 21.000-32,-21.000-22.000 0,1.000 2.000 0,0.000-1.000 1,0.000 0.000-33,19.000-19.000-33,-19.000-1.000 33,21.000 1.000 0,-21.000-21.000-32,18.000 0.000 97,-17.000 21.000 31,-1.000-21.000-96,19.000 1.000-32,-19.000 19.000-65,0.000-20.000 130,0.000 21.000-226,0.000-1.000 129,-20.000-19.000-32,19.000 20.000 0,-19.000-1.000 0,20.000 1.000 192,-20.000-1.000-96,0.000 0.000-256,0.000 1.000 480,0.000 19.000-192,-20.000-20.000-192,20.000 21.000 32,-19.000 19.000 32,-1.000-20.000-32,0.000 20.000-33,0.000 1.000 129,0.000-1.000 0,1.000 0.000 64,-21.000 0.000-32,19.000 20.000 32,1.000-20.000 65,-18.000 20.000-65,17.000-20.000-64,-19.000 20.000 32,1.000 0.000-32,-21.000 0.000 32,21.000 0.000 0,-21.000 0.000-65,1.000 0.000 130,0.000 0.000-65,-2.000 0.000 0,2.000-19.000 64,-21.000 19.000-96,1.000 0.000 64,-20.000 0.000-32,19.000 0.000 0,-19.000 0.000 0,0.000 0.000 32,0.000 0.000-64,0.000 0.000 64,-21.000-21.000-96,1.000 21.000 128,-19.000 0.000 0,-22.000 0.000 0,22.000 0.000-96,-1.000 0.000 192,19.000 0.000-192,1.000 0.000 96,0.000 0.000-128,19.000 0.000 128,-38.000 0.000-96,19.000-19.000 64,-21.000 19.000 0,2.000-21.000 0,-1.000 21.000 32,20.000-19.000 96,-19.000 19.000-128,-2.000-21.000 128,1.000 21.000-64,1.000 0.000-160,-22.000-19.000 96,22.000 19.000 0,-2.000 0.000 65,1.000 0.000-194,1.000-20.000 129,-2.000 20.000 0,1.000 0.000-32,21.000 0.000-96,-22.000 0.000 160,1.000 0.000-96,21.000 20.000 64,-1.000-20.000-96,-1.000 0.000 160,1.000 0.000-160,0.000 0.000 128,-1.000 0.000-31,2.000 19.000-33,19.000-19.000 32,0.000 0.000-32,-2.000 0.000 64,22.000 0.000-64,0.000 21.000 96,-20.000-21.000-96,20.000 19.000-32,0.000-19.000 64,-2.000 0.000-32,-18.000 0.000 0,20.000 21.000 0,0.000-21.000 96,18.000 0.000-96,-18.000 0.000 96,20.000 0.000 0,-1.000 19.000-128,-19.000-19.000 64,20.000 21.000-32,18.000-21.000-32,-17.000 0.000 64,-3.000 0.000-160,2.000 0.000 160,0.000 0.000 0,-21.000 19.000 0,1.000-19.000 32,0.000 0.000 0,-1.000 0.000-160,0.000 0.000 320,-19.000 0.000-160,20.000 0.000-96,-21.000 0.000 96,1.000 0.000-96,-20.000 0.000 192,1.000 0.000-64,-1.000 0.000-160,-1.000 0.000-32,-19.000 0.000 224,19.000 0.000-192,21.000 0.000 96,-19.000 0.000-32,-1.000-19.000-32,-1.000 19.000-96,-19.000-21.000-256,20.000 21.000-769,1.000 0.000-769,-2.000 21.000-3075</inkml:trace>
  <inkml:trace contextRef="#ctx0" brushRef="#br4">14708.000 11625.000 10570,'0.000'0.000'800,"0.000"-20.000"-736,0.000 20.000 32,0.000-20.000 33,0.000 20.000 287,-19.000-20.000 513,-1.000 20.000-128,-20.000-20.000-225,1.000 20.000 193,-21.000-19.000 0,1.000 19.000-257,-2.000 0.000-352,3.000 19.000-96,-22.000-19.000-64,0.000 0.000 32,21.000 0.000 32,-20.000 0.000-32,0.000 20.000 0,18.000-20.000 225,2.000 20.000 63,19.000 0.000-32,1.000 0.000-96,19.000 19.000-31,0.000 1.000-65,20.000 0.000-128,-20.000-1.000 64,20.000 21.000 64,20.000-1.000-96,-20.000 0.000-32,20.000-18.000 0,0.000 19.000 96,-20.000-1.000-96,19.000 1.000 64,-19.000-1.000 0,20.000 1.000 96,-20.000 0.000-96,0.000-1.000 32,0.000 1.000 128,0.000-21.000 193,-20.000 1.000-193,20.000 0.000-32,0.000 0.000-32,0.000 19.000-32,0.000-19.000-32,0.000 19.000 32,0.000-18.000-96,0.000 17.000 0,0.000-17.000 32,0.000 18.000 0,0.000-19.000 0,20.000-20.000 128,-20.000 20.000-31,0.000-1.000 63,0.000-19.000-32,0.000 20.000-224,20.000-20.000 96,-20.000 0.000 0,0.000-1.000-32,0.000 1.000 32,0.000-20.000 160,0.000 21.000-224,20.000-21.000 96,-20.000 19.000 0,21.000 1.000-128,-3.000-20.000 128,2.000 20.000 0,0.000-20.000 32,1.000 19.000-160,17.000-19.000 64,3.000 21.000 0,18.000-21.000 0,-19.000 0.000 96,19.000 0.000-64,1.000 0.000 0,-1.000 0.000 97,2.000 0.000-161,-2.000 0.000 64,1.000 0.000-32,19.000 0.000 0,0.000 20.000-32,-20.000-20.000 64,22.000 19.000-64,-2.000-19.000 64,20.000 0.000-32,-20.000 0.000 0,20.000 0.000 0,0.000 0.000 32,-19.000 0.000 32,19.000 0.000-64,0.000 0.000 0,0.000 0.000 64,0.000 0.000-160,1.000 0.000 96,19.000 0.000 32,-20.000 0.000-64,0.000 0.000 32,21.000 0.000 0,-21.000 0.000 0,0.000 0.000 0,1.000 0.000 32,19.000 0.000-64,-20.000 0.000 128,21.000 0.000-32,-1.000 0.000 192,-20.000 0.000-96,20.000 0.000-64,-19.000 0.000-96,18.000 0.000 0,-19.000 0.000 0,20.000 0.000 0,-20.000 0.000 0,21.000 0.000 0,-1.000 0.000-64,-20.000 0.000 128,21.000 0.000-64,-1.000 0.000 32,-20.000 0.000 32,19.000 0.000-96,-17.000 0.000 64,17.000 21.000-32,-19.000-21.000-32,20.000 0.000 64,1.000 0.000 32,-21.000 0.000 33,20.000 0.000-162,-19.000 0.000 1,-1.000 19.000 96,20.000-19.000-96,-20.000 0.000 32,1.000 20.000 64,-1.000 0.000 0,0.000 0.000-32,0.000 0.000 64,0.000-20.000-128,1.000 20.000 64,-1.000-20.000 32,0.000 0.000-64,0.000 20.000 32,21.000-20.000-32,-21.000 0.000 96,0.000 0.000-64,0.000 0.000 32,1.000 0.000 33,-1.000 0.000-65,0.000 19.000 32,0.000-19.000 0,0.000 0.000-96,1.000-19.000 96,-1.000 19.000 32,0.000 0.000-96,21.000 0.000 128,-1.000 0.000-32,-20.000 0.000 64,20.000 0.000 0,-19.000 0.000-64,-21.000 0.000-128,20.000 0.000 64,0.000 0.000 96,-20.000 0.000-288,21.000 0.000 256,19.000 0.000-96,-20.000 0.000 96,0.000 19.000-96,-20.000-19.000 64,0.000 0.000 32,2.000 0.000-64,-2.000 0.000-32,-20.000 0.000 96,22.000 0.000-64,-2.000 0.000-96,0.000 0.000 0,-20.000 0.000 64,21.000 0.000-32,-21.000 20.000 64,0.000-20.000 32,2.000 0.000 0,-2.000 0.000 32,1.000 0.000-96,-21.000 0.000 96,1.000 0.000-32,-1.000 0.000-64,1.000 0.000 160,0.000-20.000-224,-19.000 20.000 96,17.000-19.000 64,-17.000-1.000-64,-1.000 0.000 32,0.000 0.000 192,-2.000 0.000-128,3.000-20.000-32,-1.000 21.000 1,-20.000-21.000-33,20.000-1.000-32,0.000-18.000-32,-1.000-1.000 32,1.000 1.000-65,0.000-20.000 97,0.000-1.000-32,0.000-19.000 0,19.000 0.000-32,-19.000 19.000 64,0.000-20.000-96,1.000 1.000 64,17.000 0.000-224,-18.000 19.000 160,21.000-19.000-64,-23.000 19.000 128,2.000 1.000-32,1.000 0.000 32,-1.000 19.000-288,0.000 1.000 576,-20.000-1.000-288,0.000 20.000 0,19.000 0.000-128,-19.000 1.000-64,0.000-1.000 0,0.000 20.000 224,0.000 0.000-32,0.000 1.000 0,0.000-1.000 64,0.000 20.000-32,0.000 0.000-64,-19.000-20.000-32,19.000 20.000-33,-40.000 0.000 97,19.000 0.000 0,-17.000 0.000 0,-3.000 20.000 0,1.000-20.000-64,-19.000 0.000 64,-20.000 0.000 0,19.000 0.000-32,-40.000-20.000 64,21.000 20.000-96,-20.000 0.000-32,-20.000 0.000-32,20.000-20.000 128,-39.000 20.000 0,-2.000 0.000-32,1.000-20.000 64,-20.000 20.000 0,-39.000-20.000-64,-1.000 1.000 96,-19.000 19.000-32,40.000 0.000-32,18.000 0.000 32,22.000 0.000-64,-2.000 0.000 32,1.000 0.000 0,-19.000 0.000 0,18.000 0.000 32,-18.000 0.000 0,-2.000 0.000 0,22.000-21.000 0,-1.000 21.000 32,-19.000 0.000-32,-2.000 0.000-96,22.000 21.000 96,-1.000-21.000-32,-1.000 0.000 64,22.000 0.000-128,-21.000 0.000 96,-1.000 0.000-32,21.000-21.000-32,-19.000 21.000 96,18.000 0.000-160,-19.000 0.000 128,21.000 0.000 32,-1.000 0.000-64,19.000 0.000 32,-19.000 0.000-64,0.000 0.000 0,19.000 0.000 64,-19.000 0.000 97,20.000 0.000-226,0.000 0.000 33,-1.000 0.000 193,1.000 0.000-226,0.000 0.000 162,0.000 0.000-1,-21.000 0.000-128,21.000 0.000 160,-20.000 0.000-128,1.000 0.000 160,-1.000 21.000-256,19.000-21.000 224,-19.000 0.000-160,20.000 0.000 128,-21.000 0.000-64,1.000 0.000 64,-19.000 0.000 32,-1.000 0.000 32,-1.000 0.000 0,2.000 0.000-32,-2.000 0.000-32,1.000 19.000-64,-19.000-19.000 32,-2.000 0.000-32,2.000 0.000 96,0.000 0.000-96,18.000 20.000 225,1.000-20.000-225,1.000 0.000 64,-2.000 0.000-64,1.000 20.000 64,1.000-20.000-128,18.000 0.000-32,1.000 0.000-289,0.000 20.000-448,19.000-20.000-736,1.000 20.000-1154,0.000 0.000-5252</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24:1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00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5060.000 6736.000 448,'0.000'0.000'2851,"0.000"-19.000"-865,0.000 19.000-385,0.000 0.000-320,0.000-21.000-160,0.000 21.000-256,0.000 0.000-224,0.000 0.000-161,0.000-19.000-127,-20.000 19.000-1,20.000 0.000-32,0.000 0.000 97,0.000 0.000-193,0.000 0.000-160,0.000 0.000-64,0.000 0.000 0,0.000 0.000 0,0.000 19.000 32,0.000-19.000 0,0.000 0.000 0,0.000 21.000 32,0.000-2.000 32,0.000-19.000-96,0.000 20.000 32,0.000-20.000-32,0.000 20.000 64,0.000-20.000 64,20.000 20.000-64,0.000-20.000 96,1.000 20.000-63,-1.000-20.000-33,19.000 20.000 96,1.000-20.000-96,19.000 0.000 0,1.000 0.000-64,-1.000 0.000 0,2.000 19.000-32,18.000-19.000-128,0.000 0.000 64,0.000 0.000-32,0.000 0.000 95,20.000 0.000-31,-18.000 0.000 0,18.000 0.000 0,19.000 0.000 96,-17.000 0.000-32,16.000 0.000 0,-17.000 0.000 0,19.000 0.000 64,-40.000 0.000-96,20.000 0.000-64,0.000 0.000-96,1.000 20.000 96,-20.000-20.000 64,-1.000 0.000-96,21.000 20.000 96,-21.000-20.000 32,0.000 0.000 0,-19.000 20.000 32,19.000-20.000 32,-20.000 0.000 64,2.000 0.000 32,-2.000 20.000-32,1.000-20.000-96,-1.000 0.000-32,1.000 0.000 64,-1.000 0.000 0,-39.000 0.000 321,19.000 0.000 319,-19.000 0.000 97,1.000 0.000-96,-21.000-20.000-193,20.000 20.000-191,-20.000-20.000-129,0.000 0.000-128,0.000 0.000-352,0.000 1.000-609,-20.000-1.000-865,-1.000 0.000-2402</inkml:trace>
  <inkml:trace contextRef="#ctx0" brushRef="#br0">8494.000 6140.000 5285,'0.000'0.000'1185,"0.000"0.000"-801,0.000 0.000 641,0.000 0.000 1057,0.000 0.000-737,0.000 0.000-1249,0.000 0.000-128,0.000 0.000 128,0.000 20.000 0,0.000-20.000 1,0.000 19.000 31,0.000 2.000 64,0.000-2.000-96,0.000 1.000-32,20.000 1.000-32,-20.000-2.000 64,41.000 1.000 96,-21.000 0.000-64,19.000-1.000-64,1.000-19.000 1,0.000 21.000-65,19.000-21.000 0,20.000 20.000-129,0.000-20.000 1,2.000 0.000-32,18.000 0.000 64,0.000 0.000 32,1.000 0.000 96,-1.000 0.000 160,-20.000 0.000 64,0.000-20.000 33,0.000 20.000 95,-18.000-21.000-96,-23.000 21.000 33,3.000-19.000 159,-1.000-1.000-320,-40.000 0.000 0,0.000 1.000-96,0.000-2.000-128,-20.000-18.000-64,0.000-1.000 32,-1.000 20.000-865,1.000 0.000-2914</inkml:trace>
  <inkml:trace contextRef="#ctx0" brushRef="#br1">11910.000 2940.000 2466,'0.000'0.000'1281,"0.000"0.000"-128,0.000 0.000 737,0.000 0.000-321,-20.000-19.000-383,20.000 19.000-226,0.000 0.000 65,0.000 0.000 353,-21.000 0.000-161,21.000 0.000-224,0.000 0.000-289,0.000 0.000-127,0.000 0.000-193,0.000 0.000-127,0.000 0.000-65,0.000 0.000-32,21.000 0.000 0,-21.000 0.000 32,20.000 0.000 33,18.000 0.000-1,-17.000 0.000-160,19.000 0.000-64,-20.000 0.000 32,19.000 0.000-32,-19.000-20.000-160,20.000 20.000-33,-20.000 0.000-223,-1.000 0.000-225,1.000 0.000-255,-20.000 0.000-1,0.000 0.000-416,0.000 0.000-417,-20.000 0.000-961,1.000 20.000-2369</inkml:trace>
  <inkml:trace contextRef="#ctx0" brushRef="#br1">11810.000 2980.000 2850,'0.000'0.000'1217,"0.000"0.000"737,0.000 0.000-224,0.000 0.000-545,-20.000 0.000-160,20.000 0.000-481,0.000 0.000-95,0.000 0.000 159,0.000 0.000 1,0.000 0.000 64,0.000 20.000-129,0.000 0.000-159,0.000 0.000-65,20.000-1.000-128,-20.000 21.000-32,0.000-19.000 128,0.000 18.000-95,21.000 1.000 31,-21.000 0.000 0,0.000-20.000-64,0.000 19.000 0,0.000 1.000-64,0.000 0.000-31,18.000-1.000-1,-18.000 21.000-32,0.000-20.000 64,0.000-1.000-64,20.000 21.000-32,-20.000 0.000 32,0.000-21.000 32,0.000 21.000 32,0.000 0.000-32,0.000-1.000-32,-20.000-19.000 0,20.000 39.000 32,0.000-38.000-32,-18.000 18.000 32,18.000 0.000-32,0.000 1.000 160,-21.000 20.000 65,21.000-21.000-33,0.000 1.000-32,0.000-1.000-32,-20.000 1.000-64,20.000-1.000 0,0.000 1.000-64,0.000 0.000-32,0.000 0.000 64,0.000 0.000-128,0.000-1.000 96,0.000 1.000-64,0.000-21.000 128,0.000 21.000-160,0.000-20.000 64,0.000 0.000 32,0.000 20.000 0,0.000-21.000 33,0.000 0.000-130,0.000 2.000 98,0.000-2.000 31,0.000 1.000-32,-20.000 0.000-32,20.000-1.000 64,0.000-19.000-160,0.000 20.000 128,0.000 0.000 32,0.000-1.000-128,-20.000 1.000 128,20.000-19.000-64,0.000 18.000 0,0.000 0.000-32,0.000 2.000 64,0.000-22.000 64,0.000 20.000-96,0.000 2.000-64,0.000-22.000 160,0.000 1.000-160,0.000 20.000 192,0.000-20.000-224,-19.000 0.000 96,19.000 19.000 0,0.000-19.000 0,19.000 0.000-96,-19.000 20.000 224,0.000-1.000-160,0.000 1.000 32,20.000-20.000 0,-20.000 20.000 32,0.000 0.000-64,0.000 0.000 96,0.000-1.000-128,0.000-19.000 32,0.000 0.000 64,0.000 20.000 64,0.000-20.000-128,0.000-1.000 64,0.000 1.000-32,0.000 0.000 0,0.000 0.000-32,0.000-20.000 32,0.000 20.000 32,0.000 1.000-96,0.000-21.000 32,0.000 19.000 32,0.000-19.000 32,0.000 0.000 0,20.000 19.000 0,-20.000-19.000 0,0.000 0.000 0,0.000 0.000 0,0.000 0.000 0,0.000 21.000-64,0.000-21.000 192,0.000 0.000-160,0.000 19.000 0,0.000-19.000 32,0.000 0.000-64,0.000 0.000 96,0.000 0.000-64,0.000 21.000 32,20.000-21.000 64,-20.000 19.000-64,21.000-19.000-96,-3.000 0.000-32,2.000 20.000-192,21.000-20.000-513,-3.000 0.000-1986,-17.000-20.000-11050</inkml:trace>
  <inkml:trace contextRef="#ctx0" brushRef="#br1">13398.000 2940.000 6726,'-20.000'0.000'128,"20.000"0.000"160,0.000 0.000 769,0.000 0.000-96,0.000 0.000-160,0.000 0.000-417,0.000 0.000 225,0.000 0.000 384,0.000 0.000-256,0.000 0.000-97,20.000 0.000-63,-20.000 0.000-33,0.000 0.000-31,20.000 0.000-33,0.000 0.000 1,1.000 0.000-97,-3.000 0.000-128,2.000 0.000-32,21.000 0.000-31,-21.000 0.000-65,-2.000 0.000-64,2.000 0.000-64,1.000 0.000 0,-1.000 0.000 0,0.000 0.000 0,0.000 0.000 0,-1.000 0.000 0,-19.000 0.000 32,20.000 0.000 32,-20.000 0.000-32,0.000 0.000 32,20.000 0.000-64,-20.000 0.000 0,0.000 0.000-32,0.000 0.000-32,0.000 0.000 64,0.000 0.000-32,20.000 20.000 32,-20.000-20.000 0,0.000 0.000 0,20.000 0.000 0,-20.000 0.000-64,0.000 20.000 32,19.000-20.000-32,-19.000 0.000 32,0.000 20.000-32,0.000-20.000 96,20.000 20.000-64,-20.000 0.000 32,0.000-1.000 0,0.000 1.000 0,0.000 21.000-64,0.000-22.000 31,0.000 20.000 33,0.000-18.000-96,0.000-1.000 64,0.000 20.000 32,0.000-21.000 0,0.000 21.000 0,0.000 0.000-32,-20.000-20.000 32,20.000 19.000 0,0.000 1.000-32,0.000 20.000 64,0.000-21.000-64,0.000 1.000 64,0.000 19.000-32,0.000 1.000 0,0.000-20.000 32,0.000 20.000 0,0.000-21.000-64,0.000 21.000 96,0.000-20.000 0,0.000 19.000 97,0.000 1.000-65,0.000-20.000 0,0.000 19.000-64,0.000 1.000 64,0.000-20.000 0,0.000 19.000-32,0.000 1.000-64,0.000 20.000 96,0.000-21.000-64,0.000 1.000 32,20.000-1.000 64,-20.000 21.000-128,0.000-20.000 0,0.000 0.000 0,0.000 19.000-32,0.000-20.000 128,20.000 1.000-256,-20.000 0.000 96,0.000-1.000 128,0.000 1.000 0,0.000-1.000-32,0.000 1.000 0,0.000 0.000 32,0.000-1.000-64,0.000 1.000 65,0.000-20.000-33,0.000 19.000-32,0.000 2.000 64,0.000-22.000-64,0.000 21.000 0,0.000-21.000 32,20.000 21.000 0,-20.000-21.000 32,0.000 1.000-32,0.000-20.000 160,0.000 20.000-224,0.000-1.000 96,0.000-19.000-64,0.000 20.000 0,0.000 0.000 0,0.000-21.000 64,0.000 21.000-32,0.000-20.000-32,0.000 1.000 0,0.000-2.000 64,0.000 1.000-128,0.000 0.000 160,0.000-1.000-96,0.000 2.000-32,0.000-1.000-32,0.000-20.000 128,0.000 19.000-64,0.000 1.000 32,0.000 0.000-32,-20.000 0.000 0,20.000 0.000 0,0.000 0.000 0,0.000 19.000 32,0.000-19.000-96,0.000 0.000 64,0.000 21.000-64,0.000-22.000 96,0.000 0.000-32,0.000-19.000-32,0.000 21.000 128,0.000-2.000-96,0.000-19.000 0,0.000 21.000 64,0.000-21.000-64,0.000 19.000 32,0.000-19.000 32,0.000 0.000-32,0.000 20.000-32,0.000-20.000 0,0.000 0.000 0,0.000 0.000 32,0.000 0.000 32,0.000 0.000 33,0.000 0.000-97,0.000 0.000 96,0.000 0.000-96,0.000 0.000 64,0.000 0.000-32,0.000 0.000 64,0.000 0.000 128,0.000 0.000-64,-20.000 0.000-64,20.000 0.000 96,-20.000 0.000 161,20.000 0.000-161,-19.000 0.000 32,-1.000 0.000-64,0.000 20.000-64,-20.000-20.000-160,21.000 0.000-32,-1.000 0.000-224,-20.000 0.000-417,19.000 0.000-704,1.000 20.000-1314,-18.000-20.000-6309</inkml:trace>
  <inkml:trace contextRef="#ctx0" brushRef="#br2">9110.000 3556.000 672,'0.000'0.000'1474,"0.000"0.000"31,0.000 0.000-224,0.000 0.000-384,0.000 0.000-288,0.000 0.000-97,0.000-20.000 257,0.000 20.000-289,0.000 0.000-95,0.000 0.000-97,-19.000 0.000 0,19.000 0.000 225,0.000 0.000-161,-20.000 0.000-128,20.000 0.000 64,-20.000-19.000 129,20.000 19.000-129,-20.000 0.000 32,20.000 0.000-31,-20.000 0.000-161,20.000 19.000-64,-19.000-19.000-64,-1.000 0.000 0,20.000 20.000 0,-20.000-20.000 0,20.000 21.000 96,-20.000-2.000-64,20.000 1.000 32,-21.000 0.000 0,21.000-1.000-64,-18.000 2.000 64,-2.000-1.000-32,20.000-1.000-32,-21.000 1.000 32,1.000 0.000-64,20.000 20.000 32,-20.000-20.000 0,20.000 19.000 64,-18.000-18.000-64,18.000 18.000 32,-21.000 1.000 0,1.000 0.000-32,0.000-1.000 32,20.000 1.000 0,-20.000 0.000-32,20.000 0.000 32,-19.000-21.000-32,19.000 21.000 0,-20.000 0.000 0,20.000-1.000 0,0.000 1.000 0,-20.000-19.000-64,20.000 18.000 128,-20.000 1.000-96,20.000 0.000 32,-20.000-21.000-64,20.000 21.000 96,-20.000 0.000-64,20.000-1.000 32,0.000-18.000 32,-19.000 18.000-64,19.000 0.000 96,-20.000 2.000-96,20.000-1.000 64,0.000 0.000 0,-20.000-1.000-32,20.000 1.000 97,0.000 0.000 351,-21.000-1.000-32,21.000-19.000-288,0.000 20.000 97,0.000-20.000-97,0.000 20.000-96,0.000-21.000 64,0.000 21.000 0,0.000-20.000-64,0.000 20.000 32,0.000-20.000-32,21.000 19.000 0,-21.000-18.000-32,0.000-1.000 32,20.000 19.000 32,-20.000-20.000-64,20.000 22.000 32,-20.000-21.000 32,19.000 19.000-64,-19.000-19.000 32,20.000 0.000-64,-20.000 20.000 32,20.000-20.000 0,0.000 19.000 32,-20.000-19.000-64,20.000 0.000 32,0.000 1.000 32,-1.000 18.000-32,1.000-20.000 0,0.000 1.000 0,0.000 1.000 0,1.000-1.000 0,-3.000-1.000 32,22.000 1.000-32,-19.000-1.000-32,-1.000 2.000-160,19.000-1.000 64,-19.000-1.000-96,0.000 1.000-96,19.000-20.000 31,-19.000 0.000 161,0.000 0.000 96,0.000 0.000 0,19.000 0.000 32,-19.000 0.000-32,0.000 0.000 32,20.000-20.000-64,-21.000 20.000 64,21.000-19.000-160,-20.000 19.000 0,1.000-20.000 0,17.000 20.000 96,-17.000-21.000 64,-1.000 2.000 32,0.000-20.000 192,-20.000 19.000 384,18.000-21.000 97,-18.000 22.000-96,21.000-20.000-161,-21.000-2.000-128,20.000 1.000-128,-20.000-19.000-159,20.000 19.000 95,0.000-19.000-128,-20.000-2.000 128,20.000 3.000-96,-20.000-22.000 0,19.000 20.000-64,1.000 0.000 32,-20.000 1.000 160,20.000-1.000 64,-20.000 1.000 0,0.000-1.000 1,0.000 1.000 415,0.000-2.000-544,0.000 1.000 128,0.000-18.000-224,0.000 18.000 97,0.000 0.000-161,0.000-19.000 96,0.000 19.000-64,0.000 1.000 32,-20.000-1.000-33,0.000 0.000 66,20.000 0.000 63,0.000 21.000 32,-19.000 0.000-32,19.000-21.000-96,-20.000 20.000 96,0.000 0.000-96,20.000 1.000 32,-20.000-1.000 64,-21.000 0.000 0,23.000 0.000-32,-2.000 20.000 32,-21.000 0.000 0,21.000 1.000-128,-19.000-1.000-128,19.000 20.000 64,-20.000-21.000-192,21.000 21.000-737,-1.000 21.000-993,20.000-21.000-1345,-20.000 20.000-1890</inkml:trace>
  <inkml:trace contextRef="#ctx0" brushRef="#br2">7046.000 2881.000 3427,'0.000'0.000'929,"0.000"-20.000"480,0.000 20.000 192,0.000 0.000-191,0.000 0.000-321,0.000-20.000-449,0.000 20.000 1,0.000 0.000 160,0.000 0.000-161,-20.000 0.000-223,20.000 0.000 31,0.000 0.000-192,-20.000 0.000-63,0.000 0.000-33,0.000 0.000-32,1.000 0.000 32,-1.000-21.000-32,-20.000 21.000 96,1.000 0.000-127,-1.000-19.000-33,-19.000 19.000-32,-2.000 0.000-64,2.000-19.000 0,-1.000 19.000 32,1.000 0.000 32,-20.000 0.000-32,18.000 0.000 32,2.000 0.000-64,-20.000 19.000 32,19.000-19.000-32,1.000 19.000 0,-1.000-19.000 32,21.000 21.000-65,-22.000-21.000 1,23.000 20.000 96,-23.000 0.000-32,22.000 0.000-32,-1.000 0.000 64,1.000-1.000-32,-1.000-19.000-32,0.000 20.000 32,1.000 0.000 0,19.000 0.000 0,-21.000 0.000-32,3.000 0.000 32,18.000-1.000 0,-21.000 21.000-64,23.000-19.000 32,-3.000-2.000 32,1.000 1.000 0,0.000-1.000 0,0.000 2.000 0,0.000-1.000 0,1.000 0.000-32,-1.000 0.000 0,0.000-1.000 0,20.000 1.000 64,0.000 20.000-32,-20.000-20.000 32,20.000 0.000 96,0.000 0.000-96,0.000-1.000 32,0.000 1.000-32,0.000 20.000 1,0.000-20.000 31,20.000 19.000-64,-20.000-19.000 96,0.000 1.000 64,20.000-2.000 64,0.000 21.000-32,-1.000-21.000 64,1.000 2.000-63,0.000-1.000-1,20.000-1.000-32,-19.000 1.000-64,-3.000-20.000 64,2.000 20.000-128,1.000 0.000 32,19.000 0.000 0,-22.000-20.000-32,23.000 20.000 0,-1.000 0.000 32,-1.000-1.000-64,-19.000 2.000 0,20.000-2.000 0,-21.000-19.000 33,21.000 20.000-1,0.000 0.000 0,-21.000-20.000 64,21.000 20.000-64,1.000-20.000 32,-3.000 20.000-64,3.000-20.000 0,18.000 0.000 0,-19.000 20.000 0,-1.000-20.000 0,1.000 0.000 0,0.000 19.000 0,-1.000-19.000 32,22.000 0.000 0,-23.000 0.000 0,23.000 0.000-32,-22.000 0.000 0,1.000 20.000 0,19.000-20.000 32,-19.000 0.000-64,19.000 0.000-64,-19.000 0.000 0,1.000 0.000 32,-3.000 0.000 32,23.000 0.000-65,-22.000 0.000 97,1.000 0.000-64,-1.000 0.000 64,1.000 0.000-32,0.000 0.000 32,-1.000 0.000 0,1.000 0.000 0,19.000 0.000-32,-18.000 0.000 32,-1.000-20.000 0,19.000 20.000-64,0.000 0.000 0,-19.000-19.000 32,19.000 19.000 32,-19.000-20.000-32,1.000 20.000 64,-3.000-20.000 0,3.000 0.000 32,-3.000 0.000-32,3.000 0.000 0,-1.000 1.000-32,-1.000-2.000 128,1.000 2.000-95,-20.000-21.000 31,0.000 20.000 0,-1.000-20.000-32,1.000 20.000 0,0.000-19.000 64,0.000-1.000 64,1.000 0.000 0,-3.000 0.000-64,-18.000 1.000 128,20.000-1.000-95,-20.000 0.000-1,0.000-19.000 0,0.000 19.000-64,0.000 0.000 0,-38.000-19.000 0,17.000 19.000 0,-39.000 0.000-32,1.000 1.000 32,-20.000-2.000-32,-2.000 2.000 96,-18.000-1.000-128,0.000 20.000 32,0.000 0.000-128,-1.000 0.000 96,1.000 1.000 64,0.000-1.000-32,20.000 20.000-160,20.000-20.000 64,-22.000 20.000-320,23.000 0.000-353,-1.000 0.000-961,-2.000 0.000-2401,2.000 20.000-7272</inkml:trace>
  <inkml:trace contextRef="#ctx0" brushRef="#br2">5915.000 2921.000 4804,'0.000'0.000'224,"-21.000"-20.000"641,21.000 20.000 576,-20.000 0.000 33,20.000-20.000-321,-20.000 20.000-320,1.000 0.000 32,-1.000-20.000 63,0.000 20.000-223,0.000 0.000-256,-19.000 0.000-225,-1.000 0.000-160,20.000 0.000-32,-39.000 20.000-64,19.000 0.000 32,-19.000 0.000-64,18.000 19.000 64,-18.000-19.000-32,19.000 20.000-32,-19.000-20.000 64,19.000 19.000-32,0.000 2.000-32,21.000 17.000 64,-1.000-17.000-32,0.000-1.000 64,0.000-1.000 128,20.000 21.000 64,0.000-20.000 0,0.000-1.000-128,20.000 1.000 0,0.000 0.000 96,0.000-1.000-63,19.000 1.000 31,-19.000 0.000-128,39.000 0.000-160,-19.000-20.000-97,21.000 19.000-127,-23.000-19.000 0,3.000 20.000 31,-3.000-20.000 129,3.000 0.000 0,-1.000-1.000 0,-1.000 2.000 64,1.000-21.000-64,-1.000 19.000 96,1.000-19.000 96,0.000 0.000 64,-1.000-19.000 0,-19.000 19.000 64,21.000-21.000-64,-3.000 2.000 0,3.000-1.000 0,-21.000 0.000 64,19.000 0.000 128,-19.000-20.000 257,0.000 20.000-33,0.000-19.000 161,19.000-1.000 128,-19.000 0.000-33,0.000-20.000-255,0.000 1.000-193,1.000-1.000-64,-21.000 1.000 129,18.000 19.000-1,-18.000-19.000 64,-18.000-1.000 289,-3.000 0.000-225,-19.000 20.000-63,0.000-19.000-97,1.000-1.000-32,-1.000 20.000-256,1.000 1.000-32,-1.000 19.000-32,-19.000 0.000-96,18.000 20.000-96,21.000 0.000-673,-19.000 0.000-512,19.000 0.000-1122,0.000 20.000-3074</inkml:trace>
  <inkml:trace contextRef="#ctx0" brushRef="#br2">9170.000 3596.000 7879,'0.000'-19.000'705,"0.000"19.000"-481,-20.000-21.000 1217,20.000 21.000 33,-20.000-20.000-674,-19.000 20.000-255,19.000-19.000-97,-20.000 19.000-95,1.000 0.000-97,-1.000 19.000-96,-1.000-19.000-96,-18.000 20.000-64,19.000 20.000-32,1.000-20.000 32,-21.000 19.000-32,21.000 2.000 0,19.000-2.000-64,-20.000 1.000 64,20.000 20.000 0,1.000-20.000 96,-1.000 19.000-32,20.000 1.000 32,0.000 0.000 32,20.000-1.000 0,-1.000-19.000 0,1.000 19.000 32,20.000 1.000-128,0.000-20.000 0,19.000 0.000 64,0.000-1.000-64,2.000-19.000 0,18.000 0.000 32,-20.000 0.000-32,1.000-20.000 0,-1.000 20.000 65,1.000-20.000-33,-21.000 0.000 0,22.000 0.000 32,-2.000-20.000-32,-19.000 20.000 32,-1.000-20.000 32,1.000-20.000 96,0.000 20.000 256,-1.000-20.000 353,1.000-19.000 64,-20.000 19.000-224,-1.000-20.000-257,1.000 1.000-192,-20.000 0.000 64,20.000-21.000-95,-40.000-19.000-161,20.000 19.000-32,-39.000 20.000 352,19.000 1.000 160,-20.000 19.000-288,1.000 0.000-31,-21.000 21.000-129,19.000-2.000-96,-17.000 1.000-161,-1.000 20.000-351,18.000 0.000-609,1.000 20.000-673,-19.000 1.000-1569,19.000-2.000-4293</inkml:trace>
  <inkml:trace contextRef="#ctx0" brushRef="#br2">5518.000 7710.000 11178,'-20.000'0.000'256,"20.000"0.000"-416,0.000 20.000 993,-21.000-1.000 768,21.000 21.000-768,-20.000 20.000-128,20.000-1.000 32,-18.000 1.000 159,18.000 19.000 33,-21.000 21.000-352,1.000-21.000-289,0.000 21.000-32,20.000-40.000-95,0.000-1.000-129,0.000-19.000 32,0.000-20.000-160,0.000 19.000-161,0.000-39.000-640,0.000 20.000-864,0.000-20.000-1795,20.000 0.000-2786</inkml:trace>
  <inkml:trace contextRef="#ctx0" brushRef="#br2">5656.000 8147.000 10634,'0.000'0.000'896,"0.000"0.000"-127,0.000 0.000 1890,20.000 0.000-641,-20.000 0.000-1538,0.000 0.000-416,0.000 0.000 128,0.000 20.000 129,20.000-20.000-1,0.000 19.000 0,0.000 2.000-64,-1.000-2.000-63,1.000 1.000 31,20.000 0.000-128,-1.000 0.000 64,-19.000 0.000-64,21.000 0.000-64,-3.000-20.000 0,-18.000 19.000 0,1.000-19.000 0,-1.000 0.000-224,-20.000 0.000-256,20.000 0.000-449,-20.000 0.000-641,0.000 0.000-960,0.000 0.000-2275</inkml:trace>
  <inkml:trace contextRef="#ctx0" brushRef="#br2">6014.000 8087.000 10153,'-20.000'20.000'1762,"20.000"-20.000"-1570,-21.000 20.000 1922,1.000 0.000-64,2.000 19.000-961,-2.000-18.000-545,-21.000 18.000-159,21.000 1.000-225,1.000 0.000-128,-1.000-21.000 0,0.000 1.000-224,20.000 1.000-385,0.000-21.000-480,0.000 19.000-1153,20.000-19.000-2434,-20.000 0.000-5061</inkml:trace>
  <inkml:trace contextRef="#ctx0" brushRef="#br2">6253.000 7968.000 11082,'0.000'-20.000'1922,"0.000"20.000"-1922,0.000 0.000 1089,0.000 0.000 1121,0.000 20.000-1025,-21.000 20.000-448,21.000-1.000-33,-20.000 21.000-95,20.000 0.000-289,0.000-1.000-288,0.000 1.000 128,0.000-1.000-127,0.000-18.000-130,0.000 18.000-255,20.000-40.000 0,-20.000 22.000-545,0.000-22.000-480,0.000 1.000-2019,0.000 0.000-8551</inkml:trace>
  <inkml:trace contextRef="#ctx0" brushRef="#br2">7026.000 8207.000 11851,'0.000'0.000'288,"0.000"19.000"64,0.000-19.000 1698,20.000 0.000-160,-20.000 0.000-801,20.000 20.000-416,-1.000-20.000-97,21.000 0.000 1,-19.000 0.000-193,17.000-20.000-320,-18.000 20.000-64,21.000 0.000 0,-21.000 0.000-256,19.000 0.000-385,-19.000 0.000-223,0.000 0.000-482,0.000 0.000-640,-1.000 0.000-1345,-19.000-19.000-1313</inkml:trace>
  <inkml:trace contextRef="#ctx0" brushRef="#br2">7225.000 7987.000 1185,'-21.000'21.000'9993,"21.000"-1.000"-9320,-20.000-1.000 1152,20.000 21.000 418,0.000 20.000-642,-18.000 0.000-928,-2.000 19.000-449,20.000-20.000-224,-21.000 21.000-32,21.000-41.000-64,0.000 2.000-673,0.000-2.000-1025,21.000-19.000-2562</inkml:trace>
  <inkml:trace contextRef="#ctx0" brushRef="#br2">7383.000 3040.000 4131,'-19.000'-40.000'1089,"-1.000"40.000"-32,20.000-20.000 0,-20.000 0.000 225,0.000 0.000 159,-1.000 20.000-768,3.000 0.000-257,-22.000 0.000-32,-1.000 0.000 225,23.000 0.000-321,-23.000 0.000-256,-18.000 20.000-32,19.000 0.000 64,0.000 0.000-64,1.000 0.000-32,-1.000 19.000 32,-1.000 1.000-32,3.000-19.000 32,-3.000 18.000 64,21.000 1.000-64,-19.000 20.000 0,19.000-21.000 0,0.000 1.000 32,20.000 20.000 0,-20.000-1.000 0,20.000 1.000 0,0.000 0.000 33,20.000-1.000-1,0.000 1.000-96,21.000-1.000-161,-3.000 1.000-63,3.000-21.000 160,18.000 1.000 64,1.000-20.000 32,-1.000 0.000 128,20.000 0.000 32,-18.000-20.000 32,18.000 0.000-31,0.000-20.000 127,0.000 0.000 320,1.000-19.000-127,-1.000-1.000 31,-20.000 0.000 129,2.000-20.000-161,-22.000 1.000 1,1.000-1.000 31,-1.000 0.000 97,-19.000-19.000-225,0.000 19.000-159,-20.000-19.000 31,-20.000 19.000-64,-19.000-19.000-96,-1.000 0.000 256,-19.000 18.000-159,-22.000 22.000 159,22.000-1.000-96,-20.000 0.000-160,0.000 21.000-192,-2.000 19.000 32,23.000 0.000-256,-1.000 0.000-641,39.000 0.000-1377,-1.000 19.000-3684</inkml:trace>
  <inkml:trace contextRef="#ctx0" brushRef="#br2">9269.000 4729.000 10153,'-40.000'-21.000'64,"20.000"21.000"385,1.000-19.000 832,-1.000 19.000-320,-20.000 0.000-577,20.000 0.000-320,-19.000 0.000-32,-1.000 19.000 224,1.000-19.000-95,-1.000 21.000-97,-1.000-1.000-96,3.000 20.000 0,-3.000 0.000 32,3.000-1.000-32,-3.000 1.000 32,1.000 20.000 0,1.000-21.000-32,19.000 21.000 64,20.000-20.000 64,-20.000 19.000 160,20.000 1.000-160,20.000-1.000 0,0.000 1.000 64,0.000 0.000-192,19.000-1.000 32,1.000-19.000 96,-1.000 20.000-128,22.000-40.000-64,-2.000 19.000-64,1.000-19.000-32,-1.000 0.000-96,0.000 1.000 159,21.000-21.000-31,-21.000 0.000 128,-18.000 0.000 64,18.000-21.000 96,-19.000 1.000 193,-22.000-20.000 191,23.000 21.000 193,-21.000-21.000 192,20.000 0.000-161,-21.000 0.000-127,1.000 1.000 96,0.000-21.000-33,0.000 1.000-95,-20.000-1.000-193,20.000 0.000-96,-20.000 0.000 1,-20.000 1.000-97,20.000-1.000-32,-40.000 1.000 128,20.000-1.000-160,-19.000 21.000 481,-1.000-2.000-353,-19.000 1.000-224,19.000 21.000-32,-1.000-22.000 0,2.000 41.000-384,-1.000-19.000-257,1.000 19.000-480,19.000 19.000-993,0.000 2.000-2562,0.000 18.000-8359</inkml:trace>
  <inkml:trace contextRef="#ctx0" brushRef="#br2">8018.000 7888.000 1409,'-59.000'0.000'13164,"39.000"-20.000"-12747,0.000 20.000-97,0.000 0.000 769,20.000-19.000 320,0.000 19.000-704,0.000 0.000-417,0.000 0.000-224,20.000 0.000 32,0.000 0.000 97,0.000 0.000-129,19.000 0.000-160,-19.000 0.000 128,21.000 0.000-64,-21.000 19.000-32,19.000-19.000-225,-39.000 20.000-63,20.000-20.000 128,-20.000 20.000 160,0.000 0.000 0,0.000 0.000 64,-20.000 19.000-129,20.000-18.000-95,0.000 18.000-128,0.000-19.000-353,20.000 20.000 161,0.000-20.000 191,0.000 0.000-31,-1.000 0.000 256,1.000 20.000 128,0.000-21.000 64,-20.000 1.000 64,0.000 0.000 128,0.000 0.000 193,0.000 0.000 191,-40.000-20.000 129,21.000 20.000-288,-21.000-20.000-193,-1.000 19.000-128,3.000-19.000-96,-3.000 20.000 0,21.000-20.000-224,-19.000 0.000 32,39.000 0.000-513,-20.000 0.000-544,20.000 0.000-833,20.000 0.000-608,1.000 0.000-1218</inkml:trace>
  <inkml:trace contextRef="#ctx0" brushRef="#br2">8494.000 8067.000 14669,'-18.000'0.000'1570,"18.000"20.000"-1570,0.000-20.000 1217,18.000 20.000 96,-18.000 0.000-736,41.000 0.000-449,-21.000-20.000-32,0.000 20.000-32,19.000-1.000 0,-19.000 2.000-128,20.000-2.000-224,-20.000-19.000-161,-1.000 20.000-127,1.000-20.000-289,0.000 0.000-769,-20.000 0.000-1729,0.000 0.000-4452</inkml:trace>
  <inkml:trace contextRef="#ctx0" brushRef="#br2">8733.000 8067.000 9673,'0.000'0.000'2338,"-20.000"0.000"-2210,1.000 20.000 1121,-1.000 0.000 801,-20.000 20.000-705,0.000-1.000-832,1.000 1.000-353,19.000 0.000-128,-1.000 0.000-64,1.000-1.000-160,20.000-19.000-577,0.000 1.000-1697,0.000-2.000-4453</inkml:trace>
  <inkml:trace contextRef="#ctx0" brushRef="#br2">9190.000 7829.000 12363,'19.000'0.000'1730,"1.000"0.000"-1858,0.000 0.000 320,0.000-20.000 320,19.000 20.000 225,-19.000-20.000-449,21.000 20.000-192,-21.000 0.000-64,-2.000-20.000-128,3.000 20.000-448,-1.000 0.000-1346,-20.000 0.000-2434</inkml:trace>
  <inkml:trace contextRef="#ctx0" brushRef="#br2">9249.000 7829.000 10409,'-40.000'20.000'3972,"40.000"-1.000"-3908,-19.000 1.000 449,19.000 0.000 640,0.000 0.000-481,0.000 0.000-511,0.000 19.000-97,19.000 2.000-32,21.000-22.000 0,1.000 21.000 32,-23.000-20.000 0,23.000 20.000-96,-1.000-20.000 0,-22.000-1.000 0,3.000 21.000 64,-1.000-40.000 0,-20.000 20.000 128,0.000 0.000 352,0.000-20.000 225,-20.000 20.000-128,-19.000-20.000-65,-1.000 0.000-31,-1.000 0.000-257,-18.000 0.000-96,19.000 0.000-256,1.000 0.000 64,-1.000 20.000-384,20.000-20.000-161,20.000 0.000-672,0.000 0.000-1442,40.000-20.000-63,0.000 20.000-3813</inkml:trace>
  <inkml:trace contextRef="#ctx0" brushRef="#br2">10004.000 8008.000 16879,'0.000'20.000'1090,"0.000"-20.000"-834,0.000 0.000 1249,19.000 0.000 1,21.000 0.000-962,1.000-20.000-384,-3.000 20.000-64,3.000 0.000 0,-3.000 0.000-192,3.000 0.000 96,-21.000 0.000-768,19.000 0.000-514,-39.000 0.000-703,0.000 20.000-2308,0.000-20.000-9095</inkml:trace>
  <inkml:trace contextRef="#ctx0" brushRef="#br2">10063.000 8167.000 10730,'20.000'19.000'1986,"1.000"-19.000"-1346,-3.000 0.000 1218,22.000 0.000 192,1.000 0.000-1313,-2.000 0.000-673,1.000 0.000-160,-1.000 0.000-513,-19.000 0.000-1345,0.000 0.000-3843</inkml:trace>
  <inkml:trace contextRef="#ctx0" brushRef="#br2">11076.000 7710.000 10602,'0.000'0.000'1537,"0.000"0.000"-1569,0.000 20.000 544,0.000-1.000 962,0.000 1.000-321,0.000 20.000-416,20.000 0.000-225,0.000 19.000 65,-20.000 1.000-97,19.000 0.000-63,-19.000-1.000-161,20.000 1.000-128,-20.000-21.000-96,20.000 21.000-96,-20.000-20.000-321,0.000-20.000-639,20.000 19.000-642,-20.000-19.000-736,0.000-20.000-1282,0.000 0.000-1537</inkml:trace>
  <inkml:trace contextRef="#ctx0" brushRef="#br2">11552.000 7749.000 11659,'0.000'20.000'384,"-19.000"-20.000"-1057,19.000 20.000 609,-20.000 0.000 481,0.000 20.000 383,0.000 19.000 1,20.000-19.000-224,0.000 40.000 191,0.000-21.000-255,0.000 1.000-449,0.000 0.000 32,40.000-21.000-192,-20.000 1.000 96,19.000 0.000-64,1.000-21.000 96,-1.000 1.000 192,1.000-20.000 32,0.000 0.000 1,-1.000 0.000-1,-19.000-20.000-32,0.000 1.000 32,-20.000-21.000-64,-20.000 20.000 97,0.000-20.000 255,-19.000 21.000-127,-21.000-2.000-257,1.000 2.000-224,19.000 19.000-289,-19.000 0.000-319,19.000 0.000-994,1.000 0.000-2434</inkml:trace>
  <inkml:trace contextRef="#ctx0" brushRef="#br2">12426.000 3437.000 6181,'-20.000'-39.000'1153,"20.000"19.000"929,0.000 0.000 481,0.000 20.000-866,0.000-20.000-704,0.000 20.000-256,0.000 0.000-256,0.000 0.000-161,0.000 0.000-192,0.000 0.000 128,0.000 20.000 321,0.000 0.000-161,20.000 19.000-128,-20.000 1.000 65,0.000 0.000-161,0.000 19.000 32,20.000 21.000 32,-20.000-20.000-63,0.000-1.000-33,0.000-19.000-160,0.000 19.000 96,19.000-19.000-96,-19.000 0.000-32,0.000-20.000-224,0.000 0.000-321,0.000 0.000-672,0.000-20.000-1602,0.000 0.000-3715</inkml:trace>
  <inkml:trace contextRef="#ctx0" brushRef="#br2">12902.000 3318.000 9961,'0.000'0.000'1505,"0.000"0.000"-2017,0.000 0.000 864,-20.000 20.000 385,20.000-20.000-641,-19.000 40.000-32,-1.000-20.000 192,20.000 19.000 513,-20.000 21.000 64,0.000-1.000-257,20.000-19.000-95,-20.000 19.000-257,20.000 1.000-128,20.000 0.000 0,0.000-20.000-96,0.000-1.000-64,19.000 1.000 64,-19.000-20.000 64,20.000 0.000 64,-20.000 0.000 97,19.000 0.000-1,1.000-20.000 0,-1.000 0.000-128,-19.000-20.000-160,1.000 0.000 128,-21.000 20.000 128,0.000-40.000-32,-21.000 21.000 129,1.000-2.000 127,2.000-18.000-32,-3.000 19.000 33,-19.000 0.000-225,1.000 0.000-64,-1.000 20.000-160,0.000 0.000-64,1.000 0.000-256,19.000 0.000-481,-20.000 20.000-1441,40.000-20.000-5798</inkml:trace>
  <inkml:trace contextRef="#ctx0" brushRef="#br0">6649.000 4192.000 4932,'0.000'0.000'320,"19.000"0.000"385,-19.000-20.000 1409,0.000 20.000-416,0.000 0.000-930,0.000 0.000 1,0.000 0.000 288,0.000 0.000-288,0.000 0.000-160,0.000 0.000 31,0.000 0.000 97,0.000 0.000-161,0.000 0.000-319,0.000 0.000-1,0.000 0.000-32,-19.000 0.000-64,19.000 0.000 32,0.000-19.000-31,-20.000 19.000 31,20.000 0.000-128,-20.000 0.000-64,0.000 0.000 64,-19.000 0.000-32,19.000-21.000-32,-20.000 21.000 0,1.000 0.000 32,-1.000 0.000 0,-1.000 0.000 0,-18.000 0.000 0,19.000 21.000 64,1.000-21.000-64,-1.000 0.000 32,0.000 0.000 0,1.000 0.000-64,-21.000 0.000 0,21.000 0.000 0,-2.000 0.000 32,3.000 0.000-32,-3.000 19.000 0,1.000-19.000 0,1.000 20.000 0,-1.000-20.000 96,1.000 0.000-160,-1.000 20.000 64,0.000-20.000-32,21.000 20.000 32,-21.000-20.000 0,-1.000 20.000-32,23.000 0.000 32,-22.000-1.000 0,19.000 2.000-32,-17.000-2.000 64,17.000-19.000-32,1.000 21.000-32,0.000-2.000 0,-20.000 1.000 32,21.000 0.000 0,19.000 0.000 0,-20.000 0.000-32,0.000 19.000 64,0.000-19.000-64,20.000 0.000 0,-20.000 0.000 32,20.000 0.000 0,0.000 19.000 0,0.000-18.000 0,-19.000-2.000 0,19.000 1.000 0,0.000 19.000 0,0.000-18.000 64,19.000-1.000-64,-19.000 20.000 0,0.000-21.000-32,20.000 2.000 64,-20.000-1.000-32,20.000-1.000 0,0.000 21.000 32,0.000-20.000 32,-1.000 0.000-64,1.000 0.000-32,0.000-1.000 256,20.000 1.000-320,-19.000 0.000 32,17.000 0.000 128,-17.000 0.000-320,19.000-20.000 640,-22.000 20.000-416,23.000 0.000 161,-1.000-20.000-65,-1.000 19.000 64,1.000-19.000-64,-1.000 0.000-32,1.000 21.000 0,0.000-21.000-64,19.000 0.000 0,-18.000 19.000-64,-3.000-19.000 64,23.000 0.000-32,-22.000 20.000 0,21.000-20.000 32,-21.000 21.000 0,21.000-21.000-1,-21.000 0.000 33,22.000 0.000 65,-2.000 0.000-33,1.000 0.000 0,-1.000 0.000-128,-19.000 0.000 96,19.000 0.000-33,-19.000 0.000 33,19.000 0.000-96,-18.000 0.000-128,18.000 19.000 128,-1.000-19.000 96,3.000 0.000-160,-22.000 0.000 256,21.000 0.000-64,-1.000 0.000-32,-19.000-19.000 0,19.000 19.000 32,-18.000 0.000 0,17.000-21.000-64,-17.000 21.000 64,18.000-20.000-128,-19.000 20.000 160,19.000-19.000 64,-39.000 19.000-64,20.000-21.000 32,-1.000 2.000 65,1.000-1.000-194,1.000 0.000 98,-2.000 0.000-97,-19.000-20.000 96,20.000 20.000-64,-21.000-19.000 32,1.000-1.000-193,0.000 20.000 578,-20.000-19.000-321,0.000-2.000 32,0.000-18.000-64,-20.000 18.000-32,0.000 2.000-32,-19.000 0.000 96,19.000-1.000-64,-39.000 0.000 160,18.000 0.000-63,-17.000 1.000-161,-23.000 19.000 224,-18.000-20.000 0,-1.000 0.000-96,-17.000 21.000 0,17.000-2.000 32,-19.000 2.000-96,20.000-2.000 0,0.000 21.000-32,-1.000-19.000 32,20.000 19.000-96,1.000 0.000 96,0.000 0.000-64,0.000 0.000 32,18.000 0.000-448,22.000 0.000-577,-21.000 19.000-641,40.000 2.000-2305,1.000-2.000-6087</inkml:trace>
  <inkml:trace contextRef="#ctx0" brushRef="#br0">9308.000 3676.000 9288,'0.000'-21.000'1057,"0.000"2.000"-1217,0.000-1.000 705,0.000 0.000 1248,0.000 1.000-127,0.000 19.000-481,-18.000-21.000-416,18.000 1.000 64,-21.000 20.000-161,1.000 0.000-255,0.000 0.000-257,-19.000 0.000-64,19.000 0.000-192,-20.000 0.000 160,1.000 20.000 0,-1.000 1.000-96,0.000-2.000-32,21.000 1.000 96,-21.000 0.000-32,-1.000 20.000 32,23.000-20.000 32,-23.000 19.000 0,21.000 1.000-32,0.000 0.000-32,2.000-1.000 32,-3.000 1.000-64,1.000 0.000 128,0.000 20.000-128,0.000-21.000 32,1.000 1.000 32,19.000 0.000-32,-20.000 19.000 0,20.000-19.000 32,0.000 0.000-64,-20.000-1.000 32,20.000 22.000 64,-20.000-22.000-128,20.000 1.000 128,0.000 19.000 32,-20.000-19.000 32,20.000 0.000-32,0.000-1.000 33,0.000 1.000-129,0.000 0.000 64,-20.000 0.000-32,20.000-1.000-32,0.000 1.000 64,0.000 1.000 0,0.000-22.000-32,0.000 21.000-32,-19.000 0.000 0,19.000-20.000 160,0.000 19.000-352,0.000-19.000 192,0.000 20.000 32,19.000 0.000 64,-19.000-21.000 64,0.000 21.000-96,0.000 1.000 96,0.000-22.000-96,0.000 21.000 129,0.000 0.000-97,20.000-1.000 0,-20.000 0.000-96,0.000-18.000 96,0.000 19.000-64,20.000-1.000 0,-20.000-19.000-64,0.000 20.000 96,20.000-20.000-32,-20.000 19.000-64,20.000-19.000 96,-20.000 20.000-64,20.000-19.000-32,-20.000-2.000 64,19.000 20.000 0,1.000-19.000-32,0.000 1.000-32,0.000-1.000 64,1.000-20.000-32,-3.000 19.000 32,2.000-19.000-64,21.000 20.000 32,-21.000-20.000-32,-2.000 0.000 0,23.000 0.000 0,-1.000 0.000-64,-21.000 0.000 64,21.000-20.000 0,-20.000 20.000 0,19.000-19.000-32,-19.000-1.000 32,20.000 20.000-97,-20.000-21.000 65,-1.000 1.000-96,21.000 1.000 128,-20.000-1.000-32,1.000-20.000 128,17.000 20.000-64,-17.000 0.000-32,-1.000-19.000 160,18.000-1.000-192,-17.000 0.000 64,-1.000 0.000 0,0.000 1.000 0,20.000-2.000 32,-21.000 2.000 0,1.000-21.000-64,0.000 21.000 64,0.000-21.000 32,0.000 21.000-32,-1.000-21.000-64,1.000 0.000 64,0.000 1.000-32,-20.000-1.000-192,21.000 1.000 545,-21.000-1.000-161,0.000 0.000-64,0.000 0.000 0,0.000 0.000 96,0.000 21.000-192,20.000-1.000 160,-20.000-19.000 1,0.000 19.000-129,0.000-20.000 96,0.000 20.000-96,0.000-19.000 64,-20.000-1.000-96,20.000 20.000-32,-21.000-19.000 0,1.000 0.000 128,20.000 18.000 32,-20.000 2.000 97,1.000-1.000-161,-1.000 0.000 32,20.000 21.000 32,-20.000-21.000-32,-20.000 20.000-64,21.000-20.000 0,-1.000 20.000-160,-20.000-20.000 160,20.000 21.000-32,-19.000-22.000-64,-1.000 22.000 224,-19.000-1.000-128,18.000 0.000-96,1.000 20.000 128,1.000-19.000-96,19.000 19.000-32,-20.000 0.000-192,21.000 0.000-609,-1.000 19.000-224,20.000-19.000-608,0.000 20.000-513,0.000 0.000-1153,20.000-1.000-2050</inkml:trace>
  <inkml:trace contextRef="#ctx0" brushRef="#br0">5398.000 9021.000 864,'0.000'0.000'13901,"0.000"0.000"-12940,0.000-20.000-416,0.000 20.000 256,-20.000 20.000-353,20.000-20.000-288,-40.000 40.000-32,21.000-20.000 33,-1.000 20.000-33,0.000 19.000 128,0.000-19.000-64,0.000 19.000-32,1.000-19.000-32,19.000 0.000-192,0.000-1.000 64,0.000 2.000 257,19.000-22.000-65,21.000 21.000 64,0.000-21.000-96,-1.000-19.000 0,1.000 21.000 0,19.000-21.000-96,-18.000 0.000-288,-21.000 0.000-673,18.000 0.000-416,-38.000 0.000-577,21.000 0.000-864,-21.000 0.000-1250</inkml:trace>
  <inkml:trace contextRef="#ctx0" brushRef="#br0">5498.000 9180.000 5925,'0.000'20.000'8168,"0.000"0.000"-8296,-21.000 0.000 192,21.000 19.000 608,0.000-19.000 706,-20.000 40.000-642,20.000-21.000-479,0.000 21.000-161,-18.000-20.000 0,18.000 20.000-64,0.000-20.000-320,0.000 0.000-353,0.000-1.000-288,0.000 1.000-640,0.000-20.000-994,0.000-20.000-1409</inkml:trace>
  <inkml:trace contextRef="#ctx0" brushRef="#br0">5815.000 9339.000 11851,'0.000'0.000'1441,"-20.000"0.000"-1601,20.000 0.000 801,0.000 20.000 1248,0.000 0.000-672,20.000-1.000-576,0.000 1.000-192,-1.000 1.000-129,1.000 18.000 32,21.000-19.000-384,-3.000-1.000 192,-18.000 2.000-128,21.000 19.000-64,-21.000-20.000-64,-1.000-20.000-128,1.000 19.000 64,0.000-19.000-513,-20.000 21.000-544,20.000-21.000-1089,-20.000 0.000-2242</inkml:trace>
  <inkml:trace contextRef="#ctx0" brushRef="#br0">6093.000 9299.000 12363,'-20.000'20.000'-192,"0.000"0.000"128,1.000 0.000 737,-21.000 19.000 832,19.000-19.000-736,-17.000 20.000-449,18.000 19.000-96,-21.000-18.000-128,21.000-1.000-32,1.000 0.000-64,19.000-21.000-256,0.000 1.000-1057,0.000 0.000-1922,0.000-20.000-4068</inkml:trace>
  <inkml:trace contextRef="#ctx0" brushRef="#br0">6470.000 9279.000 9352,'-19.000'0.000'-416,"-1.000"20.000"-97,0.000-20.000 674,0.000 20.000 319,-19.000 0.000-416,19.000 0.000 0,-1.000 19.000 128,21.000-19.000 577,-20.000 20.000 128,20.000 0.000-288,0.000 0.000-353,20.000-20.000-128,-20.000 20.000 32,41.000-21.000 32,-23.000 21.000-64,3.000-20.000 161,19.000-20.000 31,-20.000 20.000 64,19.000-20.000-31,-19.000 0.000-33,20.000 0.000-128,-21.000-20.000-96,1.000 0.000 64,0.000 1.000-32,0.000-21.000 33,0.000 20.000 63,-20.000-20.000 96,0.000 19.000-32,0.000-18.000 33,0.000 19.000 31,-20.000-20.000 96,0.000 20.000 225,20.000 1.000-96,-20.000-1.000-193,0.000 20.000-224,1.000-20.000-64,-1.000 0.000 0,0.000 20.000-128,0.000-20.000 0,0.000 20.000-96,1.000 0.000-96,-1.000 0.000-321,20.000 0.000-319,-20.000 0.000-418,20.000 0.000-1857,0.000 0.000-5797</inkml:trace>
  <inkml:trace contextRef="#ctx0" brushRef="#br0">6569.000 9279.000 11210,'20.000'-59.000'545,"0.000"59.000"-289,-20.000 0.000 833,-20.000 0.000 0,0.000 20.000-545,1.000 0.000-383,-21.000 19.000-1,20.000 21.000 256,-19.000-21.000 193,-21.000 21.000 63,21.000 20.000-447,-22.000-20.000-129,23.000 19.000-32,-3.000-39.000 32,21.000-20.000-64,20.000 0.000-32,0.000-20.000 160,0.000 0.000 417,40.000-20.000-193,-19.000 0.000-320,17.000-20.000-32,23.000-20.000 96,-22.000 21.000-64,1.000-1.000-160,-1.000 0.000 96,1.000 20.000 0,-20.000 0.000-128,0.000 1.000-32,-20.000 19.000 96,0.000 19.000-32,0.000 1.000 192,-20.000 19.000-160,0.000 22.000 96,0.000-22.000 0,0.000 21.000-128,1.000-20.000-97,-1.000-20.000 418,20.000 0.000-129,0.000-20.000-128,0.000 0.000 128,0.000 0.000 224,20.000-20.000-256,-1.000 0.000 160,1.000 0.000-192,0.000-20.000 97,0.000 21.000-1,-20.000-2.000-288,20.000 2.000 192,-20.000 19.000-417,0.000 0.000-63,0.000 0.000 224,0.000 19.000 95,0.000 2.000 97,0.000-2.000 32,0.000 21.000 32,0.000 0.000-448,0.000-20.000-353,0.000 19.000-1088,0.000-19.000-1411,19.000-20.000-1472</inkml:trace>
  <inkml:trace contextRef="#ctx0" brushRef="#br0">6848.000 9160.000 12684,'18.000'-20.000'1633,"-18.000"40.000"-1697,0.000 0.000 897,21.000 0.000 864,-21.000 20.000-672,0.000-1.000-608,20.000 1.000-161,-20.000 20.000-64,0.000 0.000 96,0.000-1.000-191,0.000 1.000-1,0.000-20.000-160,0.000 19.000-65,0.000-39.000-223,0.000 0.000-224,0.000 0.000-930,0.000-20.000-2818,20.000 0.000-7878</inkml:trace>
  <inkml:trace contextRef="#ctx0" brushRef="#br0">7502.000 9379.000 13388,'0.000'0.000'449,"0.000"0.000"-353,0.000 0.000 1377,20.000 0.000 0,0.000 0.000-736,1.000 0.000-320,17.000 0.000 159,3.000 0.000-31,-21.000 0.000-481,19.000 0.000-32,-19.000 0.000-128,20.000 0.000-321,-21.000 0.000-608,-19.000 0.000-640,20.000 0.000-770,-20.000 0.000-1568,0.000 0.000-2243</inkml:trace>
  <inkml:trace contextRef="#ctx0" brushRef="#br0">7721.000 9200.000 11691,'0.000'40.000'544,"0.000"-1.000"673,-20.000 1.000 993,20.000 0.000-896,0.000-1.000-994,0.000 2.000-256,0.000 18.000-32,0.000-19.000-160,0.000-20.000-385,20.000 20.000-416,-20.000-21.000-448,20.000-19.000-1858,-20.000 21.000-4612</inkml:trace>
  <inkml:trace contextRef="#ctx0" brushRef="#br0">8476.000 9279.000 12940,'-20.000'-19.000'352,"-1.000"19.000"-352,1.000 0.000 288,0.000 0.000 673,1.000 0.000-608,-1.000 19.000-321,-20.000 21.000 32,40.000-20.000 128,-20.000 20.000 256,20.000-1.000-31,0.000 21.000-257,0.000-40.000 64,20.000 20.000-64,20.000 0.000-32,-20.000-20.000 97,19.000-1.000 127,2.000-19.000 96,-3.000 21.000 97,3.000-42.000-33,-1.000 21.000-127,-1.000-39.000-353,-19.000 19.000 512,0.000-21.000-31,-20.000 2.000-129,0.000 19.000-32,-20.000-20.000-63,0.000 1.000-193,-19.000-1.000 64,19.000 0.000-128,-21.000 20.000-128,21.000 1.000 160,-18.000-1.000-128,17.000 20.000-192,21.000 0.000-545,-20.000 0.000-480,40.000 0.000-513,1.000 20.000-1281,-1.000-20.000-3011</inkml:trace>
  <inkml:trace contextRef="#ctx0" brushRef="#br0">8852.000 9279.000 13132,'0.000'0.000'2018,"0.000"0.000"-1826,21.000 20.000 1442,-1.000 0.000-289,-2.000-20.000-576,3.000 20.000-577,19.000 0.000 0,-20.000 0.000-32,19.000-1.000-128,-19.000-19.000 32,20.000 20.000-192,-21.000 1.000-384,1.000-21.000-193,0.000 0.000-480,-20.000 0.000-1346,0.000 0.000-3522</inkml:trace>
  <inkml:trace contextRef="#ctx0" brushRef="#br0">9071.000 9279.000 15214,'-40.000'40.000'128,"20.000"0.000"-32,1.000-20.000 1217,-21.000 19.000-352,20.000 1.000-929,-1.000 0.000-416,3.000 0.000-865,18.000 0.000 96,0.000-20.000-1218,0.000-20.000-3074</inkml:trace>
  <inkml:trace contextRef="#ctx0" brushRef="#br0">9428.000 9081.000 13901,'60.000'-20.000'576,"-21.000"0.000"-1152,-19.000 0.000 1056,0.000 20.000 961,0.000-20.000-800,0.000 20.000-577,-20.000-20.000-32,0.000 20.000-96,0.000 0.000-224,-20.000 0.000-161,0.000 20.000-63,-20.000 0.000 288,1.000-20.000 160,19.000 20.000 32,0.000 20.000 32,0.000-21.000 128,-1.000 2.000 256,21.000 18.000-96,0.000 1.000-31,0.000-20.000-65,21.000 20.000-64,19.000-21.000-32,-20.000 21.000-64,19.000-20.000 0,1.000 0.000 0,0.000 0.000-32,-1.000-1.000 96,2.000 22.000 96,-21.000-22.000-224,-2.000 1.000 96,2.000 0.000 33,-20.000-1.000 127,-20.000-19.000 96,2.000 21.000-64,-23.000-1.000 65,1.000-20.000-65,1.000 20.000-64,-1.000-20.000-128,1.000 0.000-32,-1.000 0.000-416,0.000 0.000-930,19.000 0.000-2561,21.000 0.000-9033</inkml:trace>
  <inkml:trace contextRef="#ctx0" brushRef="#br0">10460.000 9160.000 14445,'0.000'0.000'32,"20.000"0.000"353,0.000 20.000 1536,1.000-20.000-511,-3.000 0.000-706,2.000 0.000-255,21.000 0.000-33,-21.000-20.000-384,-2.000 20.000-96,3.000 0.000-128,-1.000 0.000-897,-20.000 0.000-1313,20.000 0.000-3620</inkml:trace>
  <inkml:trace contextRef="#ctx0" brushRef="#br0">10480.000 9339.000 12908,'0.000'20.000'929,"20.000"0.000"-449,1.000-20.000 1314,-3.000 0.000 64,23.000 0.000-1154,-1.000 0.000-640,-1.000-20.000-288,1.000 20.000-481,-20.000 0.000-960,19.000 0.000-2467,1.000-20.000-7335</inkml:trace>
  <inkml:trace contextRef="#ctx0" brushRef="#br0">11155.000 9081.000 12908,'60.000'-40.000'704,"-40.000"20.000"674,-1.000 0.000 511,-19.000 20.000-543,0.000 0.000-994,-19.000 20.000-352,-1.000 0.000 128,0.000 0.000 128,-20.000 0.000-159,20.000 20.000-1,1.000-21.000 0,19.000 21.000 0,0.000-20.000 0,0.000 20.000-160,19.000-20.000 224,1.000-1.000-96,20.000 1.000 64,0.000 0.000-64,-1.000 0.000-32,22.000-20.000 32,-3.000 0.000-160,1.000 0.000 32,-18.000 0.000-64,18.000-20.000-96,-19.000 20.000-128,-20.000-20.000-545,0.000 20.000-288,-1.000 0.000-1346,-19.000-20.000-3106</inkml:trace>
  <inkml:trace contextRef="#ctx0" brushRef="#br0">11473.000 9160.000 12043,'-21.000'40.000'576,"21.000"-20.000"-479,0.000 0.000 2145,0.000 19.000 288,0.000 1.000-1249,-18.000 20.000-864,18.000-21.000-257,-20.000 21.000-96,20.000 0.000-448,0.000 0.000-1410,0.000-20.000-3171</inkml:trace>
  <inkml:trace contextRef="#ctx0" brushRef="#br0">12645.000 4550.000 11594,'18.000'-40.000'833,"2.000"20.000"-416,-20.000 20.000 1601,0.000 0.000-353,0.000 0.000-672,0.000 0.000-897,-20.000 20.000 128,20.000 0.000 225,-39.000 20.000 31,19.000-1.000-63,0.000 21.000-65,-19.000-21.000-32,39.000 2.000-192,-20.000-1.000-31,20.000-21.000-1,0.000 2.000 96,20.000-1.000-32,19.000-1.000 224,1.000 1.000 1,-1.000-20.000-97,22.000 20.000-64,18.000-20.000-64,-19.000-20.000 0,19.000 20.000-224,-40.000-20.000 96,21.000 20.000-160,-21.000 0.000-192,-19.000 0.000-353,21.000 0.000-288,-41.000-19.000-96,0.000 19.000-320,0.000 0.000-673,0.000 0.000-3235</inkml:trace>
  <inkml:trace contextRef="#ctx0" brushRef="#br0">12942.000 4630.000 10217,'-20.000'19.000'3748,"20.000"21.000"-3556,-20.000 0.000 1377,0.000 20.000 385,20.000 0.000-1057,-19.000-1.000-673,-1.000 20.000-192,20.000-19.000-704,0.000 0.000-1410,0.000-1.000-4068</inkml:trace>
  <inkml:trace contextRef="#ctx0" brushRef="#br3">6808.000 5345.000 6277,'0.000'0.000'289,"0.000"0.000"-1026,-21.000 0.000 1057,21.000 0.000 769,0.000-19.000 129,0.000 19.000-386,-20.000 0.000-63,20.000 0.000 0,-18.000-20.000-1,18.000 20.000-351,-21.000 0.000-129,1.000-21.000 97,0.000 21.000 31,0.000 0.000-64,-19.000 0.000-128,-1.000-19.000-159,1.000 19.000 63,-21.000 0.000-128,1.000 0.000 64,-2.000 0.000 32,2.000 19.000 64,-20.000-19.000-64,19.000 21.000-96,-19.000-1.000 0,20.000-20.000 32,-2.000 19.000 0,3.000 1.000-32,-22.000-1.000 0,20.000 2.000 0,1.000-1.000 32,19.000 0.000 64,-19.000-1.000-64,19.000 1.000 32,1.000 0.000 64,-1.000 0.000-64,19.000 0.000-31,1.000 0.000 31,2.000 0.000 0,-3.000-20.000-32,-19.000 19.000 0,20.000 1.000-32,0.000 20.000 0,1.000-19.000 0,-1.000-2.000 0,20.000 20.000 0,-20.000-19.000-32,20.000 1.000 32,-20.000 18.000 0,20.000-19.000 32,0.000-1.000 0,20.000 22.000 0,-20.000-22.000-32,20.000 21.000 64,0.000-20.000 0,-1.000 0.000 0,21.000 19.000 64,0.000-19.000 32,-1.000 0.000-64,22.000 0.000 0,-23.000 0.000-96,23.000 20.000 32,-2.000-21.000-32,1.000 2.000 32,-1.000 18.000-96,0.000-18.000-32,2.000-2.000 0,-23.000 1.000 64,23.000 19.000 0,-22.000-18.000 0,21.000-21.000-64,-1.000 20.000 0,1.000-1.000 64,19.000-19.000 32,-20.000 0.000-32,22.000 0.000-64,-22.000 0.000 32,20.000 0.000 0,0.000 0.000-32,2.000 0.000-33,-2.000 0.000-31,-20.000 0.000 128,20.000 0.000 32,1.000 0.000 0,-21.000-19.000 128,20.000 19.000 33,-18.000-20.000-65,-2.000-1.000-64,1.000 2.000 0,-1.000 19.000 0,0.000-20.000-32,-19.000 0.000 32,19.000 1.000-32,-19.000-2.000 96,1.000 1.000 0,-23.000 1.000 0,23.000-21.000 224,-21.000 20.000 1,0.000-20.000-33,-1.000 20.000-160,1.000-20.000-64,-20.000 1.000 32,0.000 19.000-96,0.000-20.000 96,0.000 1.000-32,0.000-2.000 32,0.000-17.000 33,-20.000 17.000-1,1.000-18.000 96,-1.000-1.000 32,-20.000 20.000 161,1.000-19.000-97,-22.000 19.000 128,2.000 0.000-320,-20.000 21.000 257,-1.000-1.000-289,-20.000 0.000-96,21.000-1.000-96,-20.000 2.000 32,20.000 19.000-225,0.000 0.000-319,19.000 0.000-994,1.000 0.000-1857,18.000 19.000-3524</inkml:trace>
  <inkml:trace contextRef="#ctx0" brushRef="#br3">5457.000 10313.000 9737,'-39.000'-20.000'1890,"39.000"20.000"-769,-20.000-20.000 608,20.000 20.000 1,-20.000-20.000-321,20.000 20.000-352,0.000 0.000-480,0.000 0.000-385,20.000 0.000-32,21.000 0.000-128,-3.000 20.000 0,3.000 0.000 32,-3.000 0.000 0,23.000-20.000-128,-22.000 20.000 128,-19.000 0.000 0,0.000-1.000-192,-20.000 2.000 64,0.000-2.000 192,-20.000 21.000-96,0.000 0.000 32,-19.000 0.000 0,-22.000 20.000 32,23.000-21.000-31,-3.000 0.000 191,21.000-18.000-160,20.000 18.000-96,0.000-19.000 64,20.000 0.000 160,1.000 20.000-64,19.000-20.000-96,19.000-1.000 0,-19.000 1.000 0,-1.000-20.000-224,21.000 20.000 64,-41.000-20.000-288,21.000 0.000-289,-20.000 0.000-672,0.000 0.000-1282,-20.000 0.000-3522</inkml:trace>
  <inkml:trace contextRef="#ctx0" brushRef="#br3">5994.000 10472.000 8359,'-21.000'0.000'2371,"21.000"-20.000"-1058,0.000 20.000 417,0.000 0.000-289,0.000 0.000-448,0.000 20.000 64,21.000-20.000-32,-1.000 20.000 64,19.000-1.000-384,-19.000 2.000-129,20.000-2.000-288,-1.000 1.000-95,1.000 1.000-129,0.000-2.000 0,-1.000 1.000-128,-19.000 0.000-353,0.000-20.000-287,1.000 19.000-225,-1.000-19.000-737,-20.000 0.000-1409,0.000 0.000-2690</inkml:trace>
  <inkml:trace contextRef="#ctx0" brushRef="#br3">6352.000 10393.000 12171,'-20.000'19.000'1602,"-1.000"-19.000"-1442,1.000 20.000 416,-18.000 0.000 737,17.000 20.000-191,-19.000 0.000-610,0.000-1.000-416,1.000 1.000-32,19.000-20.000-96,20.000 0.000-32,-20.000 20.000-416,20.000-20.000-738,0.000-20.000-1312,20.000 19.000-1794</inkml:trace>
  <inkml:trace contextRef="#ctx0" brushRef="#br3">6708.000 10293.000 12619,'20.000'-20.000'1858,"1.000"20.000"-1826,-21.000 20.000 1410,0.000 0.000 223,0.000 0.000-672,0.000 19.000-352,0.000 1.000-257,0.000 20.000-160,0.000 0.000-192,0.000-21.000 128,18.000 1.000-384,-18.000 0.000-64,20.000 0.000-481,-20.000-20.000-384,0.000-1.000-1217,0.000 1.000-4100</inkml:trace>
  <inkml:trace contextRef="#ctx0" brushRef="#br3">7601.000 10452.000 13773,'-20.000'20.000'512,"20.000"-20.000"-256,0.000 20.000 833,20.000-20.000 96,0.000 0.000-288,21.000 0.000-352,-2.000 0.000-289,1.000 0.000-96,-1.000-20.000-64,1.000 20.000-96,0.000 0.000-320,-20.000-20.000-801,-1.000 20.000-865,1.000 0.000-897,-20.000-20.000-1377</inkml:trace>
  <inkml:trace contextRef="#ctx0" brushRef="#br3">7741.000 10253.000 10826,'0.000'40.000'1890,"0.000"-20.000"-1282,0.000 0.000 1026,0.000 19.000-33,0.000 1.000-704,0.000 0.000-737,0.000 0.000-96,0.000 0.000-32,0.000-1.000-64,0.000 1.000-128,0.000-20.000-288,0.000 0.000-417,20.000-1.000-1441,-20.000-19.000-3172</inkml:trace>
  <inkml:trace contextRef="#ctx0" brushRef="#br3">8634.000 10214.000 7527,'0.000'0.000'3843,"0.000"0.000"-3138,0.000 0.000 993,0.000 0.000 95,0.000 0.000-960,0.000 20.000-160,0.000 19.000-1,0.000 1.000 1,0.000 0.000-225,0.000 0.000-159,0.000 19.000-97,0.000 0.000-96,0.000 1.000-32,-20.000-20.000-192,20.000 0.000 0,0.000 0.000-161,0.000-20.000-255,0.000-1.000-577,20.000-19.000-1762,-20.000 0.000-3331</inkml:trace>
  <inkml:trace contextRef="#ctx0" brushRef="#br3">9011.000 10333.000 14413,'-39.000'0.000'1121,"39.000"0.000"-833,-20.000 0.000 1058,20.000 20.000-225,0.000-1.000-641,20.000 2.000-95,-20.000-2.000-97,39.000 1.000-32,-19.000 0.000-160,20.000-20.000-64,-20.000 20.000-32,19.000 0.000 0,-19.000-1.000-288,20.000-19.000 96,-21.000 21.000-289,-19.000-21.000-191,20.000 0.000-481,-20.000 0.000-1122,0.000 0.000-2721,0.000 0.000-4772</inkml:trace>
  <inkml:trace contextRef="#ctx0" brushRef="#br3">9229.000 10333.000 13356,'-20.000'20.000'320,"20.000"-1.000"481,-19.000 2.000 1313,-1.000 18.000-736,-20.000-19.000-738,20.000 20.000-416,-19.000 0.000-96,19.000-1.000-224,20.000-18.000-160,-20.000-2.000-705,20.000 1.000-897,20.000 0.000-1889,0.000-20.000-4837</inkml:trace>
  <inkml:trace contextRef="#ctx0" brushRef="#br3">9508.000 10193.000 15054,'19.000'0.000'544,"1.000"0.000"-704,0.000-19.000 801,20.000 19.000 1120,-21.000-20.000-928,21.000 20.000-448,-19.000-20.000-193,-1.000 20.000-128,-20.000 0.000 160,-20.000 0.000-256,20.000 0.000-384,-41.000 20.000 95,21.000 0.000 225,-19.000-1.000 0,19.000 2.000 64,0.000-1.000 64,0.000 19.000-96,1.000-19.000 128,19.000 0.000 0,0.000 0.000-32,0.000 0.000 64,19.000-1.000 96,1.000 2.000-192,20.000-2.000 65,-20.000 1.000-33,19.000 0.000 0,2.000 0.000-64,-21.000 0.000 64,18.000-20.000-64,-38.000 19.000-129,21.000 2.000 225,-21.000-2.000 65,-21.000 1.000-65,1.000-20.000 160,-18.000 21.000 160,-3.000-2.000-63,2.000-19.000-1,-1.000 0.000-160,0.000 20.000-32,1.000-20.000-96,19.000 0.000-96,0.000 0.000-416,20.000 0.000-834,0.000 0.000-2113,20.000-20.000-7015</inkml:trace>
  <inkml:trace contextRef="#ctx0" brushRef="#br3">10679.000 10234.000 12395,'0.000'19.000'2274,"0.000"-19.000"-1889,0.000 0.000 1505,0.000 0.000-65,40.000 0.000-608,-21.000 0.000-672,21.000 0.000-225,0.000 0.000-128,-1.000 0.000-95,1.000-19.000-97,-20.000 19.000-481,-1.000 0.000-800,1.000 0.000-1442,-20.000 0.000-3651</inkml:trace>
  <inkml:trace contextRef="#ctx0" brushRef="#br3">10758.000 10372.000 14381,'-20.000'21.000'961,"20.000"-21.000"-448,20.000 0.000 1312,0.000 0.000-95,0.000 0.000-993,19.000 0.000-545,1.000 0.000-224,0.000 0.000-481,-21.000 0.000-960,1.000 0.000-3043</inkml:trace>
  <inkml:trace contextRef="#ctx0" brushRef="#br3">11533.000 10074.000 7847,'0.000'0.000'2210,"19.000"0.000"-769,-19.000-19.000 1346,0.000 19.000-417,0.000 0.000-736,0.000 0.000-513,0.000 0.000-545,0.000 0.000 33,0.000 0.000-257,0.000 0.000-256,-19.000 19.000 97,19.000 1.000-289,-20.000 1.000 128,0.000-2.000-64,0.000 1.000 64,20.000 19.000 0,-21.000-18.000-32,3.000-1.000-64,18.000-1.000 256,-20.000 1.000-288,20.000 0.000 192,-21.000 0.000 96,21.000 0.000 64,-20.000-20.000-160,20.000 20.000 0,0.000-20.000 0,0.000 0.000 97,0.000 0.000-129,0.000 0.000 64,0.000 0.000-32,0.000 0.000-32,0.000 0.000 0,0.000 0.000 0,0.000 0.000-32,0.000 0.000 0,0.000 0.000-32,-20.000 0.000-32,20.000 0.000 64,0.000 0.000-32,0.000 0.000 32,0.000 0.000-32,0.000 0.000 0,0.000 0.000 32,0.000 0.000-32,0.000 0.000 0,0.000 0.000 0,0.000 0.000 0,0.000 0.000 0,0.000 0.000-32,0.000 0.000 0,0.000 0.000 0,0.000 0.000 32,0.000 0.000 0,0.000 0.000 0,0.000 0.000 128,0.000 0.000-160,20.000 0.000-64,-20.000 0.000 0,0.000 0.000 32,0.000 0.000-32,0.000 0.000 0,0.000 0.000-64,20.000 0.000-129,-20.000 0.000 97,0.000 0.000-96,0.000 0.000 96,0.000 0.000-65,0.000 0.000-255,0.000 0.000-97,0.000 0.000-223,0.000 0.000-642,0.000 0.000-1697,0.000 0.000-6822</inkml:trace>
  <inkml:trace contextRef="#ctx0" brushRef="#br3">11533.000 10115.000 9513,'0.000'0.000'1024,"0.000"19.000"290,-20.000-19.000 768,0.000 20.000-865,-21.000 19.000-609,23.000-18.000-159,-23.000 18.000-129,1.000-19.000 225,22.000 0.000-1,-3.000 0.000-416,1.000 0.000-32,20.000-20.000-192,0.000 0.000 385,20.000-20.000-225,19.000 20.000-32,-19.000-40.000-32,21.000 20.000 0,-3.000 1.000 0,3.000-22.000-225,-21.000 22.000 514,0.000-1.000-193,-20.000 0.000-224,0.000 20.000 0,0.000 0.000-193,-20.000 20.000 321,0.000 0.000-32,-21.000-1.000 0,23.000 22.000 0,-2.000-22.000-32,-1.000 1.000 32,21.000 0.000-64,0.000 0.000-96,0.000-20.000-64,21.000 0.000 224,-1.000 0.000 96,19.000-20.000 0,-19.000 0.000 64,20.000 0.000-64,-21.000 1.000 32,1.000-1.000 96,-20.000-20.000-32,0.000 20.000-128,0.000 0.000-64,-20.000 20.000-64,1.000 0.000-96,-1.000 0.000 32,0.000 0.000 64,-21.000 40.000 32,23.000-21.000 32,-2.000 2.000 32,-1.000-1.000 32,21.000-1.000 32,0.000 1.000-64,21.000 0.000 0,17.000-20.000 64,-17.000 0.000 0,19.000-20.000 96,-1.000 0.000-32,1.000 1.000-160,-20.000-1.000 288,-20.000-1.000-224,0.000 2.000 32,0.000-1.000-32,-20.000 0.000-128,0.000 20.000 128,-19.000 0.000-160,19.000 0.000 128,0.000 20.000 0,-21.000 0.000 0,41.000-1.000-96,-18.000 2.000 64,18.000-1.000-128,18.000-1.000-481,3.000 1.000-576,19.000-20.000-865,-1.000 20.000-1441,21.000-20.000-2178</inkml:trace>
  <inkml:trace contextRef="#ctx0" brushRef="#br3">11790.000 10094.000 14093,'0.000'0.000'1249,"0.000"0.000"-1121,0.000 0.000 737,41.000 0.000 160,-23.000 0.000-673,23.000 0.000-160,17.000 0.000-416,-17.000 0.000 577,-1.000 0.000-161,19.000-20.000-256,-19.000 20.000 128,-1.000 0.000-64,-19.000 0.000 32,-20.000 0.000-64,20.000 0.000 96,-20.000 0.000 64,0.000 20.000 128,-20.000 1.000-160,0.000-2.000 96,20.000 21.000-95,-19.000 0.000-1,19.000-20.000 160,0.000 19.000-224,0.000 1.000-32,0.000 19.000 96,0.000-19.000-96,19.000 0.000 96,-19.000 0.000-128,20.000-21.000 0,-20.000 21.000 0,0.000-20.000-160,0.000 1.000-96,20.000-21.000-385,-20.000 19.000-256,0.000-19.000-769,0.000 0.000-1248,0.000 0.000-2628</inkml:trace>
  <inkml:trace contextRef="#ctx0" brushRef="#br3">11948.000 10472.000 10153,'21.000'0.000'5317,"-21.000"0.000"-5125,40.000-20.000 833,-20.000 20.000 577,19.000-20.000-641,21.000 0.000-257,-1.000 20.000-191,2.000-19.000 320,-2.000 19.000-161,0.000 0.000-544,-39.000 0.000-192,0.000 0.000-320,0.000 19.000-705,-20.000-19.000-801,0.000 20.000-993,-20.000-20.000-3427</inkml:trace>
  <inkml:trace contextRef="#ctx0" brushRef="#br3">12446.000 5762.000 10794,'-40.000'21.000'3171,"20.000"-21.000"-3043,20.000 0.000 448,0.000 0.000 1090,0.000 0.000-449,0.000 0.000-544,20.000 0.000-289,20.000 0.000 97,-1.000 0.000-97,1.000 0.000-128,19.000 0.000-96,2.000-21.000-32,-3.000 21.000-96,1.000 0.000 1,-18.000-20.000 63,19.000 20.000-32,-21.000 0.000-96,-19.000 0.000-64,0.000-19.000 160,-20.000 19.000-128,20.000 0.000-65,-20.000 0.000 33,0.000 19.000-32,0.000-19.000 128,-20.000 20.000 32,20.000 1.000 64,-20.000-1.000-32,0.000 19.000-128,20.000 1.000 257,0.000-1.000-226,-20.000 1.000 66,20.000 0.000-33,0.000 19.000 160,0.000-19.000-224,20.000 0.000 64,-20.000-20.000 96,0.000 20.000-96,0.000-21.000 0,20.000 1.000-32,-20.000 1.000 128,0.000-2.000-192,0.000-19.000 32,0.000 20.000-225,0.000-20.000 1,0.000 0.000-353,0.000 0.000-448,0.000 0.000-448,0.000 0.000-929,0.000 0.000-2339</inkml:trace>
  <inkml:trace contextRef="#ctx0" brushRef="#br3">12604.000 6140.000 12972,'0.000'0.000'1954,"0.000"0.000"-2531,20.000 0.000 1666,1.000 0.000 897,17.000-20.000-1249,23.000 20.000-257,-22.000 0.000 97,41.000 0.000-65,-21.000 0.000-256,20.000-20.000-159,-18.000 20.000 63,-2.000 0.000-769,-19.000 0.000-1089,-22.000 0.000-2594</inkml:trace>
  <inkml:trace contextRef="#ctx0" brushRef="#br2">5894.000 7054.000 1761,'-20.000'0.000'10090,"0.000"0.000"-9802,20.000 0.000 545,-19.000 0.000 1121,19.000 0.000-353,19.000 0.000-832,-19.000 0.000-577,20.000-20.000-32,0.000 20.000 32,21.000-20.000-224,-3.000 20.000-32,3.000 0.000 128,-21.000 0.000-288,19.000 0.000 160,-19.000 0.000-192,0.000 20.000-129,-20.000 0.000-63,0.000 0.000 128,0.000-20.000 256,0.000 19.000 64,-20.000 2.000 64,0.000-2.000 32,20.000 2.000 0,-20.000-2.000-32,20.000-19.000-128,0.000 20.000-32,0.000-20.000 192,20.000 20.000 64,0.000 0.000-32,0.000-20.000 0,0.000 20.000-32,-1.000-1.000 65,-19.000-19.000-129,20.000 20.000 128,-20.000-20.000 0,0.000 0.000 192,0.000 0.000 353,-20.000 0.000-385,1.000 20.000-64,-21.000-20.000-159,20.000 0.000-1,0.000 0.000-128,1.000 0.000-385,19.000 0.000-544,-20.000 0.000-448,20.000 0.000-1634,20.000 0.000-2883</inkml:trace>
  <inkml:trace contextRef="#ctx0" brushRef="#br2">6431.000 7133.000 12299,'-20.000'0.000'1089,"20.000"-19.000"-672,0.000 19.000 1697,0.000 0.000-609,20.000 0.000-1089,-20.000 19.000 97,20.000-19.000 31,19.000 21.000-191,-19.000-21.000-65,0.000 19.000-96,19.000-19.000-32,-19.000 20.000-160,20.000-20.000 64,-20.000 0.000-192,-1.000 0.000-256,1.000 20.000-385,0.000-20.000-512,-20.000 0.000-1153,0.000 0.000-1858,0.000 0.000-3107</inkml:trace>
  <inkml:trace contextRef="#ctx0" brushRef="#br2">6668.000 7034.000 12075,'-19.000'20.000'448,"-1.000"0.000"65,20.000-1.000 2017,-20.000 2.000-992,0.000 19.000-1186,0.000-21.000-256,1.000 1.000-128,19.000 20.000 96,-20.000-20.000-128,20.000-1.000-288,0.000 1.000-545,0.000-20.000-929,0.000 0.000-1793,0.000 0.000-1762</inkml:trace>
  <inkml:trace contextRef="#ctx0" brushRef="#br2">6787.000 7054.000 12011,'21.000'-20.000'1762,"-1.000"20.000"-1602,0.000 0.000 1890,-2.000-20.000-481,23.000 20.000-608,-21.000 0.000-513,0.000 20.000-448,-1.000-20.000 65,1.000 20.000-65,-20.000-20.000 32,0.000 20.000-32,0.000-1.000 32,0.000 2.000 96,0.000-2.000-96,0.000 2.000 96,0.000-21.000-128,0.000 19.000 32,0.000 1.000 0,0.000-20.000-32,0.000 0.000-32,0.000 20.000 32,0.000-20.000 32,20.000 0.000-32,-20.000 20.000 96,20.000-20.000-160,0.000 20.000 192,-20.000-20.000-96,20.000 0.000-288,-1.000 0.000-801,-19.000 0.000-1634,20.000 0.000-4740</inkml:trace>
  <inkml:trace contextRef="#ctx0" brushRef="#br2">8812.000 6875.000 7623,'-18.000'0.000'2370,"18.000"0.000"-1473,-21.000-20.000 1409,21.000 20.000-192,0.000 0.000-705,-20.000 0.000-544,20.000 0.000-64,0.000 0.000 0,0.000 0.000-225,20.000 0.000-352,1.000 0.000-63,-3.000 0.000 63,22.000 0.000-96,1.000 0.000-64,-23.000 0.000-96,23.000 20.000 32,-21.000-20.000 32,0.000 20.000-128,-1.000 0.000 96,-19.000 0.000-32,0.000 0.000 32,0.000-1.000 128,0.000 21.000-160,-19.000-20.000 64,-1.000 0.000 64,0.000 0.000 32,0.000-20.000-64,-1.000 19.000-32,3.000 2.000 32,18.000-21.000-32,-20.000 19.000-96,20.000-19.000 32,0.000 0.000 0,0.000 21.000 128,20.000-21.000-160,-2.000 19.000 192,3.000-19.000-96,-1.000 20.000 32,0.000-20.000-160,0.000 20.000 32,-1.000-20.000-32,1.000 0.000-224,0.000 0.000-128,-20.000 20.000-97,20.000-20.000-320,0.000 0.000-288,-20.000 0.000-737,19.000 0.000-1089,-19.000-20.000-2081</inkml:trace>
  <inkml:trace contextRef="#ctx0" brushRef="#br2">9190.000 7014.000 11883,'-20.000'0.000'512,"20.000"0.000"33,0.000 0.000 1569,0.000 0.000-737,20.000 0.000-544,-1.000 20.000-161,1.000-20.000-159,20.000 20.000-97,-1.000-20.000-159,-19.000 20.000-129,21.000-20.000-64,-21.000 0.000-32,-2.000 19.000-64,3.000-19.000-160,-1.000 0.000-129,0.000 0.000-191,-20.000 0.000-193,0.000 0.000-256,20.000 0.000-544,-20.000 0.000-1154,0.000-19.000-2081</inkml:trace>
  <inkml:trace contextRef="#ctx0" brushRef="#br2">9448.000 6955.000 7238,'0.000'-20.000'545,"0.000"20.000"1249,0.000 0.000 1184,0.000 0.000-1440,0.000 0.000-1154,-20.000 20.000 193,-1.000-20.000 416,21.000 39.000-257,-18.000-19.000-127,-2.000 0.000-161,0.000 20.000-287,-1.000-21.000-33,21.000 2.000-128,-20.000-2.000 96,20.000-19.000-64,0.000 21.000-128,0.000-21.000-225,0.000 19.000-287,0.000-19.000-641,0.000 0.000-193,20.000-19.000-1505,-20.000 19.000-3427</inkml:trace>
  <inkml:trace contextRef="#ctx0" brushRef="#br2">9687.000 6895.000 9865,'20.000'0.000'2306,"-20.000"0.000"-2274,-20.000 20.000 2595,20.000-20.000-545,0.000 40.000-1250,0.000-21.000-159,-21.000 1.000 96,21.000 20.000-225,0.000-20.000-384,0.000 19.000 65,0.000-18.000-193,0.000-2.000-321,21.000 2.000-479,-21.000-2.000-802,0.000 1.000-1024,20.000-20.000-3748</inkml:trace>
  <inkml:trace contextRef="#ctx0" brushRef="#br1">6133.000 6875.000 128,'0.000'-20.000'320,"0.000"20.000"96,0.000 0.000 481,0.000-19.000-128,0.000 19.000-737,0.000 0.000 128,0.000 0.000-32,0.000 0.000 160,0.000 0.000 1,0.000 0.000 640,0.000-20.000-257,0.000 20.000 33,0.000 0.000 32,0.000 0.000 95,0.000 0.000 65,0.000 0.000 32,0.000 0.000 96,0.000 0.000-32,0.000 0.000-96,0.000-20.000 160,0.000 20.000-481,0.000 0.000 161,0.000 0.000-128,-20.000 0.000-97,20.000-20.000-63,0.000 20.000-193,-20.000-20.000-192,0.000 20.000-64,0.000 0.000-64,1.000 0.000 0,-21.000 0.000-32,19.000 0.000 64,-17.000 20.000-96,-3.000-20.000 160,1.000 20.000-64,1.000 0.000-32,-1.000 19.000 64,1.000-19.000 0,-1.000 20.000 0,20.000-20.000-33,-19.000 19.000 33,19.000-19.000 0,0.000 20.000 0,0.000 0.000 0,-1.000 0.000 0,21.000 0.000 65,0.000 19.000-65,0.000-19.000 32,0.000-1.000-32,21.000 1.000 64,-1.000 0.000 0,20.000-21.000-128,-21.000 21.000 160,21.000-20.000-64,0.000 0.000 64,-1.000 0.000-32,-19.000-20.000 32,20.000 19.000 0,-21.000-19.000 32,21.000 0.000 32,-19.000 0.000 1,-1.000 0.000 31,-2.000 0.000 64,2.000-19.000-32,1.000-1.000 32,19.000 20.000-63,-21.000-20.000 31,1.000-20.000-96,0.000 20.000 64,0.000 1.000-32,0.000-1.000-96,-1.000-20.000 0,1.000 20.000 193,0.000 0.000-225,-20.000-19.000 160,20.000 19.000 32,0.000-20.000-64,1.000 0.000-32,-3.000 0.000-64,-18.000 1.000 64,0.000-1.000-31,0.000 0.000-1,-18.000 1.000 0,-3.000-1.000 64,1.000 20.000-128,-20.000 0.000 96,1.000 1.000 0,-1.000-1.000-128,20.000 0.000 32,-19.000 20.000-128,-1.000 0.000 32,19.000 0.000-160,1.000 0.000-577,20.000 0.000-512,-18.000 20.000-609,18.000-20.000-2018,0.000 20.000-5733</inkml:trace>
  <inkml:trace contextRef="#ctx0" brushRef="#br1">9865.000 6796.000 4964,'20.000'-20.000'1153,"-20.000"20.000"289,0.000-20.000 608,0.000 20.000-225,0.000-20.000-287,-20.000 20.000-417,20.000 0.000-224,0.000 0.000-257,-20.000 0.000-63,0.000 0.000-257,20.000-19.000-224,-19.000 19.000-96,-1.000 19.000 0,0.000-19.000-32,-1.000 0.000 32,1.000 20.000 0,2.000 0.000-32,-23.000 0.000 0,21.000 0.000 0,0.000 0.000 32,1.000 19.000 0,-1.000-19.000 0,0.000 20.000 0,0.000-20.000 0,0.000 19.000 0,20.000 1.000-64,-19.000 0.000 128,19.000-21.000-96,0.000 21.000 0,0.000-19.000 32,19.000 18.000 32,-19.000-19.000-64,20.000 0.000 0,0.000 0.000 32,0.000-1.000 0,19.000 1.000 64,-19.000-20.000 32,0.000 20.000 32,21.000-20.000 0,-3.000-20.000-31,-17.000 20.000-1,19.000-20.000 32,-1.000 1.000-32,-19.000-1.000 64,20.000 0.000 32,-21.000 0.000-32,1.000 0.000 32,0.000 1.000-63,0.000-2.000 95,-20.000 2.000 64,20.000-2.000-32,-20.000-18.000-31,19.000 19.000 63,-19.000-20.000-64,-19.000 1.000 64,19.000-1.000 65,-20.000 0.000-65,0.000 1.000-32,0.000 19.000 96,-19.000 0.000-191,19.000 0.000-129,0.000 20.000-385,0.000 0.000-319,-19.000 0.000-353,19.000 0.000-897,0.000 20.000-3299</inkml:trace>
  <inkml:trace contextRef="#ctx0" brushRef="#br1">12148.000 6994.000 12363,'-40.000'0.000'417,"20.000"-20.000"544,20.000 20.000 704,-20.000 0.000-127,20.000 0.000-449,0.000 0.000-801,20.000 0.000-128,0.000 0.000 0,20.000 0.000 32,19.000 0.000-96,-18.000 0.000-64,-3.000 0.000-128,3.000 20.000 64,-2.000-20.000-32,-19.000 20.000-128,0.000 0.000-64,-20.000 0.000-32,0.000 0.000 159,-20.000-1.000-31,20.000 2.000 128,-20.000 19.000 32,1.000-21.000-32,-1.000-19.000 32,0.000 20.000-64,20.000 0.000 0,0.000 0.000 32,0.000 0.000 0,20.000-1.000-32,0.000 1.000 0,-1.000 0.000 64,1.000 0.000 32,0.000-20.000 32,-20.000 0.000-32,0.000 20.000 32,0.000-20.000 224,0.000 0.000-31,-20.000 0.000-129,-19.000 0.000-32,19.000 0.000-96,-21.000 0.000-96,21.000 0.000-513,-18.000 0.000-320,38.000 0.000-993,-21.000 0.000-1601,21.000 0.000-1474</inkml:trace>
  <inkml:trace contextRef="#ctx0" brushRef="#br1">12663.000 7114.000 11851,'-18.000'0.000'1505,"18.000"0.000"-480,0.000 0.000 1089,0.000 0.000-544,0.000 0.000-1058,18.000 19.000 1,2.000-19.000 31,0.000 21.000-95,1.000-2.000-225,17.000-19.000-96,3.000 20.000-32,-21.000 0.000-64,20.000-20.000-160,-21.000 20.000-128,1.000-20.000-97,0.000 20.000-223,0.000-20.000-321,-20.000 0.000-577,0.000 0.000-1440,0.000 0.000-1538,0.000 0.000-2307</inkml:trace>
  <inkml:trace contextRef="#ctx0" brushRef="#br1">12942.000 7133.000 8263,'-20.000'0.000'3620,"0.000"0.000"-3300,0.000 21.000 1410,1.000-21.000-161,-21.000 19.000-960,20.000 21.000-513,0.000-20.000-32,-1.000 0.000-128,3.000-1.000-64,18.000 1.000-289,0.000 0.000-512,0.000 0.000-1120,0.000-20.000-1955</inkml:trace>
  <inkml:trace contextRef="#ctx0" brushRef="#br1">13161.000 6994.000 11594,'0.000'0.000'1346,"0.000"20.000"-1667,0.000-20.000 2083,0.000 20.000-32,0.000 0.000-1090,0.000 19.000-287,0.000-18.000 31,0.000 19.000 64,0.000-1.000-63,0.000 1.000-225,0.000-1.000-64,0.000-19.000 0,0.000 20.000-160,18.000-20.000-128,-18.000 0.000-385,0.000-1.000-287,0.000-19.000-578,21.000 0.000-1088,-21.000 20.000-1506,0.000-20.000-4612</inkml:trace>
  <inkml:trace contextRef="#ctx0" brushRef="#br1">14093.000 7133.000 7623,'0.000'21.000'640,"0.000"-2.000"-127,0.000 21.000 960,0.000-20.000-192,20.000 19.000-864,-20.000-19.000-225,0.000 20.000 192,0.000-20.000 161,0.000 0.000-1,0.000-20.000-63,20.000 0.000-97,-20.000 19.000-31,0.000-38.000 287,0.000 19.000-480,0.000-20.000-96,0.000 0.000-32,0.000-20.000 0,20.000 20.000-160,-20.000 1.000-160,20.000-1.000 0,-20.000 0.000 64,19.000 20.000 31,1.000-20.000 33,-20.000 40.000 64,0.000-20.000 192,0.000 20.000 0,20.000 0.000-96,-20.000-1.000 0,0.000 1.000-32,20.000-20.000 64,-20.000 20.000-32,0.000-20.000 96,20.000 0.000 97,-20.000 0.000 31,19.000-20.000-96,-19.000 20.000-96,20.000-20.000-64,-20.000 20.000 0,20.000-19.000 0,1.000 19.000 64,-1.000 0.000 32,18.000 0.000 480,-17.000 0.000 65,-1.000 0.000-193,-20.000 19.000 129,20.000 1.000-353,-20.000 0.000-192,0.000 0.000-288,20.000 0.000-577,-20.000 0.000-1057,19.000-20.000-3267</inkml:trace>
  <inkml:trace contextRef="#ctx0" brushRef="#br1">14708.000 7213.000 13805,'-19.000'0.000'-513,"-21.000"0.000"577,20.000 0.000 1153,0.000 20.000-608,-19.000 19.000-545,19.000-19.000-96,20.000 0.000 64,0.000 20.000-64,0.000-20.000-32,20.000-1.000-385,0.000-19.000 129,-1.000 20.000 96,21.000-20.000 96,-20.000 0.000 64,0.000-20.000 224,-1.000 1.000 128,1.000-1.000 161,-20.000 0.000-65,0.000 0.000 128,0.000 0.000-127,0.000-19.000-161,0.000 19.000-32,0.000 20.000 128,0.000-20.000-63,0.000 20.000-129,0.000 0.000-256,0.000 0.000 96,0.000 20.000 64,0.000 0.000 96,20.000-1.000-96,1.000 1.000 0,-21.000 0.000-32,20.000 0.000-224,-2.000 0.000-225,2.000 0.000-384,1.000-20.000-448,-1.000 19.000-544,0.000-19.000-1250,-1.000-19.000-2114</inkml:trace>
  <inkml:trace contextRef="#ctx0" brushRef="#br1">14927.000 6796.000 5893,'-20.000'-20.000'2915,"20.000"40.000"-2563,0.000 0.000 1986,0.000 0.000-128,0.000 19.000-864,0.000 21.000-449,0.000-1.000-289,0.000 1.000-255,0.000 0.000-97,0.000-20.000-160,20.000 19.000 0,-20.000-19.000-64,20.000-1.000-128,-20.000-19.000-192,20.000 0.000-129,-20.000 0.000-576,0.000-20.000-1281,0.000 0.000-2274</inkml:trace>
  <inkml:trace contextRef="#ctx0" brushRef="#br1">14769.000 7213.000 11883,'20.000'0.000'1121,"18.000"-20.000"-897,3.000 20.000 1410,-2.000 0.000-385,1.000 0.000-833,0.000-20.000-448,19.000 20.000-641,-19.000 0.000-1376,-21.000 0.000-3236</inkml:trace>
  <inkml:trace contextRef="#ctx0" brushRef="#br1">15186.000 7292.000 2146,'18.000'0.000'3042,"-18.000"20.000"-864,0.000-20.000 993,0.000-20.000-608,0.000 20.000-1090,-18.000-20.000-320,18.000 20.000-384,0.000-19.000-192,0.000-1.000-449,0.000 0.000-192,18.000 0.000-193,2.000 20.000-191,0.000-20.000-481,1.000 20.000-128,-1.000-19.000 320,19.000 19.000 321,-19.000 0.000 96,0.000 0.000 96,-20.000 19.000-417,20.000-19.000-704,-20.000 0.000-1314,20.000 20.000-3298</inkml:trace>
  <inkml:trace contextRef="#ctx0" brushRef="#br1">15423.000 7272.000 5925,'0.000'40.000'352,"0.000"-40.000"513,0.000 0.000 352,0.000 0.000-1345,0.000 20.000-1473,0.000-20.000-2275</inkml:trace>
  <inkml:trace contextRef="#ctx0" brushRef="#br1">15463.000 7054.000 9673,'0.000'-40.000'3843,"0.000"40.000"-3715,0.000-20.000 1,0.000 20.000 127,0.000 0.000-833,20.000 20.000-2914,-20.000-20.000-4004</inkml:trace>
  <inkml:trace contextRef="#ctx0" brushRef="#br1">15641.000 7193.000 10249,'0.000'0.000'-64,"0.000"0.000"-288,0.000 20.000 3138,0.000-20.000-1472,-20.000 20.000-1058,20.000 0.000-128,0.000 19.000 0,0.000-19.000 192,20.000 0.000-287,1.000 0.000-66,-1.000 0.000-63,0.000-1.000 128,-2.000-19.000 193,23.000 20.000-97,-21.000-20.000 0,19.000-20.000-96,1.000 20.000 64,0.000-19.000 0,-21.000-1.000 160,1.000 0.000 289,0.000 0.000-353,0.000 0.000-64,-20.000 0.000-32,0.000 1.000-32,0.000-1.000 32,-20.000 0.000-160,0.000 20.000 32,0.000-20.000 32,1.000 20.000-64,-1.000 0.000 32,0.000 20.000-64,20.000-20.000 96,-20.000 20.000 96,20.000 0.000-64,0.000 19.000 96,20.000-19.000-96,-20.000 0.000 0,20.000 0.000 32,0.000 0.000-192,19.000-1.000-64,-19.000 1.000-64,0.000-20.000 64,1.000 0.000 64,17.000-20.000-97,-18.000 20.000 161,21.000-19.000 96,-21.000-1.000 32,-20.000 0.000-64,18.000-20.000 32,3.000 20.000 1,-1.000 1.000-33,0.000-1.000-33,0.000 0.000 33,-20.000 0.000-96,19.000 20.000 96,1.000 0.000-64,-20.000 20.000 32,20.000-20.000-64,0.000 20.000-96,0.000 0.000-32,-1.000 19.000 96,-19.000-19.000 96,20.000 0.000 32,-20.000 0.000 64,0.000 0.000 128,-20.000-1.000 320,1.000 1.000-31,-1.000-20.000-1,0.000 0.000 97,-20.000 0.000-321,1.000 0.000-256,-1.000 0.000-256,19.000 0.000-961,-17.000 0.000-3652</inkml:trace>
  <inkml:trace contextRef="#ctx0" brushRef="#br1">15384.000 7272.000 4356,'0.000'0.000'2370,"0.000"-19.000"-2210,0.000 19.000 2050,0.000 0.000 96,0.000 0.000-1409,20.000 0.000 192,-20.000 0.000 96,0.000 0.000-224,0.000 0.000 0,0.000 19.000-96,0.000 1.000-481,0.000 0.000 33,0.000 0.000-257,0.000 0.000-192,19.000 0.000 32,-19.000-1.000-160,0.000 1.000-257,0.000 0.000 33,0.000-20.000-545,20.000 20.000-1697,-20.000-20.000-5702</inkml:trace>
  <inkml:trace contextRef="#ctx0" brushRef="#br1">15603.000 7213.000 768,'0.000'-20.000'7079,"-21.000"20.000"-6823,21.000-20.000 1634,-20.000 20.000 352,20.000 0.000-704,0.000 0.000-770,0.000 0.000-223,-20.000 0.000 127,20.000 0.000-127,0.000 0.000-257,0.000-19.000-128,0.000 19.000 65,0.000 0.000-33,0.000 19.000 160,0.000-19.000 161,20.000 0.000 31,-20.000 20.000-63,20.000 0.000-65,1.000 0.000 0,-3.000 0.000-95,-18.000-1.000-225,20.000 1.000-32,1.000 0.000 32,-1.000 20.000-96,18.000-20.000 96,-38.000-1.000-96,21.000 1.000-128,-1.000 0.000 0,-20.000-20.000-96,0.000 20.000-129,0.000-20.000-416,0.000 0.000-223,0.000 0.000-738,0.000-20.000-1890,0.000 20.000-4996</inkml:trace>
  <inkml:trace contextRef="#ctx0" brushRef="#br1">15801.000 7074.000 15534,'0.000'19.000'160,"-20.000"2.000"-32,20.000-2.000 1410,-20.000 2.000-513,0.000 18.000-641,-1.000 1.000-127,3.000-1.000 95,-22.000 1.000 0,19.000 0.000-352,1.000-1.000 0,2.000 1.000-128,18.000-20.000-384,-21.000 0.000-481,21.000 0.000-577,21.000-20.000-1409,-21.000 19.000-4003</inkml:trace>
  <inkml:trace contextRef="#ctx0" brushRef="#br1">16218.000 7213.000 18385,'19.000'0.000'480,"-38.000"0.000"-1088,-21.000 20.000 1056,-1.000-20.000 385,3.000 20.000-641,-23.000-1.000-288,2.000 21.000 64,19.000-20.000 64,1.000 20.000-32,19.000-21.000-32,20.000 21.000-128,0.000-20.000-160,39.000 0.000-33,1.000-20.000 129,1.000 0.000 64,17.000 0.000 96,3.000 0.000 128,-2.000-20.000 0,-19.000 0.000 0,19.000 0.000 192,-39.000-19.000 1,0.000 19.000 95,-1.000 0.000 0,-19.000 0.000-96,-19.000-20.000-63,-21.000 21.000-225,0.000 19.000-129,1.000-20.000 65,-22.000 20.000 64,23.000 20.000 0,-23.000-20.000 0,41.000 19.000 32,2.000 1.000 32,18.000 0.000 128,18.000 0.000 1,2.000 0.000-1,21.000 0.000-32,-1.000-1.000-64,19.000-19.000-32,-19.000 0.000 32,-1.000 0.000-192,1.000 0.000 96,-1.000 0.000-96,-19.000-19.000 192,0.000 19.000 96,-20.000-40.000-192,0.000 20.000 32,-20.000 0.000-96,0.000-19.000-32,-39.000 19.000-64,19.000 0.000 127,-19.000 0.000-63,0.000 0.000 288,-22.000 20.000-127,43.000 20.000-33,-3.000 0.000 64,1.000 0.000 64,40.000 19.000-32,0.000-19.000 32,20.000 0.000-32,20.000 20.000-32,-1.000-20.000-192,22.000-20.000 0,-21.000 19.000-64,-1.000-19.000 31,1.000-19.000 33,-1.000 19.000 96,-19.000-20.000 192,-20.000 0.000-63,0.000 0.000-1,-20.000 0.000 32,1.000 0.000-32,-21.000 1.000-96,-1.000-1.000-64,3.000 20.000 64,-23.000-20.000-96,23.000 20.000 0,-3.000 20.000 32,21.000 0.000 128,0.000-1.000-96,20.000 1.000 288,20.000 20.000 32,0.000 0.000 32,39.000-21.000-223,22.000 1.000-1,-22.000 0.000-353,1.000-20.000-31,-21.000 20.000-160,1.000-20.000-641,-20.000 0.000-1570,-20.000 0.000-4003</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4:2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3294.000 2523.000 6085,'0.000'0.000'289,"0.000"0.000"-97,0.000 0.000-192,0.000 0.000 544,0.000 0.000 1090,0.000 0.000 31,0.000 0.000-1024,0.000 0.000 160,0.000 20.000 128,19.000-20.000-161,1.000 0.000-127,0.000 0.000-289,1.000 0.000-128,17.000 0.000-191,-18.000 0.000 31,21.000 20.000-32,-21.000-20.000 32,19.000 0.000-64,1.000 0.000 0,-20.000 0.000 32,19.000 0.000-32,1.000 0.000 32,-20.000 0.000-64,19.000 20.000 32,-19.000-20.000 0,21.000 0.000 32,-21.000 0.000-32,18.000 0.000 0,-17.000 19.000 0,19.000-19.000 0,-21.000 0.000 32,21.000 0.000 0,0.000 0.000-32,-21.000 0.000 32,21.000 0.000 0,-20.000 0.000 32,0.000 0.000-32,19.000 0.000 32,-19.000-19.000 64,0.000 19.000 128,1.000 0.000 257,17.000 0.000-129,3.000 0.000-320,-3.000 0.000 0,23.000 19.000-32,-22.000-19.000 0,1.000 0.000-64,19.000 0.000 64,-19.000 0.000 64,21.000 0.000-31,-23.000 0.000-1,23.000-19.000 0,-2.000 19.000 32,-19.000 0.000 96,19.000 0.000-96,-19.000 0.000-32,19.000 0.000-64,-18.000-20.000 0,-3.000 20.000 0,3.000 0.000 0,-3.000 0.000 0,23.000 0.000 0,-22.000 20.000-32,1.000-20.000 0,0.000 0.000 32,19.000 0.000 32,-19.000 0.000-64,19.000 0.000 96,-18.000 19.000-128,-3.000-19.000 32,3.000 0.000 64,18.000 0.000-96,-19.000 0.000 64,0.000 20.000 64,19.000-20.000-64,-19.000 0.000 0,19.000 0.000 0,0.000 0.000 0,-18.000 0.000 0,18.000 0.000 0,-19.000 0.000 0,19.000 0.000-32,-19.000 21.000-32,0.000-21.000 96,19.000 0.000-64,-18.000 0.000 64,18.000 0.000-32,1.000 19.000 0,-21.000-19.000-32,21.000 0.000 32,-1.000 0.000 0,0.000-19.000 0,1.000 19.000 0,-21.000 0.000 0,22.000 0.000 0,-2.000 0.000 0,-19.000 0.000-32,19.000 0.000 32,-19.000 0.000 0,19.000 0.000 0,-19.000 0.000-64,19.000 0.000 96,2.000 0.000 32,-2.000-21.000-64,1.000 21.000 0,-1.000 0.000 32,-19.000 0.000 32,19.000-20.000-32,-18.000 20.000-32,17.000 0.000 0,-17.000 0.000 0,18.000 0.000 32,-19.000-19.000-96,19.000 19.000 128,-19.000 0.000-64,19.000-20.000 64,2.000 20.000-128,-23.000-20.000 96,23.000 20.000-32,-22.000 0.000 32,1.000-20.000 0,19.000 20.000 64,-19.000 0.000-128,-1.000-20.000 32,21.000 20.000 32,-21.000 0.000-64,1.000 0.000 160,19.000 0.000-224,-18.000-20.000 96,-1.000 20.000 0,-1.000 0.000 0,21.000 0.000 0,-21.000 0.000-32,1.000 0.000 0,19.000 0.000 96,-19.000 0.000-192,1.000 0.000 192,-2.000 0.000 32,1.000 0.000-128,19.000 0.000-32,-19.000 0.000 128,-1.000 0.000-64,1.000 0.000-32,0.000 0.000 64,19.000 20.000-32,-18.000-20.000 128,-3.000 0.000-96,23.000 0.000-160,-22.000 0.000 320,1.000 0.000-192,19.000 0.000 0,-19.000 0.000-96,0.000 20.000 160,-1.000-20.000-32,2.000 0.000-32,17.000 0.000 0,-17.000 20.000 33,-2.000-20.000 31,21.000 0.000 0,-1.000 0.000-32,-19.000 0.000 32,19.000 0.000-224,2.000 0.000 224,-23.000 0.000-64,23.000 0.000-64,-2.000 20.000 64,0.000-20.000 192,1.000 0.000-192,-1.000 0.000-96,1.000 0.000 96,-1.000 20.000 96,2.000-20.000-160,-2.000 0.000 192,0.000 0.000-128,1.000 0.000-64,-1.000 0.000 160,20.000 0.000-160,-18.000 0.000 128,-3.000 0.000-64,22.000 0.000-32,-20.000 0.000 96,19.000 0.000-96,0.000-20.000 32,-18.000 20.000 64,18.000 0.000-128,0.000 0.000 96,0.000-20.000-32,-19.000 20.000-32,19.000 0.000 96,0.000 0.000-32,-18.000-20.000-64,18.000 20.000 32,-20.000 0.000-64,21.000 0.000 128,0.000 0.000-96,-22.000-20.000 0,22.000 20.000 96,0.000 0.000-160,-21.000-20.000 160,20.000 20.000-96,-18.000 0.000 64,-3.000 0.000-128,1.000 0.000 96,2.000-19.000 64,-2.000 19.000-96,1.000 0.000 32,-1.000-20.000-32,2.000 20.000 0,18.000 0.000-64,-20.000 0.000 64,1.000 0.000-32,-1.000 0.000-65,0.000-20.000 65,1.000 20.000-32,-1.000 0.000 160,-18.000-20.000-32,17.000 20.000-128,3.000 0.000 96,-22.000 0.000 96,21.000 0.000-256,-21.000 0.000 224,21.000 0.000 32,-1.000 0.000-96,-18.000-19.000 0,18.000 19.000-32,1.000 0.000 32,-21.000 0.000 0,21.000 0.000-64,-1.000 0.000 32,0.000 0.000 128,-19.000 0.000-160,19.000-21.000 32,2.000 21.000 32,-21.000 0.000 32,19.000 0.000-32,-19.000 0.000-32,-1.000 0.000 0,21.000 0.000-32,-21.000 0.000 128,2.000 0.000-96,-3.000 0.000 96,23.000 0.000-96,-22.000 0.000 64,21.000 21.000-64,-21.000-21.000 0,21.000 0.000 32,-1.000 0.000 0,-19.000 19.000 32,19.000-19.000-96,-18.000 0.000 64,18.000 0.000 0,-19.000 20.000 0,19.000-20.000 0,-19.000 0.000 0,19.000 0.000 96,1.000 20.000-128,-1.000-20.000 0,2.000 0.000 128,-2.000 0.000-160,0.000 0.000 32,1.000 0.000 64,19.000 0.000-32,0.000 0.000-32,2.000 0.000 32,-2.000 0.000 32,0.000 0.000-96,0.000 0.000 64,0.000 0.000 64,2.000-20.000-64,18.000 20.000 0,-20.000 0.000 0,0.000 0.000 32,0.000 0.000-32,2.000 0.000-64,-22.000 0.000 0,0.000 0.000-192,-19.000 0.000-609,-20.000 0.000-672,-20.000 0.000-1282,0.000 20.000-3139</inkml:trace>
  <inkml:trace contextRef="#ctx0" brushRef="#br0">9567.000 3318.000 5605,'0.000'0.000'1826,"0.000"0.000"-97,0.000 0.000-63,0.000 0.000 95,0.000 0.000-287,0.000 0.000-641,0.000 0.000-289,0.000 0.000-256,0.000 0.000-159,20.000 0.000 63,0.000 0.000 384,-1.000 0.000-31,21.000 0.000-257,1.000 0.000-160,-3.000 0.000-64,23.000 0.000-32,-22.000-20.000 0,21.000 20.000-32,-1.000 0.000 0,-19.000 0.000 0,19.000 0.000 96,-18.000-20.000-96,-3.000 20.000-96,-18.000 0.000-96,1.000 0.000-64,-1.000 0.000-257,-20.000 0.000-255,0.000 0.000 95,0.000 0.000 32,0.000 0.000-448,-20.000-19.000-448,-1.000 19.000-705,1.000 0.000-3396</inkml:trace>
  <inkml:trace contextRef="#ctx0" brushRef="#br0">9745.000 3159.000 8231,'0.000'-20.000'577,"0.000"20.000"-353,0.000 0.000 449,0.000 0.000 352,-20.000 0.000 0,20.000 0.000-897,-18.000 0.000-320,-2.000 0.000 95,-21.000 20.000 97,21.000-20.000 129,-19.000 19.000 639,19.000 2.000 1,0.000-1.000-417,0.000 0.000-127,1.000 0.000 31,19.000 19.000-128,0.000-19.000 32,0.000 0.000 257,39.000 0.000 95,-19.000 0.000-96,39.000 0.000-255,-19.000-20.000-129,1.000 19.000-129,-3.000 1.000-575,3.000-20.000-1410,-2.000 0.000-3908</inkml:trace>
  <inkml:trace contextRef="#ctx0" brushRef="#br0">12049.000 4451.000 9288,'0.000'0.000'1249,"0.000"0.000"-1088,0.000 0.000 383,0.000 0.000 930,39.000 0.000-225,-19.000 20.000-256,39.000-20.000-225,2.000 0.000-159,-3.000 0.000-321,3.000-20.000-192,-2.000 20.000-32,-19.000 0.000 32,-1.000 0.000-192,1.000 0.000-352,-20.000 0.000-417,-1.000-20.000-640,-19.000 20.000-513,0.000 0.000-609,0.000 0.000-2241</inkml:trace>
  <inkml:trace contextRef="#ctx0" brushRef="#br0">12366.000 4272.000 7559,'20.000'0.000'672,"-20.000"0.000"-576,0.000 0.000-32,-20.000 0.000 609,20.000 0.000 224,-19.000 19.000-449,-1.000 2.000-384,-21.000-21.000-64,3.000 19.000 32,-3.000 2.000 65,-18.000-2.000 383,19.000 1.000-128,20.000 0.000-95,-19.000 0.000 191,19.000 0.000 129,20.000 0.000-193,-20.000-20.000-96,20.000 19.000 65,20.000 1.000 223,0.000 20.000-31,19.000-20.000-225,1.000 0.000-96,-1.000-1.000-96,22.000 2.000-64,-23.000-2.000-128,23.000 1.000-512,-22.000 0.000-1282,-19.000-20.000-4100</inkml:trace>
  <inkml:trace contextRef="#ctx0" brushRef="#br0">10620.000 6557.000 1153,'0.000'20.000'96,"0.000"-20.000"-673,0.000 0.000 33,0.000 0.000 672,0.000 0.000 1505,0.000-20.000-351,0.000 20.000-802,0.000 0.000-192,0.000 0.000-160,0.000 0.000 257,0.000 0.000-481,0.000 0.000-993,0.000 0.000-1250</inkml:trace>
  <inkml:trace contextRef="#ctx0" brushRef="#br0">10620.000 6557.000 256,'-40.000'20.000'1377,"40.000"-20.000"545,0.000 0.000 64,0.000 0.000 32,0.000 0.000-513,-21.000 0.000-320,21.000 0.000-128,0.000 0.000 64,0.000 0.000 96,0.000 0.000-192,0.000 0.000-160,0.000 0.000 32,0.000 0.000-128,0.000 0.000-289,0.000 0.000-224,21.000 0.000 33,-21.000 0.000-33,40.000 0.000 0,-1.000 0.000-128,1.000 0.000-32,19.000 0.000-96,20.000 0.000 129,-19.000-20.000-129,40.000 20.000-32,-21.000 0.000 64,20.000 0.000-64,-20.000 20.000 32,2.000-20.000-97,-2.000 0.000 1,0.000 0.000 0,-20.000 0.000 32,1.000 0.000 0,-21.000-20.000-32,1.000 20.000-352,-20.000 0.000-577,-20.000 0.000-1185,0.000 0.000-5221</inkml:trace>
  <inkml:trace contextRef="#ctx0" brushRef="#br0">10460.000 13810.000 1825,'-20.000'0.000'2435,"20.000"0.000"-418,0.000 0.000 546,0.000 0.000-321,0.000 0.000-544,0.000 0.000-417,0.000 0.000-384,0.000 0.000-289,0.000 0.000-31,0.000 0.000-33,0.000 0.000-159,20.000 0.000-97,20.000 0.000-96,-19.000 0.000-96,38.000 0.000-32,-19.000 0.000-64,19.000 20.000 32,0.000-20.000-64,21.000 0.000 0,-21.000 0.000-224,0.000 0.000-289,-19.000 0.000-544,1.000 0.000-1185,-23.000 0.000-2562</inkml:trace>
  <inkml:trace contextRef="#ctx0" brushRef="#br0">2977.000 6994.000 2786,'0.000'0.000'2178,"0.000"0.000"-2178,20.000-20.000 64,-2.000 20.000 737,3.000 0.000 736,-21.000 0.000-191,40.000 0.000-642,-20.000 0.000-159,19.000 0.000-33,1.000 0.000-63,19.000 20.000-161,1.000-20.000-128,-1.000 0.000-160,20.000 0.000 64,1.000-20.000-64,-20.000 20.000-192,-21.000-19.000-2082,1.000 19.000-6693</inkml:trace>
  <inkml:trace contextRef="#ctx0" brushRef="#br0">5597.000 3715.000 544,'-20.000'0.000'737,"20.000"0.000"128,0.000 0.000 384,-21.000 0.000 256,21.000 0.000 161,-18.000 0.000-65,18.000 0.000-384,0.000 0.000-64,0.000 0.000-224,0.000 0.000-160,0.000 0.000-64,0.000 0.000-129,0.000 0.000-223,0.000 0.000-97,0.000 0.000-288,18.000 0.000 96,3.000 0.000 32,-1.000 0.000-32,0.000 0.000-64,19.000 0.000 32,1.000 0.000-32,19.000 0.000 32,1.000 0.000-32,19.000 0.000 32,-20.000 0.000 0,41.000 0.000-32,-20.000 0.000 0,40.000-19.000 0,-21.000 19.000-64,19.000-20.000 64,1.000 20.000-32,-20.000-21.000 0,0.000 21.000-96,1.000 0.000-288,-40.000 0.000 255,19.000 0.000 33,-20.000 0.000-32,2.000 0.000-64,-3.000 0.000-32,-17.000 0.000 224,-3.000 0.000 32,-17.000 0.000 0,-21.000 0.000-193,20.000 0.000-960,-20.000 0.000-1089,0.000 0.000-2018</inkml:trace>
  <inkml:trace contextRef="#ctx0" brushRef="#br0">10600.000 4868.000 10473,'0.000'20.000'481,"20.000"-20.000"-417,-2.000 0.000 641,3.000 0.000 640,19.000 0.000-160,19.000 0.000-576,1.000 0.000-289,19.000 0.000 32,21.000 0.000 225,-21.000 0.000-193,0.000 0.000-320,1.000 0.000-160,-1.000 20.000-545,-20.000-20.000-800,-18.000 0.000-641,-3.000-20.000-1313,-17.000 20.000-4228</inkml:trace>
  <inkml:trace contextRef="#ctx0" brushRef="#br0">7265.000 7987.000 3331,'0.000'0.000'864,"0.000"0.000"-287,0.000 0.000 96,-20.000 0.000-33,20.000 0.000-223,0.000 0.000-385,0.000 0.000 0,0.000 21.000 128,0.000-21.000 416,0.000 20.000-127,-20.000-20.000-225,20.000 19.000-128,-21.000-19.000-64,21.000 20.000 32,-20.000 0.000-64,20.000 20.000 192,0.000-20.000-31,-18.000 0.000 63,18.000 20.000-160,0.000-21.000-32,-20.000 21.000-32,20.000 0.000-32,0.000-1.000 64,0.000-19.000 0,-21.000 20.000-32,21.000 0.000 32,0.000 0.000-32,0.000-1.000 32,0.000 1.000 192,0.000 19.000 193,0.000-19.000-193,0.000 20.000 128,0.000-20.000-64,21.000 0.000-192,-21.000-1.000 65,20.000 1.000 63,-20.000 19.000-224,18.000-19.000 32,2.000 0.000-32,-20.000 0.000 96,21.000-20.000-64,-1.000 20.000 160,0.000-21.000-96,-2.000 1.000 225,3.000 0.000 95,-1.000 0.000-64,20.000 0.000-63,-21.000-20.000-129,1.000 0.000 96,20.000 0.000 160,-1.000-20.000-63,-19.000 0.000-33,20.000-20.000-192,-19.000 0.000-32,17.000-19.000-32,-18.000 19.000 32,1.000-20.000 32,-1.000 21.000 33,-2.000-21.000 63,3.000 1.000 96,-21.000-1.000 0,20.000 0.000 1,-20.000-19.000-1,0.000 19.000 32,-20.000-19.000 33,-1.000-1.000-193,3.000 1.000-32,-23.000 0.000 32,21.000 19.000 353,-18.000 0.000-33,-3.000 20.000-191,1.000 1.000-33,1.000 18.000-64,-1.000 2.000-128,1.000-1.000-160,-1.000 20.000-96,20.000 0.000-288,-1.000-20.000-289,3.000 20.000-512,18.000 0.000-385,-20.000 0.000-64,20.000 0.000-512,0.000 0.000-2594</inkml:trace>
  <inkml:trace contextRef="#ctx0" brushRef="#br0">7265.000 7213.000 960,'-20.000'-20.000'3684,"20.000"20.000"-1250,-20.000-20.000-672,20.000 20.000-641,-21.000 0.000-320,21.000 0.000-193,0.000 0.000-384,0.000 0.000-95,-20.000 0.000-65,20.000 0.000-64,0.000 0.000-160,-18.000 0.000-33,18.000 20.000 1,-20.000-20.000 64,-1.000 20.000 64,1.000 20.000 0,20.000-21.000 32,-20.000 21.000 32,1.000 0.000 0,-1.000-1.000-32,0.000 1.000-64,0.000 20.000-257,20.000 0.000-351,-20.000-20.000-1,0.000 19.000 545,20.000 1.000 192,-19.000-1.000 0,19.000 1.000-64,-20.000-1.000 32,20.000 21.000 32,-20.000-1.000-64,20.000 1.000-192,-20.000 0.000-481,20.000-1.000 129,-21.000 0.000 287,3.000 20.000 225,-2.000-19.000 352,20.000-1.000 161,-20.000 21.000-33,-1.000-1.000 97,21.000-19.000-385,-20.000 19.000-128,20.000 0.000 0,0.000 1.000-96,0.000-1.000-160,0.000-19.000 31,20.000 19.000 289,-20.000-39.000-32,0.000 19.000 0,21.000 1.000 65,-1.000-1.000 31,-20.000 1.000 0,20.000-20.000 160,-2.000-1.000-32,3.000 21.000 97,-21.000-20.000-161,20.000-1.000-96,0.000 1.000-128,-20.000-1.000 64,20.000-19.000 256,-1.000-1.000 65,1.000 1.000 31,-20.000-20.000 96,40.000 0.000-159,-20.000 0.000-129,0.000-20.000-160,-1.000 0.000-128,21.000 0.000-96,-19.000 0.000 160,17.000-20.000-32,3.000 0.000-1,-21.000 0.000 33,18.000 1.000 64,3.000-2.000 65,-1.000 2.000-33,-1.000-21.000-32,-19.000 20.000 128,20.000-20.000 32,-21.000 21.000-128,21.000-22.000-32,-20.000 2.000-64,1.000 0.000 64,17.000-2.000 32,-18.000 2.000 128,21.000-21.000 193,-23.000 20.000-33,3.000 0.000-224,-1.000-19.000-64,20.000 19.000 32,-21.000-19.000 32,1.000-1.000 65,0.000 0.000 191,0.000 1.000 192,0.000-1.000 1,0.000-20.000-193,-20.000 1.000-127,0.000 0.000-161,0.000-21.000-128,0.000 1.000 32,-20.000-21.000 32,20.000 1.000 0,-20.000 20.000 352,20.000-1.000 289,0.000 1.000-289,0.000 20.000 33,-20.000-1.000-161,20.000 1.000 0,-20.000 0.000 64,0.000-1.000-63,1.000 0.000-161,-1.000 1.000-96,0.000-21.000-193,0.000 21.000-127,-19.000-20.000-256,-2.000 19.000 415,21.000-20.000 129,-18.000 41.000 353,17.000 19.000 95,1.000 1.000 1,-20.000 19.000-385,1.000 0.000 288,19.000 20.000 64,-20.000-20.000-352,1.000 20.000-256,-1.000 0.000-96,19.000-20.000-321,-17.000 20.000 705,18.000 0.000-608,20.000-20.000-706,-21.000 20.000-1792,21.000 0.000-2436</inkml:trace>
  <inkml:trace contextRef="#ctx0" brushRef="#br0">6947.000 6458.000 6598,'-20.000'0.000'128,"20.000"-20.000"-64,-20.000 20.000-64,20.000-20.000 448,0.000 0.000 834,0.000 20.000-257,0.000-19.000 0,0.000-1.000 32,0.000-1.000-545,0.000 21.000-448,0.000-19.000 0,0.000 19.000-64,-20.000 0.000 0,20.000 0.000-32,-21.000 0.000 0,3.000 0.000-32,-2.000 19.000 128,20.000 2.000-32,-20.000-1.000-64,-1.000-1.000 0,1.000 1.000 0,2.000 20.000-96,18.000-20.000-513,-21.000 19.000 97,1.000 1.000 320,20.000 21.000 159,-20.000-23.000 98,0.000 23.000-1,20.000-22.000 32,-19.000 21.000-32,19.000-1.000 64,0.000 1.000 0,-20.000-1.000-32,20.000 1.000-64,0.000 19.000 0,0.000-19.000 0,-20.000 0.000 32,20.000-1.000 32,0.000 1.000 192,0.000-1.000 0,0.000 20.000 65,0.000 2.000-65,-20.000-22.000-288,20.000 21.000 320,0.000-1.000 321,0.000 0.000-289,-20.000 1.000 0,20.000-1.000 97,-19.000 1.000-193,19.000 0.000 0,0.000-1.000-224,-20.000 0.000 32,20.000 1.000 64,-20.000-1.000-96,20.000 1.000 128,0.000 0.000-63,0.000-1.000-1,0.000 0.000 32,0.000 1.000 0,0.000-1.000 32,0.000 1.000-128,0.000-21.000 32,0.000 21.000-32,-20.000-1.000 64,20.000-19.000-128,0.000 20.000 64,0.000-21.000 64,0.000 1.000-64,0.000 20.000 0,-20.000-21.000 32,20.000 1.000-32,0.000 19.000 0,0.000-20.000 0,0.000 1.000 0,0.000 0.000 0,20.000-1.000 0,-20.000 1.000 32,0.000-1.000 32,20.000 1.000-32,-20.000 0.000 32,20.000-1.000-64,-20.000 1.000 0,20.000 0.000 0,-1.000-1.000 0,-19.000 1.000 0,20.000-1.000 0,0.000-18.000 32,0.000 18.000-32,0.000 1.000 128,-1.000-21.000 33,21.000 21.000-33,-20.000-20.000 0,19.000 0.000-32,-19.000 20.000-32,21.000-41.000-32,-3.000 21.000 0,-17.000 0.000 32,19.000-20.000-32,-1.000-1.000 32,1.000 1.000 0,0.000 0.000-32,-1.000 0.000 64,22.000 0.000-96,-23.000-20.000 0,3.000 0.000-32,17.000 19.000-32,-17.000-19.000 64,18.000-19.000 0,1.000 19.000 0,-21.000-20.000 0,21.000 0.000 0,-21.000 0.000 0,22.000 0.000 32,-23.000-19.000-32,23.000-1.000 32,-22.000 0.000-32,1.000 0.000 32,0.000 1.000 32,-1.000-1.000-32,1.000-20.000-32,1.000 0.000 0,-3.000 21.000 0,-17.000-41.000 0,19.000 20.000-32,-22.000 1.000 32,23.000-20.000-32,-21.000-1.000 0,0.000 21.000 32,-1.000-21.000 0,1.000 20.000 64,0.000-19.000-32,-20.000-1.000 0,20.000 1.000 129,0.000-1.000 95,-20.000-19.000 0,19.000 20.000-96,-19.000-21.000 32,20.000 1.000-96,0.000-1.000 129,-20.000-19.000-257,20.000 0.000 32,0.000 20.000 0,-1.000-21.000 0,-19.000 1.000-64,0.000 0.000 64,0.000 0.000-64,0.000-1.000 64,0.000 1.000 128,0.000 20.000-224,-19.000-21.000 96,19.000 1.000 0,-40.000 0.000 0,20.000 0.000 64,-19.000 20.000-64,19.000-21.000 32,-20.000 20.000 160,1.000-19.000-160,-1.000 20.000 0,-19.000-20.000 32,19.000 20.000-32,-1.000-1.000 64,2.000 21.000-32,-21.000 0.000 160,1.000-1.000 1,-1.000 21.000-33,21.000-21.000-32,-22.000 20.000-96,2.000 1.000-64,1.000-1.000 32,17.000 1.000-96,-18.000 19.000 32,-1.000 0.000-96,1.000 0.000 64,-2.000 20.000 64,3.000 1.000-96,17.000 19.000 0,-18.000 0.000-321,39.000 0.000-480,-19.000 0.000-352,19.000 19.000-705,0.000 1.000-1025,20.000-20.000-3619</inkml:trace>
  <inkml:trace contextRef="#ctx0" brushRef="#br0">6966.000 5584.000 6213,'-19.000'-40.000'3075,"-1.000"40.000"-1793,20.000-20.000-354,-20.000 20.000-799,20.000-20.000-33,-20.000 20.000 32,-1.000-20.000-96,21.000 20.000 32,-18.000 0.000 160,18.000-20.000 32,-20.000 20.000-64,0.000 0.000 97,20.000 0.000-289,-21.000 0.000 0,1.000 0.000 32,20.000 20.000-160,-18.000 0.000 128,18.000 0.000-32,-21.000 20.000 0,1.000-20.000 0,0.000 19.000 32,0.000 1.000 0,1.000 20.000 32,-1.000-21.000-64,0.000 2.000 64,0.000 17.000 32,0.000-17.000 32,1.000 18.000 64,-1.000 1.000 64,-20.000-1.000 0,20.000 1.000-128,1.000 0.000 0,-1.000 19.000-96,0.000-20.000 33,0.000 21.000-33,-1.000 0.000 32,3.000-21.000 32,-2.000 21.000-32,-1.000-21.000 192,21.000 21.000-32,-20.000-1.000 0,-18.000-19.000-96,17.000 19.000 385,1.000 1.000-97,0.000 0.000-96,0.000-1.000-31,20.000 0.000-129,-20.000 20.000-64,1.000-19.000-32,19.000 20.000-32,-20.000-21.000 0,20.000 20.000 0,-20.000-19.000-32,0.000 19.000 64,0.000-19.000 0,1.000 19.000 32,19.000 0.000-32,-20.000 1.000 32,0.000-21.000-64,20.000 21.000 32,0.000-1.000-32,-21.000 0.000 0,21.000 1.000 0,0.000 19.000 0,0.000-20.000 32,0.000 1.000 0,-20.000-1.000-32,20.000 20.000 0,0.000-19.000-64,0.000 19.000 192,0.000 0.000-160,0.000-20.000 64,0.000 20.000 0,0.000-19.000-32,20.000-1.000 64,1.000 0.000 64,-21.000 1.000-32,20.000 0.000 1,0.000-1.000-33,-1.000 1.000-32,1.000-1.000-32,0.000 0.000 64,20.000 0.000-32,-21.000 0.000-32,21.000-18.000 64,-20.000-2.000-32,21.000 0.000 0,-23.000 0.000 32,22.000 1.000 32,1.000-1.000 0,-23.000-18.000-128,23.000-2.000 128,-21.000 20.000-64,0.000-19.000 160,-1.000 19.000-63,21.000-19.000-194,-20.000 19.000 97,0.000-19.000-64,19.000-20.000 0,1.000 19.000 96,-1.000 1.000-64,-19.000-21.000 33,20.000 21.000 31,-1.000-20.000-96,2.000-21.000-33,-1.000 22.000 162,-22.000-22.000-129,3.000 1.000 64,19.000 0.000 0,-1.000-1.000-32,21.000 22.000-32,-20.000-21.000-65,19.000-1.000 65,0.000 2.000 0,-18.000-21.000-288,17.000 0.000 608,3.000 0.000-288,-2.000 0.000 0,1.000 0.000 0,-21.000 0.000 0,22.000-21.000 0,-23.000 2.000 96,3.000-1.000-224,-3.000 0.000 64,23.000-1.000 32,-22.000 2.000-32,1.000-21.000 32,20.000-20.000 64,-21.000 21.000-64,22.000-1.000 64,-23.000 0.000 0,3.000-19.000-96,-3.000 19.000 64,-17.000-19.000 32,19.000 19.000-32,-1.000-20.000 32,-19.000 1.000 32,20.000-1.000 225,-20.000 1.000-289,-1.000-1.000 96,1.000-19.000-96,20.000-1.000 32,-20.000 0.000-257,-1.000 1.000 482,1.000-20.000-225,0.000 0.000-32,1.000 19.000 64,-1.000-19.000-128,-2.000-1.000 32,2.000 1.000 0,1.000 0.000 96,-1.000-1.000-64,0.000-19.000 0,-1.000 20.000 0,1.000-1.000 0,0.000 0.000 64,0.000-19.000-32,0.000 0.000-96,-20.000 20.000 96,20.000-20.000-32,-20.000-1.000 64,19.000 20.000-96,-19.000-19.000 224,0.000 0.000-192,0.000 0.000 160,0.000 0.000-32,0.000-20.000 32,0.000 20.000-192,0.000-1.000 64,0.000 1.000-32,0.000-20.000-64,0.000 20.000 193,0.000 0.000-194,0.000-1.000 194,0.000-19.000-1,0.000 20.000 0,-19.000 0.000-32,-1.000 0.000-64,0.000-1.000-64,20.000 1.000 64,-20.000 0.000 0,-20.000 19.000-64,21.000-19.000 0,-1.000 20.000 64,0.000 0.000-32,-21.000 0.000 64,3.000-1.000-64,-3.000 1.000 32,2.000 19.000 96,-21.000-19.000-224,21.000 19.000 96,-21.000 1.000 32,21.000-1.000-64,-21.000 1.000-32,21.000 19.000 128,-22.000 0.000-32,23.000 2.000 32,-23.000-3.000-32,2.000 3.000-32,-1.000-3.000 0,1.000 22.000-32,-2.000-1.000 128,2.000 0.000 128,1.000 20.000-63,-3.000 0.000 31,-18.000 1.000-32,20.000-1.000-160,-1.000 0.000 0,1.000 20.000-96,-2.000-21.000-128,-18.000 21.000-1,40.000 0.000 65,-21.000 0.000-224,20.000-19.000 0,1.000 19.000-225,19.000 0.000-704,0.000 19.000-1058,-1.000-19.000-1760</inkml:trace>
  <inkml:trace contextRef="#ctx0" brushRef="#br0">6629.000 5007.000 9929,'0.000'0.000'1089,"0.000"0.000"-513,-20.000 0.000-640,20.000 0.000-96,0.000 0.000 224,0.000 0.000-32,-20.000-20.000 96,20.000 20.000 129,-20.000 0.000-257,1.000 20.000-160,19.000-20.000 96,-20.000 20.000-1,0.000 0.000 33,0.000 0.000 64,0.000 0.000-32,1.000 0.000 0,-1.000 20.000 0,0.000-1.000 32,0.000 1.000-32,-1.000 19.000 0,21.000 1.000 33,-18.000 0.000 31,-2.000-1.000-64,-1.000 1.000 32,21.000 0.000-64,-20.000 19.000 64,0.000 0.000-32,2.000 1.000 128,-3.000 0.000-32,1.000-1.000-64,20.000 0.000 0,-20.000 21.000 0,0.000-21.000 192,20.000 1.000 64,-20.000 19.000-127,20.000-19.000-97,-19.000-1.000 0,19.000 21.000 0,-20.000-21.000 160,20.000 1.000-160,-20.000 19.000 0,20.000-20.000 0,-20.000 21.000 96,20.000-21.000-64,-20.000 20.000-64,1.000-19.000 32,-1.000 19.000-32,0.000-19.000-32,20.000-2.000 0,-21.000 23.000 0,1.000-22.000 33,2.000 20.000-1,-2.000 1.000-32,-1.000-21.000 0,1.000 20.000 32,0.000 1.000 0,1.000-21.000-32,-1.000 20.000 32,0.000-19.000-32,0.000 20.000 0,0.000-21.000 64,1.000 1.000 160,19.000 19.000-96,-20.000-20.000 0,0.000 21.000 160,0.000-21.000 1,0.000 21.000-97,1.000-21.000-128,19.000 21.000-128,-20.000-22.000 192,0.000 3.000-64,20.000 18.000 0,-20.000-20.000-64,20.000 1.000 64,0.000 19.000 64,-21.000-19.000-32,21.000 19.000-96,0.000-19.000 32,0.000 19.000 0,0.000-19.000 0,-18.000 19.000 1,18.000 1.000 31,0.000-22.000-32,0.000 22.000 96,0.000-1.000 32,0.000 1.000 0,18.000-21.000-64,-18.000 21.000-96,21.000-1.000 0,-21.000-20.000 0,20.000 20.000 0,0.000-19.000 0,0.000 20.000 0,-1.000-21.000 0,1.000 20.000 96,0.000 1.000-64,0.000-22.000 32,19.000 3.000-32,1.000-2.000 32,0.000 20.000-96,-1.000-19.000 64,2.000-20.000 64,-3.000-1.000-96,3.000-19.000 0,-21.000 0.000-64,19.000 0.000 193,1.000 19.000-65,19.000 0.000 32,1.000 1.000 64,-19.000-1.000 96,17.000 2.000-128,1.000-22.000-64,-18.000 21.000 64,18.000-20.000-128,-19.000-1.000 32,0.000 1.000-64,19.000 0.000 96,-19.000-1.000-128,-1.000 1.000 64,22.000 0.000-128,-23.000-20.000 0,23.000 19.000 32,-22.000-18.000 64,21.000-2.000 32,-21.000 21.000 0,1.000-21.000 64,19.000 2.000-64,-19.000-1.000 96,1.000-20.000-96,18.000 19.000 0,-19.000 2.000-224,19.000-21.000 416,-19.000 0.000-224,19.000 0.000-96,-19.000 0.000 96,19.000-21.000 0,0.000 21.000 32,-19.000-19.000-32,1.000-1.000 32,18.000-1.000 0,-19.000 2.000 0,19.000-21.000 0,-19.000 21.000 0,-1.000-22.000-32,21.000 2.000 32,-21.000-1.000-96,22.000 0.000-32,-23.000 1.000-129,23.000-21.000 129,-22.000 20.000 32,1.000-19.000 64,19.000-1.000 0,-19.000 21.000 64,0.000-22.000 0,-1.000 2.000-32,2.000-1.000 0,-3.000 1.000 64,3.000-21.000 0,-1.000 0.000 96,-1.000-19.000 65,1.000 0.000 31,0.000 20.000-64,-1.000-20.000-192,1.000 19.000-64,-19.000 0.000 288,17.000 1.000-192,-18.000 0.000 32,1.000-20.000-64,-1.000-1.000 32,-2.000 20.000 0,3.000-19.000 32,-1.000 0.000 1,0.000 0.000-65,0.000 0.000 0,-1.000-21.000-65,1.000 20.000 65,0.000-19.000-64,20.000 20.000 0,-21.000-21.000 96,1.000 2.000-32,0.000 18.000 64,0.000-19.000 1,-20.000 19.000-98,20.000 1.000 66,-20.000-20.000-66,0.000 20.000 130,19.000-20.000-194,-19.000 19.000 97,0.000-20.000 0,-19.000 1.000 33,19.000 20.000 31,0.000-20.000-64,-20.000-21.000 128,20.000 21.000-256,-20.000 0.000 224,20.000 20.000-96,-20.000-20.000 0,0.000-1.000-32,20.000 1.000 0,-19.000 0.000 0,19.000 0.000 0,-20.000 19.000-33,20.000-19.000 98,-20.000 0.000-66,20.000 19.000 98,-20.000-19.000-97,0.000 0.000 32,20.000 20.000 128,-19.000-1.000 0,-1.000 1.000 128,0.000 0.000-224,-21.000-20.000 0,23.000 20.000 96,-2.000 0.000-224,-21.000 18.000 96,3.000-18.000 96,17.000-1.000-224,-19.000 1.000 224,1.000 0.000-64,-1.000-1.000-64,-20.000 1.000 96,21.000 0.000 32,-22.000-1.000-32,2.000 21.000 0,-20.000-20.000-32,0.000 19.000 65,-1.000 1.000-97,1.000 0.000-257,0.000-1.000 417,-21.000 20.000-160,21.000 21.000 193,-20.000-21.000-161,0.000 20.000 128,0.000 20.000-32,-21.000-20.000-96,1.000 21.000-192,-1.000-1.000 320,21.000 0.000-192,-20.000 20.000 96,-1.000 0.000-64,21.000 0.000-64,0.000 0.000-32,20.000 20.000-192,0.000 0.000-737,20.000-1.000-769,-1.000 1.000-1281,21.000 0.000-3459</inkml:trace>
  <inkml:trace contextRef="#ctx0" brushRef="#br0">5676.000 3755.000 3395,'-20.000'0.000'736,"1.000"0.000"962,19.000 0.000-161,0.000 0.000 481,0.000 0.000 353,0.000 0.000-514,0.000 0.000-704,0.000 0.000-576,0.000 0.000-481,0.000 0.000-32,19.000 0.000 96,21.000 0.000-64,0.000 0.000-64,19.000 0.000 0,20.000 20.000 1,0.000-20.000-1,21.000 0.000 0,19.000 0.000-32,0.000 0.000 0,21.000 0.000-32,-21.000 0.000-97,39.000 0.000-287,-18.000 0.000 0,-2.000 0.000-161,-19.000 0.000 161,1.000-20.000 95,-21.000 20.000 33,-20.000 0.000 32,-19.000-20.000-96,-21.000 20.000-321,-39.000 0.000-160,-20.000 0.000-1857</inkml:trace>
  <inkml:trace contextRef="#ctx0" brushRef="#br0">10620.000 4928.000 3459,'-20.000'0.000'769,"20.000"0.000"640,0.000 0.000 128,-20.000 0.000 545,20.000 0.000-416,0.000 0.000-1026,20.000 0.000-95,0.000 0.000 352,19.000 0.000-64,21.000 0.000-321,-1.000 0.000-352,0.000 0.000-96,21.000 0.000 64,0.000 0.000-96,-1.000 0.000 0,20.000-20.000-64,-20.000 20.000 0,2.000 0.000-128,-23.000-20.000-608,-17.000 20.000-962,-23.000 0.000-3107</inkml:trace>
  <inkml:trace contextRef="#ctx0" brushRef="#br1">6073.000 12300.000 3971,'-20.000'0.000'2082,"20.000"0.000"-480,0.000 0.000 159,0.000 0.000-191,0.000 0.000 31,-19.000 0.000-319,19.000-20.000-97,0.000 20.000-160,0.000 0.000-64,0.000 0.000-97,0.000 0.000-191,0.000 0.000-224,19.000 0.000-289,-19.000 0.000 192,40.000-20.000-32,0.000 20.000-224,-1.000-20.000-32,21.000 0.000-64,-21.000 0.000 97,1.000 1.000-129,1.000 19.000 64,-2.000-20.000-97,-19.000 20.000-95,0.000 0.000-128,-20.000 0.000-353,0.000-20.000 65,0.000 20.000-353,-20.000 0.000-64,20.000 0.000 64,-20.000 20.000 225,-1.000-20.000 63,3.000 0.000-160,18.000 0.000-352,-20.000 0.000-609,20.000 0.000-1825,0.000-20.000-3139</inkml:trace>
  <inkml:trace contextRef="#ctx0" brushRef="#br1">6352.000 12042.000 7943,'0.000'0.000'865,"0.000"0.000"-385,0.000 0.000 705,0.000 20.000 737,18.000-20.000-609,3.000 0.000-832,-1.000 19.000-225,0.000-19.000 257,0.000 20.000 95,-1.000-20.000-352,1.000 20.000-159,-20.000-20.000-33,0.000 20.000 64,0.000 0.000-128,-20.000 0.000-64,1.000-1.000-193,-21.000 1.000 65,20.000 0.000-96,-1.000-20.000-257,21.000 0.000-447,-18.000 0.000-642,18.000 0.000-2274,18.000 0.000-3555</inkml:trace>
  <inkml:trace contextRef="#ctx0" brushRef="#br1">6629.000 12081.000 8648,'0.000'0.000'1473,"0.000"-19.000"-544,0.000 19.000 929,20.000 0.000-321,-1.000-20.000-800,1.000 0.000-289,20.000 20.000-159,-1.000-20.000 63,2.000 0.000-64,-1.000-1.000-256,-1.000 21.000-32,-19.000 0.000-96,0.000-19.000-416,0.000 19.000-353,-1.000 0.000-64,-19.000 0.000 0,20.000 0.000 96,-20.000 0.000-288,0.000 0.000-608,0.000 0.000-1186,0.000 0.000-3683</inkml:trace>
  <inkml:trace contextRef="#ctx0" brushRef="#br1">6966.000 11843.000 11146,'0.000'0.000'160,"0.000"0.000"545,20.000 0.000 1153,0.000 0.000-513,0.000 0.000-640,0.000 0.000-321,0.000 0.000-160,19.000 0.000 32,-19.000 0.000 129,-20.000 0.000-193,0.000 0.000-96,0.000 20.000 128,0.000-20.000 65,-40.000 20.000-257,21.000-1.000-64,-21.000 2.000-1,20.000-2.000-63,-20.000 0.000-32,21.000-19.000 0,19.000 21.000-384,0.000-1.000-353,0.000-20.000-128,19.000 0.000-448,21.000-20.000-2051</inkml:trace>
  <inkml:trace contextRef="#ctx0" brushRef="#br1">7265.000 11823.000 10826,'0.000'0.000'1665,"0.000"0.000"-896,0.000 0.000 769,0.000 0.000-33,18.000 0.000-736,3.000 0.000-577,19.000-20.000-96,-1.000 20.000-96,1.000-20.000-64,0.000 20.000-320,-1.000-19.000-770,1.000-1.000-799,-1.000 20.000-802,-19.000-20.000-4964</inkml:trace>
  <inkml:trace contextRef="#ctx0" brushRef="#br1">7581.000 11664.000 6726,'0.000'0.000'1025,"-18.000"0.000"737,18.000 0.000 191,18.000 0.000-1152,2.000 0.000-384,0.000-19.000-353,1.000 19.000 0,-1.000 0.000 64,19.000 0.000 448,-19.000 0.000 1,-20.000 0.000-257,20.000 19.000 161,-20.000-19.000 31,0.000 0.000-288,-20.000 20.000-128,0.000-20.000 33,-1.000 20.000-1,-17.000-20.000-32,17.000 20.000-256,-19.000-20.000-33,22.000 0.000 129,-3.000 0.000 96,1.000 0.000-64,20.000 0.000-1441,20.000 0.000-2146,1.000 0.000-6950</inkml:trace>
  <inkml:trace contextRef="#ctx0" brushRef="#br1">7721.000 11545.000 3811,'-20.000'0.000'352,"20.000"0.000"-1056,0.000 0.000 3042,0.000 0.000 1378,0.000 0.000-1987,0.000 0.000-544,0.000 0.000 193,-21.000 0.000-161,3.000-19.000-545,-2.000 19.000-63,-21.000 0.000-129,3.000 0.000-95,-3.000 0.000-225,-18.000-21.000-32,19.000 21.000-128,-19.000 0.000-96,19.000 0.000-192,20.000 0.000-481,-1.000 0.000-865,21.000 0.000-1793,0.000 0.000-2082</inkml:trace>
  <inkml:trace contextRef="#ctx0" brushRef="#br1">7443.000 11425.000 2914,'-40.000'0.000'3107,"1.000"21.000"-961,-1.000-21.000-96,-1.000 19.000-224,3.000-19.000-289,-3.000 21.000-544,21.000-21.000-352,2.000 19.000-33,18.000-19.000-191,0.000 21.000-65,18.000-21.000-128,2.000 19.000-31,1.000 1.000-129,19.000-20.000 0,-1.000 0.000-128,-19.000 20.000-193,20.000-20.000-287,-21.000 0.000-673,-19.000 0.000-1025,20.000-20.000-2915</inkml:trace>
  <inkml:trace contextRef="#ctx0" brushRef="#br1">7225.000 11386.000 2466,'-21.000'0.000'7687,"21.000"0.000"-7495,0.000 0.000 449,21.000 0.000 1377,-1.000 0.000-513,0.000 0.000-896,39.000-20.000-513,-19.000 0.000-64,-1.000 20.000-32,21.000-20.000-256,-21.000 0.000-1122,-19.000 20.000-1408,21.000-19.000-2916</inkml:trace>
  <inkml:trace contextRef="#ctx0" brushRef="#br1">7463.000 11267.000 5028,'0.000'0.000'96,"19.000"-20.000"929,1.000 20.000 353,0.000 0.000-257,0.000 0.000-481,1.000-20.000-351,-3.000 20.000-161,2.000 0.000-96,0.000 0.000-32,1.000 0.000 0,-21.000 20.000 0,0.000-20.000 128,-21.000 0.000 64,21.000 0.000-128,-20.000 20.000 352,0.000-20.000 257,2.000 20.000-289,-23.000-20.000 161,21.000 19.000 32,0.000-19.000-449,20.000 0.000-128,-19.000 20.000 96,19.000-20.000-96,0.000 0.000-192,0.000 0.000-1186,0.000 0.000-1312,19.000 0.000-4101</inkml:trace>
  <inkml:trace contextRef="#ctx0" brushRef="#br1">7581.000 11148.000 2274,'0.000'-20.000'4260,"-18.000"20.000"-3235,-3.000 0.000 800,-19.000 0.000 33,1.000 0.000-320,-21.000 20.000-802,1.000-20.000-159,19.000 20.000-257,1.000-20.000-320,-1.000 0.000-64,19.000 0.000 32,1.000 0.000-256,20.000 0.000-1057,20.000 0.000-353,1.000-20.000-32,-1.000 0.000-2081</inkml:trace>
  <inkml:trace contextRef="#ctx0" brushRef="#br1">7304.000 11028.000 7110,'-59.000'0.000'321,"18.000"0.000"-97,21.000 0.000 1057,-18.000 0.000 224,38.000 20.000-704,-21.000-20.000-641,21.000 21.000 0,0.000-2.000 481,21.000 1.000 160,-1.000-20.000-417,-2.000 20.000-224,23.000 0.000-128,-21.000-20.000-64,18.000 20.000-224,-17.000-20.000-288,-1.000 0.000-577,0.000 0.000-897,0.000 0.000-3043</inkml:trace>
  <inkml:trace contextRef="#ctx0" brushRef="#br1">7283.000 10988.000 10473,'-18.000'0.000'641,"18.000"0.000"-641,0.000 0.000 833,0.000 0.000-193,18.000 0.000-383,23.000 0.000-193,-1.000 0.000 32,-1.000-19.000 96,-19.000 19.000 64,20.000-20.000-224,-1.000 20.000-320,-19.000-20.000-737,0.000 20.000-1666,1.000 0.000-3394</inkml:trace>
  <inkml:trace contextRef="#ctx0" brushRef="#br1">7482.000 10830.000 4548,'0.000'0.000'2883,"20.000"0.000"-2659,0.000 0.000 128,0.000 0.000 1186,1.000 0.000-257,-3.000 0.000-737,2.000 0.000-448,0.000 19.000-32,21.000-19.000 353,-23.000 20.000-65,3.000-20.000-224,-21.000 20.000-64,0.000-20.000 0,0.000 20.000 0,-21.000-20.000-160,-17.000 20.000-160,17.000-20.000 32,-19.000 20.000 128,22.000-20.000-417,-23.000 0.000-2145,21.000 0.000-4389</inkml:trace>
  <inkml:trace contextRef="#ctx0" brushRef="#br1">7542.000 10790.000 7815,'0.000'0.000'1569,"-20.000"0.000"-960,20.000 0.000 1505,-20.000 0.000-609,0.000 0.000-768,1.000 0.000-353,-21.000-20.000-31,0.000 20.000 31,1.000-20.000 129,-22.000 0.000-97,3.000 1.000-288,17.000 19.000-160,3.000-20.000-352,17.000-1.000-1,1.000 21.000-191,20.000 0.000-545,0.000 0.000-1121,20.000-19.000 800,1.000 19.000-672,-1.000 0.000-1185</inkml:trace>
  <inkml:trace contextRef="#ctx0" brushRef="#br1">7283.000 10571.000 9769,'-38.000'0.000'640,"-3.000"0.000"-640,21.000 0.000 1025,2.000 21.000 737,-2.000-2.000-865,-1.000-19.000-609,1.000 20.000-224,20.000 0.000 289,0.000-20.000 31,0.000 19.000-128,0.000-19.000-192,20.000 21.000-32,1.000-21.000-96,-21.000 20.000-224,20.000-20.000-193,-2.000 19.000-383,-18.000 1.000-322,20.000-20.000-95,-20.000 20.000-609,21.000-20.000-1409</inkml:trace>
  <inkml:trace contextRef="#ctx0" brushRef="#br1">7204.000 10631.000 2402,'21.000'0.000'3427,"-1.000"0.000"-1537,0.000 0.000 128,-2.000-20.000-96,3.000 20.000-609,19.000 0.000-929,-20.000-19.000-288,19.000 19.000-32,-19.000 0.000 0,0.000 0.000-256,0.000-21.000-1345,-1.000 21.000-2980</inkml:trace>
  <inkml:trace contextRef="#ctx0" brushRef="#br1">7443.000 10472.000 6149,'0.000'-20.000'-192,"20.000"20.000"-416,-1.000 0.000 608,1.000-20.000 736,0.000 20.000 513,21.000 0.000-736,-3.000 0.000-193,-18.000 0.000 481,1.000 0.000 704,-1.000 0.000-480,-20.000 20.000-832,0.000-20.000 127,-20.000 20.000 96,-1.000 0.000-416,-19.000-1.000-288,1.000 2.000-96,-1.000-2.000 63,20.000 1.000-95,-19.000-20.000-1218,39.000 0.000-896,-20.000 0.000-2371</inkml:trace>
  <inkml:trace contextRef="#ctx0" brushRef="#br1">7522.000 10432.000 2754,'41.000'-20.000'673,"-23.000"20.000"512,-18.000 0.000 1345,0.000 0.000 513,0.000-19.000-1569,-18.000 19.000-770,-3.000 0.000 33,1.000 0.000 224,-20.000-21.000-160,-19.000 2.000-449,19.000 19.000-320,-19.000-20.000-32,0.000 20.000-32,19.000 0.000-417,-1.000 0.000-960,23.000 0.000 672,18.000-20.000 545,0.000 20.000-544,18.000 0.000-1,2.000 0.000-961,1.000 0.000-1953</inkml:trace>
  <inkml:trace contextRef="#ctx0" brushRef="#br1">7125.000 10372.000 4484,'41.000'-19.000'2370,"-23.000"-1.000"-640,-18.000 0.000-161,20.000 20.000 321,1.000-20.000-321,-21.000 0.000-351,0.000 20.000-226,0.000-20.000-255,0.000 20.000-513,0.000-19.000-224,0.000 19.000-480,0.000 0.000-385,0.000 0.000-384,0.000 19.000-128,20.000-19.000-737,-20.000 0.000-417,20.000 0.000 193,-20.000 0.000 288</inkml:trace>
  <inkml:trace contextRef="#ctx0" brushRef="#br1">7344.000 10193.000 1249,'-40.000'0.000'5957,"1.000"21.000"-4035,19.000-21.000-1409,-21.000 20.000-449,21.000-20.000 192,2.000 19.000 32,18.000-19.000-224,-20.000 20.000 32,20.000 0.000 449,0.000-20.000 31,20.000 20.000-255,-20.000 0.000-193,18.000 0.000-128,2.000-1.000-32,1.000 2.000-321,-21.000-2.000-95,20.000 1.000 0,-20.000-20.000-33,20.000 0.000-1441,-20.000 0.000-3106</inkml:trace>
  <inkml:trace contextRef="#ctx0" brushRef="#br1">7245.000 10214.000 10986,'0.000'0.000'1730,"0.000"0.000"-1154,0.000 0.000-256,20.000 0.000 161,19.000 0.000 576,1.000-21.000-385,-1.000 2.000-575,21.000 19.000-161,-21.000-20.000-705,1.000 20.000-1089,-20.000-20.000-1537,1.000 20.000-4613</inkml:trace>
  <inkml:trace contextRef="#ctx0" brushRef="#br1">7502.000 10035.000 5797,'20.000'-20.000'1858,"-20.000"0.000"-833,20.000 20.000 512,1.000-20.000-95,-3.000 20.000-482,2.000 0.000-863,0.000 0.000-97,-20.000 0.000-97,21.000 0.000 97,-21.000 20.000 65,-21.000-20.000-1,1.000 20.000 128,0.000 0.000-32,-19.000-20.000-32,-1.000 20.000-64,20.000-20.000-96,1.000 19.000-384,-1.000-19.000-866,0.000 20.000-928,20.000-20.000-1089,20.000 0.000-224</inkml:trace>
  <inkml:trace contextRef="#ctx0" brushRef="#br1">7463.000 9955.000 7302,'-20.000'0.000'737,"20.000"20.000"-449,-20.000-20.000 641,0.000 20.000 449,0.000-20.000 511,1.000 0.000-479,-1.000 0.000-642,-20.000 0.000-511,19.000-20.000-65,3.000 20.000 0,-2.000-20.000 64,-21.000 0.000 65,21.000 1.000-193,2.000-2.000-96,18.000 2.000-64,-20.000-1.000-225,20.000 20.000-383,0.000 0.000-705,0.000 0.000-353,0.000 0.000-736,0.000 20.000-2275</inkml:trace>
  <inkml:trace contextRef="#ctx0" brushRef="#br1">7245.000 9816.000 3042,'-61.000'0.000'193,"43.000"0.000"287,-23.000 0.000 321,21.000 20.000 832,-19.000 0.000 1122,19.000-20.000-449,0.000 20.000-929,-20.000-1.000-608,20.000 2.000-288,20.000-2.000-257,-19.000 1.000-192,19.000-20.000-32,19.000 20.000-128,1.000 0.000-129,0.000-20.000-351,20.000 0.000-225,-1.000 0.000-384,-19.000 0.000-1185,21.000 0.000-3236</inkml:trace>
  <inkml:trace contextRef="#ctx0" brushRef="#br1">7166.000 9796.000 8199,'-20.000'0.000'96,"40.000"0.000"193,-20.000 0.000 704,18.000 0.000-449,23.000-20.000-256,-21.000 20.000-127,18.000-19.000-33,3.000 19.000-32,-21.000-20.000-256,0.000 20.000-1634,-1.000-20.000-4004</inkml:trace>
  <inkml:trace contextRef="#ctx0" brushRef="#br1">7304.000 9677.000 6021,'0.000'0.000'128,"20.000"-20.000"833,0.000 20.000 288,0.000 0.000-512,19.000 0.000-64,-19.000-19.000-577,20.000 19.000-32,-21.000 19.000-256,-19.000 1.000-673,0.000 0.000-64,-19.000 0.000 288,-1.000 0.000 481,-20.000-20.000 160,1.000 20.000 192,-1.000-20.000-192,20.000 19.000-192,-19.000-19.000-512,19.000-19.000-1282,20.000 19.000-1185</inkml:trace>
  <inkml:trace contextRef="#ctx0" brushRef="#br1">7383.000 9638.000 2081,'-19.000'0.000'4421,"-1.000"0.000"-4293,0.000 0.000 192,-21.000-21.000-96,3.000 21.000 129,18.000 0.000 383,-21.000-19.000-223,23.000 19.000-257,-23.000-20.000-384,21.000 20.000-833,20.000 0.000-1762</inkml:trace>
  <inkml:trace contextRef="#ctx0" brushRef="#br1">7125.000 9538.000 1825,'0.000'0.000'5349,"0.000"0.000"-5060,0.000 0.000 479,0.000 0.000 417,21.000-21.000-1024,17.000 21.000-834,3.000-19.000-1153,-1.000 19.000 193,-22.000-20.000-449</inkml:trace>
  <inkml:trace contextRef="#ctx0" brushRef="#br1">7265.000 9319.000 10473,'0.000'0.000'449,"0.000"0.000"-1122,18.000 0.000-160,-18.000-20.000-4708</inkml:trace>
  <inkml:trace contextRef="#ctx0" brushRef="#br1">7423.000 8902.000 11306,'0.000'0.000'256,"0.000"0.000"-95,0.000 0.000-161,0.000 0.000-417,20.000-20.000-1409,-20.000 20.000-2273</inkml:trace>
  <inkml:trace contextRef="#ctx0" brushRef="#br1">7482.000 8703.000 2017,'0.000'-19.000'7175,"0.000"-2.000"-7207,20.000 2.000 32,-20.000 19.000 128,0.000-21.000-160,0.000 21.000-1825,-20.000 0.000-4902</inkml:trace>
  <inkml:trace contextRef="#ctx0" brushRef="#br1">7443.000 8564.000 2754,'-20.000'20.000'1858,"0.000"-20.000"-225,20.000 0.000-255,0.000 0.000-1218,-20.000 0.000-224,20.000 0.000-224,0.000 0.000 95,20.000 0.000 289,-20.000 0.000-128,0.000 0.000-192,20.000 0.000-96,-20.000 0.000 320,0.000 0.000 0,0.000 0.000 160,-20.000 0.000 64,20.000 0.000 225,-20.000 0.000-97,20.000 0.000-32,-19.000 20.000 193,19.000-20.000-353,0.000 0.000-192,0.000 0.000 0,0.000 0.000 32,0.000 0.000-32,19.000 19.000 128,-19.000-19.000 0,20.000 0.000 32,-20.000 0.000 192,20.000 0.000 65,-20.000-19.000 95,20.000 19.000 129,-20.000 0.000-33,-20.000 0.000-159,20.000-20.000-161,-20.000 20.000 96,20.000 0.000-191,-20.000 0.000-65,1.000 20.000 0,-1.000-20.000-96,20.000 19.000 32,0.000-19.000-160,0.000 21.000 32,20.000-2.000-1,-1.000-19.000 1,1.000 21.000 0,0.000-21.000 128,0.000 0.000 32,-20.000 0.000 32,20.000 0.000 225,-20.000 0.000 127,19.000-21.000 65,-19.000 21.000-33,0.000-19.000-160,-19.000-2.000 33,19.000 2.000-225,-20.000 19.000-96,0.000-20.000-160,0.000 20.000-385,0.000-20.000 33,20.000 20.000 95,-19.000 20.000 193,19.000 0.000 128,0.000-20.000-32,0.000 19.000 96,0.000 2.000 0,19.000-2.000 96,-19.000-19.000 64,20.000 21.000 129,-20.000-21.000 191,20.000 0.000 97,0.000 0.000-1,-20.000 0.000 1,20.000-21.000-161,-20.000 2.000-192,0.000-2.000 1,0.000 2.000-129,0.000-1.000-32,-20.000 0.000-32,20.000 20.000-160,-20.000-20.000-225,0.000 20.000-63,0.000 0.000 96,20.000 20.000-33,-19.000-20.000 1,19.000 20.000 288,0.000-20.000 0,0.000 20.000 0,19.000-1.000 0,1.000 2.000-1185,0.000-21.000-5286</inkml:trace>
  <inkml:trace contextRef="#ctx0" brushRef="#br0">1825.000 8147.000 512,'0.000'0.000'416,"0.000"0.000"225,0.000 0.000 416,0.000 0.000 352,0.000 20.000-448,0.000-20.000-224,0.000 19.000-353,0.000-19.000-63,0.000 21.000-129,0.000-2.000-32,0.000 21.000 0,0.000 0.000-160,0.000-20.000-96,0.000 19.000 128,0.000 1.000-64,0.000 0.000 64,-20.000 0.000-64,20.000 19.000 32,0.000-19.000-64,-21.000 20.000 128,21.000-20.000-64,0.000 19.000-64,0.000 1.000 128,0.000 19.000 32,0.000-20.000 0,0.000 1.000 224,0.000 20.000-95,0.000-21.000-161,0.000 1.000 128,21.000-20.000-64,-21.000 19.000 160,0.000 1.000-95,20.000-21.000-129,-20.000 21.000 0,20.000-20.000 32,-20.000 20.000-32,20.000-20.000-32,-20.000 0.000-64,19.000-1.000-32,-19.000-19.000-32,0.000 0.000-225,0.000 0.000-415,0.000 0.000-193,0.000-20.000 224,0.000 19.000 641,20.000-19.000 480,-20.000 0.000 321,0.000-19.000-192,20.000-1.000-1,-20.000 0.000 161,0.000 0.000-97,20.000 0.000 65,-20.000-19.000-96,0.000-1.000 63,20.000 0.000-191,-20.000-1.000-1,0.000 2.000 0,19.000 0.000-127,-19.000-21.000-97,0.000 0.000-96,0.000 1.000-128,20.000-1.000 96,-20.000 0.000 96,0.000 1.000-96,0.000-1.000-64,0.000 1.000 1,0.000-1.000-1,0.000-20.000 64,0.000 21.000 96,0.000-1.000 32,0.000 1.000-128,0.000-1.000 0,0.000 20.000-96,0.000 1.000 0,0.000-21.000 0,0.000 20.000 0,0.000 0.000 0,0.000 1.000-64,0.000-1.000-128,0.000 0.000-64,0.000 1.000 64,0.000 18.000-193,-20.000-18.000-95,20.000 19.000 256,0.000 0.000 159,0.000 20.000 162,-19.000 0.000 191,19.000-20.000 0,0.000 20.000-224,-20.000 0.000-224,20.000 0.000-865,0.000 0.000-2466</inkml:trace>
  <inkml:trace contextRef="#ctx0" brushRef="#br0">1825.000 7551.000 5925,'0.000'-21.000'1217,"0.000"21.000"-928,-20.000 0.000-161,20.000 0.000 480,0.000 0.000 193,0.000-20.000 0,0.000 20.000-257,0.000 0.000-95,0.000 0.000 31,0.000 0.000-128,0.000-19.000-416,0.000 19.000-160,-21.000 0.000 64,21.000 19.000 96,-18.000-19.000 128,18.000 20.000-64,-20.000 1.000 0,20.000-21.000 0,-20.000 19.000-32,20.000 2.000 0,-21.000-2.000-96,21.000 0.000-321,-20.000 2.000 33,20.000 19.000-96,-18.000-20.000 191,18.000 19.000 129,0.000 1.000 64,0.000-20.000 160,-21.000 20.000 64,21.000-1.000 192,0.000 21.000 129,0.000-21.000-225,0.000 2.000-160,-20.000-2.000-32,20.000 21.000 0,0.000-20.000-32,0.000 19.000-96,-20.000 1.000 128,20.000-20.000-96,0.000 20.000 32,0.000-1.000-32,0.000 1.000-129,0.000-1.000-31,0.000 0.000-352,0.000 2.000-97,0.000-2.000 288,20.000 1.000 385,-20.000-1.000 32,0.000-19.000 0,20.000 20.000-32,-20.000-1.000 64,0.000 1.000-32,0.000-20.000 97,21.000 19.000 31,-21.000 1.000 32,0.000-21.000-96,0.000 21.000 160,0.000-1.000-32,0.000 1.000 193,0.000-1.000 415,18.000-18.000-447,-18.000 18.000-97,0.000 1.000 224,0.000-20.000-319,0.000 19.000-65,20.000-19.000 128,-20.000 20.000-96,21.000-20.000-64,-21.000 19.000-32,20.000-19.000 32,-20.000 19.000-64,20.000-18.000 64,-2.000-2.000 96,-18.000 0.000 1,21.000 2.000-33,-21.000-2.000-32,20.000-19.000-64,0.000 0.000 0,-20.000 0.000 0,20.000 0.000-32,-20.000-1.000 0,19.000 2.000 0,-19.000-21.000-96,0.000 19.000-128,0.000-19.000-33,20.000 0.000 193,-20.000 0.000 224,0.000 20.000 225,20.000-20.000-33,-20.000 0.000-64,20.000 0.000-63,-20.000-20.000-97,20.000 20.000 32,-20.000 0.000 32,19.000-19.000-32,-19.000-2.000 96,20.000 2.000-31,-20.000-1.000 31,20.000-20.000 0,-20.000 20.000-160,20.000-19.000-96,-20.000-2.000 0,21.000-18.000-32,-1.000-1.000 0,-2.000 1.000 32,-18.000-21.000 0,20.000 21.000 0,1.000-21.000 64,-21.000 41.000-64,0.000-21.000 32,20.000 1.000-32,-20.000-1.000 32,0.000-1.000 32,20.000-17.000 64,-20.000 18.000 1,0.000-20.000 63,0.000 1.000-160,-20.000-20.000-32,20.000 19.000 0,0.000 1.000 32,0.000-1.000 96,-20.000 20.000 192,20.000 1.000-128,0.000-1.000-96,0.000 1.000 65,0.000-1.000-97,0.000 0.000-32,0.000-19.000-64,0.000-1.000 32,0.000-19.000 0,-21.000 0.000-353,21.000-21.000-447,-20.000 21.000-1,2.000 19.000 801,18.000 21.000 256,-20.000 19.000 160,20.000-19.000 33,-21.000 19.000 256,21.000-20.000-129,-20.000 20.000-192,20.000 0.000-95,-20.000 20.000-129,0.000-19.000-224,20.000 19.000-96,-19.000-20.000-193,-1.000 20.000-95,0.000 1.000-801,0.000-1.000-961,20.000 0.000-385,-20.000 20.000-1441</inkml:trace>
  <inkml:trace contextRef="#ctx0" brushRef="#br0">1805.000 6696.000 8936,'-21.000'-19.000'1313,"21.000"19.000"-544,-18.000-21.000 192,18.000 21.000-353,-20.000-19.000-95,20.000 19.000-129,-20.000 0.000-95,-1.000 0.000-33,21.000 0.000-64,0.000 0.000-224,-20.000 0.000-64,20.000 0.000-32,-18.000 19.000-129,-3.000 2.000-159,1.000-2.000 128,-20.000 2.000 224,21.000-2.000 64,-1.000 21.000 32,0.000-20.000 0,0.000 20.000-64,0.000-21.000 0,1.000 21.000-64,-1.000 0.000-97,0.000-1.000 129,0.000 21.000 96,20.000-20.000-32,-20.000 0.000 32,1.000 19.000 161,19.000-19.000 127,-20.000 19.000-96,20.000 1.000-32,0.000-1.000-96,0.000 1.000-64,0.000-1.000-32,0.000 22.000-32,0.000-22.000 64,0.000 1.000-32,0.000 19.000-32,0.000-19.000 32,20.000 19.000 0,-20.000-20.000 65,0.000 21.000-33,0.000 0.000-32,0.000-1.000 64,-20.000 21.000 64,20.000-21.000 288,0.000 1.000-352,0.000 19.000 0,0.000-20.000-32,0.000 21.000-32,0.000-21.000-64,0.000 20.000-32,0.000-19.000 96,0.000-1.000-32,0.000 21.000 64,20.000-21.000-128,-20.000 21.000 192,0.000-21.000 0,0.000 1.000-128,0.000 20.000 64,19.000-21.000-32,1.000 0.000-32,-20.000 1.000 32,20.000-1.000 32,0.000-19.000-32,0.000 19.000-32,-20.000-19.000 96,19.000 0.000-32,-19.000-1.000-32,20.000 21.000 0,0.000-21.000 0,0.000 1.000 0,0.000 0.000-32,-20.000 0.000 32,19.000-1.000 32,-19.000-19.000 128,20.000 19.000 1,0.000-19.000-33,-20.000 19.000 0,20.000-19.000-96,-20.000 0.000-32,21.000 0.000 0,-3.000 0.000 0,-18.000-1.000 0,20.000-18.000 0,-20.000 18.000 0,21.000-19.000 0,-1.000 20.000 0,-20.000-20.000 0,20.000-1.000 0,-2.000 1.000 0,-18.000 0.000-64,21.000 0.000 32,-1.000-20.000 32,0.000 20.000-64,0.000-20.000 32,-1.000 0.000-32,1.000-20.000 96,0.000 20.000-32,0.000-20.000 0,0.000 0.000 64,-1.000 0.000-128,1.000-19.000-161,0.000 19.000-31,0.000-20.000 96,21.000-20.000 64,-23.000 0.000 0,23.000-19.000-128,-1.000 19.000 128,-22.000 1.000 64,3.000-1.000 64,-1.000 0.000 32,-20.000 1.000 32,20.000-1.000 64,-20.000-19.000 128,0.000 0.000 64,20.000-1.000-127,-20.000 1.000 127,19.000-21.000 128,-19.000 21.000-191,20.000-21.000-161,0.000 21.000-64,-20.000-21.000-32,20.000 1.000 0,0.000 20.000-32,-1.000-21.000 32,-19.000 0.000 0,20.000 1.000 64,-20.000 0.000 0,0.000 20.000-64,0.000-21.000 32,0.000 1.000-32,-20.000 19.000-32,20.000-19.000-32,0.000 19.000 64,-19.000-19.000-32,19.000-20.000 0,-20.000 19.000 0,0.000-19.000-32,0.000 0.000-64,0.000-1.000-64,-19.000 1.000 32,19.000 20.000 64,0.000 0.000 128,20.000 20.000 32,-21.000-2.000 192,21.000 2.000-192,-18.000 20.000 0,18.000-21.000-63,-20.000 21.000 31,20.000-20.000 64,0.000 18.000-96,-20.000-18.000-64,-1.000 0.000-160,1.000 19.000-65,2.000 1.000 129,-2.000 19.000-1537,-1.000 0.000 3362,-19.000 0.000-1665,1.000 0.000 256,-1.000 21.000 1,0.000-21.000-97,1.000 20.000-128,-1.000 20.000-32,19.000-20.000-96,-17.000 20.000-416,18.000 0.000-1218,20.000 0.000-800,0.000 0.000-481,0.000 0.000-1249</inkml:trace>
  <inkml:trace contextRef="#ctx0" brushRef="#br0">1646.000 6021.000 3010,'21.000'-20.000'1634,"-21.000"20.000"608,0.000 0.000 0,0.000-20.000-1057,0.000 0.000-320,0.000 20.000 0,-21.000-20.000 160,21.000 0.000 192,-20.000 1.000-256,20.000 19.000-481,-20.000 0.000-480,0.000-20.000-160,1.000 20.000-192,-1.000 20.000 96,0.000-1.000 31,0.000 1.000 33,0.000 0.000 64,1.000 0.000-32,-21.000 20.000 32,20.000-21.000 96,-19.000 21.000 32,19.000 0.000-32,-21.000 0.000-64,21.000 0.000 96,-18.000 20.000-32,17.000-21.000 32,21.000 21.000 0,-20.000-1.000 0,0.000 1.000-32,0.000-1.000 64,1.000 1.000-32,19.000-1.000 32,0.000 2.000 32,-20.000-2.000-32,20.000 20.000 0,-20.000-19.000 64,20.000-1.000-64,-20.000 21.000 32,20.000-1.000-32,-20.000 1.000 224,20.000-1.000 33,0.000-19.000-161,-19.000 19.000-64,19.000-19.000 0,0.000 19.000 0,0.000 1.000 0,19.000 0.000 128,-19.000-1.000 64,0.000 0.000 97,-19.000 1.000-289,19.000 19.000-32,0.000 1.000-32,0.000-21.000-32,0.000 20.000 32,0.000 1.000-32,0.000-21.000 64,19.000 20.000-32,-19.000-19.000 32,0.000 20.000 0,0.000-1.000 0,0.000-20.000 64,0.000 21.000 0,0.000-21.000-64,20.000 21.000-64,-20.000-1.000 128,0.000-19.000-288,0.000 19.000 96,20.000 20.000 96,-20.000-19.000-32,20.000-1.000 32,-20.000 0.000-32,20.000 20.000 32,-20.000-19.000 0,0.000 19.000-96,19.000-19.000-32,-19.000 18.000 128,20.000-18.000 0,-20.000 0.000 0,20.000-1.000 160,0.000 0.000 64,-20.000-20.000-96,21.000 2.000 64,-1.000 18.000-32,-2.000-20.000-128,2.000 0.000-64,1.000 1.000-96,-1.000-21.000 64,19.000 2.000 32,-19.000-2.000 0,-20.000-19.000 32,20.000-1.000 64,0.000 1.000 64,-20.000 0.000-96,20.000-1.000-64,-1.000 1.000 0,1.000 0.000 0,0.000-20.000-32,0.000 20.000 64,-20.000-21.000-32,20.000 0.000 0,-1.000 22.000 96,-19.000-21.000-64,20.000 0.000 0,0.000 0.000 0,0.000-1.000-64,-20.000 1.000-96,21.000-20.000-32,-3.000 20.000 0,-18.000-20.000 128,20.000 0.000-33,1.000 0.000 1,-1.000 0.000 32,0.000 0.000-64,-2.000 0.000 32,3.000 0.000-96,-21.000 0.000-96,20.000 0.000 160,-20.000 0.000 96,20.000-20.000 64,0.000 20.000-64,-1.000-20.000 32,1.000-19.000-65,0.000 19.000 33,-20.000 0.000 32,20.000-21.000-32,0.000 22.000 32,-1.000 0.000 0,-19.000-2.000 96,20.000 2.000 97,0.000 19.000-129,0.000-20.000 64,1.000 0.000-32,-1.000 0.000 96,-2.000 0.000 96,2.000-19.000-95,1.000-1.000-129,-1.000 20.000 320,0.000-20.000-160,-2.000 1.000-160,3.000 19.000 0,-1.000-20.000 96,0.000 20.000 33,0.000-20.000-65,-1.000 21.000-32,1.000-21.000 64,0.000 0.000-64,-20.000 0.000-64,20.000 0.000 96,0.000 1.000 193,-1.000-21.000-1,-19.000 1.000-128,20.000-1.000 0,0.000-20.000-160,0.000 1.000 0,-20.000-1.000-64,21.000 1.000-64,-3.000 0.000 192,2.000-21.000 0,0.000 21.000-288,-20.000-1.000 256,21.000-19.000-32,-21.000-1.000-64,20.000 21.000 64,-20.000-21.000-128,0.000 1.000 0,0.000 19.000 32,0.000-19.000 128,18.000 20.000-64,-18.000 0.000 32,0.000-1.000-320,0.000-20.000 512,0.000 21.000-288,21.000-21.000 160,-21.000 1.000-128,0.000 0.000 128,20.000-20.000-64,-20.000 19.000-64,-20.000 1.000 64,20.000-1.000-32,0.000 1.000 0,0.000 20.000 96,0.000-1.000-224,-21.000 1.000 577,21.000-1.000-321,0.000 1.000 96,-18.000-21.000 32,18.000 20.000-96,-20.000-19.000-32,-1.000 0.000-64,-19.000 0.000-128,22.000-21.000-128,-23.000 1.000-32,1.000 20.000 32,21.000 0.000 96,-21.000 0.000 64,20.000 38.000 128,0.000 2.000-96,1.000-1.000 160,-1.000 1.000-64,0.000-1.000-64,0.000 21.000-32,-1.000-21.000-32,-17.000 0.000 96,18.000-18.000-96,-1.000-3.000 0,1.000 22.000-96,20.000-1.000 32,-18.000 21.000-64,-2.000-21.000-225,-1.000 20.000 193,-19.000-20.000 352,1.000 20.000 193,-1.000 1.000-257,0.000-1.000-32,-19.000 20.000-64,18.000 0.000 128,3.000 0.000-96,-3.000 1.000-32,21.000-1.000 64,2.000 0.000-160,-3.000 0.000 64,21.000 0.000 96,0.000-19.000-64,0.000 19.000 0,-20.000 20.000-128,20.000-21.000-673,0.000 21.000-1345,0.000 0.000-1217,0.000 21.000-4965</inkml:trace>
  <inkml:trace contextRef="#ctx0" brushRef="#br1">1349.000 11425.000 6149,'0.000'21.000'2531,"0.000"-21.000"-1698,0.000 0.000 1793,0.000 0.000-96,-20.000 0.000-800,20.000 0.000-513,0.000 0.000-256,0.000 0.000-160,0.000 0.000-353,0.000 0.000-256,0.000 0.000-127,0.000 0.000 31,20.000 0.000 0,0.000 0.000-96,-1.000-21.000 0,1.000 21.000 32,20.000-19.000-96,-20.000 19.000 160,19.000-20.000-96,1.000 20.000-64,-20.000-20.000 160,-1.000 20.000-96,1.000 0.000 0,0.000-20.000 0,0.000 20.000-32,-20.000 0.000 0,21.000 0.000-32,-3.000 0.000-257,2.000 0.000 65,-20.000-20.000 128,21.000 20.000-224,-1.000 0.000 127,0.000-20.000 193,-2.000 20.000-224,3.000 0.000 96,-21.000-19.000-32,20.000 19.000 64,-20.000 0.000 32,0.000 0.000-97,0.000 0.000-255,0.000 0.000-417,20.000 0.000-288,-20.000 0.000-737,0.000 0.000-1313,-20.000 0.000-2658</inkml:trace>
  <inkml:trace contextRef="#ctx0" brushRef="#br1">1805.000 11247.000 5861,'-21.000'0.000'2723,"21.000"0.000"-2659,0.000 0.000 1473,0.000 20.000 129,0.000-20.000-1058,0.000 0.000-351,0.000 0.000-129,0.000 0.000-32,21.000 0.000-417,-21.000 0.000-511,20.000 0.000 95,0.000 0.000 289,-20.000 0.000-1,20.000-20.000 97,-20.000 20.000 64,19.000 0.000-353,-19.000 0.000-352,0.000 0.000-256,0.000 0.000 512,-19.000 0.000 385,19.000 0.000 96,-20.000 0.000 320,0.000 0.000 608,20.000 0.000 770,-20.000 0.000 31,20.000 0.000-448,-21.000 0.000 128,21.000 0.000-160,-18.000 0.000 64,18.000 0.000-64,0.000 20.000-385,0.000-20.000-319,0.000 0.000-193,0.000 20.000-32,18.000-20.000-64,-18.000 19.000-160,21.000-19.000-353,-21.000 20.000-63,0.000-20.000-481,0.000 20.000-1410,0.000-20.000-1889</inkml:trace>
  <inkml:trace contextRef="#ctx0" brushRef="#br1">1964.000 11168.000 1665,'-20.000'20.000'12460,"20.000"-20.000"-12941,0.000 0.000 513,0.000 0.000 1250,0.000 0.000-642,20.000 0.000-416,-1.000-20.000-191,21.000 0.000-33,1.000 0.000-129,-3.000 0.000-1120,3.000-19.000-1473,-21.000 18.000-4165</inkml:trace>
  <inkml:trace contextRef="#ctx0" brushRef="#br1">2143.000 11028.000 11146,'0.000'-19.000'-160,"20.000"19.000"224,-20.000-21.000 1602,20.000 21.000-1154,-2.000-19.000-512,-18.000 19.000-224,21.000-20.000-481,-1.000 20.000 545,-20.000 0.000 64,0.000 0.000-288,0.000 0.000 448,0.000 0.000 448,-20.000 20.000 161,-1.000-20.000 480,3.000 19.000-64,-2.000-19.000-320,0.000 0.000-321,-1.000 21.000-352,21.000-21.000-96,-20.000 0.000-224,20.000 0.000-705,0.000 0.000-2466,-18.000 0.000-7752</inkml:trace>
  <inkml:trace contextRef="#ctx0" brushRef="#br1">2201.000 10929.000 8295,'0.000'0.000'1282,"0.000"0.000"-898,-18.000 0.000 1890,18.000 0.000-320,-20.000 0.000-737,0.000-20.000-128,20.000 20.000 32,-21.000 0.000-128,-17.000 0.000 32,38.000 0.000-384,-20.000 0.000-545,-1.000-20.000-32,1.000 20.000-96,-20.000 0.000-192,21.000-20.000-1,-21.000 20.000-127,20.000 0.000 384,-19.000-20.000-96,19.000 20.000 32,0.000 0.000-64,20.000 0.000-256,0.000 0.000-481,0.000 0.000 288,0.000 0.000-672,20.000 0.000-993,-20.000 0.000-1249,20.000 0.000-2115</inkml:trace>
  <inkml:trace contextRef="#ctx0" brushRef="#br1">2043.000 10770.000 7078,'-20.000'-20.000'705,"0.000"40.000"-833,0.000-20.000 1185,1.000 0.000 1601,-21.000 20.000-1088,0.000 0.000-834,1.000 0.000-351,19.000-20.000 512,0.000 19.000-129,-1.000 1.000-383,21.000-20.000-225,0.000 0.000-96,0.000 20.000-160,21.000-20.000-449,-1.000 0.000-319,20.000 20.000-482,-21.000-20.000-1312,1.000 0.000-3492</inkml:trace>
  <inkml:trace contextRef="#ctx0" brushRef="#br1">1705.000 10750.000 9673,'0.000'-20.000'672,"0.000"20.000"-447,0.000 0.000 2145,0.000-19.000-96,0.000 19.000-1089,0.000 0.000-833,0.000 0.000-352,0.000 0.000-192,0.000 0.000 0,0.000 0.000 128,0.000 0.000 64,21.000 0.000 96,-1.000-20.000-96,0.000 20.000-96,-2.000 0.000-288,3.000-21.000-97,-1.000 21.000-384,0.000-19.000-256,0.000 19.000-672,-20.000-20.000-1507</inkml:trace>
  <inkml:trace contextRef="#ctx0" brushRef="#br1">1784.000 10532.000 14093,'0.000'-21.000'-128,"0.000"21.000"256,21.000-19.000 1634,-21.000 19.000-545,20.000 0.000-929,-20.000-20.000-224,20.000 20.000-128,0.000 0.000-64,-1.000 0.000-32,1.000 0.000-97,-20.000 20.000 65,20.000-1.000-32,-20.000-19.000 32,20.000 21.000 96,-20.000-2.000 128,0.000-19.000 32,0.000 20.000 160,0.000-20.000-64,0.000 0.000-160,0.000 21.000-320,0.000-21.000-961,0.000 0.000-1058,-20.000 0.000-2241</inkml:trace>
  <inkml:trace contextRef="#ctx0" brushRef="#br1">2102.000 10452.000 5092,'0.000'0.000'2691,"0.000"0.000"-2275,0.000 0.000 1634,0.000 0.000 385,0.000 0.000-1250,0.000 0.000-289,0.000 0.000 514,0.000 0.000-33,-18.000 0.000-672,18.000 0.000-449,0.000 0.000-64,-20.000-20.000 32,-1.000 20.000-63,-19.000 0.000-161,20.000-20.000-32,-19.000 20.000 128,-1.000 0.000-160,1.000-19.000 32,-1.000 19.000-129,-1.000 0.000 161,3.000 0.000 32,-3.000 0.000-96,21.000 0.000-32,2.000 0.000-416,18.000 0.000-321,0.000 0.000-96,18.000 0.000-993,2.000 0.000-512,-20.000 0.000-1314,21.000 0.000-1697</inkml:trace>
  <inkml:trace contextRef="#ctx0" brushRef="#br1">1825.000 10234.000 12139,'0.000'0.000'1441,"0.000"0.000"-832,0.000 0.000 1729,0.000 0.000-480,0.000 0.000-1282,-20.000 0.000-479,20.000 0.000-33,-21.000 0.000-128,21.000 0.000-97,-18.000 0.000-63,-2.000 19.000 224,0.000 1.000-96,-21.000 0.000 96,41.000 0.000-96,-18.000 0.000 160,18.000 0.000-32,0.000-1.000-32,0.000 2.000 0,0.000-2.000 64,18.000 1.000-128,-18.000 0.000 160,20.000 0.000-192,-20.000-20.000 192,21.000 20.000-576,-21.000-20.000-513,20.000 0.000-801,-20.000 0.000-2306</inkml:trace>
  <inkml:trace contextRef="#ctx0" brushRef="#br1">1766.000 10293.000 10473,'0.000'0.000'705,"0.000"0.000"-801,0.000 0.000 1025,0.000 0.000 256,0.000-20.000-416,18.000 20.000-193,3.000 0.000-287,-1.000-20.000-257,20.000 20.000-32,-21.000-19.000-32,1.000 19.000-225,0.000-20.000-223,0.000 20.000-385,0.000-21.000 32,-20.000 21.000-672,19.000-19.000-2147,-19.000 19.000-3585</inkml:trace>
  <inkml:trace contextRef="#ctx0" brushRef="#br1">1964.000 10074.000 11050,'-20.000'0.000'320,"20.000"0.000"-736,0.000 0.000 1473,0.000 0.000 544,0.000 0.000-1024,0.000 0.000-449,20.000 0.000-32,-1.000 0.000 0,1.000 0.000 64,0.000 0.000-160,0.000 0.000-96,1.000 0.000-96,-21.000 0.000-96,0.000 0.000-289,0.000 20.000-127,0.000-20.000 447,0.000 21.000 225,0.000-21.000 64,-21.000 19.000-160,21.000-19.000-737,-20.000 0.000-1633,0.000 0.000-4837</inkml:trace>
  <inkml:trace contextRef="#ctx0" brushRef="#br1">2122.000 10094.000 8936,'0.000'0.000'1025,"-20.000"0.000"-352,20.000 0.000 1409,0.000 0.000-1154,0.000 0.000-319,-18.000 0.000-161,18.000 0.000 225,-20.000 0.000 288,-1.000 0.000-352,-19.000 0.000-385,1.000 0.000-128,-1.000 0.000-96,0.000-20.000-160,1.000 20.000-353,-1.000 0.000-352,19.000 0.000-512,21.000-19.000-545,0.000 19.000 193,0.000 0.000-2820</inkml:trace>
  <inkml:trace contextRef="#ctx0" brushRef="#br1">1944.000 9836.000 7206,'0.000'-20.000'1954,"-20.000"20.000"-1537,0.000 0.000 255,0.000 0.000 1218,1.000 0.000-321,-1.000 20.000-1024,-20.000-20.000-513,19.000 20.000 32,21.000 0.000-32,-18.000-20.000 64,18.000 19.000 128,0.000-19.000 33,0.000 21.000-65,18.000-21.000-384,3.000 0.000-513,19.000 19.000-736,-20.000-19.000-1410,19.000 0.000-3139</inkml:trace>
  <inkml:trace contextRef="#ctx0" brushRef="#br1">2023.000 9737.000 4163,'-20.000'0.000'129,"0.000"0.000"-193,1.000 20.000 608,-1.000-20.000 545,0.000 0.000-737,0.000 0.000-448,0.000 0.000-993,1.000 0.000-480,19.000 0.000 416,0.000 19.000 32</inkml:trace>
  <inkml:trace contextRef="#ctx0" brushRef="#br1">2043.000 9737.000 8584,'0.000'0.000'1121,"-20.000"-20.000"-289,0.000 20.000 418,0.000-20.000-97,1.000 20.000-32,-21.000 0.000-352,0.000-20.000-577,1.000 20.000-128,-22.000 0.000-32,23.000 0.000-96,-23.000 0.000-32,22.000 0.000-641,19.000 20.000-384,0.000-20.000 288,40.000 20.000 641,0.000-20.000 160,19.000 0.000-160,2.000 0.000 0,17.000-20.000 160,3.000 20.000 32,-2.000 0.000 0,-19.000-20.000 0,-1.000 20.000 0,1.000 0.000-33,1.000 0.000 1,-21.000 0.000 32,-20.000 0.000 0,0.000 0.000 65,0.000 0.000 415,0.000 0.000 353,0.000 0.000-833,0.000 0.000 128,0.000 0.000 480,0.000 0.000-127,-20.000 0.000-257,-1.000-20.000-128,21.000 20.000 0,-40.000 0.000 64,20.000-19.000 65,-19.000 19.000-1,-1.000-21.000-192,-19.000 21.000-32,19.000 0.000 0,1.000 0.000 0,19.000 0.000-64,0.000 0.000-96,-1.000 0.000-97,21.000 0.000 225,0.000 0.000 193,21.000 0.000-1,19.000 0.000-128,-22.000 0.000 32,23.000 0.000-32,18.000 0.000-32,-19.000-19.000 0,0.000 19.000-32,-1.000 0.000 64,1.000 0.000-32,-19.000 0.000 0,17.000 0.000-64,-18.000 0.000 64,-20.000 0.000 64,21.000 0.000 32,-21.000 0.000 192,-21.000-20.000-96,21.000 20.000-63,-20.000-20.000-1,20.000 20.000-128,-18.000 0.000 0,-2.000 0.000 64,-1.000-20.000-160,1.000 20.000 96,-20.000 0.000-129,21.000 0.000-223,-21.000 0.000 128,20.000 0.000 64,0.000 0.000-161,1.000 0.000-63,19.000 0.000 384,19.000 0.000-32,1.000 0.000-32,0.000 0.000 32,20.000 0.000 32,-21.000 0.000 0,21.000 0.000-32,1.000 0.000 0,-21.000-21.000 32,-20.000 21.000 0,18.000 0.000 0,-18.000 0.000 96,0.000 0.000-64,-18.000 0.000-32,18.000 0.000 160,-20.000 0.000 0,-1.000 0.000-128,1.000 0.000-32,0.000 0.000 64,0.000 0.000-96,1.000 0.000-32,19.000 0.000-128,-20.000 0.000 160,20.000 0.000-96,-20.000 0.000-192,20.000 0.000-97,0.000 0.000 193,0.000 0.000-96,20.000 0.000-33,-20.000 0.000-31,20.000 21.000 160,-20.000-21.000 32,19.000 0.000 64,1.000 0.000 96,-20.000-21.000 0,0.000 21.000 96,20.000 0.000 128,-20.000 0.000 64,0.000-19.000-256,-20.000 19.000 0,20.000 0.000 32,-20.000 0.000-32,1.000 0.000 96,-1.000 0.000 224,-20.000 0.000 97,1.000-20.000 63,19.000 20.000-384,-20.000 0.000 0,19.000 0.000 1,21.000 0.000-514,0.000 0.000 257,0.000-20.000 128,21.000 20.000-32,-1.000-19.000 32,20.000 19.000 0,-1.000-21.000 64,-19.000 21.000-64,20.000 0.000-32,-40.000 0.000-96,0.000 0.000 256,0.000 0.000-128,0.000 0.000 32,-20.000 21.000 32,0.000-21.000 0,0.000 19.000 0,-19.000-19.000 0,19.000 20.000-32,0.000-20.000 64,0.000 0.000-256,20.000 0.000 0,20.000 0.000 160,0.000-20.000-33,0.000 20.000-31,-1.000-19.000 96,21.000 19.000-32,-20.000-21.000 0,0.000 21.000 0,-1.000-20.000 0,-19.000 20.000 64,20.000 0.000 0,-20.000 0.000 32,0.000 0.000 32,0.000 0.000 129,0.000 0.000-129,0.000 0.000 0,-20.000 0.000-32,20.000 0.000-32,0.000 0.000 0,-19.000 0.000 0,19.000 0.000-32,-20.000-19.000 0,20.000 19.000 0,-20.000 0.000-64,20.000 0.000-32,0.000 0.000-192,0.000 0.000-1,0.000 0.000 129,0.000 0.000-32,0.000 0.000 32,0.000 0.000-32,0.000 0.000 192,0.000 0.000 96,0.000 0.000 64,0.000 0.000 128,0.000 0.000 32,0.000 0.000-159,0.000 0.000-97,0.000 0.000 0,0.000 0.000-64,0.000 0.000 32,0.000 0.000-128,-20.000-20.000 0,20.000 20.000-33,0.000 0.000-287,0.000 0.000-128,0.000 0.000-481,0.000-20.000-513,0.000 20.000-704,0.000 0.000-2338</inkml:trace>
  <inkml:trace contextRef="#ctx0" brushRef="#br1">1924.000 9279.000 5765,'0.000'20.000'-320,"0.000"-20.000"1056,0.000 0.000 1539,0.000 0.000-129,0.000 0.000-1506,0.000 0.000-512,0.000 0.000 96,0.000 0.000-384,0.000 0.000-1121,0.000 0.000-1217,0.000 0.000 352,0.000 0.000 288,0.000 0.000-384</inkml:trace>
  <inkml:trace contextRef="#ctx0" brushRef="#br1">1924.000 9279.000 416,'0.000'-19.000'2274,"-20.000"19.000"-1313,20.000 0.000-673,0.000 0.000-384,-20.000 19.000-192,20.000-19.000-833,0.000 0.000-64,0.000 20.000-63</inkml:trace>
  <inkml:trace contextRef="#ctx0" brushRef="#br1">1884.000 8882.000 1889,'-19.000'20.000'2371,"-1.000"0.000"-1987,0.000-1.000 257,20.000-19.000-417,0.000 21.000 128,0.000-21.000 257,0.000 19.000 95,20.000 1.000 385,-20.000-20.000 321,20.000 0.000-97,-1.000 0.000-608,1.000 0.000-449,0.000-20.000-96,-20.000 1.000 128,20.000-2.000 65,-20.000 21.000 63,0.000-19.000-192,-20.000-1.000-224,20.000 20.000 96,-20.000-20.000-192,0.000 20.000-32,1.000 0.000 0,-1.000 20.000 32,0.000-20.000 32,20.000 20.000 32,0.000-1.000 0,0.000 2.000-64,0.000-2.000 128,20.000 1.000 32,0.000-20.000-32,-1.000 20.000 224,1.000-20.000 289,0.000 0.000 255,-20.000 0.000-191,20.000-20.000-289,-20.000 20.000-128,20.000-20.000 33,-20.000 1.000-65,0.000 19.000-160,0.000-21.000-128,-20.000 21.000-129,20.000-19.000-63,-20.000 19.000-64,20.000 0.000 63,-20.000 0.000 161,20.000 19.000 96,-20.000-19.000-32,20.000 21.000 64,0.000-21.000-128,0.000 19.000-257,0.000-19.000-351,0.000 20.000-4261</inkml:trace>
  <inkml:trace contextRef="#ctx0" brushRef="#br0">13934.000 3577.000 11915,'0.000'0.000'1089,"-20.000"0.000"-833,20.000 0.000 160,20.000 0.000-127,-20.000 0.000 415,21.000 19.000 65,-1.000-19.000-288,19.000 0.000-193,21.000 0.000-64,-1.000 0.000 0,0.000 0.000 33,21.000 0.000-1,-21.000 0.000-64,0.000 0.000-128,2.000-19.000-96,-21.000 19.000-32,-1.000 0.000-256,1.000-21.000-321,-20.000 21.000-384,-1.000-20.000-576,-19.000 20.000-353,20.000-19.000-865,-40.000-1.000-3107</inkml:trace>
  <inkml:trace contextRef="#ctx0" brushRef="#br0">14410.000 3437.000 2722,'-20.000'0.000'5990,"20.000"-20.000"-4741,0.000 20.000-673,0.000 0.000-351,20.000 0.000 992,1.000 0.000 0,-1.000 0.000-512,20.000 20.000-225,-1.000-20.000-96,1.000 20.000-127,19.000 0.000 159,-19.000-20.000-32,-1.000 20.000-223,-19.000 0.000-65,-20.000-1.000-64,0.000 1.000 32,-20.000 20.000 160,-19.000-20.000-64,-1.000 19.000 0,-19.000-18.000-64,-1.000 18.000-32,1.000-19.000-224,-2.000 20.000-1153,23.000-20.000-2370</inkml:trace>
  <inkml:trace contextRef="#ctx0" brushRef="#br0">14054.000 5524.000 9320,'0.000'0.000'2050,"0.000"0.000"-993,0.000 0.000 801,0.000 0.000-449,0.000 0.000-320,20.000 0.000-256,-1.000 0.000-96,1.000 0.000-64,20.000 0.000-161,-1.000 0.000-288,1.000 0.000-32,19.000 0.000 1,-19.000 0.000-97,19.000-20.000 32,2.000 20.000-128,-2.000 0.000 64,1.000-20.000-128,-21.000 20.000 32,1.000-20.000-160,0.000 20.000-97,-21.000 0.000-351,1.000-19.000-129,-20.000 19.000-128,0.000 0.000-224,-20.000 0.000-1089,20.000-20.000-705,-19.000 20.000-1345</inkml:trace>
  <inkml:trace contextRef="#ctx0" brushRef="#br0">14530.000 5345.000 9865,'-20.000'20.000'2819,"20.000"-20.000"-2243,0.000 0.000-352,0.000 0.000 545,20.000 0.000 288,20.000 19.000 0,-20.000-19.000-641,39.000 0.000-255,-19.000 0.000-1,19.000 21.000 32,-18.000-21.000 32,-3.000 20.000-32,-17.000-20.000-288,-21.000 20.000 160,0.000-1.000 64,0.000 21.000 33,-21.000-20.000-97,-17.000 20.000 32,-3.000-20.000 0,1.000 19.000-192,-19.000 1.000-1410,19.000 0.000-2978</inkml:trace>
  <inkml:trace contextRef="#ctx0" brushRef="#br0">19075.000 10353.000 3363,'-18.000'0.000'1986,"18.000"0.000"-129,0.000 0.000 97,0.000-20.000-288,0.000 20.000-449,-20.000 0.000-448,20.000 0.000 63,0.000 0.000-31,-21.000 0.000 64,21.000 0.000-256,-20.000 0.000-257,0.000 0.000-192,2.000 0.000-128,-3.000 0.000-32,1.000 0.000 32,-20.000 0.000-32,21.000 0.000 96,-21.000 0.000 96,0.000 0.000 161,1.000 0.000 95,-1.000 0.000-224,1.000 20.000-96,-1.000-20.000 65,-1.000 19.000-289,3.000 2.000 96,-3.000 18.000 32,1.000-19.000 32,21.000 20.000-96,-1.000 0.000 64,0.000-1.000 0,0.000 1.000-64,0.000 19.000 128,20.000-18.000-96,0.000-2.000-32,0.000 21.000 0,0.000-1.000 64,20.000 1.000 256,20.000-20.000-320,-1.000 19.000 64,21.000-18.000 32,-1.000-2.000-96,22.000 1.000 160,-2.000-20.000-96,0.000-20.000 96,0.000 20.000-160,20.000-40.000 160,-20.000 20.000-96,21.000-40.000-96,-20.000 20.000-32,-21.000-19.000-64,0.000-21.000 320,2.000 20.000-160,-21.000-20.000 257,-22.000 0.000 127,3.000 1.000 32,-21.000-20.000 289,-21.000-1.000 192,-17.000 20.000-257,-23.000 0.000-287,2.000 21.000 31,-20.000-1.000-128,19.000 1.000-160,-19.000 18.000-192,20.000 21.000-160,-2.000-19.000-513,23.000 19.000-576,-3.000 0.000-641,41.000 19.000-1569,0.000-19.000-3428</inkml:trace>
  <inkml:trace contextRef="#ctx0" brushRef="#br0">18838.000 9916.000 96,'0.000'0.000'1665,"0.000"-21.000"705,0.000 21.000-159,0.000 0.000-578,0.000-19.000-31,0.000 19.000-33,0.000 0.000-224,-20.000-20.000-160,0.000 20.000-192,0.000 0.000 0,1.000-20.000-128,-1.000 20.000-288,0.000-20.000-225,-20.000 20.000-160,21.000 0.000-32,-21.000 0.000-128,19.000 20.000 0,-19.000-20.000 0,1.000 20.000 65,-1.000 0.000-33,-19.000-1.000 0,19.000 2.000-32,-19.000-2.000-257,-2.000 21.000 482,3.000 0.000-193,17.000 0.000-96,-18.000 20.000 0,0.000-21.000 96,-1.000 21.000-64,21.000-1.000 64,-1.000 1.000-64,0.000 0.000 0,1.000-1.000 0,19.000 21.000 160,0.000-20.000 32,20.000-1.000 0,-21.000 20.000 1,21.000-19.000-97,21.000 19.000-64,-21.000 1.000-32,40.000-1.000-96,-20.000 1.000-225,19.000 0.000 1,40.000-1.000 160,-19.000-20.000 192,39.000 21.000-128,-19.000-21.000 128,39.000-19.000-64,-20.000 20.000 96,21.000-20.000-64,-1.000-20.000 192,-1.000 19.000-288,1.000-39.000 192,21.000 20.000 0,-21.000-20.000-32,-1.000-20.000 96,-19.000-19.000-128,2.000-1.000-64,-2.000 0.000 32,-40.000 0.000 32,20.000-19.000-96,-19.000-21.000 256,-21.000 1.000-352,2.000-1.000 320,-3.000-19.000-256,3.000-21.000 96,-21.000 1.000 161,-20.000 20.000 159,-20.000-1.000 609,-39.000 22.000 160,-2.000-3.000 32,-18.000 2.000 192,-20.000 19.000-608,0.000-19.000-417,0.000 20.000-192,-1.000-1.000-160,-19.000-20.000-64,40.000 41.000-321,0.000-21.000-351,-2.000 20.000-578,22.000 20.000-351,19.000 20.000-449,21.000 0.000-1282,19.000 0.000-5572</inkml:trace>
  <inkml:trace contextRef="#ctx0" brushRef="#br0">18759.000 9398.000 7783,'-20.000'-19.000'416,"20.000"19.000"545,-20.000-20.000-256,0.000 20.000-33,0.000-20.000 33,1.000 20.000 160,-1.000-20.000 192,-21.000 20.000 0,1.000 0.000-96,1.000 0.000-160,-1.000 0.000-481,1.000 0.000-224,-1.000 0.000-96,0.000 0.000 0,1.000 20.000 0,-1.000-20.000-32,1.000 20.000 64,-1.000 0.000-64,-19.000 19.000 64,18.000-18.000-64,-18.000 18.000 64,-1.000 0.000-32,1.000 22.000 0,-1.000-22.000 0,1.000 21.000 64,18.000-20.000-64,-18.000 19.000 64,19.000-19.000 0,-19.000 20.000 64,19.000-1.000-64,20.000 1.000 161,-19.000 0.000 95,19.000 19.000-192,0.000-20.000 96,0.000 1.000 32,1.000 0.000-159,19.000 20.000-33,-20.000-21.000 0,0.000 21.000-32,-1.000-1.000-64,1.000-20.000 128,2.000 21.000-128,18.000 0.000 96,-20.000-21.000 32,20.000 21.000 32,-21.000-1.000 64,21.000 1.000 32,0.000-20.000-192,21.000 19.000-32,-21.000 0.000-64,20.000-19.000-160,-2.000 20.000 128,23.000-21.000 128,-1.000-19.000-64,-1.000 20.000 128,1.000-21.000-128,-1.000 21.000 256,1.000-21.000-128,19.000 1.000-288,1.000 20.000 545,-1.000-20.000-417,2.000-2.000 160,18.000 3.000-64,20.000-1.000 128,0.000-20.000-224,1.000 19.000 128,-21.000-19.000-32,20.000 20.000 320,0.000-20.000 193,0.000-1.000 255,1.000 1.000-575,-1.000 0.000-33,20.000 0.000-64,0.000 0.000 32,1.000-20.000-64,-1.000 0.000 0,-1.000 0.000-64,1.000-20.000-64,1.000 0.000 128,-21.000-20.000-64,20.000 1.000 32,1.000-1.000 1,-21.000-19.000 95,-20.000-21.000-64,0.000 0.000-192,-18.000 1.000 416,-23.000-20.000-160,3.000 20.000 32,-21.000-21.000 1,0.000 1.000-97,-20.000-1.000-96,19.000-19.000 32,-19.000 20.000 0,0.000-20.000-128,0.000-1.000-129,-19.000 1.000-63,-1.000 0.000 256,0.000 0.000-224,-21.000 19.000 256,3.000 1.000 0,-3.000 0.000 64,-18.000-1.000-32,-21.000 21.000 64,1.000-21.000-96,-21.000 21.000-64,1.000-1.000 64,0.000 21.000-513,-20.000-21.000 802,1.000 21.000-642,-2.000-1.000 610,-19.000 20.000-129,-1.000 0.000 0,2.000 0.000-192,-1.000 20.000 32,20.000 1.000-128,-1.000 19.000-385,21.000 0.000-800,20.000 19.000-481,20.000-19.000-1441,-2.000 20.000-1762</inkml:trace>
  <inkml:trace contextRef="#ctx0" brushRef="#br0">18460.000 8604.000 3715,'-19.000'0.000'2787,"-1.000"0.000"63,20.000-20.000-800,-20.000 20.000-672,0.000 0.000-482,0.000 0.000-191,1.000 0.000-353,-1.000 0.000-223,0.000 0.000-97,-21.000 0.000 32,23.000 0.000 224,-22.000 0.000 128,-1.000 20.000-95,-18.000-1.000 95,19.000-19.000-128,-19.000 21.000-63,0.000-2.000-193,-1.000 2.000 0,1.000 18.000 224,-2.000-19.000 96,2.000 0.000-128,-1.000 20.000-192,-19.000-21.000 129,20.000 21.000-193,-20.000-20.000 192,18.000 20.000-160,-18.000 0.000 96,20.000-1.000-128,-1.000 1.000 64,1.000 0.000-64,-1.000 0.000 64,1.000-1.000-96,0.000 1.000 160,19.000 20.000-160,-1.000-21.000 160,2.000 21.000-64,19.000-1.000 0,-20.000-19.000 64,20.000 19.000-64,-19.000 2.000 96,19.000-1.000-160,0.000-1.000 256,0.000 1.000 321,1.000-1.000-353,-21.000 1.000-96,20.000 19.000-64,-1.000-19.000 32,3.000 19.000-64,-2.000-19.000 32,-1.000 20.000-32,1.000-21.000 64,0.000 20.000-64,20.000-19.000 64,-18.000 19.000 129,18.000 2.000-65,-21.000-3.000 0,21.000-18.000 64,0.000 20.000-160,0.000-1.000 64,0.000-19.000 0,0.000 19.000 0,21.000 1.000 96,-21.000-20.000-95,18.000 19.000-1,-18.000 0.000 0,20.000 1.000-96,-20.000-21.000 64,20.000 21.000-64,1.000-20.000 128,-1.000 19.000-64,-2.000-19.000 32,23.000 19.000 0,-21.000-19.000 96,0.000 18.000-128,19.000-17.000 129,1.000-2.000-97,-1.000 21.000-192,1.000-21.000 128,19.000 1.000-32,-19.000 20.000 64,21.000-21.000-96,-2.000-19.000 64,-19.000 0.000-96,-1.000 0.000 32,21.000-1.000 32,-21.000 1.000-32,40.000 19.000-33,-18.000-19.000 130,18.000 19.000-33,0.000-18.000-32,20.000-2.000 32,-20.000 0.000-64,20.000-18.000-161,2.000 19.000 354,-2.000-20.000-161,0.000 19.000-65,19.000-19.000-31,-19.000 0.000 128,21.000 0.000 0,-21.000-20.000-320,20.000 20.000 512,-19.000 0.000-224,19.000-20.000 96,0.000 0.000-160,1.000 19.000 64,-21.000-19.000 0,19.000 0.000-160,-19.000 0.000 32,20.000 0.000-96,-19.000-19.000 160,19.000 19.000-32,0.000-20.000 96,-19.000 0.000 32,19.000 20.000 64,-20.000-20.000-32,0.000-20.000 32,1.000 20.000-32,-1.000-19.000-160,-20.000-1.000 128,0.000 0.000 32,20.000 1.000-128,-38.000-22.000 64,18.000 2.000 96,0.000-20.000-64,0.000-20.000 32,2.000-2.000 32,-2.000-18.000-64,-20.000 20.000 0,-19.000 0.000-64,-20.000 0.000 32,0.000 0.000-160,-1.000-1.000 288,1.000 1.000 0,-20.000 0.000-416,0.000 0.000 576,0.000-2.000-256,0.000 2.000 33,0.000-20.000 31,-20.000 20.000 128,1.000 0.000-96,-1.000-21.000-64,0.000 21.000-64,-20.000 0.000 96,1.000-21.000-128,-2.000 21.000 64,3.000-1.000-128,-23.000-19.000 96,2.000 20.000 0,-1.000 0.000-32,-19.000-21.000 0,0.000 21.000 0,0.000-20.000 32,-2.000 19.000 0,-18.000 0.000 128,0.000 22.000-160,-19.000-22.000 32,-2.000 1.000 0,1.000 19.000 0,-21.000 1.000 32,2.000 19.000-128,-1.000-20.000 32,-1.000 21.000-192,2.000-1.000 128,-1.000 21.000-1,-1.000-1.000 33,2.000 0.000-192,-1.000 21.000-737,20.000-2.000-769,-19.000 21.000-2306,-2.000 0.000-9320</inkml:trace>
  <inkml:trace contextRef="#ctx0" brushRef="#br1">16951.000 12399.000 12395,'-18.000'-20.000'1089,"-2.000"1.000"-640,20.000-2.000 832,-20.000 21.000-865,-1.000-20.000-320,21.000 20.000-32,-20.000 0.000-128,20.000 20.000 64,-20.000-20.000-64,20.000 21.000 32,-19.000-2.000 32,19.000 1.000-96,0.000 0.000 64,0.000-1.000-128,0.000 2.000 64,0.000-21.000 64,0.000 20.000 64,19.000-20.000-64,1.000 0.000 64,0.000 0.000 32,1.000-20.000 32,-1.000 20.000 192,0.000-21.000-95,-20.000 2.000-33,0.000 19.000-96,0.000-20.000-32,0.000 0.000-32,-20.000 20.000-256,0.000 0.000 63,-1.000 0.000 129,1.000 0.000 64,0.000 0.000 0,1.000 20.000-32,19.000-20.000-32,-20.000 20.000 64,20.000-1.000-32,0.000-19.000 32,20.000 21.000 64,-1.000-21.000 0,1.000 0.000 32,21.000 0.000 0,-21.000-21.000 33,0.000 21.000 127,-2.000 0.000 0,-18.000-19.000-32,0.000-1.000-32,0.000 20.000-159,-18.000-20.000-66,-2.000 20.000-63,0.000 0.000-160,-1.000 0.000-64,21.000 0.000 192,-20.000 20.000 96,20.000-20.000-160,0.000 0.000-97,0.000 0.000-415,0.000 20.000-450,20.000-20.000-1024,1.000 0.000-2754</inkml:trace>
  <inkml:trace contextRef="#ctx0" brushRef="#br1">16852.000 12399.000 2626,'0.000'0.000'1537,"0.000"0.000"-191,0.000 0.000 255,0.000 0.000 385,0.000 0.000-256,0.000 0.000-481,0.000 0.000-224,0.000-20.000 96,0.000 20.000-288,0.000 0.000-193,0.000 0.000 1,20.000-19.000 0,-20.000 19.000-161,21.000 0.000-32,-1.000-21.000-95,0.000 1.000-65,19.000 1.000-32,1.000-1.000 33,19.000-20.000-193,-19.000 0.000 64,19.000 1.000 64,-19.000-1.000 64,-1.000 20.000-63,1.000-19.000 63,1.000-1.000-160,-3.000 20.000 320,-17.000 0.000-448,-1.000-1.000 32,0.000 2.000-96,-20.000 19.000-32,0.000 0.000-128,0.000 0.000-128,0.000 0.000 63,0.000 0.000-319,0.000 0.000-97,0.000 0.000-448,0.000 0.000-705,0.000 0.000-832,-20.000 0.000-2467</inkml:trace>
  <inkml:trace contextRef="#ctx0" brushRef="#br1">17230.000 11923.000 1057,'-20.000'0.000'9480,"20.000"0.000"-8070,20.000-21.000-1,-1.000 21.000 225,21.000 0.000-705,1.000 0.000-481,18.000-19.000-224,0.000 19.000 161,1.000 0.000 191,-1.000 0.000-95,1.000 0.000-417,-41.000 19.000 0,1.000 2.000-160,-20.000 17.000-33,-20.000-17.000-95,1.000 19.000 192,-21.000 0.000 64,20.000-21.000-32,-19.000 21.000 0,19.000-20.000-64,0.000-20.000-32,20.000 20.000-673,0.000-20.000-1056,0.000 0.000-2051,0.000-20.000-6918</inkml:trace>
  <inkml:trace contextRef="#ctx0" brushRef="#br1">17727.000 11823.000 9577,'0.000'-20.000'2530,"0.000"20.000"-1633,0.000 0.000 1537,0.000 0.000-544,0.000 0.000-1185,-21.000 0.000-609,21.000 0.000-256,-20.000 0.000 224,20.000 20.000-257,-20.000 0.000 65,20.000 0.000-192,0.000 0.000 32,0.000-20.000 160,20.000 19.000-97,0.000-19.000 129,1.000 0.000 128,-3.000 0.000 32,23.000 0.000 64,-21.000-19.000 129,0.000-1.000-1,-20.000 0.000 32,0.000 0.000 161,0.000 20.000-193,-20.000-20.000-160,0.000 20.000 0,-1.000 0.000-96,-17.000 0.000-64,17.000 0.000 96,1.000 20.000 0,20.000-20.000-160,-20.000 20.000-96,20.000 0.000 224,20.000-20.000-192,0.000 0.000 192,1.000 20.000-32,-3.000-20.000 32,2.000 0.000 128,-20.000 0.000-32,21.000 0.000 96,-21.000-20.000 64,0.000 20.000-352,-21.000-20.000 352,21.000 20.000-320,-20.000-20.000-480,2.000 20.000-449,18.000 0.000-897,-21.000 0.000-1025,21.000 0.000-2914</inkml:trace>
  <inkml:trace contextRef="#ctx0" brushRef="#br1">17686.000 11764.000 11242,'-20.000'-20.000'2627,"20.000"0.000"-1955,20.000 0.000 609,0.000 0.000 97,19.000 0.000-161,2.000-19.000-416,19.000 19.000-289,-1.000-20.000 97,20.000 1.000 192,-19.000 18.000-321,-1.000-19.000-320,-18.000 21.000-32,-3.000-21.000-64,-17.000 20.000 64,-1.000 0.000-256,0.000 20.000 0,-20.000-20.000-96,0.000 20.000-545,0.000-20.000-64,0.000 20.000-95,-20.000 0.000-770,20.000 0.000-1665,-20.000 0.000-2883</inkml:trace>
  <inkml:trace contextRef="#ctx0" brushRef="#br1">18004.000 11306.000 10826,'0.000'0.000'1473,"0.000"-19.000"-832,0.000 19.000 928,40.000 0.000-512,-21.000-20.000-544,21.000 20.000-161,1.000 0.000 129,-3.000 0.000 223,3.000 0.000-63,-3.000 0.000-129,-17.000 20.000-352,-1.000-1.000-31,-20.000 1.000-129,-20.000 0.000-97,-1.000 20.000-31,3.000-20.000 96,-2.000-1.000 0,0.000 2.000 32,-1.000-21.000-64,1.000 19.000 96,2.000-19.000-512,18.000 0.000-609,0.000 0.000-1442,18.000 0.000-1793</inkml:trace>
  <inkml:trace contextRef="#ctx0" brushRef="#br1">18302.000 11267.000 9384,'-20.000'20.000'1698,"-1.000"-20.000"-737,21.000 0.000 1633,0.000 0.000-960,0.000 0.000-929,0.000 0.000-449,0.000 0.000 64,21.000-20.000 32,-1.000 20.000-127,0.000 0.000-161,0.000-20.000 192,-20.000 20.000 0,19.000-20.000 321,-19.000 20.000-321,0.000-20.000-160,-19.000 20.000 32,-1.000 0.000-160,0.000 0.000-64,0.000 0.000-32,-1.000 20.000 128,21.000-20.000-128,0.000 20.000-64,0.000-20.000 96,0.000 20.000 96,21.000-20.000-129,-1.000 0.000 226,0.000 0.000-65,0.000 0.000-32,-20.000 0.000 128,0.000 0.000-32,0.000-20.000 192,0.000 20.000-64,0.000 0.000-224,0.000-20.000 257,-20.000 20.000-257,20.000 0.000 96,-20.000 0.000 64,20.000 0.000-320,0.000 0.000 128,-20.000 0.000-417,20.000 0.000-95,0.000 20.000 63,0.000-20.000 97,20.000 0.000 96,-20.000 0.000-65,0.000 20.000 161,0.000-20.000 352,-20.000 0.000-160,20.000 0.000 32,-21.000 0.000 32,3.000 0.000 321,18.000 0.000-193,-20.000 0.000 64,20.000 0.000-32,0.000 0.000-320,0.000 0.000 288,0.000 0.000-288,0.000-20.000 224,20.000 20.000 161,-2.000-20.000-129,23.000 20.000 160,-1.000-20.000 0,-1.000 1.000 161,1.000-1.000-193,-20.000-20.000 193,19.000 20.000-289,1.000-19.000-32,-19.000 18.000-64,-21.000 1.000-96,0.000 20.000 0,0.000 0.000-544,0.000 0.000-353,0.000 0.000-385,0.000 0.000-191,0.000 0.000-545,0.000 0.000-801,-21.000 20.000-2882</inkml:trace>
  <inkml:trace contextRef="#ctx0" brushRef="#br1">18421.000 10949.000 64,'-40.000'-20.000'11595,"40.000"20.000"-10603,0.000 0.000 130,0.000 0.000 543,0.000 0.000-832,20.000-20.000-577,20.000 20.000-160,-1.000 0.000 64,1.000 0.000 289,-1.000 0.000-1,1.000 0.000-159,1.000 0.000-97,-21.000 0.000-32,-1.000 20.000-160,-19.000 0.000 32,0.000 0.000-64,-19.000-1.000-96,-1.000 2.000 0,-21.000 18.000 32,21.000-18.000-33,0.000-2.000 129,2.000 1.000-128,18.000-20.000 32,0.000 0.000-576,-21.000 0.000-738,21.000 0.000-800,21.000 0.000-1473,-21.000 0.000-5638</inkml:trace>
  <inkml:trace contextRef="#ctx0" brushRef="#br1">18719.000 10909.000 5957,'-20.000'20.000'96,"20.000"-20.000"-288,0.000 0.000 1089,-20.000 20.000 672,20.000-20.000-159,0.000 0.000 223,20.000 0.000 1,-20.000 0.000-353,20.000-20.000-384,0.000 20.000-160,19.000-20.000-1,-19.000 0.000-255,0.000 0.000-65,0.000 0.000-352,-20.000 1.000-32,20.000 19.000-32,-20.000-20.000-32,0.000 20.000-416,0.000 0.000-737,19.000 0.000-225,-19.000 0.000-640,0.000 20.000-1505,20.000-20.000-2883</inkml:trace>
  <inkml:trace contextRef="#ctx0" brushRef="#br1">18778.000 10711.000 6277,'0.000'0.000'1666,"20.000"0.000"480,-20.000 0.000 128,0.000 0.000-480,20.000 0.000-449,0.000 19.000-352,0.000-19.000-288,-1.000 0.000-289,1.000 0.000-320,0.000 0.000 0,0.000 0.000-96,19.000 20.000 0,-39.000-20.000 0,20.000 0.000-96,-20.000 20.000-64,0.000-20.000 128,0.000 0.000-64,-20.000 0.000 32,20.000 20.000 160,-18.000-20.000-64,-3.000 20.000-32,21.000 0.000-32,-20.000-20.000 32,20.000 19.000-96,0.000 1.000-513,0.000 0.000-896,20.000-20.000-769,-20.000 20.000-2082</inkml:trace>
  <inkml:trace contextRef="#ctx0" brushRef="#br1">18917.000 10770.000 4067,'0.000'-20.000'4773,"0.000"0.000"-3940,0.000 20.000 1056,0.000 0.000 418,0.000 0.000-1411,-20.000 20.000-607,20.000-20.000-193,-20.000 20.000-96,20.000 0.000 0,0.000 0.000 32,0.000 0.000-32,0.000-20.000 32,20.000 19.000-32,-20.000-19.000 224,20.000 0.000-32,0.000 0.000 0,1.000-19.000 33,-3.000-1.000-33,-18.000 20.000 128,20.000-20.000 65,-20.000 0.000 31,0.000 0.000-96,-20.000 0.000-96,20.000 1.000-127,-39.000-1.000-129,19.000 20.000-33,0.000 0.000-159,-19.000 0.000 64,19.000 20.000 0,0.000-1.000 96,20.000 21.000 32,20.000-20.000-64,0.000 0.000 64,-1.000 0.000-32,21.000-1.000 32,1.000-19.000 64,-23.000 0.000 224,22.000 0.000 32,-19.000 0.000-64,-1.000-19.000 161,-20.000-1.000-225,0.000 0.000 32,-20.000 0.000 96,-1.000 0.000-95,-19.000 0.000-129,1.000 1.000-225,19.000 19.000-415,0.000 0.000-257,0.000 19.000-512,20.000-19.000-1057,0.000 20.000-2595</inkml:trace>
  <inkml:trace contextRef="#ctx0" brushRef="#br1">5935.000 12360.000 4163,'-20.000'19.000'481,"-1.000"-19.000"-705,21.000 0.000 320,0.000 0.000 416,0.000 0.000 353,21.000 0.000-609,-21.000 0.000-160,20.000-19.000-32,-20.000 19.000 353,0.000 0.000-65,18.000 0.000-31,-18.000 0.000-289,0.000 0.000-97,0.000 0.000-607,0.000 0.000 287,0.000 0.000 353,0.000 0.000-32,0.000 0.000-640,0.000 0.000-3460</inkml:trace>
  <inkml:trace contextRef="#ctx0" brushRef="#br1">5915.000 12360.000 32</inkml:trace>
  <inkml:trace contextRef="#ctx0" brushRef="#br1">5915.000 12360.000 1409,'-21.000'0.000'2947,"21.000"0.000"-929,0.000 0.000-513,0.000 0.000 161,-20.000 0.000-65,20.000 0.000-192,0.000 0.000-31,-20.000 0.000-161,20.000 0.000-224,0.000 0.000-192,0.000 0.000-225,0.000 0.000-256,0.000 0.000 33,0.000 0.000 63,0.000 0.000-64,20.000 0.000-159,0.000 0.000-1,-20.000-21.000 96,21.000 21.000-192,-1.000 0.000 128,-2.000-20.000-192,2.000 20.000 97,1.000-19.000-97,-1.000 19.000 128,19.000-20.000-352,-19.000 0.000 544,20.000 0.000-608,-1.000 20.000 576,-19.000-20.000-384,20.000 0.000 128,1.000 20.000-96,-3.000 0.000 0,-18.000-19.000 64,21.000 19.000-64,-2.000 0.000 64,1.000 0.000 0,-1.000-20.000-96,1.000 20.000 64,19.000-20.000 128,-19.000 0.000-256,19.000 0.000 128,-19.000 20.000 0,19.000-20.000 0,2.000 1.000-32,-23.000-1.000 64,23.000 0.000-32,-22.000 0.000 0,1.000 0.000-32,20.000-1.000 32,-21.000 21.000-96,22.000-19.000 224,-2.000 0.000-224,-1.000-2.000 0,3.000 2.000 32,-22.000-1.000 32,1.000 0.000 32,0.000 0.000-64,-1.000 0.000 128,-19.000 20.000-96,21.000-20.000-129,-23.000 20.000-63,22.000-19.000 160,-19.000-1.000-192,-1.000 20.000 160,19.000-20.000-64,-19.000 20.000 224,0.000-20.000-192,0.000 0.000 256,-1.000 20.000-224,-19.000 0.000 128,0.000 0.000-32,0.000-20.000 32,0.000 20.000-96,0.000 0.000 0,-19.000 0.000-65,19.000 0.000-63,-20.000-19.000 96,20.000 19.000-32,-20.000 0.000 224,20.000-20.000-224,-20.000 0.000 96,-1.000 20.000 32,3.000-20.000 128,-2.000 20.000-192,-21.000-20.000 128,21.000 20.000-96,-19.000-20.000 96,-1.000 20.000-96,1.000 0.000 0,-1.000-19.000 128,0.000 19.000-128,1.000 0.000 32,-1.000 0.000 32,1.000 0.000 96,-1.000-21.000-64,-1.000 21.000-64,3.000 0.000-32,17.000 0.000 0,1.000 0.000 0,0.000 0.000 64,1.000 0.000-64,19.000 0.000-64,0.000 0.000 32,19.000 0.000 32,-19.000 0.000 32,20.000 0.000 0,0.000 0.000-32,21.000 0.000 64,-3.000-19.000-32,3.000 19.000 0,-3.000-21.000-192,23.000 2.000 64,-22.000-2.000 64,21.000 2.000-32,-1.000-1.000 32,2.000 0.000 64,-23.000 0.000 0,3.000 20.000 0,-3.000-20.000 0,3.000 0.000 0,-21.000 20.000 0,-20.000-19.000 32,0.000 19.000 64,0.000 0.000-128,-20.000 0.000-96,-21.000 19.000 160,3.000-19.000-96,-3.000 0.000 64,3.000 0.000 0,17.000 0.000 32,-39.000 0.000 0,21.000 0.000-32,-1.000-19.000 0,-19.000 19.000 128,19.000-20.000-96,1.000 20.000-96,-1.000-20.000 160,-1.000 20.000-160,3.000-20.000 96,17.000 20.000 0,1.000-20.000-32,20.000 20.000 96,0.000 0.000-192,0.000 0.000 64,20.000 0.000-32,1.000 0.000 64,17.000 0.000 0,3.000-19.000 0,-1.000 19.000-96,19.000 0.000 96,-19.000 0.000 0,-1.000-20.000 0,1.000 20.000-32,-1.000-20.000 128,-19.000 20.000-128,0.000 0.000 0,-20.000 0.000 128,0.000 0.000-128,-20.000-20.000 64,0.000 20.000-96,-19.000 0.000 192,-21.000 0.000-288,21.000 0.000 224,-22.000 20.000-32,3.000-20.000-128,-1.000 0.000 192,18.000 0.000-96,21.000 0.000 0,0.000 0.000 96,20.000 0.000-64,0.000-20.000-160,20.000 20.000 64,21.000-20.000 64,17.000 20.000 128,3.000-20.000-192,18.000 1.000 64,-20.000-2.000-96,1.000 21.000 64,-1.000-20.000 64,-18.000 20.000 0,-3.000-19.000 64,-18.000 19.000 32,-20.000-21.000 64,0.000 21.000-32,-20.000 0.000-192,0.000 0.000-32,-19.000 0.000 96,-21.000 0.000-32,21.000 0.000 0,-40.000 0.000 0,19.000 0.000 32,1.000-19.000 32,-2.000 19.000-64,23.000-20.000 64,-3.000 20.000-96,41.000 0.000 64,0.000-20.000-192,0.000 20.000 32,41.000 0.000 64,-3.000-20.000 0,23.000 0.000 32,18.000 0.000 96,0.000 20.000-96,-19.000-20.000 96,19.000 1.000-32,-20.000-1.000-128,-18.000 20.000 192,-3.000-20.000-96,-17.000 0.000 32,-1.000 20.000 64,-40.000 0.000 32,-1.000-20.000-256,-17.000 20.000 128,-23.000-20.000-96,2.000 20.000 160,0.000 0.000-96,-21.000 0.000-32,21.000 0.000 128,0.000 0.000-128,19.000 0.000 96,-1.000 0.000-32,23.000 0.000-32,18.000 0.000-32,18.000-19.000 0,23.000 19.000 32,-1.000-20.000 32,19.000-1.000 32,0.000 2.000-32,1.000-1.000 32,-21.000 0.000-64,21.000 20.000-32,-39.000-19.000 64,-3.000 19.000 64,2.000-21.000 0,-40.000 21.000-128,2.000 0.000 64,-23.000 0.000-64,-18.000 21.000 0,19.000-21.000 64,-19.000 19.000 32,-1.000-19.000 64,21.000 0.000-224,-1.000 0.000 160,19.000 0.000-32,21.000 0.000 64,0.000 0.000-96,21.000-19.000 128,-1.000 19.000-224,18.000-21.000 96,23.000 21.000 32,-22.000-20.000-32,1.000 1.000-64,19.000-2.000 192,-39.000 21.000-128,20.000-19.000 64,-19.000-1.000 0,-3.000 0.000 0,-18.000 20.000 96,-18.000-20.000-192,-3.000 20.000 32,-19.000 0.000-32,-19.000-20.000 96,-1.000 20.000-64,1.000 0.000 64,0.000 0.000 0,-2.000 0.000-32,23.000-19.000-64,18.000 19.000 128,-1.000 0.000-32,21.000-21.000-96,21.000 21.000 0,-1.000-19.000 64,18.000-1.000-64,23.000 20.000 32,-22.000-20.000-65,21.000 0.000 162,-1.000 0.000-65,-19.000 0.000 32,19.000 1.000-64,-39.000-1.000 192,1.000-1.000-96,-21.000 2.000 160,-21.000-1.000-288,-19.000 20.000 32,1.000 0.000-64,-21.000 0.000-257,-19.000 20.000 578,20.000-20.000-321,-2.000 0.000 96,23.000 19.000-64,18.000-19.000 192,20.000 0.000-160,0.000 0.000-97,20.000-19.000 129,18.000 19.000-64,23.000-20.000 128,-2.000 0.000 65,20.000 1.000-161,-19.000-22.000 64,-21.000 22.000 0,22.000-1.000 96,-23.000 0.000-96,-18.000 0.000-32,1.000 0.000 96,-21.000 0.000-128,0.000 0.000 96,-41.000 20.000-128,3.000-19.000 32,-3.000-2.000 32,-18.000 21.000 0,19.000-19.000 32,-19.000 19.000-32,19.000 0.000 64,-1.000-20.000 32,23.000 20.000 0,-2.000-20.000-32,20.000 20.000 32,0.000 0.000-96,20.000-20.000-64,-2.000 0.000 64,3.000 20.000 96,19.000-20.000-192,-20.000 1.000 96,-1.000-1.000 0,1.000 20.000 32,-20.000-20.000 64,0.000 20.000-192,-20.000-20.000 64,1.000 20.000 0,-21.000-20.000-32,20.000 20.000 96,-19.000-20.000-64,-1.000 20.000 128,-1.000 0.000-160,23.000 0.000 128,18.000-19.000-64,0.000 19.000 128,0.000-21.000-256,18.000 2.000 64,2.000 19.000 64,21.000-20.000-32,-3.000 0.000-32,3.000-21.000 32,-1.000 22.000 32,-21.000-1.000 32,1.000 0.000 0,-20.000 20.000 0,0.000-19.000 0,0.000 19.000 0,0.000-21.000 0,-39.000 21.000-96,19.000-20.000 96,-20.000 20.000-96,19.000 0.000 128,-17.000 0.000-160,38.000 0.000-64,0.000 0.000-256,0.000 0.000-33,20.000 0.000 257,-2.000-19.000 96,23.000 19.000 32,-1.000-20.000 32,-21.000 0.000 32,21.000 0.000 0,-20.000 20.000 32,-20.000-20.000 64,0.000 20.000 0,0.000-20.000 0,-20.000 20.000-96,0.000 0.000 64,0.000-19.000 32,1.000 19.000 0,-1.000 0.000 64,0.000-20.000-31,20.000 20.000-33,0.000-20.000 160,0.000 0.000-192,20.000-20.000 0,-20.000 20.000-32,20.000-20.000-32,-1.000 21.000 128,1.000-21.000-32,0.000 0.000 128,-20.000 20.000 65,20.000-20.000-225,-20.000 21.000-32,-20.000-1.000-160,20.000 20.000-225,0.000-20.000-191,-20.000 20.000-65,20.000 0.000-127,0.000 0.000-321,20.000 0.000-129,-20.000 20.000-960,0.000-20.000-7110</inkml:trace>
  <inkml:trace contextRef="#ctx0" brushRef="#br1">21220.000 3199.000 14381,'-19.000'0.000'1345,"19.000"0.000"1,0.000 0.000-129,0.000-21.000-416,39.000 2.000-193,1.000-20.000 129,19.000 18.000-225,1.000-19.000-127,40.000-19.000-65,-21.000 19.000-160,20.000 1.000-64,0.000-1.000-128,-20.000 0.000-64,-18.000 19.000-448,-2.000 2.000-674,-19.000 0.000-639,-40.000-1.000-1827,0.000 20.000-4227</inkml:trace>
  <inkml:trace contextRef="#ctx0" brushRef="#br1">21379.000 2762.000 12940,'0.000'0.000'448,"0.000"0.000"-320,0.000 0.000-64,0.000 0.000 32,0.000 20.000 161,0.000-1.000-97,-20.000 21.000-64,0.000 20.000 0,-19.000-1.000 96,-1.000 21.000 32,0.000 0.000 737,-19.000-22.000 256,38.000 3.000-256,1.000-22.000-480,2.000 1.000-385,36.000-20.000 32,2.000 0.000 96,41.000 0.000-64,18.000-20.000-384,0.000 0.000-897,20.000 0.000-2178,0.000-20.000-9513</inkml:trace>
  <inkml:trace contextRef="#ctx0" brushRef="#br1">24595.000 3994.000 13805,'60.000'-40.000'1569,"-60.000"20.000"-1633,0.000 20.000-64,0.000 0.000 160,-20.000 20.000 288,0.000 20.000 353,-21.000-1.000 352,-17.000 21.000-64,17.000 0.000 32,-18.000-1.000-289,-20.000 1.000-127,19.000 20.000-289,-19.000-21.000-192,20.000 1.000-288,-2.000-21.000-449,23.000 1.000-159,17.000-20.000-161,1.000 0.000-897,20.000-20.000-1825,0.000 0.000-1891</inkml:trace>
  <inkml:trace contextRef="#ctx0" brushRef="#br1">23920.000 4312.000 16207,'-20.000'19.000'-609,"20.000"-19.000"257,0.000 21.000 576,0.000-2.000 417,0.000 21.000 127,-20.000-20.000-319,20.000 20.000-257,-20.000-1.000 321,20.000 1.000 191,0.000 0.000-191,-19.000 0.000 31,19.000-21.000 65,19.000 1.000-161,1.000 0.000-95,20.000-1.000-321,19.000-19.000-161,2.000 0.000-287,-3.000-19.000-513,1.000 19.000-1473,2.000-20.000-3235</inkml:trace>
  <inkml:trace contextRef="#ctx0" brushRef="#br0">15125.000 6696.000 7943,'20.000'0.000'769,"-20.000"0.000"224,0.000 0.000 832,0.000 0.000-415,0.000 0.000-321,0.000 0.000-577,0.000 0.000-223,-20.000 0.000-1,0.000 21.000-192,-19.000-2.000 64,19.000 1.000-128,-39.000 0.000-32,19.000 0.000-96,0.000 0.000 0,1.000 0.000 96,19.000-20.000 0,-21.000 19.000 32,23.000 1.000-64,-2.000 0.000 32,20.000 0.000 128,20.000 0.000 64,-2.000 0.000 96,2.000-1.000 97,21.000 1.000-1,-2.000 0.000-192,21.000 0.000 65,-1.000-20.000-97,1.000 20.000-96,-21.000-20.000-64,1.000 0.000-288,-19.000 20.000-801,-21.000-20.000-1250,0.000 19.000-1857</inkml:trace>
  <inkml:trace contextRef="#ctx0" brushRef="#br0">14789.000 7213.000 12043,'38.000'20.000'961,"-17.000"0.000"-353,19.000-20.000-31,19.000 0.000 480,-19.000 0.000 0,-1.000 19.000-801,1.000-19.000-352,-1.000 20.000-480,1.000-20.000-449,-20.000 20.000-321,-20.000-20.000-576,21.000 0.000-1921</inkml:trace>
  <inkml:trace contextRef="#ctx0" brushRef="#br0">15463.000 6955.000 10473,'0.000'0.000'1442,"0.000"0.000"-1282,20.000 0.000 1377,-20.000 19.000 65,39.000 1.000 160,1.000 0.000-449,1.000 20.000-737,18.000-1.000-191,-1.000-18.000-225,3.000-2.000-128,-22.000 21.000 96,21.000-20.000-224,-21.000-20.000-128,1.000 20.000-353,-20.000-20.000-448,1.000 0.000-704,-3.000-20.000-2499</inkml:trace>
  <inkml:trace contextRef="#ctx0" brushRef="#br0">15880.000 6895.000 12267,'-20.000'20.000'1281,"20.000"0.000"-704,-20.000 19.000 832,0.000 1.000-64,-19.000 0.000-512,-1.000-1.000-544,1.000 22.000-257,19.000-22.000-32,-21.000 1.000-321,21.000-20.000-223,20.000-1.000-802,-18.000 1.000-1344,36.000 0.000-2723</inkml:trace>
  <inkml:trace contextRef="#ctx0" brushRef="#br0">16237.000 7154.000 9673,'0.000'0.000'2626,"0.000"19.000"-2113,-19.000 1.000 1473,19.000 0.000-129,0.000 20.000-576,0.000-21.000-544,0.000 21.000-609,0.000-20.000-32,19.000 20.000-320,-19.000-21.000-288,20.000-19.000-385,0.000 20.000-673,-20.000-20.000-2562</inkml:trace>
  <inkml:trace contextRef="#ctx0" brushRef="#br0">16753.000 6895.000 15438,'60.000'-20.000'609,"-60.000"20.000"-962,0.000 0.000 706,-20.000 0.000-1,-20.000 20.000 225,-19.000 20.000-65,-1.000-20.000-128,21.000 19.000 65,-1.000-19.000 95,1.000 0.000-191,19.000 0.000-289,20.000 0.000 0,0.000-20.000 192,20.000 19.000 0,19.000 2.000 161,1.000-21.000-161,-1.000 19.000-128,1.000 2.000 32,19.000-21.000-256,-19.000 19.000-416,-20.000-19.000-802,0.000 0.000-1632,-1.000 20.000-8041</inkml:trace>
  <inkml:trace contextRef="#ctx0" brushRef="#br0">16575.000 7233.000 15694,'0.000'20.000'961,"20.000"-1.000"-704,-20.000-19.000 1120,39.000 20.000 96,-19.000-20.000-320,0.000 20.000-768,20.000-20.000-738,-21.000 20.000-832,21.000-20.000-705,-20.000 20.000-2690</inkml:trace>
  <inkml:trace contextRef="#ctx0" brushRef="#br0">17448.000 6816.000 10217,'-19.000'-20.000'1858,"19.000"20.000"-1794,0.000 0.000 1089,0.000 20.000 993,0.000 19.000-160,-20.000 1.000-577,20.000 20.000-448,0.000-1.000 0,20.000 1.000-288,-20.000-1.000-321,0.000 1.000-352,19.000 0.000 32,1.000-21.000-224,-20.000 1.000-673,20.000 0.000-544,-20.000-21.000-897,0.000-19.000-3460</inkml:trace>
  <inkml:trace contextRef="#ctx0" brushRef="#br0">13993.000 6855.000 12491,'-18.000'-19.000'801,"18.000"-1.000"-320,-20.000 20.000 800,-1.000 0.000-256,1.000 0.000-225,-18.000 20.000-511,17.000-1.000-225,-19.000 21.000-32,20.000 20.000 0,20.000-1.000 32,0.000-19.000 32,20.000 20.000 0,0.000-20.000-64,21.000-1.000 64,-3.000-19.000 193,3.000 0.000 255,18.000-20.000 225,1.000 0.000-193,-1.000-40.000 225,0.000 20.000-320,-19.000-39.000-33,-40.000 19.000-256,0.000 0.000 96,-20.000-20.000-63,-19.000 21.000-33,-1.000-1.000-192,-39.000 20.000-128,0.000 0.000-321,18.000 20.000-1152,-18.000 20.000-1250,20.000-20.000-5765</inkml:trace>
  <inkml:trace contextRef="#ctx0" brushRef="#br0">20049.000 7014.000 4163,'-40.000'-40.000'11051,"20.000"21.000"-10090,-19.000-1.000-545,-2.000 20.000-320,21.000 0.000-128,-18.000 20.000-32,-3.000 19.000 128,21.000 1.000-32,20.000 19.000 64,-19.000 2.000-96,19.000-22.000 96,19.000 21.000 1,21.000-21.000-1,1.000 1.000 192,18.000-20.000 32,20.000-20.000 769,-19.000 0.000-96,-1.000 0.000-384,0.000-20.000-33,-19.000-20.000-127,-20.000 1.000-65,-20.000 19.000-96,-20.000-20.000-159,-20.000 1.000-33,-19.000-1.000-225,0.000 19.000-159,-21.000 2.000-160,21.000-1.000-449,18.000 20.000-576,3.000 0.000-1058,17.000 0.000-1280,21.000 0.000-3653</inkml:trace>
  <inkml:trace contextRef="#ctx0" brushRef="#br0">20863.000 6836.000 16271,'99.000'-20.000'1217,"-79.000"20.000"-672,-40.000 0.000 287,0.000 20.000-511,-39.000-20.000-97,-1.000 19.000 160,1.000 1.000-95,18.000 20.000 191,-18.000-20.000-64,39.000 0.000 65,0.000-20.000-161,20.000 19.000 129,20.000 1.000-65,0.000 0.000-192,39.000 0.000-32,2.000 0.000 0,-2.000 0.000-352,20.000 20.000-384,-39.000-40.000-738,-1.000 19.000-768,-19.000 2.000-2338</inkml:trace>
  <inkml:trace contextRef="#ctx0" brushRef="#br0">20644.000 7213.000 15150,'-40.000'40.000'3171,"40.000"-40.000"-3171,0.000 19.000 737,40.000 1.000 416,19.000 0.000 128,2.000-20.000-993,-2.000 20.000-736,1.000-20.000-417,-1.000 20.000-576,0.000-20.000-1987,-19.000 0.000-10056</inkml:trace>
  <inkml:trace contextRef="#ctx0" brushRef="#br0">21319.000 7054.000 15726,'60.000'20.000'1634,"-21.000"-20.000"-673,-19.000 19.000 544,20.000 2.000-960,-1.000 19.000 63,-19.000-21.000-351,21.000 1.000-289,-3.000 0.000-449,-17.000 0.000-576,-1.000-20.000-705,0.000 0.000-2241,-20.000 0.000-6183</inkml:trace>
  <inkml:trace contextRef="#ctx0" brushRef="#br0">21677.000 6915.000 15662,'-40.000'59.000'1794,"1.000"1.000"-1057,-2.000-20.000 1345,21.000 19.000-545,-18.000 1.000-1088,17.000 0.000-289,21.000-1.000-160,0.000-19.000-385,0.000-1.000-383,0.000-19.000-1058,21.000 0.000-1569,-3.000-20.000-6439</inkml:trace>
  <inkml:trace contextRef="#ctx0" brushRef="#br0">21954.000 7233.000 17232,'21.000'-20.000'64,"-1.000"20.000"192,0.000 0.000 1153,-2.000 0.000-832,3.000 0.000-449,-1.000 20.000-160,0.000-20.000-96,-20.000 20.000 64,0.000-1.000-32,-20.000 1.000 64,0.000 0.000-64,-1.000 0.000 128,-17.000 0.000 0,38.000 0.000 32,-20.000-1.000-64,20.000 1.000 96,0.000-20.000-96,20.000 0.000 96,0.000 20.000-288,19.000-20.000-705,-19.000 0.000-448,20.000-20.000-1570,-21.000 20.000-5989</inkml:trace>
  <inkml:trace contextRef="#ctx0" brushRef="#br0">22730.000 6974.000 16047,'0.000'0.000'-1282,"-21.000"0.000"1058,1.000 0.000 481,-20.000 20.000 511,1.000 0.000-127,19.000 0.000-577,-20.000 0.000-32,20.000 0.000 0,20.000-20.000 64,0.000 19.000 256,0.000 21.000 33,20.000-19.000-1,20.000-2.000-64,-20.000 1.000 1,19.000 0.000-193,1.000-20.000-128,1.000 20.000-449,-23.000-20.000-832,2.000 0.000-2626</inkml:trace>
  <inkml:trace contextRef="#ctx0" brushRef="#br0">22511.000 7272.000 17808,'79.000'20.000'225,"-40.000"0.000"928,1.000 0.000 320,0.000 0.000-288,19.000 0.000-768,-18.000-1.000-417,-21.000-19.000-289,-2.000 20.000-383,3.000 0.000-1410,-21.000-20.000-2082,0.000 20.000-9353</inkml:trace>
  <inkml:trace contextRef="#ctx0" brushRef="#br0">23126.000 6756.000 15150,'0.000'20.000'961,"0.000"0.000"-577,19.000 20.000 801,-19.000 19.000 481,20.000 20.000 63,0.000 1.000-287,0.000 20.000-609,-20.000-21.000-353,21.000 0.000-320,-3.000 0.000-128,2.000-19.000-32,21.000-1.000-512,-41.000-18.000-705,20.000-1.000-513,-20.000-21.000-1121,18.000-19.000-5124</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4:58:1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15979.000 3696.000 6630,'0.000'19.000'1377,"21.000"-19.000"-1185,-21.000 0.000 577,0.000 0.000 320,18.000 0.000-32,2.000 0.000-96,-20.000 0.000-256,20.000-19.000-193,1.000 19.000 129,-1.000 0.000-65,18.000 0.000-95,-17.000 0.000-129,-1.000 0.000-160,20.000 0.000-96,-1.000 0.000-96,1.000-20.000 64,-1.000 20.000-32,21.000 0.000-32,-1.000 0.000 0,2.000 0.000 0,-2.000 0.000 64,0.000 0.000-32,21.000 0.000-32,-21.000-21.000 0,20.000 21.000 65,2.000 0.000-33,-2.000 0.000 32,0.000 0.000 0,0.000 0.000 0,20.000 0.000 32,-20.000 0.000-64,21.000-19.000 32,-1.000 19.000-32,0.000 0.000 32,20.000-20.000 32,-19.000 20.000 160,19.000 0.000 161,-20.000-20.000-193,21.000 20.000-96,-21.000-19.000 0,20.000 19.000 64,1.000-21.000-192,-1.000 21.000 64,-1.000 0.000-32,21.000-20.000 1,-19.000 20.000-1,18.000 0.000 64,1.000 0.000 128,1.000 0.000-160,-2.000 20.000 0,1.000-20.000 0,1.000 0.000 0,-22.000 0.000-64,1.000 0.000 64,0.000 21.000-32,-19.000-21.000 64,-1.000 0.000-32,0.000 0.000 32,-20.000 0.000 1,2.000 0.000 95,-22.000 0.000-128,-1.000 0.000-32,-37.000 0.000-288,-1.000-21.000-833,-20.000 21.000-2659,-41.000-20.000-10472</inkml:trace>
  <inkml:trace contextRef="#ctx0" brushRef="#br0">5874.000 3894.000 5092,'0.000'0.000'7015,"0.000"0.000"-6406,0.000 0.000 640,0.000 0.000 544,20.000 20.000-672,1.000-20.000-160,17.000 20.000-32,3.000 20.000-160,-1.000-20.000-128,19.000 19.000-289,-19.000 1.000-128,39.000-20.000-192,-20.000 19.000 64,2.000-18.000-96,-23.000-2.000-64,23.000 1.000-192,-22.000 0.000-321,-19.000-20.000-319,0.000 20.000-386,0.000-20.000-607,-20.000 0.000-1218,0.000-20.000-2947</inkml:trace>
  <inkml:trace contextRef="#ctx0" brushRef="#br0">6391.000 3894.000 9641,'0.000'-19.000'3523,"0.000"38.000"-3747,0.000 1.000 320,-21.000 0.000 352,3.000 40.000 898,-23.000 0.000-33,1.000-1.000-801,22.000 0.000-384,-23.000-19.000-96,1.000 20.000 65,20.000-41.000-226,1.000 21.000-671,19.000-19.000-1122,0.000-21.000-2274</inkml:trace>
  <inkml:trace contextRef="#ctx0" brushRef="#br0">6828.000 4153.000 10473,'0.000'0.000'1634,"0.000"-21.000"-1314,-20.000 21.000 929,20.000 0.000 225,0.000 0.000 127,-21.000 21.000-800,1.000-21.000-513,20.000 19.000 193,-18.000 21.000-1,18.000-20.000-223,-21.000 0.000-225,21.000 19.000 0,0.000-18.000-64,21.000-2.000 96,-21.000 2.000-64,38.000-2.000 256,-17.000-19.000 64,19.000 0.000 129,-1.000 0.000-257,1.000-19.000-192,-20.000-21.000 64,-1.000 19.000 0,1.000-18.000 96,-20.000 19.000-32,0.000-20.000-96,0.000 20.000-128,-39.000 1.000-160,19.000 19.000 160,-20.000-21.000-545,1.000 21.000-672,-1.000 21.000-1954,19.000-21.000-5574</inkml:trace>
  <inkml:trace contextRef="#ctx0" brushRef="#br0">7265.000 3994.000 16143,'0.000'19.000'1986,"18.000"-19.000"-2499,3.000 0.000 994,19.000 0.000 223,-1.000 0.000 321,1.000 0.000-320,19.000-19.000-673,-19.000 19.000-224,-20.000 0.000-513,19.000 0.000-1441,-19.000 0.000-2819</inkml:trace>
  <inkml:trace contextRef="#ctx0" brushRef="#br0">7344.000 4132.000 12716,'0.000'21.000'2242,"20.000"-2.000"-1666,19.000-19.000 481,1.000 0.000-96,-1.000 0.000 224,1.000 0.000-704,19.000 0.000-545,-19.000 0.000-769,1.000-19.000-801,-2.000 19.000-2786</inkml:trace>
  <inkml:trace contextRef="#ctx0" brushRef="#br0">8079.000 3815.000 14445,'0.000'-20.000'2467,"0.000"20.000"-2403,0.000 0.000 1089,0.000 0.000 160,0.000 0.000-480,0.000 40.000 192,0.000-21.000-289,0.000 41.000 33,0.000 0.000-32,0.000-1.000-193,0.000 21.000-319,0.000-21.000-193,0.000 1.000 0,18.000-20.000-321,3.000 19.000-1152,-21.000-38.000-1314,20.000 18.000-2690</inkml:trace>
  <inkml:trace contextRef="#ctx0" brushRef="#br0">16534.000 1847.000 11562,'0.000'-59.000'385,"21.000"39.000"31,-21.000-20.000 353,0.000 20.000-32,20.000-19.000 256,-20.000-1.000-97,0.000 20.000-255,20.000 20.000-353,-20.000-20.000-192,0.000 40.000 97,0.000 0.000-33,0.000 20.000-128,-20.000 19.000-32,0.000 41.000-96,-1.000 19.000 0,-17.000-19.000 32,17.000-1.000-65,21.000-40.000-191,-20.000 1.000-224,20.000-39.000-513,0.000 17.000-353,0.000-38.000-800,-20.000 0.000-2658</inkml:trace>
  <inkml:trace contextRef="#ctx0" brushRef="#br0">16356.000 2047.000 15054,'0.000'79.000'32,"0.000"-39.000"-32,0.000 19.000 96,0.000 2.000-64,20.000-23.000-64,-20.000 2.000 64,41.000 0.000 256,-23.000-20.000 417,22.000 0.000-97,1.000-20.000-159,-2.000 0.000-193,1.000-20.000-64,-1.000 0.000-512,21.000 1.000-513,-21.000-2.000-993,21.000-19.000-2177</inkml:trace>
  <inkml:trace contextRef="#ctx0" brushRef="#br0">20128.000 1728.000 4067,'20.000'-20.000'5510,"-20.000"1.000"-4902,20.000-1.000 513,-20.000 0.000 385,0.000 20.000-577,0.000-20.000-257,0.000 20.000-416,0.000 0.000-127,0.000 20.000 319,-20.000 0.000 64,20.000 0.000-63,0.000 39.000-1,-20.000 2.000-159,0.000-2.000-129,0.000 20.000-32,-19.000 1.000-96,39.000-21.000 0,-20.000 1.000 0,20.000-40.000-192,-20.000-1.000-321,20.000 1.000-704,0.000-20.000-1089,0.000 0.000-1538</inkml:trace>
  <inkml:trace contextRef="#ctx0" brushRef="#br0">19851.000 1967.000 13292,'0.000'60.000'737,"0.000"-40.000"-609,0.000 19.000-192,0.000 21.000 64,20.000-21.000 64,-20.000 1.000 64,18.000 0.000 128,2.000-19.000 161,1.000-2.000 255,-1.000 0.000 193,19.000 2.000 32,1.000-42.000 32,0.000 21.000-577,19.000-19.000-224,-19.000 0.000-224,-1.000-22.000-769,1.000 21.000-768,-19.000 0.000-2467</inkml:trace>
  <inkml:trace contextRef="#ctx0" brushRef="#br0">4325.000 5882.000 7783,'-38.000'20.000'0,"18.000"-1.000"-1538,-21.000 21.000 97,23.000 20.000 1441,-23.000-1.000 609,21.000 1.000 1280,0.000 0.000-735,20.000 19.000-642,0.000-20.000 129,20.000 1.000-193,20.000-20.000-96,-1.000 0.000 385,22.000-20.000 128,-2.000-20.000 288,20.000 0.000-64,-19.000 0.000-128,19.000-40.000-256,-18.000 20.000-225,-2.000-20.000-96,-19.000 1.000-95,-22.000-1.000-1,-18.000 0.000-32,-18.000 0.000 64,-2.000 1.000-31,-21.000-1.000-129,-17.000 0.000-64,-3.000 20.000-128,2.000 20.000-64,-1.000 0.000-32,1.000 0.000-481,18.000 20.000-512,23.000 0.000-929,18.000 0.000-1153,18.000-20.000-3107</inkml:trace>
  <inkml:trace contextRef="#ctx0" brushRef="#br0">5498.000 5882.000 16367,'40.000'-21.000'0,"-40.000"21.000"32,0.000 0.000 256,-20.000 0.000-256,-21.000 21.000 128,3.000-1.000 65,-23.000 19.000-1,21.000 1.000 288,1.000-20.000 33,-1.000 19.000-225,20.000-19.000-192,20.000 0.000 0,0.000 0.000 1,0.000 0.000-129,20.000 0.000 288,0.000 0.000-96,39.000-1.000-64,-19.000 2.000-288,0.000-2.000-545,19.000-19.000-576,-38.000 20.000-1441,19.000-20.000-4133</inkml:trace>
  <inkml:trace contextRef="#ctx0" brushRef="#br0">5239.000 6338.000 6534,'20.000'41.000'9096,"0.000"-22.000"-8839,20.000 1.000 575,-1.000 0.000 289,1.000-20.000-288,1.000 20.000-352,-3.000-20.000-481,3.000 20.000-929,-21.000-20.000-1313,-2.000 20.000-2563</inkml:trace>
  <inkml:trace contextRef="#ctx0" brushRef="#br0">6133.000 6140.000 12139,'0.000'0.000'1057,"0.000"0.000"-1153,0.000 0.000 576,0.000 0.000 609,19.000 0.000 609,1.000 0.000-353,20.000 20.000-480,19.000-1.000-192,2.000 2.000-65,-2.000-2.000-63,1.000 1.000-353,-1.000 1.000-96,0.000-2.000-128,-19.000 1.000-160,0.000 0.000-289,-21.000-1.000-351,1.000-19.000-770,0.000 0.000-864,-20.000 0.000-961,0.000-19.000-4133</inkml:trace>
  <inkml:trace contextRef="#ctx0" brushRef="#br0">6609.000 6060.000 12299,'-20.000'40.000'1858,"0.000"0.000"-1282,-19.000-1.000 578,19.000 21.000-33,-20.000 0.000-737,21.000-21.000-320,-1.000 2.000-64,0.000-2.000-577,20.000 1.000-576,0.000-20.000-1025,0.000 0.000-2690</inkml:trace>
  <inkml:trace contextRef="#ctx0" brushRef="#br0">7046.000 6359.000 16399,'0.000'59.000'769,"0.000"-39.000"64,0.000 20.000-481,0.000-20.000-128,20.000 19.000-224,-20.000-19.000-96,19.000 0.000-545,-19.000-20.000-704,20.000 20.000-2851</inkml:trace>
  <inkml:trace contextRef="#ctx0" brushRef="#br0">8018.000 5941.000 12299,'41.000'-20.000'1217,"-3.000"1.000"-800,-38.000 19.000 960,21.000 0.000-416,-21.000-20.000 288,0.000 20.000-544,-21.000 0.000-705,3.000 20.000-192,-22.000-20.000 95,-1.000 19.000 97,23.000 1.000 65,-23.000 20.000-33,21.000-20.000 64,0.000 0.000-64,1.000-1.000 32,19.000 1.000 96,0.000 0.000 0,19.000-20.000 64,21.000 20.000 97,-20.000 0.000-257,19.000-20.000 64,2.000 20.000-160,-1.000-20.000-417,-1.000 20.000-608,-19.000-20.000-897,0.000 19.000-1409,-20.000-19.000-3619</inkml:trace>
  <inkml:trace contextRef="#ctx0" brushRef="#br0">7919.000 6319.000 12940,'0.000'40.000'384,"20.000"-40.000"-32,0.000 20.000 129,19.000-20.000 160,2.000 19.000 416,-1.000-19.000-673,-1.000-19.000-640,1.000 19.000-1250,19.000 0.000-1120,-19.000-20.000-4229</inkml:trace>
  <inkml:trace contextRef="#ctx0" brushRef="#br0">8733.000 5861.000 14413,'40.000'-19.000'3940,"-19.000"-1.000"-4036,17.000 1.000 128,3.000 19.000 320,-3.000-20.000 289,3.000 20.000-33,-21.000 0.000-448,0.000 20.000-192,-1.000-1.000-64,1.000 1.000-224,-20.000-1.000-32,0.000 2.000-1,0.000 18.000 65,-20.000-19.000 64,20.000 0.000 128,0.000 20.000-32,0.000-20.000 192,0.000 19.000-128,20.000-19.000 128,0.000 0.000-64,0.000 20.000 32,0.000-20.000-32,19.000 20.000 0,-19.000-1.000 64,20.000-18.000-128,-21.000-2.000 96,1.000 1.000 64,-20.000 0.000 256,0.000-1.000 65,0.000-19.000-1,-20.000 0.000-64,-19.000 21.000-95,-21.000-21.000-65,21.000 20.000-128,-21.000-20.000-128,21.000 0.000 0,-22.000 19.000-673,23.000-19.000-897,-3.000 20.000-2529</inkml:trace>
  <inkml:trace contextRef="#ctx0" brushRef="#br0">3611.000 7730.000 12940,'-39.000'0.000'1217,"19.000"0.000"-897,20.000 0.000 161,0.000 0.000 448,0.000 0.000 192,20.000 0.000-225,0.000 19.000-159,19.000-19.000-320,1.000 0.000-129,-1.000 0.000-128,21.000 0.000-288,-1.000 0.000-289,-18.000 0.000-287,-1.000 0.000-866,-21.000 0.000-1793,21.000 0.000-4484</inkml:trace>
  <inkml:trace contextRef="#ctx0" brushRef="#br0">4187.000 7431.000 13356,'59.000'20.000'32,"-18.000"0.000"64,-3.000 0.000 481,23.000-1.000 224,-22.000 22.000-161,1.000-22.000-448,-20.000 21.000-160,0.000 0.000-320,-20.000 0.000 64,0.000 19.000 320,-20.000-19.000-64,0.000 0.000 128,0.000-1.000 193,0.000 1.000 383,1.000-20.000-31,-1.000 0.000-161,20.000 0.000-319,0.000-20.000-65,0.000 19.000 96,39.000-19.000 64,1.000 21.000-63,0.000-21.000-161,19.000 0.000-417,-18.000 0.000 193,17.000 0.000-993,-17.000 0.000-1089,-3.000 0.000-3395</inkml:trace>
  <inkml:trace contextRef="#ctx0" brushRef="#br0">6034.000 7491.000 10730,'19.000'-20.000'1729,"1.000"0.000"-672,-20.000 20.000 929,0.000 0.000-256,0.000 0.000-641,0.000 0.000-545,-20.000 0.000-768,1.000 20.000 544,-1.000 0.000-255,-41.000-1.000-1,23.000 1.000-96,-3.000 20.000 32,2.000-19.000-225,19.000-2.000 514,0.000 21.000-289,20.000-20.000 32,0.000 0.000 128,0.000 20.000-160,40.000-21.000 160,-1.000 1.000 32,2.000 0.000-32,-3.000-20.000-64,23.000 20.000-128,-22.000-20.000-448,1.000 20.000-994,0.000-20.000-2850</inkml:trace>
  <inkml:trace contextRef="#ctx0" brushRef="#br0">5835.000 7948.000 18353,'0.000'20.000'-128,"19.000"-20.000"256,21.000 19.000 897,-19.000-19.000 0,17.000 0.000-513,3.000 0.000-416,-21.000 0.000-704,19.000 0.000-641,-19.000 0.000-225,0.000 21.000-1729,0.000-21.000-6470</inkml:trace>
  <inkml:trace contextRef="#ctx0" brushRef="#br0">6708.000 7629.000 11627,'0.000'0.000'1985,"0.000"-19.000"-1760,20.000 19.000 159,1.000 0.000 961,-3.000 0.000-32,23.000 19.000-159,17.000 2.000-226,-17.000-1.000-479,18.000 0.000-193,1.000 0.000-256,-20.000 0.000 64,19.000-1.000-128,-18.000 1.000-320,-3.000 0.000-225,-17.000 0.000-352,-1.000-20.000-640,0.000 0.000-1314,-2.000 0.000-2754</inkml:trace>
  <inkml:trace contextRef="#ctx0" brushRef="#br0">7146.000 7510.000 15246,'-21.000'81.000'576,"21.000"-43.000"-447,-20.000 23.000 479,0.000-21.000-31,1.000 19.000-161,19.000-19.000-224,-20.000-1.000-224,20.000 1.000-512,0.000-20.000-705,20.000 0.000-1122,-1.000-20.000-2497</inkml:trace>
  <inkml:trace contextRef="#ctx0" brushRef="#br0">7463.000 7710.000 13004,'39.000'20.000'1729,"-19.000"-1.000"-1152,21.000-19.000 32,-23.000 20.000 255,22.000-20.000-127,-40.000 20.000-417,21.000 0.000-288,-21.000 0.000-64,0.000 0.000-64,0.000-1.000 0,-21.000 1.000 64,21.000 0.000 32,-20.000 0.000-32,20.000-20.000 96,0.000 20.000 0,0.000-20.000-32,20.000 0.000 64,1.000 0.000-64,-1.000 0.000-32,19.000 0.000-320,-19.000 0.000-288,20.000-20.000-1154,-21.000 20.000-1729,1.000 0.000-6311</inkml:trace>
  <inkml:trace contextRef="#ctx0" brushRef="#br0">8893.000 7391.000 12427,'18.000'0.000'1025,"-36.000"0.000"-1473,-2.000 0.000-33,-21.000 20.000 417,3.000 0.000 289,-3.000 20.000 928,-18.000-20.000-353,19.000-1.000-479,20.000 22.000 351,-20.000-22.000 257,21.000 21.000-32,19.000-21.000-256,0.000 2.000-225,19.000-1.000-64,1.000 0.000 65,20.000 0.000-161,19.000 0.000-96,22.000-1.000-96,-23.000-19.000-192,1.000 0.000-416,-18.000 0.000-513,-1.000 20.000-1634,-1.000-20.000-4260</inkml:trace>
  <inkml:trace contextRef="#ctx0" brushRef="#br0">8794.000 7829.000 14189,'-21.000'39.000'961,"42.000"-19.000"-865,-3.000 0.000-96,22.000 0.000 64,1.000 0.000 192,-2.000-20.000 161,1.000 0.000-674,19.000 0.000-1600,-19.000 0.000-2051,19.000 0.000-4804</inkml:trace>
  <inkml:trace contextRef="#ctx0" brushRef="#br0">9626.000 7491.000 15662,'0.000'-20.000'641,"-19.000"20.000"-737,-21.000 20.000 96,20.000-1.000 32,-19.000 22.000 512,19.000-1.000-255,20.000-2.000-225,0.000-17.000-96,20.000 19.000 64,-1.000-20.000 0,21.000 0.000 32,0.000-1.000 32,19.000-19.000-32,0.000 0.000 64,-18.000-19.000-32,18.000-1.000 449,-39.000 0.000 31,0.000 0.000 65,-20.000-21.000-65,0.000 22.000-351,-40.000-21.000-33,1.000 0.000-64,-2.000 1.000 32,3.000 19.000-160,-23.000 0.000-64,22.000 20.000-320,-1.000 0.000-962,20.000 0.000-1600,20.000 20.000-2788</inkml:trace>
  <inkml:trace contextRef="#ctx0" brushRef="#br0">10183.000 7570.000 17456,'0.000'21.000'673,"-21.000"-21.000"-962,21.000-21.000 161,0.000 21.000-64,-20.000 0.000-192,20.000 0.000-2947,20.000 0.000-8072</inkml:trace>
  <inkml:trace contextRef="#ctx0" brushRef="#br0">10440.000 7391.000 12716,'20.000'-19.000'1377,"0.000"-1.000"-1377,0.000 20.000 416,1.000-20.000 705,-3.000 0.000 353,2.000 20.000-898,-20.000-20.000-384,0.000 20.000-192,-20.000 0.000-128,-19.000 0.000 0,-1.000 0.000 64,-19.000 20.000 32,19.000 0.000 32,0.000 20.000-64,21.000-21.000 32,-1.000 21.000-64,0.000-20.000 32,40.000 20.000-96,0.000-1.000 0,19.000 1.000-129,1.000-19.000 129,0.000-2.000 64,19.000 0.000 0,-18.000 22.000 32,18.000-21.000 64,-39.000-20.000 64,18.000 20.000 224,-38.000 0.000 289,0.000-1.000 191,-18.000-19.000 1,-2.000 20.000-192,-21.000 0.000 31,-18.000-20.000-63,19.000 20.000-321,-19.000-20.000-128,-1.000 0.000-192,21.000 20.000-609,-1.000-20.000-800,20.000 0.000-1314,-1.000 0.000-2978</inkml:trace>
  <inkml:trace contextRef="#ctx0" brushRef="#br0">16555.000 4013.000 7110,'0.000'-39.000'2306,"0.000"39.000"-224,0.000 0.000-1505,0.000 20.000-33,0.000 19.000 610,-21.000 1.000-162,21.000 0.000-447,0.000 19.000-417,0.000 1.000-64,0.000-1.000-96,21.000-19.000-192,-21.000 0.000-257,20.000 0.000-1024,-20.000-20.000-1922,20.000-20.000-6054</inkml:trace>
  <inkml:trace contextRef="#ctx0" brushRef="#br0">16158.000 4252.000 14445,'0.000'-20.000'417,"20.000"0.000"-417,0.000 0.000-64,19.000 0.000 192,1.000 1.000 288,0.000-2.000-160,-1.000 2.000-288,1.000-1.000 0,-19.000 0.000-64,17.000 1.000 0,-18.000-2.000 160,1.000 21.000-96,-21.000 0.000 0,20.000 0.000 32,-20.000 0.000 96,18.000 0.000-32,-18.000 0.000 32,21.000 0.000-64,-1.000 21.000-64,0.000-2.000 64,19.000 1.000-32,-19.000 0.000-192,20.000-1.000-609,-1.000 21.000-1985,1.000-20.000-7464</inkml:trace>
  <inkml:trace contextRef="#ctx0" brushRef="#br0">19989.000 3854.000 2338,'0.000'21.000'2146,"0.000"-2.000"801,0.000 21.000 95,0.000-20.000-1056,-19.000 39.000-512,19.000-18.000-577,0.000-2.000-385,0.000 21.000-256,0.000-21.000-64,0.000 1.000-63,0.000 0.000-65,0.000-21.000-64,19.000 2.000-353,-19.000-2.000-608,20.000 2.000-1153,-20.000-21.000-3010</inkml:trace>
  <inkml:trace contextRef="#ctx0" brushRef="#br0">19731.000 4033.000 14765,'-20.000'-20.000'737,"40.000"1.000"-769,0.000 19.000 64,0.000-20.000 192,19.000 20.000 129,22.000-20.000-129,-23.000 20.000-32,3.000-20.000 0,18.000 20.000 0,-19.000 0.000-31,-20.000 0.000-33,19.000 0.000-96,-19.000 20.000-64,-20.000-20.000 0,20.000 20.000-32,-20.000 0.000 0,20.000-1.000-193,-20.000 1.000-223,0.000 20.000-65,0.000-20.000-223,19.000 0.000-161,-19.000-1.000-320,0.000 21.000-1826</inkml:trace>
  <inkml:trace contextRef="#ctx0" brushRef="#br0">10521.000 6160.000 11498,'18.000'0.000'2018,"-18.000"0.000"-1729,20.000 0.000 479,-20.000 0.000-31,21.000 19.000-225,-21.000 2.000-351,20.000-2.000 351,0.000 1.000-128,-20.000 1.000-255,18.000-21.000 223,-18.000 19.000 289,21.000-19.000 223,-1.000-19.000 225,0.000-2.000-288,19.000-18.000-256,1.000-21.000-289,19.000 0.000 64,1.000 1.000-96,40.000-21.000 1,-1.000 0.000-97,0.000 2.000-64,-20.000 18.000-64,-18.000 21.000-288,-3.000 18.000-673,-37.000 1.000-577,-1.000 20.000-2081,-20.000 0.000-9129</inkml:trace>
  <inkml:trace contextRef="#ctx0" brushRef="#br0">11076.000 7332.000 6245,'0.000'20.000'2819,"20.000"0.000"-609,-20.000-20.000 0,20.000 19.000-448,-1.000 1.000-289,-19.000 0.000-159,20.000 0.000-321,0.000 0.000-193,0.000 0.000-351,-20.000-1.000-161,20.000-19.000 0,-20.000 20.000 1,20.000-20.000 63,-20.000 0.000 224,0.000 0.000 97,0.000-20.000-64,19.000 1.000-257,21.000-1.000-96,1.000-40.000-192,-3.000 1.000-64,41.000-1.000 0,2.000-19.000 0,18.000-1.000-64,19.000 1.000 128,1.000 19.000-192,-19.000 1.000 64,-40.000 39.000-545,-1.000 0.000-960,-39.000 0.000-481,-20.000 20.000-2050</inkml:trace>
  <inkml:trace contextRef="#ctx0" brushRef="#br0">3274.000 9975.000 13548,'0.000'0.000'1121,"0.000"0.000"-1089,0.000 20.000 577,0.000-20.000 544,20.000 0.000 32,19.000 20.000-320,2.000-20.000-224,17.000 0.000-97,3.000 0.000-63,-22.000-20.000-161,1.000 20.000-96,-1.000-20.000-352,1.000 20.000 64,-20.000 0.000-865,0.000 0.000-640,-1.000-20.000-1282,-19.000 20.000-2274</inkml:trace>
  <inkml:trace contextRef="#ctx0" brushRef="#br0">4127.000 9617.000 14926,'20.000'-19.000'1441,"0.000"19.000"-1729,-20.000 19.000 928,0.000 2.000 577,0.000 38.000-512,-20.000-19.000-320,20.000 19.000-321,0.000 21.000-96,0.000-21.000-321,0.000-19.000-672,20.000 0.000-288,21.000 0.000-353,-3.000-21.000-319,3.000-19.000-1987</inkml:trace>
  <inkml:trace contextRef="#ctx0" brushRef="#br0">4584.000 9836.000 13004,'-40.000'0.000'512,"20.000"20.000"-512,-19.000 0.000 417,19.000-1.000 704,0.000 21.000-545,20.000-20.000-480,0.000 0.000-96,20.000 20.000 64,20.000-20.000 1,-1.000-20.000 191,1.000 20.000 32,19.000-40.000 64,-18.000 20.000 161,-21.000-40.000 63,0.000 20.000-127,-2.000-20.000-65,-18.000 21.000-96,0.000-21.000-95,-38.000 20.000-193,-3.000-20.000-32,3.000 20.000-417,-3.000 0.000-512,1.000 20.000-544,1.000 0.000-1442,19.000 0.000-4836</inkml:trace>
  <inkml:trace contextRef="#ctx0" brushRef="#br0">4961.000 9796.000 128,'20.000'20.000'15502,"-20.000"-20.000"-15662,-20.000 20.000 96,20.000 0.000 192,0.000 19.000 417,0.000 1.000-33,0.000 0.000-416,20.000 0.000-32,21.000-20.000 129,-3.000 0.000 95,23.000-1.000 32,-22.000-19.000 321,21.000-19.000 127,-21.000-1.000-31,1.000 0.000 32,-1.000-20.000-161,-39.000 0.000 1,0.000 21.000-321,-19.000-21.000-192,-21.000 0.000-64,0.000 20.000-128,1.000-20.000 32,-22.000 40.000-256,23.000-19.000-801,-3.000 19.000-160,21.000 0.000-993,2.000 19.000-3268</inkml:trace>
  <inkml:trace contextRef="#ctx0" brushRef="#br0">6253.000 9538.000 6950,'18.000'0.000'8648,"-18.000"0.000"-8584,-18.000 0.000-224,-23.000 20.000 192,1.000 0.000 160,-19.000 19.000 193,19.000-18.000-193,1.000 18.000-32,-1.000-19.000 449,19.000 20.000 191,21.000-20.000-191,0.000 19.000-64,21.000-19.000-161,-1.000 0.000 0,19.000 0.000-160,1.000-20.000-63,0.000 20.000-161,-1.000-20.000 0,21.000 19.000-545,-21.000-19.000-800,-19.000 0.000-1762,0.000 0.000-4612</inkml:trace>
  <inkml:trace contextRef="#ctx0" brushRef="#br0">5994.000 9995.000 14029,'0.000'60.000'2498,"20.000"-41.000"-1953,19.000-19.000 384,1.000 20.000 288,0.000 1.000-32,19.000-21.000-673,2.000 0.000-480,-23.000 0.000-448,3.000 19.000-289,-21.000-19.000-736,-2.000 20.000-2243,-18.000-20.000-9448</inkml:trace>
  <inkml:trace contextRef="#ctx0" brushRef="#br0">7184.000 9836.000 14765,'0.000'0.000'1762,"0.000"20.000"-1602,20.000-20.000 129,1.000 39.000 575,19.000-18.000 1,19.000 18.000 64,0.000-19.000-256,1.000 20.000-417,-1.000-20.000-160,-19.000 19.000-160,19.000-19.000-256,2.000-20.000-289,-22.000 0.000-384,1.000 0.000-929,-20.000 0.000-1857,-1.000-39.000-6759</inkml:trace>
  <inkml:trace contextRef="#ctx0" brushRef="#br0">7680.000 9757.000 14189,'-38.000'39.000'1057,"17.000"1.000"-769,-19.000 0.000 385,22.000 19.000-1,-23.000 1.000-287,21.000-20.000-353,0.000 19.000-449,1.000-38.000-511,19.000-2.000-546,19.000 1.000-1088,1.000-20.000-4773</inkml:trace>
  <inkml:trace contextRef="#ctx0" brushRef="#br0">7998.000 9916.000 15534,'20.000'0.000'2531,"21.000"0.000"-2627,-21.000 0.000 416,19.000 0.000 352,-19.000 0.000-672,0.000 0.000 225,-20.000 19.000-385,0.000-19.000-577,0.000 20.000 160,0.000 0.000-63,0.000 0.000-33,0.000 0.000 449,-20.000-20.000 192,20.000 20.000 0,20.000 0.000 32,-20.000-1.000 0,20.000 1.000 32,-1.000 1.000 0,1.000-2.000 32,0.000 1.000-32,0.000 0.000 32,0.000-1.000 96,-20.000 2.000 224,0.000-21.000 321,-20.000 20.000 192,0.000-20.000-192,-20.000 19.000-193,21.000-19.000-224,-21.000 0.000-95,-1.000 0.000-193,3.000 0.000-289,18.000 0.000-640,-1.000 0.000-1729,21.000 0.000-4837</inkml:trace>
  <inkml:trace contextRef="#ctx0" brushRef="#br0">9190.000 9598.000 17040,'0.000'19.000'512,"0.000"2.000"-896,0.000-2.000-97,0.000 21.000 545,0.000 0.000 545,0.000 19.000 192,-20.000 1.000-257,20.000 0.000-480,0.000-1.000 64,0.000-19.000-64,0.000 0.000-480,20.000-1.000-673,-1.000-18.000-1858,21.000-21.000-4868</inkml:trace>
  <inkml:trace contextRef="#ctx0" brushRef="#br0">9626.000 9737.000 15694,'-19.000'39.000'577,"-1.000"-19.000"-801,0.000 20.000-353,0.000 0.000 609,0.000 0.000 192,20.000-21.000 161,20.000 21.000-161,0.000-20.000-96,20.000 0.000 192,19.000-20.000 257,-18.000 0.000-129,-3.000-20.000-31,3.000 0.000-129,-2.000 0.000 353,-39.000-19.000 95,20.000 18.000-351,-40.000-18.000-193,1.000-1.000-128,-21.000 20.000-128,-1.000 0.000-128,-18.000 1.000-257,19.000 19.000-608,1.000 0.000-544,-1.000 0.000-2051,40.000 19.000-6437</inkml:trace>
  <inkml:trace contextRef="#ctx0" brushRef="#br0">10142.000 9757.000 14253,'0.000'19.000'1377,"-20.000"-19.000"-1409,-19.000 20.000 32,19.000 20.000 96,0.000-20.000 705,0.000 19.000-224,20.000 1.000-449,0.000 0.000-64,20.000-20.000 160,20.000 0.000 128,-1.000 0.000 129,22.000-20.000 95,-23.000 0.000-31,23.000-20.000-161,-22.000 0.000 65,1.000-20.000 319,0.000 1.000-351,-40.000-1.000 95,0.000 0.000-95,-40.000 0.000-417,0.000 20.000-64,-19.000-19.000 64,-20.000 19.000-289,18.000 20.000-1088,2.000 0.000-1313,0.000 20.000-4261</inkml:trace>
  <inkml:trace contextRef="#ctx0" brushRef="#br1">11632.000 9458.000 15534,'-20.000'20.000'769,"20.000"19.000"-609,0.000 2.000 353,39.000-1.000 127,-19.000 19.000-31,20.000 1.000 384,-1.000 19.000 32,1.000-39.000-481,19.000 19.000-256,-18.000 1.000-31,17.000-20.000 31,3.000-20.000-224,-21.000 0.000-64,-1.000 0.000-384,-19.000-1.000-866,0.000-19.000-607,-20.000 0.000-2595</inkml:trace>
  <inkml:trace contextRef="#ctx0" brushRef="#br1">11651.000 10055.000 14381,'-39.000'0.000'4516,"39.000"0.000"-3747,39.000-40.000-641,1.000 20.000 289,39.000-20.000 383,0.000-20.000-127,41.000 21.000-481,-1.000-21.000-160,-20.000 1.000 0,21.000 19.000-96,-41.000 0.000-480,-39.000 21.000-1250,-1.000-2.000-1249,-39.000 21.000-4260</inkml:trace>
  <inkml:trace contextRef="#ctx0" brushRef="#br1">4127.000 10472.000 14349,'-39.000'20.000'737,"39.000"-20.000"-673,20.000 0.000 897,-1.000 0.000 544,21.000 0.000-576,19.000 0.000-448,22.000 19.000-321,18.000-19.000 32,0.000 0.000 64,21.000 0.000-128,-3.000 0.000-64,-17.000 0.000-32,-1.000-19.000-64,-18.000 19.000-768,-23.000 0.000-866,-17.000 0.000-2594</inkml:trace>
  <inkml:trace contextRef="#ctx0" brushRef="#br1">9150.000 10432.000 9577,'0.000'0.000'2978,"20.000"0.000"-2081,-20.000 0.000 897,39.000 0.000-96,-19.000 0.000-257,41.000 0.000-384,-2.000 0.000-416,20.000 0.000-321,20.000 0.000-160,0.000 0.000 96,20.000 0.000-160,1.000 0.000 32,-21.000 0.000 65,0.000 0.000-193,-40.000 0.000-129,2.000-20.000-639,-23.000 20.000-321,-17.000 0.000-993,-21.000 0.000-2979</inkml:trace>
  <inkml:trace contextRef="#ctx0" brushRef="#br1">16615.000 4054.000 4964,'0.000'-21.000'10602,"-20.000"1.000"-9961,20.000 1.000-257,0.000 19.000 961,0.000 0.000-544,0.000 0.000-96,0.000 0.000-417,-20.000 39.000-224,20.000-18.000 417,0.000 38.000 191,0.000 0.000-159,0.000-19.000-65,0.000 20.000-224,0.000-1.000 65,0.000 1.000-161,0.000-20.000-32,0.000 0.000-128,0.000-1.000 32,0.000-19.000 0,20.000 0.000-609,-20.000 0.000-736,0.000-20.000-545,-20.000 0.000-672,0.000 0.000-2403</inkml:trace>
  <inkml:trace contextRef="#ctx0" brushRef="#br1">16099.000 4411.000 18225,'-41.000'20.000'1121,"21.000"-20.000"-769,20.000 0.000 33,20.000-20.000 191,21.000 20.000 897,-3.000-20.000-672,43.000 0.000-737,-22.000-20.000 0,20.000 0.000 32,0.000 1.000-32,2.000 19.000-31,-22.000-20.000-1,-19.000 20.000-64,-1.000 1.000 128,-19.000-2.000-96,0.000 21.000 32,-20.000 0.000 32,0.000 0.000-32,0.000 0.000-256,0.000 0.000 63,0.000 0.000 129,0.000 21.000 128,20.000-2.000 1,-20.000 1.000-33,19.000 0.000-64,21.000 0.000 224,-20.000 0.000-224,19.000 0.000-96,1.000-1.000-801,-19.000 2.000-737,19.000-2.000-768,-1.000-19.000-2947</inkml:trace>
  <inkml:trace contextRef="#ctx0" brushRef="#br1">19989.000 3954.000 12908,'-19.000'20.000'416,"-1.000"-20.000"-384,20.000 20.000 1057,-20.000 19.000 449,20.000-18.000 95,0.000 18.000-352,0.000 21.000-384,0.000-1.000 0,0.000 1.000-320,0.000-1.000-289,0.000 1.000-160,0.000 0.000 32,0.000-21.000-128,20.000 1.000-416,-20.000-20.000-97,20.000 0.000-351,-20.000 0.000-450,0.000-20.000-1152,0.000-20.000-1858</inkml:trace>
  <inkml:trace contextRef="#ctx0" brushRef="#br1">19632.000 4272.000 8007,'-59.000'-20.000'10602,"59.000"20.000"-9801,0.000-20.000-417,0.000 20.000-31,19.000 0.000 479,21.000-20.000-223,0.000 0.000-449,39.000 0.000-96,-20.000 1.000 64,2.000-2.000-64,-2.000 2.000 32,-19.000-1.000 1,-1.000 0.000-1,1.000 20.000-64,-20.000-19.000-64,-1.000 19.000 0,-19.000 0.000-97,20.000 0.000 1,-20.000 0.000 96,20.000 19.000 32,-20.000 1.000 0,20.000 0.000 96,0.000 20.000-96,19.000-21.000 0,-19.000 21.000 64,21.000-20.000-224,-3.000 20.000-480,-17.000 0.000-866,19.000-21.000-992,-20.000 21.000-2403</inkml:trace>
  <inkml:trace contextRef="#ctx0" brushRef="#br0">3254.000 11883.000 15822,'0.000'0.000'961,"0.000"19.000"-1057,0.000-19.000 641,20.000 0.000 256,0.000 0.000-65,19.000 0.000-287,22.000 0.000-97,-2.000 0.000-96,0.000 0.000-96,-19.000 0.000-224,0.000 0.000-128,-1.000 0.000-384,1.000-19.000-898,-20.000 19.000-896,-1.000 0.000-1217,-19.000 0.000-5510</inkml:trace>
  <inkml:trace contextRef="#ctx0" brushRef="#br0">4147.000 11744.000 13516,'0.000'-20.000'2050,"0.000"20.000"-1633,0.000 0.000 191,-20.000 0.000-384,1.000 0.000-95,-1.000 40.000-129,20.000-21.000-65,0.000 21.000 65,-20.000 0.000 0,40.000-1.000-96,-20.000 1.000 128,39.000-21.000-96,-19.000 2.000 64,20.000-1.000 225,19.000-20.000 319,-18.000-20.000 225,-3.000-1.000 32,3.000 2.000-161,-21.000 0.000-95,0.000-21.000 159,-20.000 20.000-287,-20.000-20.000-129,0.000 0.000-96,-21.000 21.000-32,3.000-21.000-32,-3.000 20.000-192,21.000 20.000 32,-19.000-20.000-224,19.000 20.000-673,20.000 0.000-608,0.000 20.000-1186,20.000-20.000-1697</inkml:trace>
  <inkml:trace contextRef="#ctx0" brushRef="#br0">4724.000 11803.000 15054,'0.000'20.000'1089,"0.000"0.000"-929,0.000-20.000 1057,0.000 0.000-704,0.000 20.000-545,0.000-20.000-833,0.000 20.000-384,0.000-20.000-801,18.000 0.000-1954</inkml:trace>
  <inkml:trace contextRef="#ctx0" brushRef="#br0">5022.000 11764.000 10826,'-21.000'19.000'352,"21.000"-19.000"0,0.000 20.000 1698,0.000 0.000-576,0.000 20.000-802,0.000-20.000-351,21.000-1.000-65,-3.000 2.000-32,22.000-2.000 0,1.000 0.000 97,-2.000-19.000 191,1.000 0.000 193,-1.000 0.000-161,1.000-19.000-31,-20.000 0.000 31,0.000-2.000 65,-20.000 2.000-33,0.000-1.000-351,-20.000 0.000-1,-20.000 0.000-160,1.000 0.000-64,-1.000 0.000-32,20.000 1.000-32,-19.000-1.000-353,19.000 20.000-864,-1.000 0.000-416,21.000 0.000-1442,0.000 0.000-2947</inkml:trace>
  <inkml:trace contextRef="#ctx0" brushRef="#br0">5498.000 11783.000 12587,'0.000'0.000'1378,"0.000"20.000"-1378,0.000-20.000 448,0.000 20.000 449,0.000 20.000-385,20.000-20.000-415,0.000 20.000-33,-2.000-21.000-64,23.000 0.000 64,-21.000 2.000-64,19.000-1.000 96,1.000-20.000 160,0.000 0.000 289,-21.000-20.000-33,21.000-1.000 289,-40.000 2.000 192,20.000 0.000-160,-20.000-2.000 256,0.000-18.000-385,0.000-1.000-351,-40.000 20.000-65,20.000-19.000-544,-19.000 19.000 736,-1.000 0.000-512,1.000 0.000-32,-1.000 20.000-288,20.000 0.000-609,20.000 20.000-801,0.000-20.000-1377,0.000 20.000-4901</inkml:trace>
  <inkml:trace contextRef="#ctx0" brushRef="#br0">6113.000 11724.000 10602,'0.000'0.000'896,"-20.000"0.000"-896,0.000 20.000 417,-19.000 19.000 608,19.000 1.000 128,0.000 0.000-352,20.000-1.000-289,0.000 20.000 1,20.000-18.000-1,0.000-21.000-288,19.000 0.000 161,1.000 0.000 287,19.000-20.000 289,1.000-20.000-288,-1.000 0.000 256,2.000 0.000-257,-22.000-21.000-127,-19.000 3.000-1,0.000-2.000-159,-20.000 0.000 287,-20.000 0.000-479,-21.000 1.000 63,-18.000 19.000-320,19.000 20.000 0,1.000-20.000-257,-1.000 20.000-575,0.000 20.000-161,40.000-20.000-257,0.000 20.000-479,20.000-1.000-706,20.000-19.000-2081</inkml:trace>
  <inkml:trace contextRef="#ctx0" brushRef="#br0">6708.000 11645.000 13516,'0.000'-40.000'1570,"0.000"40.000"-609,0.000-20.000 1089,0.000 20.000-641,0.000 0.000-512,0.000 20.000-481,0.000 0.000 321,0.000 19.000-64,0.000 1.000-289,0.000 20.000-32,0.000-1.000-224,0.000 1.000-128,0.000-1.000 32,20.000-19.000-128,-20.000 0.000-224,21.000 0.000-257,-21.000-21.000-159,18.000 1.000-770,-18.000 0.000-351,0.000-20.000-4582</inkml:trace>
  <inkml:trace contextRef="#ctx0" brushRef="#br0">7601.000 11565.000 10505,'20.000'0.000'2595,"-20.000"0.000"-2051,0.000 0.000-319,0.000 0.000 127,0.000 20.000 96,0.000 0.000-223,-20.000-20.000-33,0.000 20.000-32,-19.000 0.000 224,19.000-1.000 193,-20.000 1.000 95,1.000 20.000-31,-1.000-20.000-225,1.000 0.000-63,19.000-1.000-321,20.000 1.000 0,0.000 20.000 288,0.000-20.000-32,39.000 0.000 193,1.000-1.000-193,19.000-19.000-128,1.000 21.000-32,-1.000-2.000-160,-18.000-19.000 96,18.000 19.000-128,-19.000-19.000 64,-20.000 21.000-64,19.000-21.000-384,-19.000 0.000-161,-20.000 0.000-1184,0.000 0.000-1987,-20.000 0.000-9256</inkml:trace>
  <inkml:trace contextRef="#ctx0" brushRef="#br0">7423.000 12062.000 16495,'20.000'39.000'961,"19.000"-39.000"-609,1.000 20.000 33,1.000-20.000 63,17.000 0.000 193,-17.000 0.000-385,-2.000 20.000-736,1.000-20.000-545,-20.000 0.000-641,-20.000 20.000-2082</inkml:trace>
  <inkml:trace contextRef="#ctx0" brushRef="#br0">8476.000 11724.000 14733,'0.000'-20.000'1858,"-20.000"20.000"-1313,20.000 20.000-513,20.000-20.000 544,-2.000 40.000 641,2.000-21.000-288,21.000 21.000-128,-2.000 20.000-417,1.000-20.000-127,-20.000-21.000-97,20.000 21.000-96,-1.000-20.000-128,-19.000 20.000-96,0.000-20.000-641,1.000-20.000-96,-3.000 19.000-448,-18.000-19.000-961,0.000 0.000-1090,0.000-19.000-3106</inkml:trace>
  <inkml:trace contextRef="#ctx0" brushRef="#br0">8873.000 11704.000 15150,'-41.000'40.000'1217,"3.000"-1.000"-801,-3.000 1.000 609,-18.000 20.000 128,19.000-20.000-224,0.000-2.000-640,1.000 23.000-321,19.000-41.000-225,0.000 19.000-63,20.000-39.000-481,20.000 20.000-704,19.000-20.000-1538,-19.000-20.000-3427</inkml:trace>
  <inkml:trace contextRef="#ctx0" brushRef="#br0">9071.000 11863.000 3715,'20.000'20.000'10122,"-40.000"-20.000"-9994,0.000 19.000 0,0.000 21.000 929,0.000-21.000 544,1.000 22.000-255,19.000-21.000-674,0.000 0.000-159,19.000 0.000 63,1.000-1.000-159,20.000 1.000-161,19.000-20.000-224,-19.000 0.000-160,19.000 0.000-481,2.000-20.000-608,-23.000 20.000-1185,3.000-19.000-2755</inkml:trace>
  <inkml:trace contextRef="#ctx0" brushRef="#br0">9229.000 11961.000 13004,'0.000'41.000'1409,"0.000"-21.000"-1153,0.000 20.000 1314,20.000-21.000 256,-20.000 21.000-481,20.000 0.000-1057,-20.000-1.000-640,21.000 1.000-513,-3.000-20.000-512,-18.000-20.000-2147</inkml:trace>
  <inkml:trace contextRef="#ctx0" brushRef="#br0">9944.000 11645.000 14701,'0.000'0.000'289,"0.000"0.000"-1058,-20.000 19.000 705,1.000 1.000 96,-1.000 0.000 64,0.000 0.000 96,0.000 0.000 0,0.000 0.000 353,1.000-1.000 416,19.000-19.000-64,-20.000 20.000-129,20.000 20.000-31,20.000-20.000 96,-1.000 0.000-257,21.000 20.000-287,-20.000-21.000-97,19.000 0.000-128,1.000-19.000 64,0.000 21.000-96,-1.000-21.000-480,-19.000 20.000-321,0.000-20.000-1249,-20.000 0.000-3139</inkml:trace>
  <inkml:trace contextRef="#ctx0" brushRef="#br0">9885.000 12081.000 17744,'0.000'20.000'641,"0.000"-20.000"-97,20.000 0.000 674,-1.000 20.000-225,21.000-20.000-705,0.000 0.000-384,-1.000 0.000-961,-19.000 0.000-545,21.000 0.000-1537,-3.000 0.000-10570</inkml:trace>
  <inkml:trace contextRef="#ctx0" brushRef="#br0">10638.000 11843.000 14285,'0.000'-20.000'1537,"0.000"20.000"-1440,0.000-20.000 511,-18.000 20.000 449,18.000 0.000-801,-20.000 0.000-416,-21.000 20.000 0,21.000 20.000 160,2.000-1.000 0,18.000 1.000-32,0.000 20.000 0,0.000-20.000-32,18.000 19.000-64,23.000-39.000 96,-1.000 0.000 96,19.000 0.000 96,0.000-20.000 481,1.000-20.000-65,-21.000 0.000-95,1.000-20.000 95,0.000 1.000-127,-40.000-1.000-97,0.000-1.000-128,-20.000 3.000-128,-20.000 17.000 160,1.000-18.000-320,-1.000 19.000-256,0.000 0.000-417,1.000 20.000 417,-1.000 0.000-865,19.000 20.000-929,21.000-20.000-1281,21.000 20.000-2435</inkml:trace>
  <inkml:trace contextRef="#ctx0" brushRef="#br0">11175.000 11902.000 16655,'-20.000'0.000'513,"0.000"0.000"159,20.000 0.000 930,0.000 0.000-225,-19.000 0.000-800,19.000 21.000-673,0.000-21.000-97,0.000 19.000-735,0.000-19.000-578,19.000 19.000-1697,-19.000-19.000-3299</inkml:trace>
  <inkml:trace contextRef="#ctx0" brushRef="#br0">11473.000 11883.000 14445,'0.000'0.000'1602,"-21.000"0.000"-1506,3.000 19.000 1121,-2.000 2.000-673,-1.000-2.000-351,1.000 0.000-161,0.000 22.000-160,20.000-1.000-65,20.000-1.000-319,0.000 1.000-1,21.000-20.000 1,18.000 0.000 224,-19.000-20.000 352,19.000-20.000-64,-19.000 20.000 128,-1.000-20.000 288,1.000 0.000 289,-20.000 0.000 192,-20.000 1.000 96,0.000-21.000-161,-20.000 0.000-191,0.000 19.000 96,-20.000-17.000 128,1.000 17.000-321,-1.000 2.000-384,1.000 19.000-192,-1.000 0.000-160,20.000 0.000-417,-1.000 0.000-864,21.000 0.000-513,0.000 19.000-961,21.000-19.000-1633</inkml:trace>
  <inkml:trace contextRef="#ctx0" brushRef="#br0">11910.000 11942.000 14990,'0.000'0.000'448,"0.000"0.000"-352,-20.000 19.000 481,-1.000-19.000-1,1.000 21.000-191,20.000-1.000-289,0.000 20.000-96,0.000-1.000 0,0.000-19.000 96,20.000 0.000-32,1.000 0.000 96,19.000-20.000 224,-1.000 0.000 65,-19.000 0.000-225,20.000 0.000 96,-1.000-20.000-31,-19.000 0.000 127,0.000-19.000 385,-20.000 19.000 64,0.000-20.000-577,0.000 20.000 256,-20.000-20.000-351,-19.000 21.000-1,-1.000-2.000-128,0.000 2.000-32,1.000-1.000-833,-1.000 20.000-160,19.000 0.000-1025,1.000 0.000-1473,20.000 0.000-5606</inkml:trace>
  <inkml:trace contextRef="#ctx0" brushRef="#br0">12406.000 11961.000 12267,'-20.000'41.000'1698,"0.000"-21.000"-1538,20.000 20.000 0,-19.000-21.000 1185,38.000 21.000-384,-19.000 0.000-769,20.000-20.000-288,20.000-1.000-32,-1.000 1.000 96,1.000-20.000-64,19.000 0.000 96,-19.000-20.000 288,1.000 20.000 449,-3.000-39.000 352,3.000 19.000 352,-21.000-20.000 353,-20.000 1.000-737,0.000-1.000-352,-41.000 0.000-417,1.000 0.000 193,-19.000 0.000-385,0.000 21.000-32,19.000-1.000-321,-19.000 20.000 418,19.000 0.000-706,0.000 0.000-1185,21.000 0.000-992,-1.000 20.000-2563</inkml:trace>
  <inkml:trace contextRef="#ctx0" brushRef="#br0">13200.000 11704.000 11947,'20.000'0.000'2370,"-20.000"0.000"-1986,-20.000 20.000 1410,20.000 20.000 416,0.000-1.000-544,0.000 21.000-577,0.000-21.000-256,0.000 20.000-161,0.000 2.000-255,20.000-2.000-321,0.000 1.000-128,0.000-1.000-160,-1.000-19.000-577,1.000 0.000-609,0.000-20.000-960,-20.000-1.000-2050</inkml:trace>
  <inkml:trace contextRef="#ctx0" brushRef="#br1">13756.000 11961.000 13356,'-40.000'0.000'833,"20.000"21.000"-545,20.000-21.000 385,0.000 20.000 672,0.000 0.000-224,0.000 0.000-512,40.000 19.000 320,0.000 1.000-289,-1.000 20.000-191,22.000-21.000-161,18.000 21.000 0,-20.000-1.000-352,20.000 1.000 96,1.000 0.000-32,-21.000-20.000-32,-19.000-21.000-224,-1.000 21.000 32,2.000-20.000-193,-3.000 0.000 33,-18.000 0.000-225,21.000 0.000-127,-21.000-20.000-161,-20.000 0.000-865,0.000 0.000-1505,0.000-20.000-3235</inkml:trace>
  <inkml:trace contextRef="#ctx0" brushRef="#br1">14431.000 11982.000 16399,'-21.000'0.000'1121,"1.000"20.000"-993,2.000 20.000 513,-23.000 19.000 864,-18.000 1.000-448,-1.000 19.000-352,-19.000 20.000-385,0.000 0.000-224,18.000-19.000 0,2.000 0.000-192,19.000-1.000-224,-19.000 1.000-289,19.000-20.000-448,1.000 18.000-640,19.000-37.000-2211</inkml:trace>
  <inkml:trace contextRef="#ctx0" brushRef="#br1">8992.000 10452.000 8872,'-20.000'0.000'1601,"0.000"0.000"-383,20.000 0.000-258,0.000-20.000 322,0.000 20.000 223,0.000 0.000-352,0.000 0.000-929,40.000 0.000-31,-1.000 0.000-33,40.000-20.000-64,1.000 1.000 32,38.000 19.000-32,2.000 0.000-32,-1.000 0.000-64,21.000 0.000 0,-21.000 0.000 0,-1.000 0.000 0,-19.000 19.000 0,20.000-19.000-32,-19.000 20.000 0,-1.000-20.000 0,-39.000 0.000 64,-1.000 0.000 32,-19.000 0.000-64,-19.000-20.000 64,-3.000 20.000 0,2.000-19.000 128,-20.000 19.000-128,0.000-21.000-31,0.000-18.000 31,0.000 19.000-32,0.000-20.000 32,0.000 1.000-64,0.000-2.000 0,0.000-18.000 32,0.000-20.000-64,0.000-1.000-32,0.000 0.000 96,0.000 1.000-32,0.000 0.000-161,0.000-1.000 129,0.000 1.000-64,0.000 18.000 96,0.000 2.000-192,-20.000 19.000 128,20.000 20.000 64,0.000-19.000-96,-18.000 39.000 160,18.000-20.000-192,-21.000 0.000 64,21.000 20.000-64,0.000 0.000 32,0.000 0.000-32,0.000 0.000-97,0.000 0.000 65,-20.000 0.000-32,0.000-20.000-64,0.000 20.000-65,-39.000 0.000-127,-20.000 0.000 128,-2.000 0.000 128,-36.000-20.000 256,-3.000 20.000-128,1.000-19.000-33,-1.000 19.000-351,-18.000 0.000-96,19.000-20.000 95,-20.000 20.000 129,19.000 0.000 224,1.000 20.000 32,40.000-20.000 160,20.000 0.000-96,-2.000 19.000 64,23.000 1.000-96,17.000 0.000 32,1.000 0.000-64,0.000 0.000 96,20.000 0.000-64,0.000-20.000 32,0.000 19.000 192,0.000 1.000 0,0.000 1.000 96,20.000 18.000 289,-20.000 0.000 160,20.000 22.000-33,-20.000-1.000-223,21.000 39.000-257,-21.000 0.000-96,20.000 20.000 0,-2.000 0.000-96,3.000-19.000-96,19.000-1.000-256,-20.000-19.000 224,-1.000-21.000 96,1.000 1.000-192,-20.000-21.000-545,0.000-18.000-1121,0.000-2.000-2498</inkml:trace>
  <inkml:trace contextRef="#ctx0" brushRef="#br1">10460.000 11366.000 1249,'0.000'-20.000'3715,"-20.000"0.000"-2145,20.000 20.000 416,0.000 0.000-641,0.000 0.000-673,-19.000 20.000-63,19.000 20.000 320,0.000-1.000-192,0.000 22.000-353,0.000 18.000-64,0.000-19.000-160,0.000 19.000 1,0.000-19.000 127,0.000 19.000-128,0.000 1.000-96,0.000-1.000-32,0.000 0.000 32,-20.000-19.000 0,20.000 19.000 385,-20.000-19.000-33,20.000-1.000-64,0.000-19.000-159,0.000-20.000-129,0.000 0.000-64,0.000 20.000 64,0.000-20.000 0,20.000 19.000-32,-20.000-18.000 96,20.000-2.000 96,-20.000-19.000 64,19.000 20.000-95,1.000-20.000-1,20.000 20.000-128,-19.000-20.000-32,17.000 0.000-64,-17.000 20.000 0,19.000-20.000-96,-1.000 0.000-65,1.000 20.000 1,19.000-20.000 192,-19.000 19.000-32,-1.000-19.000-32,1.000 0.000 32,19.000 20.000-32,-19.000-20.000 64,19.000 0.000 64,2.000 20.000 128,-2.000 0.000 65,21.000 0.000-225,-1.000-20.000 0,21.000 20.000 0,-1.000-20.000-64,0.000 0.000 0,0.000 0.000-64,21.000 0.000-33,-21.000 0.000 33,20.000 0.000 0,-1.000 0.000 64,1.000 0.000 0,1.000 0.000 0,-21.000 0.000 32,20.000 0.000 32,-19.000-20.000-32,-1.000 20.000 32,0.000 0.000-32,0.000-20.000 0,-20.000 20.000 0,0.000 0.000-32,2.000 0.000-128,-22.000 20.000-320,-19.000-20.000 159,19.000 0.000 193,-39.000 0.000 128,19.000 0.000 64,-19.000-20.000 160,0.000 20.000 225,-20.000 0.000 223,0.000 0.000-287,0.000 0.000-97,0.000-20.000-160,0.000 20.000-64,0.000-20.000-64,0.000 0.000-32,0.000 1.000-64,0.000-1.000 96,0.000 0.000 0,0.000-20.000-96,0.000-19.000 320,0.000-2.000-256,0.000-17.000-64,0.000-2.000 192,0.000 0.000-192,21.000 21.000 96,-21.000-20.000 0,0.000-1.000-192,0.000-19.000 288,0.000-1.000-288,20.000 21.000-128,-20.000 0.000 224,0.000 19.000 192,18.000 0.000 64,-18.000 20.000 32,0.000 21.000-192,0.000-2.000 0,0.000 2.000-96,20.000-1.000 32,-20.000 20.000-257,0.000 0.000-127,0.000 0.000 96,-20.000 0.000 128,20.000 0.000 159,-18.000 0.000 97,-2.000 0.000 1,-21.000 0.000-33,3.000 0.000 64,-23.000 0.000 64,-18.000 0.000-64,0.000 0.000 32,-20.000 0.000 96,-1.000 0.000 64,-19.000-20.000-32,-20.000 20.000-31,1.000-20.000 63,-22.000 20.000-64,2.000 0.000-96,-21.000 0.000-96,-21.000 0.000 64,22.000 0.000-128,0.000 0.000 64,0.000 0.000 0,-1.000 0.000 0,20.000 20.000-96,0.000-20.000-192,40.000 20.000 32,20.000-20.000 63,0.000 20.000-351,38.000-20.000-737,22.000 19.000-929,-1.000 2.000-2499</inkml:trace>
  <inkml:trace contextRef="#ctx0" brushRef="#br0">15641.000 5345.000 5605,'0.000'0.000'2370,"0.000"0.000"-608,0.000 0.000 128,0.000 0.000 95,0.000-19.000-383,0.000 19.000-449,0.000 0.000-224,0.000 0.000-128,0.000 0.000-65,0.000-20.000-95,0.000 20.000 64,0.000 0.000-161,0.000 0.000-224,0.000 0.000-31,0.000 0.000-33,0.000 0.000-64,0.000 0.000-96,0.000 0.000-96,0.000 0.000 32,0.000 0.000-64,0.000 0.000 32,0.000 20.000 0,0.000-20.000 32,0.000 19.000 32,21.000-19.000-128,-21.000 20.000 32,0.000-1.000 32,0.000 2.000 0,0.000-1.000 32,0.000 0.000-128,0.000 19.000 224,0.000-19.000-224,0.000 0.000 128,0.000 20.000 32,-21.000-1.000-128,21.000 1.000 160,0.000 1.000-64,-20.000-2.000-64,20.000 0.000 96,0.000 21.000-64,0.000-21.000 0,0.000 21.000-64,0.000 0.000 64,0.000-1.000 96,-18.000 21.000-128,18.000 0.000 64,0.000-1.000-96,0.000 1.000 96,0.000-1.000-96,18.000 0.000 128,-18.000 1.000-64,0.000 0.000 32,0.000 19.000-64,0.000-20.000 128,0.000 21.000-128,0.000-1.000 0,0.000 20.000 96,0.000 0.000-64,0.000 0.000 0,0.000 0.000 0,20.000 1.000 65,-20.000-1.000-98,21.000 0.000 98,-21.000 21.000-97,0.000-1.000 128,20.000 0.000-128,-20.000 0.000 96,20.000 0.000-32,-20.000 0.000 160,0.000 0.000-96,18.000 0.000 32,-18.000 20.000-96,0.000-20.000 32,0.000 1.000-96,0.000 19.000 160,0.000-20.000-64,0.000 0.000 96,0.000 0.000 65,0.000 0.000-193,-18.000-20.000 96,18.000 1.000-96,0.000-2.000 96,0.000 2.000 160,0.000-1.000-192,-20.000 0.000 97,20.000-19.000-129,-20.000 19.000-64,20.000-19.000 0,-21.000-21.000 0,21.000 0.000 32,0.000-19.000-193,0.000 20.000-63,0.000-40.000-192,0.000-1.000-257,-20.000 1.000-544,20.000 0.000-1057,-18.000-21.000-2883</inkml:trace>
  <inkml:trace contextRef="#ctx0" brushRef="#br0">17170.000 7114.000 11627,'-20.000'0.000'1633,"20.000"0.000"-512,0.000 0.000 385,0.000 0.000 63,0.000 0.000-416,20.000 0.000-608,0.000 0.000-1,0.000 0.000-320,0.000 0.000-31,19.000 0.000-193,2.000 0.000-32,-3.000 0.000 128,3.000 0.000 0,-1.000 0.000-96,-21.000 0.000-192,21.000 0.000-225,-20.000 0.000-223,-20.000 0.000-321,0.000-21.000-289,0.000 21.000-1152,0.000 0.000-2050,-20.000 0.000-5029</inkml:trace>
  <inkml:trace contextRef="#ctx0" brushRef="#br0">17885.000 6816.000 10602,'-39.000'0.000'1409,"39.000"-20.000"-320,0.000 20.000-352,0.000 0.000 191,19.000 0.000 194,1.000 0.000-482,20.000-20.000-480,-1.000 20.000-96,21.000 0.000 64,-1.000 0.000-95,2.000 20.000-66,-23.000-20.000 33,-17.000 20.000-128,-1.000 0.000-224,-20.000-20.000 0,-20.000 39.000 160,-1.000-19.000 127,1.000 0.000 97,2.000 0.000 33,-3.000 0.000-1,1.000-1.000 32,20.000 1.000 32,0.000 20.000-32,0.000-20.000-32,0.000 19.000 0,41.000 1.000 32,-23.000-19.000-64,2.000 18.000 0,21.000-19.000 64,-21.000 20.000-64,-2.000-21.000-32,3.000 1.000 32,-21.000 0.000 32,0.000 0.000 545,-21.000-20.000 128,-17.000 20.000-193,18.000 0.000-63,-39.000-20.000-33,18.000 0.000-224,-18.000 0.000-160,19.000 0.000-96,0.000 0.000-32,1.000 19.000-672,19.000-19.000 31,20.000 0.000-1441,0.000 0.000-2691</inkml:trace>
  <inkml:trace contextRef="#ctx0" brushRef="#br0">19632.000 7253.000 15822,'0.000'0.000'769,"0.000"0.000"-288,20.000 0.000 159,19.000 0.000 129,21.000-20.000 64,-1.000 20.000-481,2.000-20.000-128,18.000 20.000-256,-20.000 0.000 64,1.000 0.000-256,-1.000 0.000-513,-19.000-20.000-800,-21.000 20.000-1762,21.000 0.000-4613</inkml:trace>
  <inkml:trace contextRef="#ctx0" brushRef="#br0">19909.000 7034.000 11627,'-20.000'20.000'576,"20.000"0.000"-416,20.000 20.000 577,-20.000-21.000 832,0.000 41.000 161,21.000-20.000-225,-21.000 19.000-896,0.000 1.000-385,0.000-21.000-64,20.000 21.000-288,0.000-20.000-64,-1.000-1.000-897,1.000-18.000-320,0.000-2.000-1570,0.000-19.000-4452</inkml:trace>
  <inkml:trace contextRef="#ctx0" brushRef="#br0">20505.000 7332.000 3683,'0.000'20.000'7591,"-19.000"-20.000"-7431,19.000 20.000 257,-20.000 19.000 512,20.000-19.000-1,0.000 0.000-159,20.000 20.000-448,-20.000-21.000-161,19.000 1.000-64,21.000 1.000 96,0.000-2.000 128,-1.000-19.000 97,1.000 0.000 159,-1.000-19.000-127,2.000-2.000 95,-21.000 1.000-31,-20.000-19.000 63,0.000 19.000 161,0.000-20.000-321,-41.000 20.000 97,3.000 1.000 159,-3.000-1.000-415,1.000 0.000-257,1.000 20.000-353,-1.000 0.000-896,20.000 0.000-1025,20.000 20.000-2563</inkml:trace>
  <inkml:trace contextRef="#ctx0" brushRef="#br0">21736.000 6895.000 13676,'-20.000'0.000'1154,"20.000"0.000"-578,20.000 0.000 289,0.000 0.000-160,20.000 0.000-161,19.000 0.000 65,2.000 0.000-513,-2.000 0.000-64,-1.000 20.000-64,3.000 0.000-321,-22.000 0.000-159,-19.000 19.000-225,-20.000-19.000-64,0.000 20.000 193,-20.000-20.000 512,-19.000 20.000 160,19.000-21.000 224,-21.000 21.000 193,23.000-20.000-161,-2.000 20.000-160,20.000-20.000-32,20.000-1.000-64,-2.000 21.000 64,23.000 0.000-64,-1.000-20.000 0,-1.000 19.000-31,1.000-19.000 31,-20.000 0.000-32,-1.000 0.000 128,-19.000-20.000 160,-19.000 20.000 545,-1.000-20.000 32,-20.000 0.000-225,1.000 0.000-127,-21.000 0.000-321,1.000 0.000-224,-20.000-20.000-160,38.000 20.000-481,-19.000 0.000-672,41.000 20.000-1634,-1.000-20.000-3971</inkml:trace>
  <inkml:trace contextRef="#ctx0" brushRef="#br2">23602.000 7372.000 12267,'0.000'0.000'1185,"0.000"0.000"-448,0.000-20.000 608,0.000 20.000-96,0.000 0.000-352,0.000 0.000-128,21.000 20.000-289,-1.000-20.000-159,-20.000 19.000 127,18.000-19.000 65,2.000 20.000-65,1.000 0.000-224,-1.000 0.000-64,-20.000 0.000 33,20.000 0.000-33,-20.000-1.000 128,0.000 1.000 225,19.000-20.000 63,-19.000 0.000 33,0.000 0.000-225,20.000-20.000-128,20.000 1.000-64,-1.000-21.000-95,1.000-20.000 31,19.000 1.000-32,1.000-1.000-32,19.000 1.000-64,1.000-21.000 96,19.000 21.000-64,-20.000-21.000-32,1.000 41.000-320,-21.000-1.000-353,-38.000 20.000-704,-1.000 0.000-769,0.000 20.000-1858,-20.000 0.000-9097</inkml:trace>
  <inkml:trace contextRef="#ctx0" brushRef="#br0">17111.000 9001.000 14477,'-20.000'0.000'1281,"20.000"0.000"-640,20.000 0.000-417,0.000 0.000 321,19.000 0.000-193,1.000-20.000-320,19.000 20.000-64,-18.000 0.000-512,17.000 0.000-642,-17.000-19.000-896,18.000 19.000-1793,1.000-21.000-4645</inkml:trace>
  <inkml:trace contextRef="#ctx0" brushRef="#br0">17945.000 8445.000 12427,'0.000'-20.000'1057,"0.000"20.000"-704,0.000 20.000 95,0.000-1.000 641,0.000 2.000 64,0.000-1.000-384,0.000 19.000-417,0.000 21.000-192,0.000-20.000-96,0.000 0.000 0,19.000-1.000 97,1.000-19.000-289,-20.000 20.000-1,20.000-20.000-351,0.000-1.000-641,0.000 1.000-897,-20.000-20.000-1505,0.000 20.000-5702</inkml:trace>
  <inkml:trace contextRef="#ctx0" brushRef="#br0">17826.000 8962.000 13292,'-20.000'19.000'1634,"20.000"-19.000"-1058,20.000 0.000-352,19.000 0.000 513,-19.000-19.000 224,40.000 19.000-224,-1.000-21.000-385,20.000 2.000-192,-18.000 19.000-64,-2.000-20.000-96,-1.000 20.000-833,-17.000-20.000-1152,-21.000 20.000-2660</inkml:trace>
  <inkml:trace contextRef="#ctx0" brushRef="#br0">17984.000 9180.000 13965,'0.000'20.000'352,"0.000"0.000"-128,40.000-20.000 289,-20.000 0.000 864,19.000 0.000-352,1.000 0.000-961,-1.000 0.000-32,2.000 0.000-320,-21.000 0.000-64,0.000 0.000 31,-20.000 20.000 1,0.000-20.000-96,0.000 20.000 95,-20.000-1.000 257,20.000 1.000 32,0.000 0.000 32,0.000 0.000-32,0.000 0.000 32,0.000 0.000 0,0.000-1.000 96,20.000 1.000 32,-20.000 1.000 64,0.000-2.000 65,0.000 1.000 63,0.000 0.000 193,0.000-20.000-33,-40.000 19.000-160,19.000-19.000-96,-17.000 0.000-95,-23.000 21.000-97,22.000-21.000-32,-1.000 0.000-289,0.000 0.000-351,21.000 0.000-609,19.000 0.000-289,0.000 0.000-992,0.000 20.000-2659</inkml:trace>
  <inkml:trace contextRef="#ctx0" brushRef="#br0">19255.000 9021.000 14381,'-20.000'0.000'481,"20.000"0.000"-610,0.000 0.000 258,20.000 0.000 511,19.000 0.000 225,1.000 0.000-224,-1.000 0.000-417,1.000 0.000-192,21.000 0.000-64,-22.000-20.000-577,1.000 20.000-672,-20.000 0.000-1153,-1.000-20.000-2371</inkml:trace>
  <inkml:trace contextRef="#ctx0" brushRef="#br0">19413.000 8783.000 10986,'-20.000'59.000'1794,"20.000"-19.000"-994,0.000 0.000-191,0.000 19.000 352,0.000 1.000-128,-20.000-1.000-449,20.000 1.000-352,20.000-20.000-96,0.000 0.000-192,1.000-1.000-257,-1.000-19.000-223,18.000-20.000-546,3.000 0.000-1120,-1.000 0.000-2787</inkml:trace>
  <inkml:trace contextRef="#ctx0" brushRef="#br0">19652.000 9200.000 6982,'0.000'0.000'3908,"0.000"0.000"-2211,0.000 20.000-479,0.000 0.000-258,0.000 0.000-287,0.000-1.000-385,20.000 1.000-95,19.000-20.000-1,1.000 20.000-96,-1.000-20.000-32,-19.000 0.000 96,21.000 0.000 96,-21.000 0.000-31,-2.000-20.000 31,-18.000 0.000 0,-18.000-19.000 160,18.000 19.000-95,-41.000 0.000-33,1.000-20.000-64,21.000 20.000-128,-21.000 1.000-96,0.000 19.000-32,1.000 0.000-801,19.000-21.000-1184,0.000 21.000-2948</inkml:trace>
  <inkml:trace contextRef="#ctx0" brushRef="#br0">21021.000 8524.000 9673,'-20.000'0.000'961,"1.000"0.000"-641,19.000 20.000 673,-20.000 20.000 352,20.000-1.000 0,-20.000 1.000-256,20.000 20.000-736,0.000-20.000-289,0.000 19.000 0,20.000-19.000-128,0.000 0.000-32,-1.000-1.000-417,1.000-18.000-256,0.000-2.000-704,0.000 1.000-1153,-20.000-20.000-3652</inkml:trace>
  <inkml:trace contextRef="#ctx0" brushRef="#br0">20723.000 9121.000 2466,'-20.000'0.000'12844,"2.000"0.000"-12396,18.000 0.000-512,18.000 0.000 513,2.000 0.000 576,1.000 0.000-353,19.000 0.000-543,19.000 0.000-65,20.000 0.000-64,0.000 0.000 32,2.000 0.000 32,18.000 0.000-64,-20.000-21.000-96,0.000 21.000-289,-19.000 0.000-384,-1.000-19.000-1312,-18.000 19.000-3140</inkml:trace>
  <inkml:trace contextRef="#ctx0" brushRef="#br0">20982.000 9339.000 12011,'-20.000'20.000'96,"20.000"-20.000"-64,20.000 20.000 545,-1.000-20.000 576,21.000 0.000-96,1.000 19.000-769,-3.000-19.000-160,-18.000 20.000-128,21.000-20.000-96,-21.000 21.000-32,-20.000-21.000-32,0.000 19.000-33,0.000 1.000-63,0.000-20.000 224,-20.000 20.000 128,0.000-1.000 0,-1.000 2.000 33,21.000 19.000 63,0.000-20.000 64,0.000-1.000 0,0.000 2.000 32,0.000 18.000 129,21.000-19.000 127,-21.000 0.000-127,20.000-20.000-321,-20.000 20.000 576,0.000-20.000-543,0.000 0.000 511,-20.000 0.000-127,-1.000 0.000-289,-17.000 0.000-32,-23.000 0.000-192,21.000 0.000 0,1.000 0.000-192,-21.000 0.000-705,21.000 0.000-1153,19.000 0.000-2050,0.000 0.000-7719</inkml:trace>
  <inkml:trace contextRef="#ctx0" brushRef="#br2">22450.000 9319.000 13100,'0.000'0.000'737,"0.000"0.000"-161,0.000 0.000 930,0.000 0.000 127,0.000 0.000-672,0.000 0.000-256,0.000 0.000-129,21.000 20.000-384,-21.000-20.000 1,20.000 20.000-65,-20.000 0.000 32,0.000-20.000 32,0.000 19.000 0,0.000-19.000 129,20.000 20.000 95,-20.000-20.000-160,0.000 0.000 513,0.000 0.000-32,0.000-20.000-33,0.000 20.000-159,19.000-19.000-161,-19.000 19.000-160,20.000-20.000 129,0.000 0.000-193,20.000-20.000-128,-1.000 20.000-32,42.000-39.000 32,18.000 19.000 0,39.000-40.000-32,1.000 21.000-32,-19.000-20.000-224,-21.000 19.000-225,-40.000 0.000-384,-19.000 40.000-800,-21.000 1.000-321,-19.000-1.000-1281,0.000 0.000-8232</inkml:trace>
  <inkml:trace contextRef="#ctx0" brushRef="#br2">22331.000 9220.000 7719,'-19.000'-20.000'2370,"-1.000"0.000"-2306,20.000 0.000 1281,-20.000 20.000 641,20.000-20.000-32,0.000 20.000-192,0.000 0.000-673,0.000 0.000-417,0.000 20.000 193,20.000 0.000 64,-20.000 0.000-352,20.000 0.000-129,-1.000 20.000-160,21.000-21.000-63,-19.000 21.000-129,17.000-20.000-160,3.000 0.000 96,-21.000 0.000-321,0.000-1.000-704,-1.000-19.000-736,1.000 0.000-1410,-20.000 0.000-5445</inkml:trace>
  <inkml:trace contextRef="#ctx0" brushRef="#br2">9011.000 12737.000 9705,'0.000'0.000'1409,"0.000"-20.000"-448,-19.000 20.000 288,19.000 0.000 96,0.000 0.000-384,0.000 0.000-608,0.000 0.000 63,0.000 0.000 257,0.000 20.000-1,0.000 0.000 33,19.000 19.000-225,-19.000-18.000-191,20.000 18.000-33,0.000 21.000-384,0.000-20.000 416,0.000 19.000-224,-1.000-19.000-32,1.000 0.000-32,0.000-1.000-32,0.000 1.000-64,0.000-20.000-416,-1.000 0.000-161,-19.000 0.000-865,0.000-1.000-2049,0.000-19.000-6054</inkml:trace>
  <inkml:trace contextRef="#ctx0" brushRef="#br2">8773.000 13035.000 13164,'-60.000'0.000'929,"41.000"0.000"-353,19.000 0.000 1,0.000 0.000 352,0.000 0.000 192,0.000-20.000-481,19.000 0.000-351,1.000 1.000-193,20.000-21.000 320,-1.000-20.000 1,-19.000 21.000-33,21.000-22.000-192,-3.000 22.000-288,3.000-1.000 384,-1.000 0.000-224,-21.000 1.000 33,21.000 19.000-97,-20.000 0.000 128,19.000 20.000-256,-19.000 0.000 544,0.000 20.000-320,0.000 0.000-32,19.000 0.000 0,-19.000 19.000-96,20.000-19.000-128,-1.000 20.000-417,-19.000-20.000-416,21.000-1.000-1665,-21.000 1.000-5318</inkml:trace>
  <inkml:trace contextRef="#ctx0" brushRef="#br2">15959.000 2345.000 5925,'-20.000'0.000'2242,"20.000"0.000"-1377,-20.000-21.000 224,20.000 21.000 96,0.000 0.000-384,-19.000 0.000-64,-1.000 21.000 127,20.000-2.000-127,-20.000 21.000 0,0.000 0.000-289,0.000 19.000-256,1.000 1.000-192,-1.000 20.000 65,0.000-2.000-33,20.000 2.000 32,-20.000 0.000-64,20.000-1.000 0,0.000 1.000 128,0.000-21.000-32,0.000 20.000 64,0.000-18.000 0,0.000-2.000 64,0.000 1.000-63,0.000-20.000-1,0.000-1.000 32,20.000-19.000 0,-20.000 20.000-160,0.000-20.000 32,0.000 19.000-64,0.000-18.000 32,20.000-2.000-32,-20.000 1.000-32,0.000 0.000 160,20.000-1.000 0,-1.000 2.000 97,1.000-1.000-33,0.000-1.000-96,20.000 1.000 64,19.000-20.000-96,-18.000 0.000-32,38.000 20.000-32,-21.000-20.000-32,23.000 0.000-32,-2.000 0.000 64,-20.000 0.000 0,20.000 0.000 96,2.000 0.000-160,18.000 20.000 128,0.000-20.000-64,0.000 20.000 0,1.000-20.000-32,19.000 0.000-128,-20.000 0.000 32,19.000 0.000 96,1.000 0.000-32,1.000 0.000 0,-1.000 0.000 32,-20.000 0.000 0,21.000-20.000 32,-1.000 20.000 0,-1.000 0.000 0,1.000 0.000 0,1.000 0.000 0,-1.000 0.000-32,-20.000 0.000 0,21.000 20.000-1,-21.000-20.000-95,20.000 0.000 64,-1.000 0.000-64,-19.000 0.000 128,1.000 0.000-32,-1.000 0.000 0,0.000 0.000 32,-18.000 0.000-32,18.000 0.000 0,-20.000 0.000 0,0.000 0.000 32,0.000 0.000 0,-18.000 0.000 0,18.000 0.000 32,0.000 0.000 0,-19.000 0.000 0,-1.000-20.000-64,0.000 20.000 32,-19.000 0.000 64,1.000-20.000-96,-3.000 20.000 32,-17.000 0.000 96,-1.000-20.000-96,0.000 20.000 64,0.000 0.000 128,-20.000-20.000-95,0.000 1.000 31,0.000 19.000-224,0.000-20.000 128,0.000-20.000 32,0.000 20.000 32,-20.000 0.000-96,20.000-20.000 0,0.000 1.000 64,0.000-21.000-32,0.000 20.000-32,-20.000-19.000-32,20.000-1.000 64,0.000 21.000-64,0.000-42.000 32,20.000 23.000 32,-20.000-3.000 32,20.000 2.000-128,-1.000-20.000 32,-19.000 39.000 32,20.000-21.000 128,-20.000 3.000-160,20.000 17.000 0,-20.000 2.000 64,0.000 0.000-96,20.000 18.000 32,-20.000-18.000-224,0.000 19.000-161,0.000 0.000 65,20.000 0.000 64,-20.000 0.000 63,19.000 0.000 257,-19.000 20.000 161,0.000 0.000 95,0.000 0.000 32,0.000-19.000-192,0.000 19.000 0,-19.000 0.000-256,-1.000 0.000 96,-20.000 0.000-32,-19.000 0.000-32,-2.000 0.000 64,-38.000 0.000-96,0.000 0.000 64,-20.000 0.000 32,-19.000 0.000 64,-22.000 0.000-64,-18.000 0.000 32,-1.000-20.000 0,-39.000 20.000 64,-1.000 0.000 160,1.000 20.000 32,-20.000-20.000-31,0.000 0.000 63,-20.000 19.000 64,19.000-19.000-256,1.000 20.000 64,19.000-20.000-224,2.000 20.000 64,17.000-20.000 0,22.000 20.000 0,40.000 0.000-96,-2.000-20.000 64,41.000 20.000-320,0.000-1.000-225,20.000-19.000-352,-2.000 20.000-992,2.000 1.000-2147</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01:07"/>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definitions>
  <inkml:trace contextRef="#ctx0" brushRef="#br0">1229.000 1609.000 6630,'-20.000'20.000'320,"20.000"-20.000"961,-20.000 0.000-384,20.000 0.000-160,0.000 0.000 352,0.000 0.000-32,0.000 0.000-769,0.000 0.000-224,0.000 0.000 64,20.000 0.000 0,0.000 0.000 193,1.000 0.000 95,-1.000 0.000-128,18.000 0.000-159,23.000-20.000-65,-2.000 20.000 0,0.000-20.000-32,1.000 1.000 0,-1.000 19.000-32,20.000-20.000 0,-18.000 20.000 0,18.000 0.000 0,-20.000 0.000 64,21.000 0.000-64,-1.000 0.000 32,-20.000 0.000 0,2.000 0.000-32,18.000 0.000-32,-20.000 0.000 32,21.000 20.000 32,-1.000-20.000 0,0.000 0.000-32,21.000 0.000 0,-21.000 0.000 0,0.000 0.000 32,22.000 0.000-32,-22.000 0.000 0,0.000 0.000 0,20.000 0.000 32,0.000 0.000-32,0.000 0.000 64,1.000-20.000-32,19.000 20.000-32,-20.000 0.000 128,21.000-21.000 0,-21.000 21.000 64,20.000 0.000-160,-20.000 0.000-64,1.000 0.000 64,-1.000 0.000-32,0.000 0.000 0,19.000 0.000 0,-17.000 21.000 33,-22.000-21.000-66,20.000 20.000 66,20.000-20.000-1,-19.000 0.000 0,-1.000 0.000 0,19.000 0.000 0,1.000 0.000-32,0.000 0.000 0,21.000 0.000 32,-21.000-20.000-64,-1.000 20.000 0,22.000 0.000 32,-21.000 0.000 0,0.000 0.000-32,19.000 0.000 0,-18.000 0.000-33,19.000 0.000 33,-19.000 0.000 0,18.000 0.000 64,1.000 0.000-64,1.000 0.000 96,-2.000 0.000-64,1.000 0.000 33,19.000 0.000 63,-18.000-21.000 0,-1.000 21.000 64,-1.000 0.000 32,-18.000 0.000-96,-1.000 0.000-96,-20.000 0.000-96,-20.000 0.000-256,0.000 0.000-930,-38.000 0.000-2177</inkml:trace>
  <inkml:trace contextRef="#ctx0" brushRef="#br0">4763.000 2543.000 448,'0.000'0.000'1473,"0.000"0.000"353,0.000 0.000 320,0.000 0.000 224,-21.000 0.000-960,21.000 0.000-481,0.000 0.000 192,0.000 0.000-96,0.000 0.000-97,0.000 0.000-319,0.000 0.000-32,0.000 0.000-33,21.000 0.000 257,-1.000 0.000-193,0.000 0.000-351,19.000 0.000-161,1.000 0.000-64,19.000 0.000 0,-19.000 0.000-64,1.000 0.000-353,-3.000 0.000-447,3.000 20.000-898,-21.000-20.000-1569,-2.000 0.000-5894</inkml:trace>
  <inkml:trace contextRef="#ctx0" brushRef="#br0">6986.000 2583.000 1569,'0.000'0.000'737,"0.000"0.000"512,0.000 0.000 448,0.000 0.000 482,0.000 0.000-130,0.000 0.000-959,0.000 0.000-546,0.000 0.000-64,0.000 0.000 65,0.000 0.000 160,0.000 0.000-33,0.000 0.000-223,0.000 0.000 63,0.000 0.000 129,20.000 0.000-97,-20.000 0.000-127,40.000 0.000-193,-20.000 0.000-96,-1.000 0.000-128,21.000 0.000 0,1.000 0.000 32,18.000 0.000-32,-1.000 0.000 0,23.000 19.000 32,-2.000-19.000-32,0.000 0.000 0,0.000 0.000 32,21.000 0.000-64,19.000 0.000 32,-20.000 0.000 32,21.000 0.000 0,-1.000 0.000 0,19.000 0.000 0,-19.000-19.000 32,1.000 19.000 0,-1.000 0.000 193,0.000-20.000-65,-40.000 20.000-128,-20.000-20.000-64,2.000 20.000 0,-22.000 0.000-32,1.000 0.000-32,-20.000 0.000-32,0.000 20.000-97,-1.000-20.000-95,1.000 0.000-96,-20.000 0.000-193,20.000 0.000-416,-20.000 0.000-512,0.000 0.000-2659</inkml:trace>
  <inkml:trace contextRef="#ctx0" brushRef="#br1">7085.000 3437.000 3459,'0.000'0.000'2082,"0.000"0.000"-289,0.000-20.000-351,0.000 20.000-449,0.000 0.000 320,0.000 0.000-128,0.000 0.000-384,0.000 0.000-257,0.000 0.000-95,20.000-19.000-129,-20.000 19.000-160,0.000 0.000-32,0.000 0.000-128,20.000 0.000 96,-20.000 0.000 1,21.000 0.000-33,17.000 0.000 0,-18.000 0.000 0,21.000 0.000 0,18.000 0.000-32,-19.000 0.000-32,19.000 0.000 32,1.000 0.000 0,-1.000 0.000-32,0.000 0.000 32,2.000 19.000-32,-2.000-19.000-32,20.000 0.000 32,1.000 0.000-32,-1.000 0.000-96,0.000 0.000 32,21.000 20.000-97,-1.000-20.000-31,20.000 0.000 160,-20.000 0.000 0,21.000 0.000 64,-1.000-20.000-32,1.000 20.000 32,-21.000 0.000 64,-20.000-19.000-32,0.000 19.000-32,-39.000 0.000 0,-1.000 0.000 0,-19.000 0.000 0,0.000-20.000-512,-20.000 20.000-673,0.000 0.000-673,0.000 0.000-897,-20.000 0.000-2946</inkml:trace>
  <inkml:trace contextRef="#ctx0" brushRef="#br1">3691.000 4530.000 5124,'-20.000'0.000'2307,"20.000"0.000"-1507,0.000 0.000 33,0.000 0.000 448,0.000 0.000 545,0.000 0.000-385,0.000 0.000-896,0.000 0.000-225,20.000 0.000 65,-1.000 0.000-257,21.000 0.000 0,-20.000 0.000 0,21.000 0.000-64,-3.000 0.000 0,3.000 0.000-96,-2.000 0.000-288,1.000 0.000-513,0.000 0.000-576,-21.000 0.000-1058,-19.000 0.000-2465</inkml:trace>
  <inkml:trace contextRef="#ctx0" brushRef="#br1">3890.000 4411.000 13132,'-20.000'0.000'-448,"40.000"0.000"-65,0.000 20.000 385,-1.000-20.000 128,21.000 20.000 256,-20.000-20.000 353,19.000 20.000-353,1.000-20.000-224,0.000 19.000 64,-21.000 1.000 128,1.000 0.000 33,0.000 0.000-65,0.000 0.000 32,-20.000-20.000 64,-20.000 39.000 97,0.000-18.000-193,-19.000-2.000-160,-1.000 21.000-353,0.000 0.000-575,1.000-20.000-674,-1.000 20.000-1825</inkml:trace>
  <inkml:trace contextRef="#ctx0" brushRef="#br1">14291.000 3854.000 12107,'20.000'0.000'448,"-20.000"0.000"-544,0.000 21.000 577,20.000-2.000 95,-20.000 1.000 97,0.000 40.000 32,21.000-1.000-161,-21.000 21.000-256,0.000-1.000-159,-21.000-19.000 63,21.000 19.000-160,-20.000-39.000 0,20.000 0.000 160,0.000-20.000 192,0.000-20.000 449,0.000-20.000-192,0.000 0.000-481,0.000-19.000-160,0.000-22.000-96,0.000 2.000-128,0.000-1.000 63,20.000 1.000-127,-20.000 0.000 0,21.000-1.000-225,-1.000 0.000 97,-20.000 20.000 192,18.000 0.000 160,2.000 21.000-32,1.000 19.000 64,-21.000 0.000 96,20.000 19.000 96,0.000 2.000 192,0.000 18.000 97,-20.000 21.000-33,19.000 20.000-96,-19.000-21.000-128,0.000 20.000-160,20.000-19.000-96,-20.000 0.000-320,20.000-1.000-289,0.000-19.000-191,-20.000-20.000-418,0.000 0.000-992,0.000-20.000-1890</inkml:trace>
  <inkml:trace contextRef="#ctx0" brushRef="#br1">14352.000 4232.000 12844,'-41.000'-20.000'1569,"41.000"20.000"-640,0.000-20.000-897,41.000 20.000-160,-21.000 0.000 128,18.000 0.000-737,3.000 0.000-2081,18.000 20.000-2820</inkml:trace>
  <inkml:trace contextRef="#ctx0" brushRef="#br1">14669.000 4192.000 9545,'20.000'40.000'960,"-20.000"0.000"-767,19.000 0.000-65,-19.000-21.000 0,20.000 21.000 192,0.000-20.000 545,1.000 0.000-64,-21.000-20.000 96,20.000 0.000-65,-2.000 0.000-159,2.000-20.000-96,-20.000-19.000-129,21.000-1.000-32,-21.000 0.000 1,0.000 0.000-321,0.000 20.000-416,0.000-20.000-834,0.000 21.000-895,0.000 19.000-1763</inkml:trace>
  <inkml:trace contextRef="#ctx0" brushRef="#br1">14868.000 4371.000 12395,'20.000'0.000'513,"-1.000"0.000"832,-19.000 0.000-608,20.000-19.000-385,0.000 19.000-128,0.000-21.000-160,0.000 2.000-128,-1.000-2.000-64,-19.000 2.000-224,0.000 19.000-161,0.000 0.000 65,-19.000 0.000 31,-1.000 0.000 97,20.000 0.000 224,-20.000 19.000 0,20.000 2.000 32,0.000-2.000 32,0.000 2.000 32,0.000-2.000 0,0.000 1.000 64,0.000 0.000-64,20.000 0.000 32,0.000 0.000 64,-1.000-20.000 128,1.000 0.000 129,0.000 0.000-65,0.000-20.000-128,0.000 0.000-96,-1.000 0.000-64,1.000 0.000-416,0.000 1.000-289,0.000-2.000 193,1.000 2.000 127,-3.000 19.000-31,-18.000 0.000 224,20.000 0.000 64,-20.000 0.000 31,20.000 19.000 97,-20.000-19.000 32,0.000 21.000 161,0.000-21.000 31,0.000 19.000 0,0.000-19.000 160,0.000 20.000-31,0.000-20.000-161,0.000 20.000-160,0.000-20.000 0,0.000 0.000-64,0.000 20.000 32,0.000-20.000-256,21.000 0.000-417,-1.000 0.000 65,0.000 0.000 351,-1.000 0.000 97,-19.000 0.000 0,20.000-20.000 192,-20.000 0.000 256,0.000 0.000 289,20.000 1.000 95,-20.000-2.000 225,0.000 21.000-128,0.000 0.000-577,-20.000-19.000-128,20.000 19.000-224,0.000 0.000-96,0.000 19.000 0,0.000-19.000 160,0.000 21.000 31,0.000-2.000 33,20.000-19.000-128,-20.000 20.000 160,20.000-20.000 96,0.000 0.000 65,-1.000 0.000 95,1.000 0.000-96,0.000 0.000-32,0.000-20.000 0,-20.000 1.000-64,0.000 19.000-32,20.000-21.000-192,-20.000 21.000-192,0.000 0.000-513,0.000 21.000 385,19.000-2.000 351,-19.000 21.000 97,0.000 0.000 160,0.000-1.000 33,0.000 21.000 95,0.000-20.000-192,0.000 0.000 0,0.000-1.000-64,0.000 0.000 384,0.000-18.000 898,-19.000-21.000 31,-1.000 0.000 32,-20.000 0.000-544,20.000-21.000-321,-19.000 2.000-255,19.000-21.000-161,0.000 21.000-64,0.000-21.000-129,20.000 20.000-63,0.000 0.000-416,0.000 0.000 127,20.000 20.000 257,20.000-20.000 224,-20.000 20.000 0,19.000 0.000 0,1.000 0.000 32,-1.000 0.000 96,21.000 0.000-192,-21.000 0.000 513,2.000-20.000 255,-1.000 20.000-255,-22.000-19.000-257,-18.000 19.000-96,0.000-20.000-320,-18.000 20.000-225,-2.000-20.000-127,0.000 20.000-353,-21.000 20.000 160,23.000-20.000 353,-3.000 20.000 256,21.000-1.000-65,0.000-19.000 193,21.000 20.000 96,17.000 0.000 161,3.000-20.000-33,-3.000 0.000-32,3.000 20.000-128,18.000-20.000-160,-19.000 0.000-481,-20.000 0.000-2946</inkml:trace>
  <inkml:trace contextRef="#ctx0" brushRef="#br1">16872.000 4153.000 12908,'-20.000'-21.000'288,"0.000"21.000"-192,20.000 0.000-32,-19.000-19.000-32,19.000 19.000 160,0.000 19.000-256,19.000-19.000 128,-19.000 21.000 32,20.000-2.000 65,0.000 1.000-65,1.000 0.000-96,-1.000 0.000 0,-20.000 0.000 160,0.000 0.000 192,0.000 20.000 257,-20.000-21.000 63,-1.000 2.000 193,1.000-21.000 0,-19.000 19.000-417,19.000-19.000-383,0.000 0.000-418,0.000-19.000-864,20.000 19.000-1730,0.000-21.000-3267</inkml:trace>
  <inkml:trace contextRef="#ctx0" brushRef="#br1">17131.000 4093.000 15822,'39.000'20.000'417,"-39.000"-1.000"320,20.000 2.000-161,-20.000-2.000-480,0.000 1.000 64,0.000 0.000-256,-20.000 20.000-512,20.000-20.000-674,0.000-1.000-864,20.000-19.000-1793,-20.000 21.000-4645</inkml:trace>
  <inkml:trace contextRef="#ctx0" brushRef="#br1">17368.000 4132.000 18097,'0.000'21.000'128,"0.000"-21.000"-224,21.000 0.000 224,-1.000 0.000-96,19.000 19.000-32,1.000-19.000 0,0.000 20.000-160,-1.000-20.000-257,-39.000 0.000-416,20.000 20.000 353,-20.000 0.000 384,-20.000 0.000 128,0.000 0.000 32,1.000-1.000 0,19.000 2.000 0,-20.000-2.000 0,20.000 2.000 32,20.000-2.000 0,-1.000 1.000 0,1.000-20.000-96,20.000 20.000-160,-20.000-20.000-256,19.000 0.000-577,1.000-20.000-544,-19.000 20.000 351,17.000-20.000-31,-17.000 1.000-384,-21.000 19.000 1409,20.000-21.000 1217,-20.000 2.000 736,0.000 19.000-480,0.000-21.000-448,-20.000 21.000-160,20.000-19.000-449,-41.000 19.000-256,23.000-20.000-128,-3.000 20.000 32,1.000 0.000 64,0.000 20.000 96,20.000-1.000 32,0.000 2.000 64,20.000-2.000 128,0.000 2.000 96,19.000-2.000-63,2.000-19.000-65,-21.000 20.000-32,20.000-20.000-64,-1.000 0.000 0,-19.000 0.000-224,0.000 0.000-480,-20.000 0.000-1570,0.000-20.000-5990</inkml:trace>
  <inkml:trace contextRef="#ctx0" brushRef="#br1">16793.000 4113.000 11146,'0.000'0.000'1281,"-20.000"-20.000"-1024,20.000 20.000 832,0.000 0.000-481,20.000 0.000 33,0.000 0.000-321,-1.000 0.000-224,21.000 0.000-448,1.000 0.000-1890,-3.000 0.000-4100</inkml:trace>
  <inkml:trace contextRef="#ctx0" brushRef="#br1">18282.000 4033.000 14926,'-39.000'0.000'1793,"39.000"0.000"-1761,0.000 0.000 417,0.000 0.000-193,18.000 0.000-192,23.000 0.000 320,-1.000 0.000-768,-1.000 21.000-1570,1.000-21.000-1409,-1.000 0.000-2178</inkml:trace>
  <inkml:trace contextRef="#ctx0" brushRef="#br1">18421.000 4132.000 7046,'-40.000'21.000'2467,"40.000"-21.000"-2051,20.000 19.000 0,-20.000-19.000-127,40.000 0.000 383,-1.000 0.000-287,1.000 0.000-1186,-1.000 0.000-4132</inkml:trace>
  <inkml:trace contextRef="#ctx0" brushRef="#br1">18858.000 3954.000 15951,'0.000'40.000'96,"0.000"-21.000"672,0.000 22.000 514,0.000-22.000-834,0.000 21.000-352,0.000 0.000 0,19.000-1.000-256,-19.000-19.000-513,20.000 20.000-544,0.000-40.000-993,0.000 20.000-1569,19.000-20.000-6918</inkml:trace>
  <inkml:trace contextRef="#ctx0" brushRef="#br1">19215.000 4073.000 13356,'0.000'20.000'-256,"0.000"-20.000"224,0.000 20.000 64,0.000-1.000-32,0.000 2.000-32,0.000 18.000-513,20.000-19.000-704,0.000-20.000 320,-1.000 20.000 865,1.000-20.000 481,0.000 0.000 736,-20.000 0.000 288,20.000-20.000 225,-20.000 0.000-97,0.000 0.000-480,0.000 1.000-384,-20.000-21.000-65,0.000 20.000-447,0.000 0.000-129,-19.000 1.000-321,19.000 19.000-415,-20.000 0.000-1218,21.000 0.000-2434,19.000 19.000-7750</inkml:trace>
  <inkml:trace contextRef="#ctx0" brushRef="#br1">19632.000 4113.000 19090,'20.000'-20.000'256,"-20.000"20.000"-384,0.000 0.000 192,0.000 0.000-256,-20.000 20.000-97,20.000-1.000 289,0.000 21.000-32,20.000-20.000-224,0.000 20.000 64,-1.000-20.000 160,21.000 0.000-32,0.000-20.000 128,-1.000 19.000 96,-19.000-19.000 0,1.000-19.000 577,-1.000-1.000 32,-2.000 0.000-1,-18.000-20.000-31,0.000 20.000-513,-18.000-20.000-224,-23.000 1.000-416,1.000 0.000-65,1.000-2.000-191,-21.000 22.000-962,1.000-1.000-3331</inkml:trace>
  <inkml:trace contextRef="#ctx0" brushRef="#br1">4208.000 3795.000 1185,'0.000'-20.000'5957,"0.000"20.000"-4804,0.000 0.000 225,0.000 0.000-417,0.000 0.000-769,0.000 20.000 352,18.000 0.000 129,-18.000 0.000-289,0.000 39.000-192,0.000-19.000-95,0.000 20.000 159,20.000 0.000 288,-20.000 18.000-95,0.000 2.000-129,0.000-1.000-32,-20.000 21.000-96,20.000-1.000-63,-18.000-19.000-65,18.000 19.000-32,0.000-19.000 32,0.000 0.000-64,-21.000-21.000 32,21.000 1.000 0,0.000-21.000 32,0.000 1.000-160,-20.000-20.000 128,20.000 0.000 0,0.000 0.000 160,0.000 0.000 96,20.000-20.000-63,-20.000 0.000-97,0.000 0.000 0,0.000 0.000-64,0.000 0.000 0,0.000 0.000 0,0.000 0.000 32,21.000 0.000 32,-3.000 0.000-64,2.000 0.000-32,1.000 0.000-32,-1.000 19.000-32,0.000-19.000 0,19.000 0.000-32,-19.000 0.000 0,20.000 0.000 64,-1.000 21.000 0,21.000-21.000 0,-21.000 0.000 192,22.000 0.000-32,18.000 0.000-64,-21.000 0.000-96,42.000 0.000 0,-20.000 0.000 65,20.000-21.000-130,-1.000 21.000 1,0.000 0.000 0,19.000 0.000 128,1.000-19.000 0,-20.000 19.000-64,21.000 0.000 65,-1.000 0.000-65,1.000 0.000 0,-1.000 0.000 0,19.000 0.000 0,-19.000 0.000 0,21.000 0.000 0,-21.000 0.000 32,19.000 0.000-96,2.000 0.000 64,-2.000 19.000 0,1.000-19.000 32,-19.000 0.000-64,38.000 0.000 32,-19.000 21.000 32,1.000-21.000 0,-2.000 0.000-32,1.000 0.000 0,1.000 19.000 0,-2.000-19.000 0,1.000 0.000 32,-1.000-19.000-32,2.000 19.000 0,-1.000 0.000-32,-1.000 0.000 0,-18.000-21.000-33,-1.000 21.000-31,0.000 0.000-96,1.000 0.000 192,-21.000 0.000 0,0.000 0.000 0,1.000-19.000 32,-21.000 19.000-32,-20.000 0.000 128,1.000 0.000-96,-1.000 0.000-32,-19.000 0.000-96,-20.000-20.000-32,-1.000 20.000-96,1.000 0.000-192,0.000-20.000 191,-20.000 20.000 225,0.000-20.000 96,0.000 0.000 97,0.000 0.000 31,0.000 0.000-224,0.000-19.000 32,-20.000 19.000-288,20.000-20.000 480,0.000-19.000-384,0.000 19.000 64,-20.000-20.000 0,20.000 0.000 96,0.000-19.000 32,0.000 19.000 32,-19.000-19.000 160,19.000 19.000 64,0.000-19.000-160,0.000 19.000-128,0.000 0.000-32,0.000 0.000-128,0.000 1.000-128,0.000-1.000-129,19.000 1.000-127,-19.000-1.000 384,20.000 1.000 192,-20.000 19.000 96,20.000 0.000 128,-20.000 20.000-128,0.000-19.000-160,0.000 19.000 0,0.000-1.000 64,0.000 21.000 0,0.000-19.000 0,0.000 19.000 0,0.000-20.000 0,-20.000 20.000 64,0.000 0.000 33,1.000 0.000-129,-1.000 0.000-33,-20.000 0.000 33,1.000 0.000 0,-21.000 0.000-32,1.000 20.000 0,-2.000-20.000 0,2.000 19.000-64,-20.000-19.000 0,0.000 0.000 32,-1.000 0.000 32,1.000 0.000 32,-1.000 21.000 64,-19.000-21.000-32,0.000 0.000-32,20.000 0.000 32,-20.000 0.000-32,18.000 0.000 0,-18.000 0.000-32,0.000 0.000 32,-1.000 0.000-32,1.000 0.000-32,0.000 0.000 64,0.000 0.000 0,0.000 0.000 96,-21.000-21.000 64,21.000 21.000 1,0.000 0.000-33,-21.000 0.000-64,3.000 0.000-128,-3.000 0.000 128,1.000 0.000-160,-21.000 0.000 64,2.000 0.000-65,19.000 21.000 65,-21.000-21.000 32,2.000 0.000 0,-21.000 20.000 32,21.000-1.000-32,-22.000-19.000 65,2.000 20.000-1,18.000-20.000 96,-18.000 20.000 32,19.000-20.000 0,-40.000 20.000-32,20.000-20.000 64,-20.000 20.000-31,21.000 0.000-1,-22.000 0.000-160,22.000-20.000-32,-1.000 19.000 0,1.000 2.000-256,18.000-2.000-994,2.000 1.000-1760,-2.000 0.000-6792</inkml:trace>
  <inkml:trace contextRef="#ctx0" brushRef="#br1">14868.000 5504.000 9160,'0.000'20.000'801,"0.000"20.000"608,0.000-1.000 161,0.000 1.000-129,0.000 20.000-608,0.000 20.000-353,0.000-2.000-287,0.000-18.000-193,0.000 0.000 0,0.000-20.000-257,20.000-1.000-640,-1.000-19.000-1120,1.000-20.000-2115</inkml:trace>
  <inkml:trace contextRef="#ctx0" brushRef="#br1">15125.000 5822.000 15022,'20.000'20.000'1281,"-20.000"-20.000"-1217,20.000 19.000 481,-20.000-19.000-65,21.000 0.000-256,-3.000 0.000-160,2.000 0.000-224,0.000 0.000-929,21.000 0.000-1537,-21.000 0.000-2531</inkml:trace>
  <inkml:trace contextRef="#ctx0" brushRef="#br1">15542.000 5623.000 11723,'61.000'-20.000'800,"-23.000"1.000"-479,3.000 19.000 223,18.000-20.000 33,-19.000 0.000 608,-1.000 20.000-641,-19.000-20.000-512,0.000 20.000 32,-20.000 0.000-128,-20.000 0.000-288,0.000 20.000 64,-19.000-20.000-257,-22.000 40.000 289,23.000-1.000 256,-23.000 1.000-32,22.000 0.000 0,19.000-20.000 0,20.000 19.000 64,0.000 2.000 32,20.000-22.000 128,1.000 1.000 0,17.000 20.000-63,23.000-20.000 31,-22.000-20.000-32,1.000 19.000-64,-1.000 1.000-64,-19.000-20.000 0,0.000 20.000 0,-20.000 0.000 64,0.000-20.000 577,-20.000 0.000 95,-19.000 20.000-255,-1.000-20.000-97,-1.000 0.000-320,3.000 20.000 0,-23.000-20.000-192,22.000 19.000-384,-1.000 1.000-1378,20.000 0.000-2627</inkml:trace>
  <inkml:trace contextRef="#ctx0" brushRef="#br1">16893.000 5445.000 11594,'0.000'0.000'1025,"0.000"0.000"-1857,0.000 39.000 575,20.000 21.000 257,0.000-1.000 0,-20.000 1.000 32,18.000 19.000-32,3.000-18.000 65,-1.000-3.000 63,-20.000 2.000-32,20.000-20.000 288,-20.000-20.000 417,0.000 0.000 384,0.000-20.000-64,0.000 0.000 449,0.000 0.000-994,0.000-40.000-512,20.000 20.000-96,-20.000-19.000-128,19.000 19.000-545,1.000-1.000-544,0.000 2.000-32,20.000 19.000 352,-21.000 0.000 449,1.000 19.000 319,0.000 2.000 33,0.000-1.000 96,-20.000 19.000 0,0.000-19.000 96,-20.000 0.000 160,0.000-20.000 33,0.000 20.000-225,1.000-20.000-545,-1.000 0.000-1793,0.000 0.000-4484</inkml:trace>
  <inkml:trace contextRef="#ctx0" brushRef="#br1">17269.000 5902.000 4548,'61.000'39.000'9225,"-43.000"-39.000"-8809,2.000 0.000 449,21.000 0.000 0,-21.000-20.000 160,-1.000 1.000-129,1.000 19.000-511,0.000-20.000-385,-20.000-1.000-224,0.000 2.000-161,-20.000 19.000 65,0.000 0.000-193,-19.000 0.000 129,19.000 19.000 64,-1.000-19.000 160,1.000 21.000 128,2.000-1.000-33,18.000-1.000 130,18.000 1.000 95,2.000 0.000-32,1.000 0.000 0,19.000 0.000-64,-1.000-20.000-32,21.000 0.000-32,-21.000 20.000 0,1.000-20.000 0,-1.000-20.000-96,1.000 20.000-256,-40.000-20.000-257,20.000 20.000 289,-20.000 0.000-417,-20.000 0.000-352,0.000 0.000 512,-19.000 0.000 577,19.000 20.000 353,0.000 0.000 63,0.000-1.000-96,20.000 1.000 97,0.000 0.000-65,20.000-20.000 193,0.000 20.000-65,19.000-20.000-95,21.000 0.000-65,-21.000-20.000-32,22.000 0.000 0,-21.000-19.000 193,-1.000 19.000-161,-19.000-20.000 0,0.000 0.000-31,-20.000-20.000-161,0.000 21.000-128,-20.000-21.000-96,0.000 1.000-545,-19.000 19.000-256,19.000 0.000 417,-20.000 20.000 512,-1.000 1.000 64,23.000 38.000-128,-3.000 1.000-64,1.000 20.000 128,0.000 20.000-32,20.000-21.000 64,20.000 21.000-64,0.000-21.000 32,19.000 2.000-64,2.000-2.000-160,19.000-19.000-97,-21.000 20.000-287,1.000-20.000-33,-20.000-1.000-159,-1.000-19.000 351,1.000 0.000-31,-20.000 0.000 224,0.000 0.000 160,0.000 0.000-65,0.000-19.000 161,0.000 19.000 513,-20.000 0.000 416,20.000 0.000-192,-19.000 0.000-257,19.000-20.000-96,0.000 20.000 97,0.000 0.000-257,19.000-20.000-352,1.000 20.000-96,0.000-20.000-32,0.000 20.000-129,19.000-20.000-383,1.000 20.000 223,1.000-20.000 385,-3.000 20.000 64,-17.000 20.000 64,-1.000-20.000-96,0.000 20.000 96,-2.000-20.000 32,-18.000 20.000 128,0.000-20.000-96,-18.000 20.000 0,18.000 0.000 0,0.000-20.000 32,-20.000 19.000-128,20.000-19.000 32,20.000 0.000 32,-20.000 0.000 32,18.000 0.000-64,3.000 0.000 32,-1.000 0.000-64,0.000 0.000 97,0.000-19.000 191,-20.000 19.000 320,19.000-20.000 33,1.000 20.000-33,-20.000-20.000-127,0.000 0.000 127,-20.000 0.000-191,20.000 20.000-129,-19.000-20.000-160,-21.000 1.000-128,20.000 19.000-64,-1.000 0.000-897,3.000 0.000-1345,-2.000 0.000-1890</inkml:trace>
  <inkml:trace contextRef="#ctx0" brushRef="#br1">18559.000 5941.000 16047,'0.000'0.000'-64,"-18.000"0.000"192,18.000 0.000-32,-21.000 20.000 0,21.000-20.000 96,-20.000 20.000-160,20.000 0.000 0,20.000 0.000 32,-20.000-1.000 0,39.000 1.000 0,-19.000-20.000 161,0.000 0.000 127,1.000 0.000-128,19.000-20.000 385,-21.000 1.000 31,1.000-1.000-351,-20.000-20.000 63,0.000 20.000-192,0.000 0.000-160,0.000 1.000-544,-20.000-1.000-706,1.000 20.000-1024,19.000 0.000-1730,-20.000 0.000-2626</inkml:trace>
  <inkml:trace contextRef="#ctx0" brushRef="#br1">18679.000 5961.000 3683,'40.000'20.000'3683,"-20.000"-20.000"-1569,-20.000 20.000-64,20.000-20.000-256,-20.000 0.000 32,0.000 0.000-545,0.000 0.000-640,19.000 0.000-449,-19.000 0.000-96,0.000 0.000-96,20.000 0.000-160,-20.000 0.000-128,20.000-20.000-225,-20.000 20.000 97,20.000 0.000 255,0.000 0.000 161,-1.000 0.000 0,1.000 0.000 65,0.000-20.000 31,0.000 20.000 128,19.000 0.000-128,-19.000 20.000-64,0.000-20.000 0,1.000 0.000-32,17.000 20.000 32,-17.000-20.000 288,-1.000 20.000 129,0.000-20.000-225,-20.000 19.000-128,0.000-19.000 160,0.000 20.000 321,0.000-20.000 160,0.000 0.000-161,-20.000 0.000-256,20.000 0.000-191,-41.000 0.000-194,3.000 0.000-479,-3.000 0.000-865,3.000 0.000-1602,-23.000-20.000-4260</inkml:trace>
  <inkml:trace contextRef="#ctx0" brushRef="#br1">5676.000 5425.000 7655,'0.000'0.000'2882,"0.000"0.000"-2465,0.000 0.000-225,-20.000 0.000-288,1.000 0.000-481,-1.000 0.000-159,0.000 0.000 351,-21.000 0.000 129,-17.000 0.000 224,-1.000 0.000 32,-22.000 0.000-160,2.000 0.000 0,-20.000 20.000-225,-1.000-1.000 353,1.000-19.000 64,0.000 20.000 32,20.000-20.000-128,-20.000 20.000 128,20.000 0.000 97,-2.000-20.000-65,2.000 20.000-96,0.000 0.000 64,18.000 0.000 0,23.000-20.000 0,-3.000 19.000-64,3.000 1.000 0,17.000 0.000 288,1.000 0.000-32,20.000 1.000-95,0.000 18.000-1,0.000-20.000-32,0.000 22.000 0,0.000-21.000-32,20.000 19.000 32,-20.000 1.000-96,21.000-1.000 64,-3.000 1.000-96,-18.000 20.000 96,20.000-1.000-32,-20.000 1.000-32,0.000 0.000 257,21.000 19.000 127,-21.000 1.000-224,20.000-21.000-96,-20.000 21.000-32,0.000-1.000 1,20.000-19.000-33,-20.000-1.000 0,0.000-19.000 0,18.000 0.000 0,-18.000 0.000 32,21.000-20.000 64,-21.000-1.000-96,0.000 21.000-32,0.000-40.000 32,20.000 20.000-64,-20.000 0.000 0,0.000-20.000 0,20.000 20.000 32,0.000-1.000 0,-1.000-19.000 0,1.000 20.000 0,0.000-20.000 64,20.000 20.000 64,-21.000 0.000 160,21.000 0.000-192,-20.000-20.000 0,21.000 20.000 65,-3.000-20.000-33,23.000 19.000-32,-22.000-19.000 0,21.000 0.000 0,19.000 0.000 96,-20.000 0.000-32,20.000 0.000-160,-18.000 0.000 128,18.000 0.000-96,20.000 0.000 33,-20.000 0.000-65,20.000-19.000 0,-18.000 19.000 32,18.000 0.000-32,0.000-20.000 0,0.000 20.000 32,19.000 0.000-32,-18.000 0.000 32,19.000-20.000-32,0.000 20.000 32,1.000 0.000 0,-1.000-20.000-64,0.000 20.000 32,-1.000 0.000 0,22.000-20.000 32,-21.000 20.000 0,21.000 0.000-32,-23.000-20.000 0,23.000 20.000 0,-21.000 0.000 224,19.000 0.000-192,-18.000 0.000 32,19.000 0.000 0,1.000-19.000-64,-2.000 19.000 0,1.000 0.000 0,-1.000 0.000-64,2.000 0.000 96,-1.000 0.000-64,-1.000-20.000 64,2.000 20.000-32,-21.000 0.000 32,19.000 0.000 0,2.000 0.000 0,-21.000-20.000-32,21.000 20.000 0,-2.000 0.000-32,-19.000 0.000-32,21.000 0.000-192,-2.000-20.000-129,1.000 20.000 1,-20.000 0.000 288,1.000 0.000 128,-21.000 0.000 32,0.000 0.000 32,-20.000 0.000 32,0.000 0.000 0,0.000-20.000-64,-18.000 20.000-64,-2.000 0.000-32,-19.000-20.000 64,19.000 20.000-32,-39.000-19.000 0,21.000-1.000 33,-23.000 0.000 95,2.000 0.000-64,-20.000-20.000 64,0.000 0.000-96,0.000 0.000 0,0.000-19.000 0,0.000 19.000-64,0.000-19.000 96,-20.000-1.000 32,20.000 1.000-32,0.000-1.000 32,0.000 1.000-64,-18.000-22.000 64,18.000 22.000 289,0.000-1.000-97,0.000 1.000-288,0.000-1.000-32,0.000 1.000 64,0.000-20.000-128,0.000 18.000-96,18.000 3.000 96,-18.000-3.000 64,20.000 22.000 64,-20.000-21.000 0,20.000 40.000 32,-20.000-20.000-32,0.000 21.000 96,0.000-1.000-96,0.000 0.000-64,0.000 20.000-224,-20.000-21.000-97,0.000 21.000 129,-19.000-19.000 96,-1.000 19.000 128,1.000 0.000 32,-21.000 0.000 128,1.000 0.000-64,-2.000 0.000 128,3.000 0.000-224,-22.000 0.000 0,-19.000 0.000 32,0.000 19.000-32,0.000-19.000 32,0.000 0.000-32,-21.000 21.000 0,1.000-21.000 0,-1.000 0.000 32,1.000 20.000-64,-19.000-20.000 64,19.000 0.000-32,-21.000 0.000 0,2.000 20.000 33,-1.000-20.000-33,-1.000 0.000-33,-18.000 19.000 33,19.000-19.000 0,-20.000 0.000 65,20.000 20.000 127,-19.000-20.000-128,-2.000 0.000 64,2.000 0.000 96,-2.000 20.000 32,2.000-20.000-95,-2.000 0.000-97,2.000 0.000 64,-20.000 0.000-128,18.000 0.000 128,-18.000 20.000-32,20.000-20.000 64,-2.000 0.000 0,-18.000 0.000-96,20.000 0.000-32,-22.000 0.000-64,22.000 0.000-32,18.000 20.000-32,2.000-20.000-352,-1.000 0.000-866,-1.000 20.000-2273,2.000-20.000-7558</inkml:trace>
  <inkml:trace contextRef="#ctx0" brushRef="#br1">7245.000 8226.000 5092,'0.000'0.000'1634,"0.000"0.000"224,0.000 0.000-353,0.000 0.000 161,0.000 0.000-289,0.000 0.000-576,20.000 0.000-65,-20.000 0.000 129,18.000 0.000-32,3.000 0.000-96,-1.000 0.000-129,20.000 0.000-63,-21.000-19.000-193,1.000 19.000 0,20.000 0.000-223,-20.000 0.000 31,19.000 0.000-64,1.000 0.000 0,-1.000 0.000-64,1.000 0.000-32,19.000 0.000 32,2.000 0.000-64,-2.000 0.000 96,1.000 0.000-64,-1.000 0.000 0,20.000 0.000 32,-18.000 19.000-32,-2.000-19.000 64,20.000 0.000-64,1.000 0.000 0,-1.000 0.000 32,0.000 0.000 0,0.000 0.000-64,1.000 0.000 96,0.000 0.000-64,-1.000 0.000 96,20.000 0.000-96,-19.000-19.000-32,19.000 19.000 32,-20.000 0.000-64,1.000 0.000 128,20.000 0.000-128,-21.000 0.000 160,0.000 0.000-320,0.000 0.000 320,1.000 0.000-160,0.000 0.000 32,19.000 0.000 64,0.000 0.000-32,0.000 0.000 64,-20.000 0.000-160,20.000 0.000 192,21.000 0.000-128,-21.000-21.000 0,0.000 21.000 128,1.000-19.000 64,-21.000 19.000-224,0.000 0.000 96,1.000-20.000-32,-1.000 20.000 0,0.000 0.000 32,0.000 0.000-64,-18.000 0.000 0,18.000 0.000 32,0.000 0.000-32,0.000 0.000 64,2.000 0.000-32,-2.000 0.000 32,-20.000 0.000-32,1.000 0.000 32,-21.000 0.000 32,1.000 0.000-32,-1.000 0.000-32,-19.000 0.000 0,0.000-20.000-128,-20.000 20.000-96,20.000 0.000-96,-20.000 0.000-321,0.000 0.000-96,0.000 0.000-1441,-20.000 0.000-5349</inkml:trace>
  <inkml:trace contextRef="#ctx0" brushRef="#br1">12564.000 8207.000 2754,'0.000'0.000'1057,"0.000"0.000"-160,0.000 0.000 64,0.000 0.000 833,0.000 0.000 384,0.000 0.000-993,0.000 0.000-288,0.000 0.000 31,0.000 0.000-63,0.000 0.000-192,20.000 0.000-161,-20.000 0.000-95,20.000 0.000-129,0.000 0.000-64,-20.000 0.000 33,21.000-21.000-33,-3.000 21.000-96,22.000 0.000 32,-19.000 0.000-64,17.000 0.000 64,-17.000 0.000-96,19.000 0.000-32,0.000 0.000-32,-21.000 0.000 32,21.000 0.000-64,0.000 0.000 64,-1.000 0.000-32,1.000 0.000-32,-1.000 0.000 32,2.000 0.000 32,-1.000 0.000-32,19.000 0.000 32,-19.000-19.000-32,-1.000 19.000 0,1.000 0.000 0,19.000 0.000-32,-19.000 0.000 0,-1.000 0.000 32,1.000 0.000-32,19.000 0.000 0,-18.000 0.000 64,19.000 0.000-32,-1.000 0.000 0,0.000 0.000 0,-19.000 0.000 0,19.000 0.000-32,-19.000 0.000 32,19.000 0.000 0,2.000 0.000-64,-2.000 0.000 32,1.000 0.000 32,19.000 0.000 0,-20.000 0.000 0,2.000 0.000-128,-2.000 0.000-32,1.000 0.000 128,-1.000 0.000-32,0.000 0.000 64,1.000 0.000 0,-1.000-20.000 0,2.000 20.000 0,18.000 0.000 0,-20.000 0.000 0,1.000 0.000 32,-1.000 0.000-64,20.000 0.000 32,-18.000 0.000 0,-3.000 0.000 0,3.000 0.000 0,-2.000 20.000 0,20.000-20.000 32,0.000 0.000-32,2.000 0.000 0,-2.000 0.000 64,20.000 0.000 160,0.000 19.000 128,0.000-19.000 33,1.000 0.000 63,19.000 0.000 129,-20.000 0.000-289,0.000 0.000-192,-20.000 0.000-64,21.000 0.000 32,-1.000 0.000-32,0.000 0.000 96,0.000 0.000 33,1.000 0.000-97,-21.000 0.000 64,20.000 0.000-32,-19.000 0.000-32,-21.000 0.000-64,-18.000-19.000-32,-3.000 19.000-320,3.000 0.000-673,-41.000 0.000-1378,0.000-20.000-3170</inkml:trace>
  <inkml:trace contextRef="#ctx0" brushRef="#br1">16872.000 8365.000 4932,'0.000'0.000'929,"0.000"0.000"-448,0.000 0.000 1504,21.000 0.000-31,-21.000 0.000-576,0.000 0.000-193,0.000 0.000 128,0.000 21.000-224,0.000-21.000-96,0.000 19.000-160,20.000 1.000-353,-20.000 0.000 33,20.000 20.000-161,-20.000-20.000-192,18.000-1.000 0,3.000 1.000-160,-21.000 0.000 32,20.000 0.000-96,0.000 0.000 32,0.000-20.000-416,-20.000 0.000-353,19.000 0.000-1441,-19.000 0.000-1890</inkml:trace>
  <inkml:trace contextRef="#ctx0" brushRef="#br1">16694.000 8544.000 10153,'-20.000'20.000'2434,"20.000"-20.000"-2017,0.000-20.000 223,0.000 20.000 578,0.000 0.000-322,20.000-20.000-575,0.000 1.000-257,-1.000-1.000-64,-19.000-1.000 0,20.000 2.000-32,0.000-1.000-96,0.000 0.000 128,-20.000 1.000 96,20.000-2.000-64,-20.000 21.000 32,19.000-20.000-32,1.000 20.000 64,-20.000 0.000-32,20.000 0.000 0,1.000 20.000-64,-1.000-20.000 32,18.000 21.000-32,-17.000-21.000-224,19.000 19.000-577,-1.000-19.000-1089,-19.000 0.000-1921</inkml:trace>
  <inkml:trace contextRef="#ctx0" brushRef="#br1">2916.000 10313.000 4868,'0.000'0.000'1153,"0.000"-20.000"257,-18.000 20.000 415,18.000 0.000 97,0.000 0.000 0,0.000-20.000-192,0.000 20.000-449,0.000 0.000-160,0.000 0.000-96,0.000 0.000-192,0.000 0.000-193,0.000 0.000-191,0.000 0.000-65,0.000 0.000-192,0.000 0.000-32,0.000 0.000 225,18.000 20.000-193,22.000 0.000-96,-19.000 0.000 224,17.000 0.000-128,23.000 20.000 321,-2.000-21.000-321,20.000 21.000 160,-19.000 0.000-159,-1.000 0.000-225,2.000-21.000 64,-2.000 1.000 0,-19.000 1.000 0,-1.000-2.000-96,-19.000 1.000 128,0.000-20.000-224,0.000 0.000-353,-20.000 0.000-352,0.000 0.000-160,0.000 0.000 353,0.000 0.000-610,0.000 0.000-1312,0.000-20.000-1058,-20.000-20.000-4099</inkml:trace>
  <inkml:trace contextRef="#ctx0" brushRef="#br1">3572.000 10094.000 15150,'0.000'0.000'897,"-20.000"0.000"-865,0.000 21.000 672,0.000-2.000 802,-19.000 21.000-257,-2.000 20.000-737,3.000-21.000-287,-3.000 21.000-225,-18.000 0.000 96,19.000-1.000 192,0.000 0.000-192,21.000-19.000-192,-21.000 1.000-384,40.000-22.000-449,-20.000 1.000-705,20.000 0.000-1056,0.000-1.000-1923</inkml:trace>
  <inkml:trace contextRef="#ctx0" brushRef="#br1">3770.000 10492.000 15887,'41.000'0.000'192,"-41.000"19.000"416,0.000 2.000 513,0.000 18.000 0,-20.000 1.000-480,20.000-20.000-225,-21.000 19.000-384,21.000 2.000-480,0.000-2.000-1089,0.000 1.000-3172</inkml:trace>
  <inkml:trace contextRef="#ctx0" brushRef="#br1">4704.000 10333.000 6566,'-20.000'0.000'3395,"20.000"0.000"-2626,0.000 0.000 736,0.000 0.000 129,0.000 0.000-449,0.000 0.000-288,20.000 20.000 128,0.000-20.000-161,19.000 0.000-319,1.000 19.000-161,39.000-19.000-192,0.000 0.000 289,0.000 0.000-289,2.000 0.000-32,-2.000-19.000-64,0.000 19.000-128,0.000 0.000 64,2.000-20.000-32,-43.000 20.000-512,3.000 0.000-193,-41.000 0.000-416,20.000 0.000-769,-20.000 0.000-1088,-20.000 0.000-2756</inkml:trace>
  <inkml:trace contextRef="#ctx0" brushRef="#br1">5040.000 10154.000 10505,'0.000'0.000'1025,"0.000"0.000"-1281,-18.000 20.000-64,-3.000-20.000 320,-19.000 19.000 160,-19.000 2.000 353,-1.000-1.000-97,1.000 19.000 64,18.000-19.000 513,-17.000 0.000-128,17.000 20.000-416,23.000-21.000-257,-2.000 2.000-128,20.000 18.000 288,20.000-19.000 385,18.000 0.000 160,3.000 19.000-353,38.000-18.000-127,-20.000-2.000-353,21.000 1.000-32,-1.000 1.000-449,-20.000-2.000-351,2.000 1.000-930,-22.000 0.000-1601,1.000-1.000-6278</inkml:trace>
  <inkml:trace contextRef="#ctx0" brushRef="#br1">6986.000 9458.000 8744,'-20.000'-19.000'1601,"20.000"19.000"-95,0.000 0.000-65,-19.000 0.000 225,19.000 0.000-161,0.000 0.000-576,0.000 0.000-801,19.000 19.000 417,1.000 1.000 159,0.000 19.000-223,40.000 2.000-289,-21.000-1.000-32,22.000 19.000-96,-2.000-19.000 0,-19.000 0.000-32,19.000-20.000-32,-19.000 19.000-96,-1.000-19.000-160,1.000-20.000-193,-20.000 20.000-255,-1.000-20.000-385,1.000 0.000-865,-20.000-20.000-1217,0.000 0.000-2947</inkml:trace>
  <inkml:trace contextRef="#ctx0" brushRef="#br1">7423.000 9439.000 13004,'-40.000'-21.000'1185,"40.000"42.000"-833,-19.000-21.000 449,-1.000 39.000 352,-20.000 0.000-32,1.000 2.000-672,19.000 18.000-321,-21.000 1.000-32,21.000-20.000-64,-18.000 19.000-64,17.000-19.000-128,1.000 0.000-321,0.000-20.000-416,20.000 20.000-1185,-19.000-21.000-1665,19.000-19.000-5126</inkml:trace>
  <inkml:trace contextRef="#ctx0" brushRef="#br1">7563.000 9796.000 12107,'18.000'20.000'2530,"-18.000"0.000"-1633,0.000 20.000 0,0.000 0.000-256,0.000-21.000-257,-18.000 21.000-320,18.000-20.000 0,0.000 20.000-416,0.000-20.000-1154,18.000-20.000-2113,-18.000 19.000-8424</inkml:trace>
  <inkml:trace contextRef="#ctx0" brushRef="#br1">8138.000 9757.000 14413,'0.000'0.000'1922,"-20.000"0.000"-1602,20.000 0.000 97,20.000 0.000 480,0.000 0.000 256,0.000 0.000-481,19.000 0.000-416,1.000 19.000-159,-1.000-19.000 127,1.000 0.000-320,0.000 0.000-193,-21.000 0.000-639,21.000 0.000-1315,-40.000 0.000-3106</inkml:trace>
  <inkml:trace contextRef="#ctx0" brushRef="#br1">8794.000 10273.000 11466,'0.000'40.000'961,"0.000"-20.000"-544,0.000-20.000 351,0.000 0.000 482,18.000 0.000 671,2.000-20.000-479,0.000 0.000-1090,1.000-20.000-96,-1.000 1.000 161,19.000-41.000 63,-19.000 20.000-95,0.000-19.000-65,19.000-21.000-384,-19.000 21.000 128,0.000-20.000-32,-20.000 20.000-288,0.000-21.000-193,20.000 40.000 129,-20.000 0.000 224,0.000 40.000 0,0.000 1.000 64,-20.000 19.000-225,20.000 19.000 161,0.000 41.000 192,0.000-1.000-160,0.000 22.000 64,0.000-22.000 0,20.000 21.000-96,0.000-21.000 32,19.000-19.000 32,1.000 0.000 128,-20.000-40.000 0,19.000 19.000 65,1.000-38.000 63,-19.000-1.000-64,-3.000 0.000-32,2.000-20.000-96,1.000 1.000 32,-1.000-1.000 32,-20.000 0.000-128,0.000-20.000 32,0.000 1.000-160,0.000-1.000-96,0.000 1.000-32,-20.000 38.000 352,20.000 1.000 32,0.000 1.000 64,0.000 38.000-160,0.000 1.000 96,0.000 1.000 416,0.000 38.000-95,0.000-19.000-1,20.000 20.000-256,-20.000-1.000-160,20.000-19.000 32,-2.000 0.000 32,3.000-1.000 0,-1.000 1.000-416,0.000-20.000-353,0.000 0.000-480,0.000 0.000-1441,-1.000-20.000-3172</inkml:trace>
  <inkml:trace contextRef="#ctx0" brushRef="#br1">9646.000 9737.000 15214,'0.000'39.000'2434,"0.000"-19.000"-2049,0.000 0.000 191,0.000 0.000-288,0.000 20.000-95,0.000-21.000-225,0.000 2.000-289,0.000-2.000-1024,0.000 1.000-1570,0.000 0.000-6854</inkml:trace>
  <inkml:trace contextRef="#ctx0" brushRef="#br1">6887.000 10670.000 8263,'-21.000'0.000'1698,"21.000"0.000"-513,-18.000 0.000 160,18.000 0.000 129,0.000 0.000-289,18.000 0.000-737,3.000 0.000 33,19.000 0.000-65,-1.000 0.000-128,41.000 0.000 33,-1.000 0.000-33,41.000 0.000-96,18.000 0.000-64,21.000 0.000 64,40.000-19.000 33,-1.000 19.000 31,21.000-20.000-192,-1.000 20.000-32,20.000-20.000 0,-20.000 20.000 0,-19.000-19.000 32,-1.000 19.000 32,-20.000-21.000 160,-18.000 21.000-31,-20.000 0.000 127,-22.000 0.000-64,-38.000 0.000-192,-21.000 0.000-128,-39.000 0.000-224,0.000 0.000-352,-20.000 0.000-385,0.000 0.000-1121,0.000 0.000-2435</inkml:trace>
  <inkml:trace contextRef="#ctx0" brushRef="#br1">8514.000 11128.000 14637,'-58.000'-20.000'545,"17.000"20.000"-577,2.000 0.000 32,-41.000 0.000 480,21.000 20.000 513,-20.000 0.000-416,39.000 20.000-609,-19.000-21.000-257,39.000 21.000 161,-1.000 0.000-32,21.000-21.000 160,41.000 1.000-64,-3.000 0.000 32,23.000 20.000 96,18.000-20.000-32,0.000-20.000 64,20.000 19.000-32,-20.000 2.000-32,2.000-21.000-32,-42.000 19.000 0,1.000 2.000 96,-40.000-2.000 225,0.000-19.000 415,-20.000 21.000-31,-20.000-2.000-64,-19.000 1.000 95,0.000-20.000-63,-2.000 20.000-641,2.000-20.000-384,-1.000 20.000-673,21.000-20.000-1409,19.000 0.000-2948</inkml:trace>
  <inkml:trace contextRef="#ctx0" brushRef="#br1">8952.000 11465.000 17456,'59.000'40.000'1409,"-59.000"0.000"-832,0.000 0.000 640,-19.000 0.000 0,-1.000-1.000-832,20.000 1.000-353,-20.000 20.000-769,20.000-21.000-736,0.000 1.000-1859,0.000-20.000-11498</inkml:trace>
  <inkml:trace contextRef="#ctx0" brushRef="#br2">9349.000 9121.000 5925,'-41.000'0.000'801,"23.000"0.000"-225,-3.000-21.000 97,1.000 21.000 512,-20.000-19.000 225,21.000 19.000-129,-1.000 0.000-737,-20.000-20.000-320,20.000 20.000-192,-19.000 0.000-64,-1.000 20.000 32,1.000-1.000 97,-1.000 21.000-65,20.000 0.000 32,-19.000 0.000 64,-2.000 19.000-160,1.000-19.000 64,1.000 20.000-64,19.000 0.000 32,-20.000-1.000 64,21.000 21.000-32,-1.000-20.000 64,20.000 19.000 32,0.000 0.000 256,0.000 1.000-191,39.000-1.000-97,-19.000-19.000-32,20.000 19.000 32,19.000-19.000-64,2.000 0.000-160,-2.000-21.000 32,20.000 1.000-97,0.000-20.000-191,20.000 0.000 160,0.000-20.000 96,0.000 0.000 160,-18.000-20.000 0,18.000 0.000-32,-20.000 0.000-64,0.000-19.000-96,1.000-21.000 160,-20.000 1.000 64,-1.000-21.000 320,-19.000 0.000 353,-1.000 1.000-33,-19.000-1.000-319,-20.000-19.000 95,-20.000 0.000 97,-19.000-1.000 191,-1.000 20.000-31,-39.000 21.000 64,0.000-1.000-32,-20.000 21.000-65,-1.000 19.000 1,1.000 0.000-257,18.000 0.000-448,2.000 20.000 0,41.000 20.000-736,-3.000-20.000-1218,21.000 20.000-2306,20.000-20.000-6566</inkml:trace>
  <inkml:trace contextRef="#ctx0" brushRef="#br2">10183.000 9359.000 7783,'-21.000'0.000'1633,"1.000"0.000"-864,20.000 0.000-128,0.000 0.000-97,20.000 0.000 257,1.000 0.000 128,17.000-20.000-513,3.000 0.000 97,18.000 20.000 127,-19.000-20.000 1,20.000-19.000-129,19.000 19.000-63,-20.000-20.000-97,20.000 0.000-96,-18.000 20.000-127,-22.000 1.000-97,-19.000-2.000-32,0.000 2.000-577,-20.000 19.000-1088,0.000 0.000-1763,-20.000 0.000-2497</inkml:trace>
  <inkml:trace contextRef="#ctx0" brushRef="#br2">10302.000 9121.000 7559,'0.000'-21.000'1217,"0.000"21.000"-673,19.000 0.000 321,-19.000 0.000 160,-19.000 21.000-288,-1.000-2.000-609,0.000 1.000-64,-21.000 0.000 256,23.000 20.000-31,-23.000 0.000 63,21.000-21.000 256,0.000 21.000 449,2.000-20.000-352,18.000 0.000-128,0.000 0.000-161,18.000-1.000 0,2.000-19.000-95,41.000 20.000-65,-22.000-20.000-96,21.000 0.000-128,-1.000 0.000 32,1.000 0.000-32,-21.000 0.000-512,1.000 0.000-673,-1.000 0.000-1506,-19.000 0.000-4067</inkml:trace>
  <inkml:trace contextRef="#ctx0" brushRef="#br2">11195.000 8902.000 11530,'0.000'-20.000'673,"-20.000"0.000"-641,0.000 0.000 545,0.000 20.000 127,1.000 0.000-351,-1.000 0.000-129,-21.000 20.000-256,21.000 0.000 32,-18.000 0.000 224,17.000 19.000 32,1.000 1.000-128,20.000 0.000-32,0.000-20.000-96,0.000 20.000 65,20.000-21.000 63,1.000 2.000 64,17.000-21.000 32,3.000 0.000 0,-21.000 0.000 0,19.000-21.000 1,-19.000-18.000-65,20.000 19.000-64,-40.000 0.000 32,20.000-20.000-64,-20.000 0.000-32,0.000 21.000-64,-20.000-21.000 32,20.000 40.000 0,-20.000-20.000-96,20.000 20.000-96,-20.000 20.000 96,20.000 0.000 192,0.000 0.000 64,0.000-1.000-64,20.000 21.000-64,-20.000-20.000 0,40.000 20.000 32,-20.000-20.000-96,19.000 19.000-256,-19.000-18.000-225,0.000-21.000-255,19.000 0.000-129,-39.000 0.000-192,20.000 0.000-641,-20.000-21.000 1,0.000 2.000-33,0.000-1.000 160,0.000-20.000 353,0.000 20.000-2178</inkml:trace>
  <inkml:trace contextRef="#ctx0" brushRef="#br2">11353.000 8941.000 128,'0.000'-19.000'416,"0.000"19.000"225,0.000 0.000 2017,20.000 0.000 833,-20.000 19.000-1345,20.000 2.000-640,-20.000-2.000-193,21.000 21.000-320,-1.000-20.000-480,-2.000 0.000-225,3.000 0.000 96,-1.000-1.000 33,0.000-19.000-65,0.000 0.000-32,-1.000 0.000 33,-19.000 0.000 63,20.000 0.000 0,-20.000-19.000-255,0.000-1.000-65,0.000-20.000 64,0.000 20.000-160,-20.000-19.000-192,20.000-1.000-865,0.000 20.000 288,-19.000 20.000-128,19.000-20.000-3075</inkml:trace>
  <inkml:trace contextRef="#ctx0" brushRef="#br2">11810.000 8981.000 10570,'0.000'-19.000'512,"-20.000"19.000"-224,0.000-21.000 929,0.000 21.000 161,1.000 21.000-417,-1.000-2.000-865,-20.000 1.000-96,20.000 0.000 32,20.000 20.000-64,-19.000-20.000 0,19.000-1.000 32,19.000 2.000 0,1.000-2.000-32,20.000 1.000 96,-20.000-20.000 64,19.000 0.000 192,1.000-20.000 65,-19.000 1.000 223,-3.000-2.000-95,2.000 2.000-193,-20.000-1.000-128,0.000 0.000-64,0.000-20.000 96,0.000 40.000-256,-20.000-20.000-64,2.000 20.000 0,18.000 20.000-128,0.000 0.000 96,0.000 0.000 32,0.000 39.000 64,0.000-19.000 0,18.000 20.000 32,2.000 0.000-32,1.000-1.000 64,-1.000 1.000-64,-20.000-21.000 64,0.000 1.000 128,-20.000 0.000 384,-1.000-21.000 417,-17.000-19.000 353,-3.000 21.000-642,1.000-21.000 161,-19.000-21.000-449,0.000 21.000-320,-1.000-19.000-64,1.000-1.000-64,19.000 0.000-224,1.000 1.000-833,-2.000-2.000-416,21.000 1.000-1538,0.000 1.000-4292</inkml:trace>
  <inkml:trace contextRef="#ctx0" brushRef="#br2">12366.000 8941.000 6886,'0.000'0.000'1634,"0.000"0.000"-385,0.000 0.000 1089,0.000 0.000-608,20.000 0.000-1026,-20.000 0.000-31,0.000 0.000-32,20.000 21.000-161,-20.000 18.000-224,20.000-19.000-192,-20.000 0.000-32,20.000 20.000-32,-1.000-21.000 0,1.000 21.000 32,0.000-20.000-32,-20.000 0.000 64,20.000-20.000 32,0.000 0.000 289,-20.000 0.000 384,0.000-20.000-33,0.000 0.000-255,0.000 1.000-225,0.000-21.000-96,0.000 20.000-64,0.000-20.000-64,-20.000 20.000-192,20.000-19.000-320,20.000 18.000-353,-20.000 2.000-609,0.000 19.000-1568,19.000 0.000-3493</inkml:trace>
  <inkml:trace contextRef="#ctx0" brushRef="#br2">12902.000 9021.000 15150,'0.000'0.000'1505,"-20.000"0.000"-1473,1.000-20.000 609,-1.000 20.000 32,0.000 0.000-353,0.000 20.000-320,0.000 0.000-352,20.000 0.000 255,0.000 0.000-191,0.000-1.000-128,20.000 21.000-225,0.000-20.000-64,0.000 0.000 33,19.000-20.000 191,1.000 0.000 193,-20.000 0.000 192,0.000 0.000 128,-1.000 0.000 64,1.000-20.000 160,-20.000 0.000 193,0.000 1.000-65,0.000-2.000-256,0.000 2.000-64,0.000 19.000-224,-20.000-20.000-384,20.000 20.000-161,0.000 0.000-224,0.000 0.000 96,0.000 20.000 193,20.000-20.000 255,-20.000 19.000 257,20.000-19.000 64,0.000 0.000 192,1.000 0.000 97,-3.000 0.000 351,-18.000-19.000 481,20.000-1.000 32,-20.000 0.000-32,0.000-20.000-448,21.000 1.000-289,-21.000-1.000-192,-21.000-20.000-128,21.000 1.000-96,-20.000-1.000-865,20.000 1.000-993,-18.000 38.000 1154,-3.000 2.000 1120,21.000-2.000-192,0.000 42.000-160,-20.000-2.000 673,20.000 21.000 544,0.000 0.000-224,0.000 20.000-193,20.000 19.000-191,1.000-20.000-289,-3.000 1.000-96,2.000-20.000-224,1.000 19.000-128,19.000-19.000-224,-22.000-20.000-769,23.000 0.000-1154,-41.000-20.000-2337</inkml:trace>
  <inkml:trace contextRef="#ctx0" brushRef="#br2">13279.000 8981.000 9705,'0.000'0.000'3203,"0.000"0.000"-3011,0.000 20.000 833,0.000 0.000 512,0.000 0.000-448,0.000 20.000-768,0.000-21.000-257,0.000 21.000-32,20.000 0.000-64,-20.000-20.000-225,20.000 0.000-127,0.000-20.000 192,0.000 0.000 160,-1.000 0.000-32,-19.000-20.000-32,0.000 0.000 96,20.000 0.000 32,-20.000-19.000 32,0.000 39.000-96,-20.000-21.000 0,20.000 2.000 0,0.000 19.000-32,0.000 0.000-289,0.000 0.000-479,0.000 19.000 735,0.000-19.000 97,20.000 21.000-32,-20.000-2.000 64,20.000 1.000-64,0.000 0.000 32,19.000-20.000-160,-19.000 20.000-64,21.000-20.000 128,-21.000 0.000 128,18.000-20.000 0,-17.000 0.000 32,-1.000 20.000 64,-20.000-20.000 321,20.000 1.000-33,-20.000-2.000-160,0.000 2.000-160,-20.000 19.000 0,-21.000-20.000 1,21.000 20.000-161,2.000 0.000 64,-23.000 0.000 32,21.000 0.000 32,0.000 39.000 32,20.000-18.000-96,0.000-2.000 160,20.000 21.000 384,21.000-20.000 97,-3.000 0.000-289,23.000 0.000 33,-2.000-20.000-1,-19.000 20.000-32,19.000-20.000-127,-19.000 0.000-257,-20.000-20.000-545,1.000 20.000-928,-21.000-20.000-2691</inkml:trace>
  <inkml:trace contextRef="#ctx0" brushRef="#br2">11116.000 9836.000 10153,'-20.000'0.000'2018,"0.000"-20.000"-1570,-1.000 40.000-255,1.000-20.000-97,2.000 20.000 64,-2.000 0.000-128,20.000 20.000-96,0.000-21.000-64,0.000 1.000 0,20.000 0.000 64,-2.000-20.000 64,23.000 20.000 96,-1.000-20.000 128,-21.000 0.000 320,21.000 0.000 193,-20.000-20.000-128,0.000 0.000 95,0.000 0.000 65,-20.000 1.000-32,0.000-2.000-65,-20.000-18.000-255,0.000 19.000 31,0.000 0.000-224,0.000 0.000-256,-19.000 20.000-288,19.000-20.000-321,0.000 20.000-704,20.000 0.000-1473,0.000 0.000-2403</inkml:trace>
  <inkml:trace contextRef="#ctx0" brushRef="#br2">11373.000 9697.000 2562,'20.000'-40.000'3812,"-20.000"0.000"-2531,0.000 21.000 544,-20.000-21.000-159,0.000 20.000 512,-19.000-1.000-448,19.000 2.000-929,0.000 19.000-449,0.000 0.000 0,1.000 0.000-160,19.000 19.000-128,0.000 22.000 97,0.000-1.000 31,19.000 19.000-96,1.000 1.000-32,0.000-20.000-32,21.000 19.000-32,-23.000-19.000-96,2.000-1.000-96,-20.000-18.000-321,20.000-2.000-480,-20.000 1.000-832,0.000-20.000-1154,-20.000 0.000-4164</inkml:trace>
  <inkml:trace contextRef="#ctx0" brushRef="#br2">11235.000 9876.000 11755,'-20.000'-20.000'3203,"20.000"20.000"-1346,0.000-20.000-575,20.000 20.000-1,19.000 0.000-416,1.000-20.000-737,-1.000 20.000-96,22.000 0.000-64,-23.000 0.000-1121,-17.000 0.000-2146,19.000 0.000-11499</inkml:trace>
  <inkml:trace contextRef="#ctx0" brushRef="#br2">12068.000 9776.000 8359,'0.000'0.000'5862,"0.000"0.000"-5510,20.000 0.000-160,-20.000 0.000 705,40.000 20.000 545,-20.000 0.000-289,19.000 0.000-833,22.000 0.000-256,-23.000 19.000-96,3.000-18.000-288,-2.000-2.000-321,1.000 1.000-128,-20.000 0.000-768,19.000-20.000-1089,-39.000 0.000-1859,20.000 0.000-3745</inkml:trace>
  <inkml:trace contextRef="#ctx0" brushRef="#br2">12406.000 9717.000 11947,'-40.000'0.000'2082,"1.000"20.000"-1602,19.000 19.000 577,-1.000-19.000 256,-17.000 20.000-95,18.000 0.000-898,-1.000 0.000-352,21.000-1.000-801,0.000 1.000-608,0.000-20.000-1666,21.000 0.000-3555</inkml:trace>
  <inkml:trace contextRef="#ctx0" brushRef="#br2">12724.000 9916.000 14830,'20.000'19.000'896,"-20.000"1.000"-896,0.000-20.000-256,0.000 20.000 128,0.000 0.000 128,0.000 0.000-961,0.000 0.000-2850,18.000 0.000-6758</inkml:trace>
  <inkml:trace contextRef="#ctx0" brushRef="#br2">11294.000 10472.000 10762,'20.000'-20.000'416,"-20.000"20.000"-608,0.000-20.000 320,21.000 20.000 929,-21.000 0.000 673,0.000 0.000-737,18.000 20.000-545,2.000 0.000-160,-20.000 19.000-160,20.000 1.000-64,1.000-20.000-320,-21.000 20.000-545,20.000-20.000-640,-2.000 0.000-609,-18.000-1.000-1121,21.000-19.000-4931</inkml:trace>
  <inkml:trace contextRef="#ctx0" brushRef="#br2">11353.000 10313.000 448,'0.000'-40.000'11531,"-18.000"40.000"-11531,18.000-20.000-128,0.000 20.000-769,0.000 0.000-2819</inkml:trace>
  <inkml:trace contextRef="#ctx0" brushRef="#br2">11552.000 10611.000 14093,'0.000'20.000'416,"0.000"-20.000"-352,0.000-20.000 513,0.000 20.000-321,20.000-19.000-128,-20.000-2.000-160,20.000 1.000-256,-20.000-20.000 256,20.000 40.000 0,-20.000-19.000 0,20.000 19.000 64,-1.000 0.000 288,-19.000 0.000 257,20.000 0.000 63,-20.000 19.000-319,20.000 21.000-129,-20.000-20.000-128,20.000 1.000 0,-20.000-2.000-64,20.000 1.000-256,-20.000 0.000-673,19.000-20.000-1441,-19.000 0.000-4677</inkml:trace>
  <inkml:trace contextRef="#ctx0" brushRef="#br2">12167.000 10472.000 14765,'-39.000'-20.000'2018,"39.000"20.000"-1345,0.000 0.000-96,20.000-20.000-161,-1.000 20.000 161,21.000 0.000-289,19.000 0.000-224,2.000 0.000-160,-22.000 0.000-64,21.000 0.000-161,-21.000 0.000-383,1.000 0.000-962,0.000 0.000-1825,-21.000-20.000-4229</inkml:trace>
  <inkml:trace contextRef="#ctx0" brushRef="#br2">12327.000 10273.000 6726,'-20.000'40.000'6598,"20.000"-20.000"-6534,0.000 19.000-64,20.000-18.000 64,-20.000 38.000 128,20.000-19.000-95,-1.000 0.000-258,1.000-1.000-928,0.000 1.000-192,0.000-20.000-288,0.000 0.000-225,-1.000-1.000 417,1.000-19.000 31,-20.000 0.000-640</inkml:trace>
  <inkml:trace contextRef="#ctx0" brushRef="#br2">12584.000 10611.000 8423,'20.000'20.000'1410,"0.000"-20.000"-898,-20.000 0.000 449,0.000 0.000 1025,0.000 0.000 1057,0.000 0.000-1666,0.000-20.000-864,0.000 1.000-257,0.000-2.000-192,0.000-18.000-288,0.000 18.000-481,21.000 2.000-544,-21.000 19.000-160,18.000-20.000 224,22.000 20.000-97,-19.000 0.000 65,-1.000 0.000 480,-2.000 20.000 545,3.000-20.000 352,-1.000 19.000 161,0.000-19.000 383,-20.000 0.000 289,20.000 0.000 96,-20.000 21.000-384,0.000-21.000-160,-20.000 0.000-353,0.000 19.000-192,20.000 1.000 0,-20.000 1.000 0,20.000-2.000-289,0.000 1.000-191,0.000 0.000-64,20.000-20.000 159,0.000 19.000-159,0.000-19.000-161,19.000-19.000 353,-19.000 19.000 224,0.000-20.000 128,20.000 0.000 416,-40.000-20.000 577,19.000 20.000 320,-19.000-20.000-512,0.000 1.000-545,-19.000 19.000-224,19.000 20.000-64,-20.000-20.000-224,0.000 20.000-129,20.000 20.000 33,0.000 0.000-96,0.000-20.000-129,0.000 39.000-127,20.000-18.000-33,0.000-21.000-64,19.000 19.000 0,-19.000 1.000 385,0.000-20.000 320,19.000 0.000 544,-39.000 0.000 257,20.000-20.000-64,-20.000 20.000-33,0.000-19.000 257,-20.000-2.000 128,2.000 2.000-545,18.000-1.000-352,-21.000 0.000-384,21.000 0.000-1121,-20.000-19.000-449,20.000 18.000-64,0.000 21.000 1506,0.000-19.000 384,0.000 19.000-3812</inkml:trace>
  <inkml:trace contextRef="#ctx0" brushRef="#br2">13200.000 10511.000 6630,'20.000'60.000'704,"-20.000"-39.000"-479,20.000-2.000 1472,-20.000-19.000 706,0.000 0.000-97,0.000 0.000-769,0.000-19.000-832,0.000-2.000 64,0.000 1.000-481,0.000 1.000-256,0.000-21.000-64,0.000 20.000-192,0.000 0.000-641,0.000 20.000-769,20.000-20.000 321,-20.000 20.000 929,19.000 20.000 352,1.000 0.000 160,-20.000 0.000 128,20.000-1.000 160,-20.000 21.000 161,20.000-20.000-481,-20.000 1.000-96,20.000-2.000-352,-20.000 1.000-609,19.000-20.000-320,1.000 0.000-1378,-20.000 0.000-5092</inkml:trace>
  <inkml:trace contextRef="#ctx0" brushRef="#br2">13459.000 10472.000 11434,'0.000'0.000'1666,"0.000"0.000"-1474,-21.000 0.000 1057,21.000 0.000-64,0.000 0.000-640,21.000 20.000-385,-21.000-1.000-160,0.000 2.000-256,18.000-2.000-257,-18.000 1.000-768,0.000 1.000-1121,20.000-2.000-993,-20.000-19.000-2243</inkml:trace>
  <inkml:trace contextRef="#ctx0" brushRef="#br2">13459.000 10253.000 12171,'0.000'0.000'1858,"18.000"-19.000"-2339,-18.000 19.000 33,20.000 0.000 352,-20.000 19.000 0,20.000-19.000-3171</inkml:trace>
  <inkml:trace contextRef="#ctx0" brushRef="#br2">13596.000 10571.000 12812,'0.000'0.000'1633,"0.000"0.000"-1665,21.000-20.000 481,-1.000 1.000 31,0.000-2.000-576,0.000 2.000-673,-1.000-1.000-1921,21.000 20.000-385,-20.000-20.000 1665,0.000 0.000 1122,-20.000 20.000 320,0.000 0.000 577,0.000 0.000 864,0.000 0.000 225,-20.000 20.000-801,20.000 0.000-673,-20.000 0.000-192,20.000-1.000 0,0.000 2.000-64,0.000-2.000-320,0.000 1.000-33,20.000 1.000-287,0.000-2.000-385,-1.000-19.000 512,1.000 0.000 385,-20.000 0.000 288,20.000 0.000 224,-20.000-19.000 513,0.000 19.000 993,0.000 0.000-481,0.000 0.000-1313,0.000 19.000 96,0.000 1.000-64,-20.000 19.000 33,20.000-18.000-258,0.000 18.000 97,0.000-19.000 64,0.000 20.000-64,0.000-20.000 32,0.000-20.000 417,-20.000 0.000 1024,1.000 0.000-96,19.000-20.000-288,-20.000 0.000-160,0.000 0.000-288,20.000-19.000 64,0.000-2.000-225,20.000-18.000-288,0.000 19.000-288,39.000 1.000 96,-18.000 18.000 32,17.000 2.000-96,-17.000-1.000-64,-2.000 20.000-673,-19.000 0.000-640,-20.000 0.000-2787,-20.000 20.000-9257</inkml:trace>
  <inkml:trace contextRef="#ctx0" brushRef="#br2">12068.000 11069.000 15662,'0.000'-21.000'897,"0.000"21.000"-1505,-19.000 0.000-129,19.000 0.000 481,-20.000 21.000 416,0.000-21.000 64,20.000 39.000-160,0.000-19.000 385,0.000 0.000-65,0.000 0.000-256,20.000 19.000-96,19.000-19.000-64,-19.000 0.000-64,20.000 0.000 64,-20.000 0.000 64,-1.000-1.000 0,1.000-19.000 32,-20.000 20.000 448,-20.000-20.000 802,1.000 0.000-738,-1.000 0.000-95,-20.000 0.000-289,1.000 0.000-192,-1.000 0.000-416,0.000 0.000-609,19.000 0.000-865,3.000 0.000-2018,18.000 0.000-6630</inkml:trace>
  <inkml:trace contextRef="#ctx0" brushRef="#br2">12347.000 11267.000 14253,'0.000'0.000'1281,"19.000"0.000"-1377,1.000 0.000 288,0.000-20.000 97,0.000 20.000 671,0.000-20.000-447,-1.000 0.000-353,1.000 20.000 224,-20.000-19.000 65,0.000-1.000-321,0.000 20.000-352,-20.000-20.000-129,1.000 20.000 65,-21.000 20.000 256,20.000 0.000 32,0.000-1.000 0,1.000 1.000 32,19.000 0.000 128,0.000 0.000 161,19.000 0.000-257,1.000-1.000 32,20.000 1.000-128,-1.000-20.000-192,1.000 20.000-1,0.000-20.000-319,-1.000 0.000-833,1.000-20.000-1218,-19.000 20.000-576,-3.000-20.000-32,-18.000 1.000 352,0.000-1.000 1538,0.000 0.000 1537,0.000 0.000 449,-18.000 20.000 1825,18.000-20.000 1923,0.000 20.000-1218,0.000-19.000-1762,18.000 19.000-480,22.000-20.000-160,1.000 20.000-225,18.000 0.000 1,-19.000 0.000-289,19.000-20.000-224,1.000 20.000-160,-21.000 0.000-545,-19.000-20.000-480,0.000 20.000-1313,-20.000 0.000-3396</inkml:trace>
  <inkml:trace contextRef="#ctx0" brushRef="#br2">12843.000 10988.000 12716,'-20.000'21.000'1377,"20.000"-2.000"-608,-20.000 22.000 1761,20.000-2.000-576,0.000 21.000-321,0.000-21.000-736,0.000 21.000-769,20.000-21.000-160,0.000 1.000-448,-20.000-20.000-321,0.000 20.000-640,0.000-21.000-1314,0.000 2.000-5124</inkml:trace>
  <inkml:trace contextRef="#ctx0" brushRef="#br2">8415.000 10929.000 6630,'-79.000'-40.000'-353,"20.000"40.000"-191,-1.000 0.000 576,1.000-20.000 737,-2.000 20.000 416,3.000 0.000 352,-22.000 20.000-352,20.000-20.000-352,1.000 40.000-352,-1.000-20.000-33,1.000 40.000 161,18.000 0.000-385,23.000 19.000-192,18.000 0.000 0,0.000 0.000-64,18.000 21.000-96,23.000-1.000-64,18.000-19.000 192,41.000-1.000 64,18.000 1.000-192,22.000-1.000-193,18.000-19.000-512,2.000-20.000-1217,-2.000-2.000-64,22.000-17.000 385,-22.000-21.000 1569,0.000-21.000 1665,1.000 2.000 993,-21.000-40.000-608,2.000-1.000 929,-61.000-19.000-353,2.000 19.000-1569,-43.000-19.000-769,-17.000 0.000-224,-21.000-22.000 32,-41.000 22.000-577,3.000 0.000-480,-42.000 0.000 128,0.000 19.000 1186,-40.000 20.000 511,3.000 0.000-383,-3.000 40.000-321,1.000 0.000 192,0.000 0.000-256,-1.000 40.000-993,41.000 0.000-2819</inkml:trace>
  <inkml:trace contextRef="#ctx0" brushRef="#br2">7563.000 11744.000 9577,'-21.000'-20.000'1313,"1.000"20.000"-609,0.000-20.000 738,0.000 20.000-385,-19.000 0.000-288,-21.000 0.000-417,1.000 20.000-352,0.000 0.000 0,-40.000 19.000 0,18.000-19.000 0,2.000 40.000-32,-20.000-21.000 32,20.000 20.000-32,0.000-18.000 32,-2.000 19.000 224,22.000-1.000 160,19.000 1.000-159,1.000-1.000-1,19.000-19.000-32,20.000 19.000 64,0.000-38.000 65,20.000 18.000 159,0.000 0.000-320,19.000 22.000-32,21.000-21.000-160,-1.000 19.000-160,20.000-19.000 64,0.000-1.000-96,21.000-19.000 32,0.000 0.000 192,0.000 0.000-32,-1.000 0.000 64,19.000-20.000-129,-19.000 0.000-287,-18.000 0.000 96,-2.000 0.000-385,-20.000 0.000-768,-19.000 0.000-1634,-20.000 0.000-6278</inkml:trace>
  <inkml:trace contextRef="#ctx0" brushRef="#br2">8395.000 12638.000 12043,'40.000'39.000'32,"-40.000"-19.000"-801,21.000 20.000-256,-1.000-20.000 705,-2.000-1.000 512,-18.000 1.000 737,20.000 1.000 96,-20.000-21.000 480,-20.000 0.000-672,20.000 0.000-128,-18.000-21.000-161,-2.000 1.000 65,-21.000-19.000-33,21.000 19.000-191,-19.000-20.000-289,19.000 20.000-160,20.000 1.000-64,0.000-21.000 0,0.000 20.000 0,20.000 0.000-33,19.000 20.000 129,1.000-19.000 0,19.000 19.000-352,-18.000 0.000-481,18.000 0.000-865,-19.000 0.000-928,0.000 19.000-5189</inkml:trace>
  <inkml:trace contextRef="#ctx0" brushRef="#br2">8911.000 12558.000 12684,'0.000'20.000'416,"-18.000"0.000"-608,18.000 0.000 96,-20.000 0.000 96,20.000-1.000-96,-21.000 21.000 96,21.000 0.000-513,0.000 19.000-63,0.000-18.000 319,21.000-22.000 65,-1.000 1.000 192,19.000-1.000 224,-19.000-19.000 1,20.000-19.000-193,-21.000 19.000 64,1.000-39.000 96,0.000-2.000 416,-20.000 21.000-159,0.000-19.000-449,0.000-1.000-64,-20.000 20.000-385,0.000 0.000 1,20.000 1.000 256,0.000-1.000-97,-19.000 20.000 225,19.000 20.000 64,0.000-1.000-32,19.000 1.000 64,-19.000 0.000-32,20.000 0.000 129,0.000 0.000 287,-20.000 0.000 32,20.000-1.000 129,0.000 1.000 512,-20.000-20.000 320,19.000 0.000-608,-19.000 0.000-545,0.000-20.000-160,0.000 1.000-32,0.000-1.000-64,20.000 0.000-32,-20.000-20.000-64,20.000 20.000 0,0.000 1.000 32,0.000 19.000-32,-1.000-20.000 32,1.000 20.000-32,-20.000 0.000 64,20.000 20.000-64,0.000-1.000-769,1.000 1.000-1089,-21.000 0.000-1569,38.000 20.000-4325</inkml:trace>
  <inkml:trace contextRef="#ctx0" brushRef="#br2">9607.000 12638.000 10153,'-20.000'-20.000'96,"0.000"0.000"-64,-20.000 20.000 769,21.000 0.000-353,-21.000 0.000-127,20.000 20.000-225,0.000 0.000-96,20.000 19.000 96,0.000-19.000 0,20.000 0.000 0,0.000 0.000-32,20.000 0.000 96,-1.000-20.000 321,-19.000 0.000 63,20.000-20.000 1,-21.000 20.000-97,1.000-40.000 33,0.000 20.000-289,-20.000 0.000-320,0.000 1.000-609,-20.000 19.000-544,20.000-20.000 480,-20.000 20.000 705,20.000 20.000 0,0.000 19.000 96,0.000 1.000 32,20.000 0.000 128,0.000 20.000 64,1.000-1.000-192,-1.000 21.000 225,-2.000-21.000 319,-18.000 1.000 225,0.000-1.000 672,0.000-19.000 385,0.000-20.000-224,-18.000 0.000-609,-2.000-20.000-449,-21.000 0.000-576,21.000 0.000-576,-19.000-20.000-225,-1.000-20.000-769,20.000 1.000-1665,-19.000-1.000-6630</inkml:trace>
  <inkml:trace contextRef="#ctx0" brushRef="#br2">9745.000 12757.000 5317,'41.000'0.000'2882,"-21.000"0.000"-1825,-1.000-20.000 1698,1.000 20.000-673,0.000-20.000-641,0.000 0.000-576,19.000 0.000-160,-19.000 0.000-129,0.000 1.000-384,0.000-1.000 417,-20.000 0.000-385,0.000 0.000-256,0.000 20.000 32,-20.000-20.000-224,-20.000 20.000 32,21.000 0.000 64,-21.000 20.000 0,0.000 0.000 96,21.000 0.000-1,-21.000 0.000 1,40.000-1.000 321,0.000 21.000 95,20.000 0.000 321,0.000-20.000-257,19.000 19.000-95,21.000-18.000-161,-1.000-21.000-96,0.000 20.000 64,-19.000-20.000-160,19.000 0.000-288,-19.000-20.000-1122,1.000 20.000-1601,-23.000 0.000-5637</inkml:trace>
  <inkml:trace contextRef="#ctx0" brushRef="#br2">11254.000 12022.000 10794,'-19.000'-61.000'1249,"-1.000"42.000"-96,0.000 19.000-705,0.000 19.000-319,-20.000 22.000 383,1.000-1.000 33,19.000-1.000 63,-1.000 21.000 33,21.000 19.000-129,0.000 1.000-224,0.000-20.000-127,0.000-21.000-97,21.000 0.000 0,-1.000 2.000-96,0.000-2.000-192,19.000 1.000-97,1.000-20.000-480,0.000 20.000-1056,-1.000-20.000-770,1.000-20.000-2978</inkml:trace>
  <inkml:trace contextRef="#ctx0" brushRef="#br2">11552.000 12379.000 10249,'20.000'59.000'96,"-20.000"-38.000"64,0.000 19.000 289,0.000-21.000-33,0.000 21.000 161,20.000-20.000-33,-20.000 0.000-31,0.000 0.000 960,0.000-20.000-1056,0.000 0.000-417,0.000-20.000-32,0.000 0.000-65,-20.000 0.000 1,20.000-20.000-640,0.000 1.000-962,0.000-2.000-480,20.000 22.000 1473,0.000-21.000 930,0.000 40.000 639,-1.000 0.000 1,-19.000 20.000-609,20.000 0.000-191,-20.000-1.000-33,0.000 2.000 0,0.000-21.000 0,20.000 40.000 192,-20.000-21.000 64,0.000-19.000 193,0.000 21.000 415,0.000-21.000-319,0.000 0.000-513,20.000-21.000-384,-20.000 21.000-289,20.000-19.000 193,-1.000-1.000 127,1.000 0.000 161,0.000 20.000 128,0.000 0.000 193,1.000 0.000 127,-3.000 0.000-256,2.000 20.000 160,-20.000 0.000-32,21.000-1.000-160,-21.000 21.000-352,0.000-20.000-513,0.000 0.000-416,20.000 0.000-1377</inkml:trace>
  <inkml:trace contextRef="#ctx0" brushRef="#br2">12108.000 12459.000 12427,'-40.000'0.000'481,"21.000"0.000"-449,-1.000 20.000 288,0.000-20.000 289,0.000 39.000 63,0.000-18.000-448,20.000 18.000-159,0.000-19.000-1,0.000 0.000 96,20.000 19.000-96,20.000-19.000-128,-20.000-20.000 128,19.000 0.000 64,1.000 0.000 32,-1.000 0.000 32,-19.000-20.000 193,0.000 20.000-33,-20.000-19.000-64,0.000-1.000-160,0.000 0.000-96,0.000-20.000-32,0.000 21.000-224,-20.000-2.000-160,0.000-18.000 160,20.000 39.000 192,-19.000-20.000-353,19.000 20.000 225,0.000 0.000 224,0.000 20.000-32,19.000 0.000-32,-19.000-1.000 32,20.000 21.000-64,0.000-20.000-96,1.000 0.000-961,-1.000 0.000-865,18.000 0.000-416,-17.000-20.000-481,-1.000 0.000-448,0.000 0.000-160</inkml:trace>
  <inkml:trace contextRef="#ctx0" brushRef="#br2">12347.000 12638.000 1633,'0.000'-40.000'2979,"0.000"20.000"-1538,0.000 0.000 801,0.000 20.000 513,0.000-19.000-1442,0.000 19.000-672,0.000-21.000 224,0.000 21.000 128,19.000 21.000-321,1.000-2.000-416,20.000 1.000-159,-20.000 0.000-226,19.000 20.000-639,1.000-21.000-930,-1.000 1.000-224,1.000 0.000-768,-20.000 0.000-2755</inkml:trace>
  <inkml:trace contextRef="#ctx0" brushRef="#br2">12645.000 12499.000 10890,'-21.000'-20.000'1409,"1.000"40.000"-160,-20.000-1.000 1025,21.000 21.000-544,-21.000 20.000-513,20.000-21.000-896,-19.000 21.000-193,19.000-20.000-673,0.000-1.000-1184,20.000-18.000-2371,0.000-1.000-8743</inkml:trace>
  <inkml:trace contextRef="#ctx0" brushRef="#br2">12823.000 12657.000 11018,'0.000'0.000'1762,"0.000"0.000"-353,20.000 0.000-192,0.000 0.000-704,-1.000-19.000-193,21.000 19.000-352,0.000 0.000-1057,-1.000 0.000-2146,1.000-20.000-6502</inkml:trace>
  <inkml:trace contextRef="#ctx0" brushRef="#br2">13339.000 12499.000 11402,'20.000'40.000'513,"-20.000"-1.000"-449,0.000 1.000 416,0.000-1.000 449,0.000 1.000-544,0.000 0.000-289,0.000-20.000-64,0.000-1.000 128,0.000 1.000 256,0.000-20.000-31,0.000 0.000-289,19.000-20.000-96,-19.000 1.000 32,0.000-21.000 32,0.000 0.000-64,0.000 1.000-64,20.000 19.000-128,-20.000-20.000-33,20.000 20.000 97,-20.000 1.000 0,20.000-2.000 0,-20.000 42.000 224,21.000-21.000 64,-21.000 19.000-160,0.000 21.000 0,0.000 0.000 32,0.000-21.000 128,0.000 21.000 33,0.000-20.000-1,18.000 0.000 32,-18.000 0.000 64,0.000-20.000-64,20.000 0.000-160,-20.000-20.000-128,20.000 0.000 32,1.000 0.000 32,-21.000 0.000 0,20.000 0.000 0,-2.000 1.000 0,2.000 19.000 193,-20.000-20.000-1,21.000 20.000 160,-21.000 0.000 64,20.000 0.000-31,-20.000 20.000-129,0.000-1.000 64,20.000 1.000 33,-20.000 0.000-321,0.000 20.000-32,20.000-20.000-192,-20.000-1.000-193,19.000 1.000-287,-19.000 1.000-738,20.000-21.000-1633,-20.000 0.000-4772</inkml:trace>
  <inkml:trace contextRef="#ctx0" brushRef="#br2">13815.000 12677.000 13869,'0.000'0.000'672,"0.000"0.000"-1505,0.000 20.000 65,0.000 0.000-417,0.000 0.000-1090,0.000 0.000-7141</inkml:trace>
  <inkml:trace contextRef="#ctx0" brushRef="#br2">13876.000 12598.000 6085,'-21.000'-80.000'96,"1.000"61.000"-1409</inkml:trace>
  <inkml:trace contextRef="#ctx0" brushRef="#br2">14014.000 12876.000 7110,'0.000'0.000'2050,"0.000"0.000"-1537,0.000-20.000 2017,0.000 1.000-960,0.000-22.000-1058,20.000 2.000-480,-20.000 19.000-64,20.000-20.000 160,0.000 20.000 353,-1.000 20.000-225,1.000 0.000-224,0.000 0.000-32,-20.000 20.000 64,20.000 0.000-64,-20.000 20.000-32,0.000-1.000-417,0.000-18.000-704,0.000-1.000-512,20.000 19.000-1987</inkml:trace>
  <inkml:trace contextRef="#ctx0" brushRef="#br2">14173.000 12220.000 13933,'39.000'0.000'608,"-19.000"40.000"-95,20.000 19.000 704,-21.000 1.000 128,21.000-20.000-96,-19.000 20.000-672,17.000-21.000-289,-18.000 1.000-128,1.000 20.000 0,-1.000-1.000-127,0.000 1.000-66,0.000 20.000-159,-20.000-21.000-480,-20.000 1.000-1314,0.000-20.000-2274,0.000-1.000-7527</inkml:trace>
  <inkml:trace contextRef="#ctx0" brushRef="#br2">8356.000 13353.000 8520,'-20.000'-20.000'1089,"0.000"20.000"-193,0.000-20.000 770,1.000 20.000-225,-1.000-19.000-480,0.000 19.000 0,-20.000 19.000-384,1.000 1.000 31,19.000 0.000 97,0.000 20.000-128,-19.000 20.000-193,19.000-1.000-128,20.000 1.000-192,-20.000-1.000-64,20.000 1.000 0,20.000-21.000-64,0.000 21.000-256,-2.000-40.000 128,23.000 19.000-545,-1.000-39.000-961,-1.000 0.000-2498</inkml:trace>
  <inkml:trace contextRef="#ctx0" brushRef="#br2">8634.000 13651.000 12299,'-20.000'20.000'224,"0.000"-20.000"-1153,1.000 0.000 257,-1.000 20.000 448,20.000 0.000 192,-20.000-1.000 0,-1.000 1.000 32,21.000 20.000 0,0.000 0.000 32,21.000-21.000 128,-1.000 2.000 512,0.000-1.000 385,19.000-20.000 64,1.000 0.000 33,0.000 0.000-65,-21.000-20.000-257,1.000-1.000-223,0.000 2.000-161,0.000-21.000-127,-20.000 21.000-161,-20.000-2.000-192,0.000-18.000-513,0.000 19.000-640,1.000 20.000-1666,-1.000-20.000-2337</inkml:trace>
  <inkml:trace contextRef="#ctx0" brushRef="#br2">9011.000 13830.000 4356,'-19.000'19.000'2434,"19.000"-19.000"-256,0.000 0.000-352,-20.000 0.000-65,20.000-19.000-31,0.000-1.000-193,0.000 0.000-480,0.000 1.000-480,0.000-2.000-353,0.000 1.000 97,0.000 1.000-193,20.000-1.000-128,-1.000 20.000 64,-19.000 0.000-288,20.000 0.000-1,0.000 0.000-255,0.000 0.000-481,0.000 0.000-1153,-1.000 0.000-1538</inkml:trace>
  <inkml:trace contextRef="#ctx0" brushRef="#br2">10023.000 13592.000 13324,'-19.000'0.000'865,"19.000"0.000"-1089,-20.000 0.000-705,0.000 0.000-224,-20.000 0.000 576,1.000 0.000 577,19.000 0.000-64,-20.000 19.000-32,21.000 1.000 64,-1.000 0.000 160,0.000 20.000 353,20.000-20.000 31,20.000 19.000-224,0.000-18.000-224,19.000 18.000 161,1.000-19.000 255,19.000-1.000 97,-19.000 2.000-1,-1.000-21.000 65,-19.000 0.000-225,0.000 20.000 353,-20.000-20.000-417,0.000 0.000-352,-20.000 0.000-416,0.000 0.000-641,-19.000 0.000-865,-1.000 0.000-1986</inkml:trace>
  <inkml:trace contextRef="#ctx0" brushRef="#br2">10162.000 13631.000 14669,'41.000'20.000'1442,"-2.000"-20.000"-1314,-19.000 0.000 32,0.000 0.000-64,0.000 0.000-32,19.000-20.000-64,-19.000 20.000-576,20.000-20.000-513,-1.000 20.000-513,-19.000-19.000-992,0.000 19.000-3973</inkml:trace>
  <inkml:trace contextRef="#ctx0" brushRef="#br2">10381.000 13353.000 8231,'-20.000'19.000'5221,"20.000"2.000"-4740,0.000 18.000 351,0.000 1.000 514,20.000 0.000-129,-20.000 20.000-897,0.000-21.000-320,0.000 1.000-769,0.000 20.000-928,0.000-21.000-1282,20.000 1.000-4420</inkml:trace>
  <inkml:trace contextRef="#ctx0" brushRef="#br2">10659.000 13631.000 11498,'-21.000'20.000'64,"3.000"0.000"-416,-2.000 0.000 448,0.000 0.000-96,-1.000-1.000 64,21.000 22.000-128,0.000-22.000-32,0.000 1.000-64,21.000 0.000-96,-1.000-1.000 96,18.000-19.000 256,-17.000 0.000-32,19.000 0.000-32,-20.000 0.000 32,-1.000-19.000 0,1.000-1.000 0,-20.000 0.000-32,0.000 1.000-32,0.000-2.000-128,-20.000 1.000-641,1.000 1.000 353,19.000 19.000 352,-20.000 0.000-96,20.000 0.000 224,0.000 0.000 32,0.000 19.000-96,0.000 1.000 0,0.000 1.000 0,20.000-2.000 0,-1.000 1.000 0,1.000 0.000-32,-20.000-20.000-129,20.000 19.000 258,-20.000-19.000 287,20.000 0.000 321,-20.000 0.000 31,0.000 0.000-287,0.000-19.000 63,0.000-1.000-63,0.000 0.000-289,20.000 1.000-160,-20.000 19.000-64,19.000-21.000 288,-19.000 21.000 417,20.000 0.000 95,0.000 0.000-95,0.000 0.000-257,-20.000 0.000-320,20.000 21.000-96,-20.000-21.000-320,19.000 19.000-737,-19.000 1.000-1538,20.000 0.000-4003</inkml:trace>
  <inkml:trace contextRef="#ctx0" brushRef="#br2">11135.000 13730.000 10153,'-19.000'0.000'2242,"-1.000"0.000"-2178,0.000 0.000 64,-1.000 20.000 737,1.000 1.000-32,2.000-2.000-353,18.000 21.000-319,0.000-21.000-129,0.000 22.000-32,18.000-22.000-128,23.000 2.000 63,-21.000-21.000 98,19.000 0.000 127,1.000 0.000 192,0.000 0.000-32,-20.000-21.000 257,-1.000 2.000 128,1.000-1.000 31,0.000-1.000-223,-20.000-18.000-225,-20.000 0.000-160,0.000-2.000-128,1.000-18.000-224,-1.000-1.000-545,0.000 21.000-544,-20.000-21.000 544,20.000 20.000 737,-19.000 0.000 288,39.000 21.000-256,-20.000 38.000 321,-1.000 2.000 351,21.000 38.000 65,0.000-19.000 32,21.000 19.000-257,-1.000 1.000-191,0.000-20.000-257,19.000 20.000 32,1.000-21.000-32,0.000-19.000-288,-1.000-1.000-481,1.000 2.000-833,-19.000-1.000-1985,-3.000-20.000-8424</inkml:trace>
  <inkml:trace contextRef="#ctx0" brushRef="#br2">11533.000 13771.000 12555,'0.000'19.000'577,"0.000"-19.000"-1058,0.000 0.000 481,-20.000 0.000 65,0.000 20.000-130,20.000-20.000-863,-20.000 20.000-546,20.000-1.000 802,0.000 2.000-1,0.000-1.000-640,0.000-1.000 736,0.000-19.000 705,0.000 21.000 257,20.000-21.000 159,0.000 0.000 449,-20.000-21.000-96,20.000 21.000 32,-20.000-19.000 64,19.000 19.000-449,-19.000-20.000-448,0.000-1.000-352,0.000 21.000-288,20.000-19.000 223,-20.000 19.000-319,0.000 0.000-97,0.000 0.000 641,-20.000 0.000 256,20.000 0.000-64,0.000 0.000 192,0.000 19.000-63,20.000-19.000-193,-20.000 21.000 0,0.000-21.000 0,20.000 20.000 128,-20.000-20.000 32,0.000 0.000 513,20.000 0.000 31,-20.000 0.000-223,0.000 0.000-1,0.000-20.000-383,0.000 20.000-97,0.000-21.000-64,20.000 2.000-97,-20.000 19.000-703,19.000-20.000-546,1.000 0.000-383,0.000 20.000 383,0.000 0.000 1026,0.000 0.000 256,-1.000 0.000-64,1.000 0.000 64,0.000 0.000 96,-20.000 20.000-96,20.000-20.000-737,-20.000 0.000-1249,21.000 0.000 384,-3.000 0.000 1314,-18.000 0.000 768,20.000 0.000 161,-20.000 0.000-513,0.000 0.000-32,0.000 0.000 1377,0.000 0.000-160,-20.000 0.000-96,20.000 0.000-160,-18.000 20.000-705,18.000-1.000-192,0.000-19.000-31,0.000 0.000-226,0.000 21.000 161,0.000-21.000 32,18.000 0.000 128,2.000 0.000 545,1.000-21.000 640,-1.000 21.000 449,0.000-19.000-96,-2.000-1.000-225,-18.000 0.000-96,21.000 1.000-448,-21.000-22.000-449,0.000 2.000-223,0.000-1.000-129,-21.000 20.000-64,21.000-19.000 64,-18.000-1.000-128,18.000 20.000 256,-20.000 0.000-64,20.000 20.000-128,-20.000 0.000 257,20.000 20.000 159,0.000 20.000-160,20.000-1.000 321,0.000 1.000-257,-2.000 0.000-128,3.000-1.000-128,19.000 2.000-384,-20.000-2.000-288,19.000-19.000-481,-19.000-1.000-193,0.000 2.000-1088,0.000-1.000-1313,-20.000-20.000-2467</inkml:trace>
  <inkml:trace contextRef="#ctx0" brushRef="#br2">12882.000 13730.000 3042,'-19.000'20.000'9738,"19.000"-20.000"-9290,-20.000-20.000 97,0.000 20.000 255,0.000-19.000-672,0.000 19.000-160,-1.000 0.000-96,3.000 0.000-96,-23.000 0.000 96,21.000 19.000 32,0.000 1.000 64,2.000 20.000 0,18.000-20.000-128,0.000 19.000 96,18.000-18.000 128,2.000-1.000 352,21.000-20.000 97,-3.000 0.000 31,3.000 0.000-31,19.000-41.000-161,-21.000 22.000 96,1.000-21.000 161,-1.000-20.000-225,-19.000 21.000 193,-20.000-21.000-289,0.000 21.000-96,0.000-21.000-64,-20.000 0.000-96,1.000 1.000-64,-1.000 18.000 64,0.000 2.000 161,-20.000 19.000-129,21.000 20.000 64,-1.000 20.000-32,20.000 19.000 288,-20.000 21.000 97,20.000 0.000-33,20.000 0.000-256,0.000-1.000-128,-1.000 21.000-128,21.000-41.000-320,0.000 21.000-481,-1.000-20.000-608,1.000-21.000-1506,-1.000 2.000-4420</inkml:trace>
  <inkml:trace contextRef="#ctx0" brushRef="#br2">13179.000 13750.000 16495,'-18.000'21.000'1121,"18.000"-21.000"-1089,-20.000 0.000 673,20.000 0.000-257,20.000 19.000-159,-2.000-19.000-353,3.000 0.000-33,19.000 0.000 33,-20.000 0.000 225,19.000-19.000-258,-19.000 19.000-31,0.000-21.000 160,-20.000 1.000-288,0.000 20.000-224,0.000-19.000-65,-20.000-1.000 353,-20.000 20.000 64,21.000 0.000 160,-21.000 0.000 64,20.000 0.000 0,-1.000 20.000 96,3.000-20.000 385,18.000 39.000-353,0.000-18.000-160,18.000-2.000 0,3.000 21.000-96,19.000-21.000-256,-1.000 2.000-385,-19.000-21.000-32,20.000 20.000-512,-1.000-20.000-96,1.000 0.000 160,-20.000 0.000-32,1.000-20.000-545,-21.000-1.000 161,0.000 21.000 480,0.000-19.000 352,0.000-1.000 353,0.000 20.000 1409,0.000 0.000 800,0.000-20.000-1184,-21.000 20.000-32,21.000 20.000-257,21.000 0.000 128,-21.000-1.000 33,18.000 2.000-257,2.000-1.000 64,0.000-20.000 161,1.000 19.000 832,-1.000-19.000-64,18.000 21.000 97,-17.000-21.000-33,-21.000-21.000-384,20.000 2.000-129,-20.000-1.000-319,20.000-1.000-97,-20.000-18.000-320,0.000 19.000-192,-20.000 1.000-352,20.000-22.000-257,0.000 22.000-480,0.000-1.000-1282,0.000 20.000-2786</inkml:trace>
  <inkml:trace contextRef="#ctx0" brushRef="#br2">13756.000 13771.000 13773,'0.000'39.000'1345,"0.000"-39.000"-801,0.000 20.000 1090,0.000-1.000-1122,0.000 2.000-512,0.000-1.000-352,20.000-1.000-545,-20.000-19.000 64,19.000 21.000-800,-19.000-21.000-1378,20.000 0.000-3427</inkml:trace>
  <inkml:trace contextRef="#ctx0" brushRef="#br2">13815.000 13750.000 7366,'-20.000'-59.000'3620,"1.000"39.000"-2979,19.000 20.000-674,-20.000-20.000-415,20.000 20.000-3364</inkml:trace>
  <inkml:trace contextRef="#ctx0" brushRef="#br2">14034.000 13790.000 11627,'0.000'20.000'2338,"0.000"-20.000"-929,0.000 0.000 32,0.000-20.000-800,0.000 20.000-577,0.000-19.000-32,-20.000 19.000-416,20.000 0.000-193,0.000 0.000 289,-21.000 0.000 224,3.000 19.000 32,-2.000 1.000 64,-1.000 0.000-64,1.000-1.000 32,0.000 22.000 0,20.000-22.000 0,0.000 2.000 32,0.000-2.000 96,20.000-19.000 288,0.000 0.000 65,21.000 0.000 95,-23.000 0.000-127,3.000-19.000-129,19.000-2.000-256,-20.000 2.000 64,-20.000-1.000-96,19.000-20.000-256,-19.000 20.000-96,0.000 0.000 160,-19.000 1.000-33,19.000 19.000-63,0.000 0.000 128,0.000 0.000 64,0.000 19.000 32,0.000 1.000 0,0.000 0.000 32,19.000-1.000-64,1.000 2.000-320,0.000-1.000-385,0.000-1.000-96,0.000 2.000-416,19.000-21.000-225,-19.000 0.000-512,0.000 0.000-544,-20.000-21.000 1729,20.000 2.000 1057,-20.000-1.000 193,-20.000-1.000 608,20.000 2.000 1089,-20.000-1.000 576,20.000 20.000-415,0.000-20.000-1058,0.000 20.000-737,0.000-19.000-192,20.000 19.000-63,0.000-21.000-65,-1.000 21.000-96,21.000 0.000-128,1.000-20.000 32,-3.000 20.000-705,-17.000 0.000-929,19.000 0.000-1248,-20.000 0.000-2756</inkml:trace>
  <inkml:trace contextRef="#ctx0" brushRef="#br2">14331.000 13492.000 9160,'21.000'20.000'4420,"-21.000"0.000"-3715,0.000 20.000 0,0.000-1.000 480,20.000 1.000-128,-20.000 20.000-897,0.000-21.000-576,0.000 21.000-705,18.000-21.000-97,-18.000 2.000 65,20.000-22.000 128,21.000 2.000-1281,-21.000-21.000-2434</inkml:trace>
  <inkml:trace contextRef="#ctx0" brushRef="#br2">14609.000 13691.000 13773,'0.000'20.000'320,"-19.000"-1.000"-320,19.000 1.000-128,0.000 20.000-897,0.000-20.000-2979</inkml:trace>
  <inkml:trace contextRef="#ctx0" brushRef="#br2">14689.000 13691.000 12107,'-40.000'-40.000'256,"40.000"40.000"-960,-20.000 0.000-129,20.000 0.000-1730,0.000 0.000-5540</inkml:trace>
  <inkml:trace contextRef="#ctx0" brushRef="#br2">14827.000 13790.000 13004,'0.000'40.000'192,"-20.000"0.000"-480,20.000-20.000 96,0.000-1.000 192,0.000 2.000-193,20.000-21.000-255,1.000 19.000 576,19.000-19.000 897,-21.000 0.000 288,21.000 0.000 97,-20.000-19.000-385,0.000-2.000 0,-1.000 2.000-65,-19.000-1.000-287,0.000-1.000-577,-19.000 2.000-672,-21.000-1.000-417,20.000 0.000-417,0.000 1.000-1729,-19.000 19.000-2498</inkml:trace>
  <inkml:trace contextRef="#ctx0" brushRef="#br2">15086.000 13849.000 13837,'19.000'41.000'1121,"-19.000"-41.000"-929,-19.000 19.000 128,19.000-19.000-64,-20.000 0.000-63,20.000 0.000 63,0.000 0.000-96,0.000 0.000 128,0.000-19.000-160,20.000 19.000 33,-20.000-20.000 95,19.000-1.000-96,1.000 2.000-224,0.000 19.000-128,0.000-20.000 32,1.000 0.000 127,-3.000 20.000 226,2.000 0.000 223,0.000 0.000 32,1.000 0.000-191,-21.000 20.000-161,20.000 0.000-32,-20.000-1.000-32,0.000 2.000-96,0.000-1.000-128,20.000-1.000-385,-20.000-19.000-1281,0.000 21.000-2306,0.000-21.000-6630</inkml:trace>
  <inkml:trace contextRef="#ctx0" brushRef="#br2">15305.000 13313.000 5124,'19.000'-19.000'10570,"1.000"19.000"-9865,0.000 19.000-225,20.000 21.000 1026,-1.000 20.000 480,1.000-1.000-481,19.000 1.000-608,-19.000 0.000-577,-1.000-1.000-159,-19.000 1.000-129,1.000-21.000-257,-21.000 1.000-351,0.000 0.000-866,0.000 0.000 385,-21.000-1.000-736,-17.000-18.000-2147,-3.000-2.000-3011</inkml:trace>
  <inkml:trace contextRef="#ctx0" brushRef="#br2">11691.000 13115.000 7110,'-40.000'0.000'2723,"21.000"-20.000"-1730,-1.000 20.000 608,20.000 0.000 417,0.000 0.000-737,0.000 0.000-768,0.000-20.000-33,20.000 20.000 65,19.000 0.000-321,1.000 0.000 224,19.000 0.000 193,20.000 0.000-289,20.000 0.000-191,21.000 20.000-65,19.000 0.000-128,20.000-1.000 32,0.000 1.000 32,19.000 20.000 0,-18.000-20.000 0,18.000 0.000-32,1.000-20.000 0,-21.000 19.000 32,-19.000-19.000 0,-19.000 0.000 32,-21.000-19.000-513,-40.000 19.000-415,-19.000 0.000-1026,-40.000 0.000-4965</inkml:trace>
  <inkml:trace contextRef="#ctx0" brushRef="#br1">15621.000 9240.000 7815,'20.000'-20.000'1537,"-20.000"20.000"65,0.000-20.000-97,0.000 20.000 225,0.000 0.000-513,0.000 0.000-544,0.000 0.000-513,0.000 0.000-64,0.000 20.000 192,0.000 0.000 129,0.000 0.000-33,21.000-1.000-96,-21.000 21.000 33,0.000 20.000-225,20.000-21.000-32,0.000 41.000 32,-20.000 0.000 0,18.000 39.000-128,3.000 0.000 160,-1.000 40.000 64,-20.000-19.000-160,20.000 18.000 128,0.000-19.000-128,-20.000 20.000 129,19.000-19.000 543,1.000 18.000-159,20.000-18.000-289,-20.000-21.000 32,19.000 0.000-128,1.000 0.000-31,-1.000-20.000-129,22.000-19.000 96,-41.000 0.000-128,18.000-1.000-129,-17.000-19.000-319,-1.000-21.000-321,-20.000 1.000-832,0.000-20.000-2147,-20.000-20.000-8423</inkml:trace>
  <inkml:trace contextRef="#ctx0" brushRef="#br1">16832.000 10511.000 14285,'-39.000'-19.000'1249,"39.000"19.000"-512,0.000 0.000-321,0.000 19.000 481,0.000 2.000 160,20.000 18.000 64,19.000 1.000-64,2.000 0.000-480,17.000 20.000-193,3.000-21.000-192,18.000 21.000-32,-20.000-21.000-63,21.000 1.000-194,-21.000 0.000-159,0.000 0.000-288,-18.000-21.000-257,-21.000-19.000-288,0.000 21.000-417,-1.000-42.000-960,-19.000 21.000-1762,0.000-19.000-6150</inkml:trace>
  <inkml:trace contextRef="#ctx0" brushRef="#br1">17269.000 10412.000 14093,'-20.000'20.000'1954,"1.000"20.000"-1506,-21.000-1.000-320,20.000 42.000 577,-39.000-3.000 672,-1.000 2.000-256,1.000 0.000-768,18.000-1.000-257,3.000 0.000-128,18.000-19.000-513,20.000-20.000-448,0.000 0.000-704,20.000-20.000-1955,18.000 0.000-8487</inkml:trace>
  <inkml:trace contextRef="#ctx0" brushRef="#br1">17646.000 10849.000 15150,'0.000'20.000'1890,"0.000"-20.000"-1922,20.000 20.000 384,0.000 0.000 321,21.000-20.000 31,-23.000 20.000-383,23.000 0.000-225,-41.000 0.000-192,20.000 20.000-33,-20.000-21.000-31,-20.000 22.000 96,-1.000-22.000 128,1.000 1.000 128,20.000 0.000 385,-18.000-20.000 128,18.000 0.000 63,0.000 20.000-255,18.000-20.000-65,2.000 0.000-223,1.000 20.000-161,19.000-20.000-705,-1.000 0.000-448,1.000 0.000-1217,0.000 0.000-3972</inkml:trace>
  <inkml:trace contextRef="#ctx0" brushRef="#br1">18421.000 10691.000 14125,'-40.000'-21.000'1505,"40.000"2.000"-704,0.000 19.000 320,20.000 0.000 0,0.000 0.000 0,19.000 0.000-96,42.000-20.000-288,-2.000 20.000-417,40.000 0.000-64,0.000 0.000-95,-1.000 0.000-33,2.000-20.000-128,-1.000 20.000-160,-40.000-19.000-801,-39.000 19.000-609,-1.000 0.000-992,-39.000 0.000-2883</inkml:trace>
  <inkml:trace contextRef="#ctx0" brushRef="#br1">18699.000 10412.000 1249,'0.000'0.000'13869,"-20.000"20.000"-13325,-19.000 0.000-576,19.000 0.000 128,-41.000 19.000 0,2.000-18.000 385,19.000 18.000 288,-39.000 1.000-385,20.000-20.000 96,-2.000 19.000 257,3.000-18.000 128,17.000-1.000-192,2.000 19.000-129,39.000-19.000-127,0.000 0.000-97,59.000 20.000 96,2.000-1.000-192,18.000-19.000-224,20.000 0.000-96,0.000 0.000-256,1.000 0.000-449,-21.000 0.000-416,0.000-20.000-897,-39.000 19.000-1986,-20.000-19.000-7078</inkml:trace>
  <inkml:trace contextRef="#ctx0" brushRef="#br1">20088.000 9478.000 15054,'-39.000'0.000'1473,"19.000"-20.000"-640,20.000 20.000-224,0.000 20.000 127,20.000 0.000 642,19.000 20.000-418,21.000 0.000-767,-1.000-1.000 191,22.000 21.000-256,-2.000-20.000-256,0.000 0.000-256,0.000-1.000 31,0.000-19.000-255,-19.000 0.000-706,-21.000 0.000-1344,2.000-20.000-2819</inkml:trace>
  <inkml:trace contextRef="#ctx0" brushRef="#br1">20703.000 9458.000 13356,'-39.000'0.000'1858,"19.000"0.000"-1538,-20.000 40.000 449,1.000 0.000 480,-1.000 20.000-128,-19.000-1.000-352,19.000 21.000-577,-19.000-21.000-160,19.000 21.000-320,19.000-21.000-129,21.000-19.000-447,0.000 0.000-1122,21.000-20.000-1570,-1.000-20.000-8647</inkml:trace>
  <inkml:trace contextRef="#ctx0" brushRef="#br1">21021.000 9757.000 7366,'0.000'19.000'11531,"0.000"-19.000"-11306,20.000 0.000-225,0.000 0.000 320,1.000 20.000-128,-1.000 0.000-128,-2.000 0.000-128,-18.000 20.000-32,20.000-21.000-128,-20.000 2.000 256,-20.000 18.000-64,20.000-19.000 32,-18.000 0.000 256,-2.000-20.000 32,20.000 20.000 65,0.000-20.000 95,0.000 20.000-224,0.000-20.000 129,20.000 0.000-161,18.000 0.000-96,3.000 0.000-256,-2.000 20.000-481,-19.000-20.000-800,20.000 0.000-2051,-20.000 0.000-9416</inkml:trace>
  <inkml:trace contextRef="#ctx0" brushRef="#br1">21756.000 9796.000 12395,'0.000'20.000'2979,"-20.000"-20.000"-2370,20.000 0.000 896,20.000 0.000-128,-20.000 0.000-288,40.000 0.000-256,-1.000-20.000-384,1.000 20.000-353,39.000 0.000-64,-18.000-20.000 0,18.000 20.000-96,-40.000 0.000-769,21.000-19.000-480,-40.000 19.000-609,-1.000 0.000-2146,-19.000 0.000-9064</inkml:trace>
  <inkml:trace contextRef="#ctx0" brushRef="#br1">22252.000 10412.000 16399,'40.000'0.000'737,"-1.000"-40.000"-737,1.000 1.000 416,1.000-21.000 193,18.000-20.000-321,-19.000 2.000 289,-1.000-2.000-257,1.000-20.000 0,-20.000 1.000-160,19.000 0.000-128,1.000 0.000-256,-20.000 19.000 224,-20.000-20.000-576,21.000 1.000-449,-21.000 19.000-193,0.000 41.000 1154,-21.000-1.000 929,21.000 40.000-897,-20.000 40.000 320,20.000-1.000 161,-20.000 21.000 191,20.000 19.000-383,20.000 1.000-1,-20.000 0.000 64,41.000-1.000-288,-3.000-19.000-32,3.000-1.000-32,18.000-19.000-64,1.000-40.000 160,-1.000 0.000-32,-19.000 0.000 64,-21.000-40.000 32,1.000 1.000-63,0.000-1.000-1,-20.000 0.000 64,0.000-19.000 160,0.000 19.000-288,-20.000-1.000 192,20.000 22.000-96,0.000-1.000 193,0.000 20.000-129,0.000 20.000-96,0.000-1.000 160,0.000 2.000 96,0.000 39.000-448,20.000-20.000 512,-20.000 19.000-319,20.000-19.000-130,0.000 19.000-223,-1.000-19.000-833,1.000 0.000-544,-20.000 0.000-1122,20.000-1.000-2146</inkml:trace>
  <inkml:trace contextRef="#ctx0" brushRef="#br1">23305.000 9697.000 11883,'20.000'0.000'833,"-20.000"0.000"736,18.000 20.000 481,-18.000-20.000-288,21.000 20.000-705,-21.000 0.000-609,20.000-1.000-256,0.000 1.000 0,-20.000 0.000-224,20.000 0.000-96,-20.000 0.000 0,0.000 0.000 64,19.000-1.000-128,-19.000-19.000 256,0.000 0.000 32,0.000 21.000 64,0.000-21.000 161,0.000 0.000 191,20.000 19.000-64,-20.000-19.000-416,20.000 0.000-352,0.000 20.000-865,0.000-20.000-1185,0.000 20.000-3780</inkml:trace>
  <inkml:trace contextRef="#ctx0" brushRef="#br1">20247.000 10670.000 11306,'-20.000'0.000'2499,"0.000"0.000"-834,20.000 0.000-384,20.000 0.000-96,0.000 0.000 33,21.000 0.000-322,18.000 0.000-415,40.000 0.000-129,40.000 0.000-224,40.000-19.000 1,-1.000-1.000-129,41.000 0.000 0,19.000 1.000 32,20.000 19.000 0,19.000-21.000-289,2.000 21.000-319,-21.000 0.000-65,1.000-20.000 417,-22.000 20.000-32,-19.000 0.000 128,-60.000 20.000 128,-38.000-20.000 160,-40.000 0.000 128,0.000 21.000-32,-1.000-21.000-96,0.000 0.000-320,-19.000 0.000-1377,-41.000 19.000-3076,-19.000-19.000-6982</inkml:trace>
  <inkml:trace contextRef="#ctx0" brushRef="#br1">22094.000 11168.000 8904,'39.000'-20.000'1826,"-19.000"0.000"-449,0.000 0.000 1185,-20.000 0.000-768,0.000 1.000-449,0.000-2.000-352,-40.000 1.000-576,1.000 20.000-321,-22.000 0.000-96,-18.000 0.000 0,0.000 0.000 32,19.000 41.000-160,-19.000-22.000 96,40.000 21.000-32,-1.000 0.000 32,20.000 19.000 0,20.000-19.000 64,20.000-1.000-64,39.000 1.000 64,1.000 0.000 0,19.000-1.000 128,0.000 1.000-288,20.000 0.000 224,-18.000-19.000-192,-42.000-2.000 32,1.000 1.000 64,-40.000-20.000-32,-20.000 20.000 160,-20.000-20.000 32,-19.000 0.000-96,-20.000 0.000-128,0.000 0.000 160,-2.000 0.000-384,22.000 0.000-385,19.000 0.000-288,1.000 0.000-1185,39.000 0.000-833,0.000-20.000-3491</inkml:trace>
  <inkml:trace contextRef="#ctx0" brushRef="#br1">22471.000 11465.000 16623,'20.000'-19.000'64,"0.000"19.000"289,19.000 0.000 1280,-19.000 19.000-736,20.000 2.000-673,-21.000-21.000-224,1.000 19.000-64,-20.000 2.000-32,0.000-2.000-64,0.000 21.000 32,-20.000-20.000 96,1.000 0.000 64,-1.000-20.000 128,0.000 20.000 160,0.000-20.000 225,20.000 19.000-97,0.000-19.000-224,0.000 20.000-31,20.000-20.000-65,20.000 20.000-96,-1.000-20.000-321,1.000 0.000-223,1.000 20.000-577,-3.000-20.000-993,-18.000 0.000-3363</inkml:trace>
  <inkml:trace contextRef="#ctx0" brushRef="#br1">6966.000 7292.000 5925,'-19.000'-20.000'1954,"-1.000"1.000"-609,20.000 19.000-320,0.000-20.000-448,-20.000 20.000-257,20.000-20.000 289,0.000 20.000 159,-20.000 0.000-447,20.000 20.000-225,0.000 0.000 160,0.000 19.000 321,-21.000 21.000-65,21.000-1.000-320,0.000 21.000-192,0.000-1.000 32,-18.000 1.000-32,18.000 0.000 32,0.000-21.000 0,0.000 1.000 64,18.000-1.000-96,-18.000 1.000 32,21.000-20.000 97,-21.000-1.000-97,0.000 1.000 32,0.000 0.000 0,0.000-20.000 0,0.000 0.000-64,0.000-1.000 32,20.000-19.000 32,-20.000 0.000-64,20.000 21.000-96,-20.000-21.000-481,20.000 0.000-576,-1.000 0.000-224,1.000 0.000-417,0.000 0.000-32,0.000 0.000-159,0.000 0.000-4229</inkml:trace>
  <inkml:trace contextRef="#ctx0" brushRef="#br1">6986.000 7193.000 9160,'40.000'20.000'1377,"-20.000"-20.000"-352,39.000 20.000-608,-18.000-20.000-353,38.000 0.000 0,0.000 20.000-224,0.000-20.000-225,1.000 0.000 225,20.000-20.000 128,-1.000 20.000 64,19.000 0.000 0,1.000-20.000-32,0.000 0.000 96,1.000 20.000 1,19.000-20.000 63,-21.000 20.000 0,22.000-19.000-128,-1.000 19.000-32,-1.000-21.000 0,2.000 2.000-96,18.000 19.000-193,-19.000-21.000-63,1.000 2.000-96,-2.000 19.000 159,1.000 0.000 97,-19.000-20.000 128,18.000 20.000 0,-19.000 0.000 128,0.000-20.000-128,1.000 20.000 96,-1.000-20.000 0,1.000 20.000-32,-3.000 0.000 0,3.000 0.000 0,-21.000 0.000 0,20.000-20.000 64,-19.000 20.000-64,-1.000 0.000-64,0.000 0.000-96,0.000 0.000-160,-20.000 0.000 288,2.000 0.000 32,-22.000-20.000 256,0.000 20.000 192,1.000 0.000-223,-21.000 0.000-1,21.000 0.000-160,-21.000 0.000-64,-19.000 0.000-32,1.000 0.000-64,-1.000 0.000 64,0.000 0.000-32,-20.000 0.000 64,18.000 20.000 0,-18.000-20.000 160,0.000 0.000 64,0.000 0.000-96,0.000 0.000-64,21.000 0.000 32,-21.000 20.000-128,0.000-20.000 32,20.000 0.000 0,-20.000 0.000-64,0.000 0.000 160,20.000 20.000-64,-20.000-20.000 161,0.000 0.000 127,0.000 0.000-32,20.000 20.000-160,-20.000-20.000-96,0.000 0.000-32,20.000 20.000-32,-20.000-20.000-32,0.000 19.000 32,19.000-19.000 0,-19.000 0.000 32,0.000 21.000 32,0.000-21.000 0,0.000 0.000 128,20.000 19.000 32,-20.000 2.000 1,0.000-2.000-129,0.000 1.000-32,0.000 0.000-64,0.000 20.000 96,0.000-1.000-96,0.000 1.000 96,0.000 0.000-64,-20.000 19.000 192,20.000 1.000 417,-19.000 19.000-33,-1.000 1.000-224,20.000 0.000-127,-20.000-1.000-97,20.000 20.000-96,0.000-20.000-64,0.000 1.000-224,0.000 0.000-129,0.000-20.000 129,0.000-1.000 128,0.000-19.000-32,0.000-1.000-33,0.000-19.000-767,0.000 1.000-2436</inkml:trace>
  <inkml:trace contextRef="#ctx0" brushRef="#br1">12426.000 7133.000 8007,'0.000'0.000'1570,"20.000"0.000"-898,-20.000 0.000-448,0.000 0.000-224,0.000 21.000 64,0.000 18.000-64,0.000-19.000 33,-20.000 39.000-1,20.000-19.000 0,-20.000 39.000-32,20.000 1.000 96,-20.000 0.000 0,0.000-2.000-96,20.000 3.000 96,0.000-2.000 32,-19.000 0.000 64,19.000-19.000-64,0.000-20.000 225,0.000 20.000 351,0.000-21.000 33,19.000 1.000-289,-19.000-20.000-255,0.000 20.000-65,0.000-21.000-96,0.000 2.000-224,0.000-21.000-33,-19.000 19.000-63,19.000-19.000 96,0.000 0.000 128,0.000 0.000 32,0.000 0.000 128,0.000 0.000 128,19.000 0.000-32,-19.000 0.000-32,0.000 0.000-128,20.000 0.000-32,0.000 0.000 0,0.000 0.000 32,0.000 0.000 65,-1.000 0.000 31,21.000 0.000 0,0.000 0.000-64,-1.000 0.000 32,1.000 0.000 160,-1.000 0.000-32,1.000 0.000-31,19.000 0.000 63,-18.000 20.000-64,19.000-20.000-96,-1.000 0.000-32,20.000 0.000-32,0.000 20.000-32,2.000-20.000-32,-2.000 0.000-32,0.000 0.000 32,0.000 0.000 64,20.000 0.000-32,-20.000 0.000 32,2.000 0.000 0,18.000 0.000 0,0.000 0.000 32,1.000 0.000-96,19.000 0.000 0,-20.000 0.000 32,19.000 0.000-160,-19.000 0.000 32,21.000 0.000 96,-1.000 0.000-32,-20.000-20.000 64,21.000 20.000-32,-1.000 0.000-64,0.000 0.000 0,-1.000 0.000-32,2.000 0.000-1,-1.000 0.000 97,0.000 0.000-64,-19.000 0.000 96,19.000 0.000 0,0.000 0.000 0,-19.000 0.000 0,19.000 0.000 32,-1.000 0.000-64,-19.000 0.000 32,20.000 0.000 32,-19.000-20.000-64,-1.000 20.000 128,-20.000 0.000-64,20.000 0.000 129,2.000 0.000-97,-22.000 0.000 0,20.000 0.000-64,-20.000-19.000 64,-20.000 19.000-96,22.000 0.000 32,-22.000 0.000-64,-19.000 0.000-32,19.000 0.000 31,-19.000-21.000-63,-21.000 21.000-32,21.000 0.000 128,-40.000 0.000 64,20.000 0.000-64,-20.000 0.000 96,20.000 0.000 96,-20.000-19.000-96,0.000 19.000 33,0.000-20.000-1,0.000 20.000-64,0.000-20.000-64,0.000-20.000-32,0.000 20.000 96,0.000-19.000-64,0.000-2.000 64,-20.000 2.000 32,20.000-1.000-64,-20.000 0.000-32,20.000-19.000-32,0.000-1.000-129,0.000 1.000-255,0.000-2.000 0,0.000 2.000 448,0.000 19.000 192,0.000-19.000 128,0.000 19.000-64,0.000 20.000-128,0.000-19.000-64,-20.000 19.000-128,20.000 0.000-224,0.000-20.000-320,-20.000 20.000-1,1.000 1.000 64,19.000 19.000 289,-20.000-20.000 192,-20.000 0.000 192,20.000 0.000 96,-19.000 20.000 33,-22.000-20.000 223,2.000 20.000-160,0.000 0.000-95,-21.000 0.000-129,-19.000 0.000-64,-19.000 0.000-64,-2.000 0.000-32,-19.000 0.000-32,-1.000 0.000-65,-18.000 0.000 129,0.000 0.000 0,-22.000 0.000 64,2.000 20.000 0,-20.000-20.000-64,19.000 0.000 129,-19.000 0.000 95,-1.000 0.000 96,1.000 20.000-160,-1.000-20.000-64,1.000 0.000-32,18.000 0.000 64,2.000 0.000 0,0.000 0.000-96,18.000 0.000 32,2.000-20.000 129,18.000 20.000 31,-18.000 0.000 0,-2.000 0.000 160,2.000 0.000-31,19.000 0.000-257,1.000 20.000 32,-2.000-20.000-96,21.000 20.000-32,0.000 0.000-673,1.000-1.000-1345,37.000-19.000-2274</inkml:trace>
  <inkml:trace contextRef="#ctx0" brushRef="#br2">8832.000 6279.000 8199,'0.000'-19.000'481,"-20.000"-2.000"95,20.000 1.000 577,-18.000 20.000-192,-3.000-19.000-32,-19.000-2.000-224,1.000 2.000-513,-1.000 19.000-192,-20.000 0.000 0,1.000 19.000 192,0.000 21.000 64,-2.000-20.000-127,-18.000 20.000-1,0.000 19.000-64,19.000-18.000-64,21.000 18.000 64,19.000 1.000-32,20.000-1.000 160,0.000 21.000 32,40.000-40.000-32,19.000 19.000 1,20.000-19.000-193,0.000 0.000 288,2.000-20.000 96,18.000-20.000 193,0.000 0.000 191,0.000 0.000-95,1.000-40.000-32,-21.000 0.000-289,0.000 1.000-96,-39.000-22.000 33,-1.000 2.000 159,-19.000-1.000-288,-20.000 1.000-64,-20.000-1.000 32,-39.000 1.000-160,0.000-1.000 32,-22.000 21.000-32,2.000 18.000 0,-20.000 1.000 96,20.000 20.000-160,0.000 0.000-352,18.000 20.000-1346,23.000 1.000-2370</inkml:trace>
  <inkml:trace contextRef="#ctx0" brushRef="#br2">9725.000 6359.000 8391,'0.000'0.000'1186,"0.000"0.000"-834,0.000 0.000 289,-18.000 0.000 31,18.000 0.000 33,-20.000 0.000-257,20.000 0.000-224,-21.000 0.000-31,1.000 20.000 159,20.000-1.000 128,-20.000 1.000 33,1.000 20.000-97,-1.000-20.000 1,20.000 0.000-161,0.000-1.000 32,0.000 1.000-96,20.000 0.000 33,-1.000 0.000-1,21.000-20.000 64,1.000 20.000 32,-3.000-20.000-95,3.000 0.000-33,18.000 0.000-96,-19.000 0.000-32,-1.000 0.000-32,1.000 0.000 0,0.000-20.000-64,-40.000 20.000-32,19.000 0.000-320,-19.000 0.000-577,0.000 0.000-577,0.000 0.000-672,-19.000 0.000-1409,19.000 0.000-2627</inkml:trace>
  <inkml:trace contextRef="#ctx0" brushRef="#br2">9885.000 6438.000 11050,'-20.000'60.000'673,"20.000"-21.000"-257,0.000 1.000 449,0.000 1.000 64,0.000-3.000 96,0.000 2.000-641,0.000 0.000-288,0.000 0.000-288,0.000 0.000-1442,0.000-20.000-2914</inkml:trace>
  <inkml:trace contextRef="#ctx0" brushRef="#br2">15603.000 6319.000 10826,'0.000'0.000'480,"0.000"0.000"-288,18.000 0.000 609,23.000 0.000 96,-1.000 0.000-192,-1.000 0.000-321,21.000 0.000-288,-1.000 0.000-96,0.000 0.000-288,1.000 0.000-1089,-1.000 0.000-2980</inkml:trace>
  <inkml:trace contextRef="#ctx0" brushRef="#br2">14748.000 6379.000 10025,'0.000'19.000'3139,"0.000"-19.000"-2947,21.000 0.000-320,-1.000 0.000 160,18.000 0.000 224,23.000 0.000 161,-22.000-19.000-385,21.000 19.000-1249,-1.000 0.000-3268</inkml:trace>
  <inkml:trace contextRef="#ctx0" brushRef="#br2">5577.000 7809.000 3651,'0.000'20.000'7111,"20.000"-20.000"-6983,0.000 0.000 0,0.000 20.000 256,19.000-20.000 1,1.000 19.000 255,-1.000-19.000-95,21.000 0.000-353,-1.000 0.000-160,2.000 0.000-96,-2.000-19.000-128,0.000 19.000-97,-19.000-20.000-992,0.000 0.000-2723</inkml:trace>
  <inkml:trace contextRef="#ctx0" brushRef="#br2">6014.000 7710.000 11114,'0.000'20.000'288,"20.000"-1.000"-448,-1.000-19.000 192,21.000 20.000 0,0.000 0.000 289,-1.000 0.000 832,1.000 0.000-321,1.000-20.000-543,-3.000 20.000-225,3.000 19.000 0,-41.000-19.000-64,0.000 0.000 128,-21.000 20.000 32,1.000-21.000-32,-18.000 22.000-128,-3.000-22.000 96,1.000 1.000 0,20.000 0.000-192,-19.000 0.000-737,19.000 0.000-2370</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08: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2301.000 3815.000 10281,'0.000'20.000'1890,"0.000"-20.000"-1762,0.000 19.000 192,0.000-19.000 577,20.000 0.000-32,20.000 21.000-32,19.000-21.000-128,2.000 0.000-225,18.000 0.000-96,0.000 0.000-31,20.000-21.000-33,-20.000 21.000-128,-19.000-19.000-192,19.000 19.000 0,-20.000 0.000 0,2.000 0.000 0,-22.000-20.000-96,1.000 20.000-192,-20.000 0.000-97,0.000 0.000-159,-20.000 0.000-449,0.000 0.000-288,0.000 0.000-1250,-20.000-20.000-6661</inkml:trace>
  <inkml:trace contextRef="#ctx0" brushRef="#br0">2857.000 3676.000 14093,'20.000'0.000'-128,"1.000"0.000"96,-3.000 0.000 352,22.000 0.000 96,1.000 0.000 545,-2.000 20.000 128,1.000-20.000-384,19.000 0.000-481,-19.000 19.000 32,19.000 1.000-95,1.000-20.000 95,-21.000 20.000-64,22.000 0.000-256,-23.000 0.000 96,-17.000 0.000 32,-1.000-20.000-64,-20.000 20.000 224,0.000 20.000 193,-20.000-21.000-161,-21.000 21.000-32,-18.000 0.000-64,0.000-1.000 97,-1.000 2.000-161,1.000-2.000-32,-1.000 0.000-128,21.000-18.000-321,19.000 18.000-1376,0.000-19.000-3140</inkml:trace>
  <inkml:trace contextRef="#ctx0" brushRef="#br0">4763.000 6677.000 6181,'0.000'0.000'449,"0.000"0.000"255,0.000 0.000-415,0.000 0.000 159,0.000 0.000 641,0.000 0.000 96,0.000 0.000-800,0.000 0.000-129,0.000 0.000 128,0.000 0.000 193,0.000 0.000-129,0.000 0.000-159,0.000 0.000-161,20.000 0.000-32,0.000 0.000 32,0.000 0.000 32,-1.000 0.000 32,1.000 0.000-32,20.000 0.000-64,19.000-21.000-32,-19.000 21.000-96,19.000 0.000 64,-18.000 0.000-32,18.000 0.000 0,20.000 0.000 33,1.000 21.000-33,-1.000-21.000 32,0.000 0.000-32,21.000 0.000 0,-1.000 0.000 32,0.000 0.000 0,20.000-21.000-96,1.000 21.000 64,18.000-19.000 0,1.000 19.000 0,1.000-19.000 96,-2.000 19.000 288,-19.000-21.000-224,1.000 21.000-192,-41.000 0.000 32,20.000 21.000 32,-19.000-21.000-64,0.000 0.000 64,-1.000 19.000-64,20.000-19.000-128,-20.000 19.000 32,20.000-19.000 96,-20.000 0.000 32,20.000 0.000 32,1.000 0.000 32,-20.000 0.000 256,-1.000 0.000 257,0.000 0.000 31,0.000 0.000-159,-18.000 0.000-257,-22.000 0.000-64,1.000-19.000-96,-20.000 19.000-32,0.000 0.000-128,-20.000 0.000-417,0.000 0.000-383,0.000 0.000-898,-20.000 0.000-4420</inkml:trace>
  <inkml:trace contextRef="#ctx0" brushRef="#br1">15761.000 9796.000 1761,'0.000'20.000'1954,"-20.000"-20.000"-641,20.000 0.000 385,0.000 0.000 160,0.000 0.000 128,0.000 0.000-641,-21.000 0.000-544,21.000 0.000-161,0.000 0.000 129,21.000 0.000-161,-21.000 0.000 1,0.000 0.000-32,20.000 0.000 31,20.000 0.000-159,-21.000 0.000-65,41.000 0.000-256,19.000 0.000-96,-20.000-20.000 0,42.000 20.000-32,-22.000-20.000-224,0.000 20.000 448,20.000 0.000-192,-20.000 0.000-32,21.000-19.000 0,-40.000 19.000 0,19.000 0.000 32,-20.000 0.000-96,1.000 0.000 64,-21.000 0.000 0,2.000 0.000-128,-21.000 0.000 32,0.000 0.000 32,-2.000 0.000 64,-18.000 0.000 0,0.000 0.000 0,0.000 0.000 64,0.000 0.000 128,0.000 0.000 128,0.000 0.000-31,0.000-20.000-97,0.000 20.000-128,0.000-20.000 32,0.000-20.000-128,0.000 20.000 32,0.000-20.000 0,0.000 1.000 32,0.000-1.000-64,0.000-20.000 96,0.000 0.000-160,0.000 1.000-32,-18.000-21.000 64,18.000-19.000 0,-20.000 19.000-96,0.000 1.000-193,-1.000 20.000 225,1.000-1.000 128,0.000 0.000-64,1.000 21.000 64,-1.000-1.000 0,20.000 20.000 96,-20.000 0.000-64,20.000 0.000-64,0.000 20.000 96,0.000 0.000-96,0.000 0.000 0,0.000 0.000-32,0.000 0.000-96,0.000 0.000-32,0.000 0.000 0,-20.000 0.000-1,20.000 0.000 97,-20.000 20.000 32,-19.000-20.000-32,-1.000 20.000 0,-19.000-20.000-256,-2.000 20.000-33,-18.000-20.000-31,-20.000 0.000 320,20.000 0.000 64,-20.000 20.000 0,-21.000-20.000 0,21.000 0.000 32,0.000 0.000 0,20.000 0.000 0,0.000 0.000 0,18.000 20.000 0,23.000-20.000 0,-3.000 0.000 0,21.000 0.000 0,0.000 0.000 0,20.000 0.000-32,0.000 0.000-64,0.000 0.000 32,0.000 0.000 96,0.000 19.000 64,20.000-19.000-64,-20.000 20.000 0,20.000-20.000 96,0.000 20.000 32,-20.000 0.000-128,0.000 20.000 160,21.000 0.000 97,-21.000 19.000-97,18.000 1.000-128,-18.000 19.000 0,0.000 1.000 64,20.000-1.000 64,1.000 0.000-96,-1.000 1.000-96,0.000-20.000 96,-2.000 0.000 0,-18.000-1.000-128,21.000-19.000 32,-21.000 0.000 0,0.000-1.000 32,20.000-19.000-64,-20.000 0.000-544,20.000 0.000-1218,-20.000-20.000-7591</inkml:trace>
</inkml:ink>
</file>

<file path=ppt/ink/ink8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0:3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ff"/>
    </inkml:brush>
    <inkml:brush xml:id="br3">
      <inkml:brushProperty name="width" value="0.05292" units="cm"/>
      <inkml:brushProperty name="height" value="0.05292" units="cm"/>
      <inkml:brushProperty name="color" value="#000000"/>
    </inkml:brush>
  </inkml:definitions>
  <inkml:trace contextRef="#ctx0" brushRef="#br0">2778.000 2503.000 3651,'19.000'0.000'2178,"-19.000"0.000"-1377,0.000 0.000 544,0.000-20.000 257,0.000 20.000 191,0.000 0.000-415,0.000 0.000-450,0.000 0.000-319,-19.000 0.000-96,19.000-19.000-129,-20.000 19.000-128,20.000 0.000-128,-40.000 0.000-96,20.000 0.000-32,-19.000 0.000-96,-22.000 0.000-64,2.000 0.000 64,1.000 0.000 64,-23.000 0.000 32,22.000 19.000 32,-20.000-19.000-64,18.000 0.000 160,3.000 0.000-32,17.000 0.000 64,3.000 0.000-32,17.000 20.000-32,1.000-20.000-96,0.000 0.000 0,20.000 0.000 0,-20.000 0.000 0,1.000 0.000-64,19.000 20.000 32,0.000-20.000-64,0.000 0.000 32,0.000 0.000 64,0.000 0.000 32,0.000 0.000 96,0.000 0.000-64,0.000 20.000-32,0.000-20.000 1,0.000 20.000 31,0.000 0.000-64,0.000-1.000 0,0.000 1.000-32,-20.000 20.000 0,20.000 0.000-1,0.000 0.000-31,0.000 0.000 0,0.000 19.000-32,0.000 1.000 0,0.000-1.000 32,0.000 1.000-32,0.000-21.000 96,0.000 22.000-96,0.000-3.000 32,0.000 3.000 32,0.000-2.000 0,0.000 1.000 0,0.000-1.000 0,20.000 1.000-32,-20.000-20.000 96,0.000 20.000-32,0.000-21.000 32,0.000 21.000 64,0.000-21.000 96,0.000 1.000-64,19.000 0.000-64,-19.000 0.000 0,0.000 0.000 32,0.000-1.000-64,0.000 1.000 0,20.000-20.000 65,-20.000 19.000 95,0.000-19.000-128,20.000 1.000 64,-20.000-2.000 32,0.000 1.000 0,20.000 0.000-32,-20.000-1.000-32,0.000-19.000-64,0.000 21.000 65,0.000-21.000 31,0.000 19.000 32,21.000-19.000 96,-21.000 0.000-128,0.000 0.000 32,20.000 20.000 129,-20.000-20.000-97,18.000 0.000 0,-18.000 0.000-32,20.000 0.000 32,1.000 0.000 97,-1.000 0.000-97,-20.000 0.000 0,20.000 0.000 0,-2.000 0.000-192,-18.000 0.000 96,21.000 0.000-32,-21.000 0.000 32,20.000-20.000 0,-20.000 20.000 1,20.000 0.000-1,0.000 0.000 0,-1.000-19.000-32,-19.000 19.000-128,0.000 0.000 64,20.000 0.000 32,0.000 0.000-96,-20.000 0.000 64,20.000 0.000 0,-20.000-21.000-32,0.000 21.000 0,20.000 0.000 64,-20.000 0.000-64,19.000 0.000 32,-19.000 0.000 0,20.000 0.000 0,0.000 0.000 0,0.000-19.000-64,1.000 19.000 128,-3.000 0.000-64,2.000 0.000 0,0.000 0.000 32,1.000 0.000-64,-21.000 0.000 64,20.000-20.000-64,-2.000 20.000 32,3.000 0.000-32,-1.000 0.000 64,20.000 0.000-64,-21.000 0.000-65,21.000 0.000 162,-20.000 0.000-97,19.000 0.000-33,1.000 0.000 97,0.000 0.000-128,-1.000 0.000 192,1.000 20.000-128,1.000-20.000 64,-2.000 0.000-32,21.000 0.000 0,-21.000 0.000-32,21.000 19.000 32,-21.000-19.000 32,21.000 0.000-32,-1.000 0.000-64,0.000 0.000 161,2.000 0.000-97,-2.000 0.000-33,1.000 21.000 66,-21.000-21.000-33,21.000 0.000 0,19.000 0.000 0,-20.000 0.000 32,2.000 0.000-32,-2.000 0.000-32,1.000 0.000 32,-1.000 19.000 32,0.000-19.000-64,1.000 0.000 32,-1.000 0.000 0,2.000 0.000 0,-2.000 0.000 0,0.000 0.000 0,1.000 0.000 0,-1.000 20.000 32,2.000-20.000-64,-23.000 0.000 32,23.000 20.000-33,-2.000-20.000 66,-19.000 0.000-1,19.000 0.000-32,-19.000 20.000-32,19.000-20.000 64,-19.000 0.000-64,-1.000 0.000 64,1.000 0.000-32,1.000 0.000 32,-2.000 20.000 64,1.000-20.000-256,-1.000 0.000 224,-19.000 0.000-32,20.000 0.000-128,-20.000 0.000 160,-1.000 0.000-96,1.000 0.000 64,0.000 0.000-32,0.000 0.000-64,-20.000 0.000 64,20.000 20.000 32,-20.000-20.000-32,21.000 0.000-129,-21.000 0.000 161,0.000 0.000-64,0.000 0.000 129,0.000-20.000-194,0.000 20.000 97,0.000 0.000 97,0.000 0.000-97,0.000 0.000 0,0.000-20.000-33,18.000 20.000-31,-18.000 0.000 32,0.000-20.000 0,0.000 20.000 0,0.000-20.000 32,0.000 0.000 64,0.000 1.000-32,20.000 19.000 32,-20.000-21.000 1,0.000 2.000 95,0.000-21.000-256,0.000 21.000 128,0.000-22.000-64,0.000 22.000 32,0.000-21.000 32,0.000-20.000-64,0.000 20.000 32,0.000 1.000 32,0.000-21.000-32,0.000 1.000-32,-20.000-1.000 32,20.000-20.000 0,0.000 21.000-32,0.000-21.000 0,0.000 21.000 0,0.000-21.000 128,0.000 41.000-64,0.000-22.000-64,0.000 3.000 32,20.000 17.000 0,-20.000-18.000-321,0.000-1.000 546,0.000 1.000-418,0.000-1.000 33,21.000 1.000-224,-21.000-2.000-1,0.000 2.000 1,0.000-1.000 320,0.000 1.000 96,0.000 19.000 64,0.000 1.000 192,0.000 19.000-31,0.000 0.000 63,0.000 20.000-256,0.000-20.000-96,-21.000 20.000-64,21.000 0.000-96,0.000 0.000 32,0.000-19.000-97,0.000 19.000 289,0.000 0.000-32,0.000 0.000 64,0.000 0.000-64,0.000 0.000 129,0.000 0.000-97,-20.000 0.000-64,20.000 0.000 32,0.000 0.000 32,-18.000 0.000-64,-3.000 0.000 96,1.000 0.000-96,-20.000-21.000 32,1.000 21.000 0,-1.000 0.000-225,0.000 0.000 161,1.000 0.000 32,-22.000 0.000-32,2.000 0.000 96,-20.000 0.000 0,19.000-19.000-32,-19.000 19.000 0,-20.000 0.000 96,20.000 0.000 65,-21.000 0.000-322,1.000 0.000 257,-20.000 0.000-192,-1.000 0.000 192,1.000-21.000-128,1.000 21.000 64,-21.000 0.000 65,-1.000 0.000-65,2.000 21.000 160,-22.000-21.000-160,22.000 19.000-64,-1.000-19.000 128,-1.000 21.000-64,23.000-2.000-128,-23.000 1.000 32,41.000-20.000 64,-21.000 0.000-96,21.000 0.000-193,0.000 0.000-1184,0.000 0.000-4805</inkml:trace>
  <inkml:trace contextRef="#ctx0" brushRef="#br0">5418.000 5603.000 12299,'0.000'20.000'1217,"21.000"-20.000"-1761,-3.000 0.000 928,2.000 0.000 417,21.000 0.000 32,-3.000 0.000-129,23.000-20.000-191,-2.000 20.000-161,1.000 0.000-256,-21.000 0.000-64,21.000-19.000-32,-21.000 19.000-192,-19.000 0.000-833,21.000 19.000-1089,-41.000-19.000-2082,18.000 0.000-3972</inkml:trace>
  <inkml:trace contextRef="#ctx0" brushRef="#br0">5775.000 5643.000 9096,'-39.000'41.000'320,"39.000"-2.000"769,0.000 0.000-448,19.000 2.000-160,1.000-2.000 31,0.000-20.000 193,0.000 22.000-257,19.000-2.000-160,-19.000-19.000 65,0.000 20.000-97,-20.000-20.000 224,0.000-1.000 289,0.000 1.000-96,0.000 0.000-33,-40.000-20.000-95,21.000 20.000-321,-21.000 0.000-160,-19.000-20.000-32,19.000 0.000-96,0.000 20.000-288,1.000-20.000-161,19.000 0.000-736,0.000 0.000-833,-1.000 0.000-1858,21.000 0.000-5475</inkml:trace>
  <inkml:trace contextRef="#ctx0" brushRef="#br0">6232.000 5742.000 2562,'21.000'-39.000'7591,"-42.000"20.000"-5957,21.000 19.000-161,0.000 0.000-352,-20.000 19.000-352,20.000 1.000 224,-20.000-1.000-96,20.000 22.000-417,-20.000 18.000-31,20.000-19.000-129,-20.000-1.000 64,20.000 21.000 1,0.000-20.000-289,0.000-21.000-32,0.000 21.000-64,20.000 0.000-257,-20.000-20.000-735,20.000 0.000-578,0.000-1.000-640,21.000-19.000-1057,-23.000-19.000-6086</inkml:trace>
  <inkml:trace contextRef="#ctx0" brushRef="#br0">6629.000 5803.000 14221,'20.000'-41.000'1313,"-20.000"41.000"-1601,-20.000 0.000-32,20.000 0.000 63,-20.000 0.000 33,0.000 41.000 256,0.000-22.000-32,1.000 41.000 0,-1.000-21.000 64,20.000 1.000-64,0.000 0.000 128,20.000-1.000-64,-1.000 1.000-32,21.000-20.000 65,0.000-20.000 159,-1.000 20.000 288,1.000-20.000 65,-1.000-20.000-97,2.000 0.000-63,-1.000 0.000-129,-22.000 0.000 64,3.000 1.000 1,-1.000-21.000-193,-20.000 0.000-32,0.000 1.000-224,-20.000 19.000-224,-19.000-20.000 128,-1.000 20.000 32,-19.000 1.000-97,18.000 19.000 33,-18.000 0.000 128,19.000 19.000 0,20.000 1.000 32,0.000-1.000 128,20.000 22.000-96,0.000-22.000 128,20.000 1.000 32,20.000 0.000 65,-1.000 0.000-33,1.000 0.000-64,19.000-20.000-96,2.000 0.000 64,-23.000 0.000-416,3.000 0.000-641,-21.000-20.000-1217,19.000 20.000-2210</inkml:trace>
  <inkml:trace contextRef="#ctx0" brushRef="#br0">6866.000 5544.000 15246,'41.000'0.000'576,"-21.000"20.000"225,19.000-20.000 545,21.000 20.000-1,-20.000-1.000 160,19.000 21.000-608,-18.000 1.000-416,18.000-2.000-193,-19.000 21.000-64,-1.000-21.000-160,-19.000 21.000 0,-20.000-21.000-32,0.000 21.000 0,-20.000-20.000-224,-19.000-1.000-417,19.000 21.000-736,-21.000-20.000-256,-17.000 0.000-1218,17.000 20.000-4932</inkml:trace>
  <inkml:trace contextRef="#ctx0" brushRef="#br0">4941.000 13075.000 3331,'0.000'0.000'3299,"0.000"0.000"-2370,0.000 0.000 320,0.000 0.000-96,0.000 0.000-384,0.000 0.000-129,0.000 0.000-159,0.000 0.000 95,0.000 0.000 65,0.000 0.000-1,0.000 0.000 129,0.000 0.000-32,20.000 0.000-129,-20.000 0.000-31,0.000 0.000-193,0.000 0.000-95,20.000 0.000-193,-20.000 0.000-32,20.000 0.000-32,-20.000 0.000 32,21.000-20.000-64,-3.000 20.000 32,-18.000 0.000-32,20.000 0.000 32,0.000 0.000-64,1.000 0.000 96,-1.000-20.000-64,-2.000 20.000 0,3.000 0.000 0,-1.000 0.000 0,20.000 0.000 0,-21.000 0.000 0,1.000 0.000-32,0.000 0.000 64,0.000 0.000-64,0.000 0.000 64,19.000 0.000-32,-19.000 0.000 0,20.000 0.000 32,-19.000 0.000-32,17.000 0.000 0,-17.000 0.000 0,19.000 0.000 0,-1.000 0.000 0,1.000 0.000 0,-1.000 0.000 0,1.000 0.000 32,19.000 20.000-64,1.000-20.000 64,-1.000 0.000 32,2.000 0.000 0,-2.000 0.000 64,20.000 0.000 129,0.000 0.000-97,-19.000 0.000-96,19.000 0.000-32,0.000 0.000 32,2.000 0.000-96,-2.000 0.000 32,0.000 0.000 0,20.000 0.000 0,-20.000 0.000 32,0.000-20.000-32,21.000 20.000 0,0.000 0.000 96,0.000 0.000-192,-1.000 0.000 160,0.000 0.000-96,0.000 0.000 64,1.000 0.000-64,-1.000 0.000 64,19.000-20.000-64,-18.000 20.000 64,0.000 0.000-128,-1.000 0.000 192,0.000 20.000-96,0.000-20.000-32,0.000 0.000 64,19.000 0.000-32,-18.000 0.000 0,19.000 20.000 96,0.000-20.000 32,1.000 0.000 224,-1.000 20.000-223,-20.000-20.000-322,21.000 0.000 450,-21.000 0.000-129,0.000-20.000-352,-20.000 20.000-129,-20.000 0.000-287,2.000 0.000-642,-23.000 20.000-1632,-18.000-20.000-8457</inkml:trace>
  <inkml:trace contextRef="#ctx0" brushRef="#br0">3076.000 4768.000 2274,'0.000'21.000'864,"0.000"-21.000"-31,0.000 0.000 288,0.000 0.000 161,0.000 0.000 127,0.000 0.000-224,20.000 0.000-64,-20.000 19.000-160,0.000-19.000-384,0.000 0.000-97,0.000 0.000 32,0.000 21.000 1,0.000-21.000-65,0.000 20.000-63,0.000-20.000-33,0.000 0.000-32,19.000 19.000-95,-19.000-19.000-97,0.000 20.000-64,0.000-20.000-32,0.000 20.000 0,0.000-20.000-32,0.000 20.000 32,0.000 0.000-32,20.000-20.000 96,-20.000 20.000-288,0.000-20.000 480,20.000 19.000-288,-20.000-19.000 32,0.000 20.000 32,0.000-20.000-64,0.000 20.000 64,0.000 0.000-64,0.000-20.000 32,20.000 20.000-32,-20.000 0.000 96,0.000-20.000 32,0.000 20.000 33,20.000-1.000-33,-20.000 2.000-32,0.000-21.000-32,0.000 19.000-64,19.000 1.000 32,-19.000 1.000 32,0.000-2.000-32,0.000-19.000 32,20.000 20.000 0,-20.000 0.000 64,0.000-20.000-64,20.000 19.000 0,-20.000 2.000-32,0.000-1.000 96,0.000-20.000-95,20.000 19.000 31,-20.000 1.000 32,0.000-1.000 0,0.000 2.000 0,20.000-21.000 0,-20.000 20.000 0,0.000 0.000 64,0.000-1.000-160,0.000-19.000 128,19.000 20.000 64,-19.000 0.000-95,0.000 0.000-33,0.000-20.000-32,0.000 20.000 0,20.000 0.000 32,-20.000 0.000 0,20.000-20.000-32,-20.000 19.000 0,0.000 1.000 64,0.000 0.000-32,0.000 0.000 0,21.000 1.000-64,-21.000-2.000 64,0.000 1.000-64,0.000-1.000 0,20.000 1.000 32,-20.000 1.000 64,0.000-1.000 0,18.000-1.000-96,-18.000 1.000 289,0.000 20.000-193,20.000-20.000-96,-20.000-1.000 96,21.000 1.000-64,-21.000 0.000 32,0.000 0.000-32,20.000 20.000-64,-20.000-21.000 160,20.000 21.000 0,-1.000-20.000-96,-19.000 0.000-32,20.000 20.000 32,-20.000-21.000 32,20.000 21.000-32,-20.000-20.000 0,0.000 20.000 32,20.000-20.000-64,0.000 19.000 96,-20.000-18.000-63,19.000 18.000 31,-19.000-19.000-64,20.000 20.000 32,0.000-20.000 32,-20.000 19.000 64,20.000-19.000-160,0.000 20.000 64,-20.000-20.000-32,19.000 1.000 128,1.000 17.000-96,-20.000-17.000-64,20.000-2.000 64,-20.000 21.000 32,20.000-20.000 64,-20.000 0.000-96,21.000 0.000-32,-1.000 0.000 64,-20.000 0.000-32,18.000-1.000-64,-18.000 1.000 32,20.000 0.000 96,-20.000 0.000-64,21.000 0.000-32,-21.000 0.000 64,0.000-1.000-64,20.000 1.000 32,-20.000 20.000-32,20.000-20.000 64,-20.000 0.000-96,19.000-1.000 97,-19.000 2.000-65,20.000-2.000 96,-20.000-19.000-96,20.000 21.000 64,-20.000 18.000-64,20.000-19.000 0,0.000 0.000 160,-20.000 0.000-224,19.000-1.000 96,-19.000 1.000-32,20.000 0.000 32,-20.000 20.000-64,20.000-20.000 96,-20.000-1.000-64,20.000 1.000 0,0.000 0.000 32,-1.000 20.000 0,-19.000-20.000 0,20.000-1.000 32,0.000 22.000-64,0.000-22.000 32,-20.000 2.000 0,21.000-2.000 32,-3.000 21.000-64,2.000-20.000 32,-20.000 0.000 0,21.000 0.000 96,-1.000 0.000-32,0.000 19.000-128,-2.000-19.000 96,3.000 0.000 65,-21.000 0.000 31,20.000 19.000-160,0.000-19.000 0,0.000 0.000 96,-1.000 20.000-32,1.000-20.000 64,0.000-1.000 0,-20.000 2.000-96,20.000-1.000 64,0.000-1.000 32,-1.000 1.000-160,-19.000 0.000 128,20.000 0.000-128,0.000 0.000 64,-20.000 0.000-32,20.000 0.000 0,1.000-1.000 32,-21.000 2.000-32,20.000-2.000-32,-2.000 21.000 128,-18.000-20.000-31,20.000 0.000-1,1.000 0.000-64,-1.000-1.000 0,-20.000 1.000 0,20.000 20.000 96,-2.000-20.000-128,3.000 0.000 96,-21.000-1.000-128,20.000 2.000 96,0.000-1.000-32,0.000-1.000 0,-20.000 1.000 0,19.000 20.000 0,1.000-20.000 32,0.000-1.000 0,-20.000 2.000 0,20.000-2.000-64,0.000 2.000 64,-1.000-2.000-32,-19.000 1.000 32,20.000 0.000-64,0.000 0.000 32,0.000 0.000 32,-20.000 0.000 0,21.000-1.000-32,-3.000 1.000 64,-18.000 0.000-64,20.000 0.000 0,-20.000 0.000 0,20.000 0.000-64,1.000-20.000 128,-21.000 19.000-64,20.000 2.000 0,-2.000-2.000 0,-18.000 1.000 0,21.000 0.000 0,-1.000 0.000 0,-20.000 0.000-64,20.000-20.000 160,0.000 20.000-64,-1.000-1.000-64,-19.000 2.000 64,20.000-21.000-96,0.000 19.000 160,0.000 1.000-128,0.000 0.000 64,-1.000-20.000 32,1.000 20.000-96,0.000-20.000 0,0.000 20.000 64,0.000 0.000-96,1.000-20.000 160,-3.000 20.000-96,2.000-1.000 0,1.000-19.000 64,-1.000 20.000-96,0.000-20.000 32,-2.000 20.000-32,3.000 0.000 64,-1.000-20.000-32,0.000 20.000 0,0.000-20.000 64,19.000 20.000-64,-19.000-20.000 0,0.000 19.000 0,0.000-19.000 32,-1.000 20.000 32,21.000 1.000-64,-20.000-21.000-32,0.000 19.000 64,19.000-19.000-64,-19.000 20.000-32,21.000-20.000 160,-23.000 0.000-128,23.000 20.000 64,-21.000-20.000-32,0.000 19.000 32,19.000-19.000-32,-19.000 21.000 0,20.000-21.000 64,-21.000 20.000-128,1.000-20.000 128,0.000 20.000-96,0.000-20.000 96,0.000 20.000-96,19.000-20.000 64,-19.000 19.000 0,0.000-19.000 0,1.000 0.000-32,-1.000 21.000 0,-2.000-21.000 64,3.000 19.000-31,-1.000-19.000-1,0.000 0.000 64,0.000 20.000-64,-1.000-20.000-128,1.000 20.000 192,0.000-20.000-128,-20.000 0.000 64,20.000 20.000 32,0.000-20.000-96,-1.000 0.000 32,1.000 0.000 128,-20.000 20.000-96,20.000-20.000-64,0.000 0.000 64,0.000 0.000-96,-1.000 20.000 160,1.000-20.000-160,0.000 0.000 160,0.000 0.000-128,-20.000 19.000 32,21.000-19.000 0,-3.000 0.000 0,2.000 0.000-32,21.000 0.000 64,-21.000 20.000 32,-2.000-20.000-96,3.000 0.000 0,-1.000 0.000 32,20.000 0.000 32,-21.000 20.000 128,1.000-20.000-224,0.000 0.000-32,0.000 0.000 128,20.000 0.000-64,-21.000 20.000 96,1.000-20.000-64,0.000 0.000 0,21.000 0.000 0,-23.000 20.000 0,2.000-20.000 0,21.000 0.000 0,-21.000 0.000 32,19.000 0.000-32,-19.000 20.000 64,20.000-20.000-64,-21.000 0.000 0,1.000 0.000 0,20.000 0.000 0,-20.000 0.000 32,19.000 19.000-64,-19.000-19.000 32,0.000 0.000 0,19.000 0.000 0,-19.000 0.000-32,21.000 0.000 32,-21.000 0.000 32,-2.000 0.000-64,23.000 0.000 160,-21.000 0.000-224,19.000 21.000 96,-19.000-21.000 0,20.000 0.000 32,-20.000 0.000-64,19.000 0.000 96,-19.000 0.000-128,0.000 0.000 96,21.000 0.000 64,-23.000 0.000-192,2.000 0.000 64,21.000 19.000 32,-21.000-19.000 0,-2.000 0.000 32,23.000 0.000-64,-21.000 0.000 32,19.000 20.000 32,-19.000-20.000 0,20.000 0.000-96,-20.000 0.000 64,19.000 0.000 0,1.000 20.000 0,-20.000-20.000 32,19.000 0.000-32,-19.000 0.000 0,21.000 20.000-32,-3.000-20.000 96,-17.000 0.000-64,19.000 0.000-64,-21.000 20.000 160,21.000-20.000-96,-20.000 0.000 0,20.000 0.000 0,-1.000 20.000 64,-19.000-20.000-128,21.000 0.000 64,-3.000 0.000 0,-18.000 20.000 0,21.000-20.000 0,-23.000 0.000 32,23.000 0.000-64,-21.000 0.000 64,0.000 19.000-64,-1.000-19.000 32,1.000 0.000 0,0.000 0.000 0,0.000 20.000 0,0.000-20.000 32,19.000 0.000-32,-19.000 0.000-32,20.000 0.000 128,-21.000 0.000-160,21.000 0.000 32,-20.000 0.000 32,19.000 0.000 0,-19.000 0.000 0,1.000 0.000 0,19.000 0.000 0,-22.000 0.000 96,23.000 21.000-192,-21.000-21.000 96,20.000 0.000 32,-1.000 0.000 0,-19.000 0.000-64,20.000 0.000 64,-1.000 0.000-96,-19.000 0.000 64,21.000 0.000 0,-3.000 0.000-32,-17.000 0.000 96,-1.000 0.000-96,0.000 0.000 96,19.000 0.000-128,-19.000 0.000 32,0.000 0.000 0,19.000 0.000 32,-19.000 0.000-32,20.000 0.000 0,-20.000 0.000 32,-1.000 0.000 0,21.000 0.000-32,-20.000 0.000 64,1.000 0.000-64,17.000 0.000 64,-18.000 0.000 0,1.000 0.000-128,17.000 0.000 128,-17.000 0.000 0,-1.000 0.000-96,20.000 0.000 32,-21.000 0.000-32,1.000 0.000 64,0.000 0.000 64,0.000 0.000-128,20.000 0.000 32,-21.000 0.000 0,1.000 0.000 32,20.000 0.000 32,-19.000 0.000-96,17.000 0.000 64,3.000 0.000 32,-21.000 19.000-64,19.000-19.000 64,21.000 0.000-32,-21.000 0.000-96,1.000 0.000 160,-1.000 0.000 0,1.000 0.000-224,0.000 0.000 256,-1.000 0.000-96,2.000-19.000 0,-3.000 19.000 32,3.000 0.000-160,-1.000 0.000 128,19.000 0.000-64,-19.000-21.000 96,-1.000 21.000-64,21.000 0.000 32,-21.000 0.000 32,-19.000 0.000-96,21.000 0.000 32,-3.000 0.000 128,-17.000 0.000-224,19.000 0.000 160,-1.000 0.000-64,1.000 0.000 0,-20.000 0.000 64,19.000 0.000-32,-19.000 0.000 32,20.000 0.000-32,-20.000 0.000 0,19.000 0.000 32,-19.000 0.000 32,0.000 0.000-289,19.000 0.000 482,-19.000 0.000-257,1.000 0.000 32,-1.000 0.000 32,18.000 0.000-64,-17.000 0.000 0,-1.000 0.000 0,0.000 0.000 64,0.000 0.000-32,-20.000 0.000-96,0.000 0.000 32,0.000 0.000 32,0.000 0.000 0,0.000 0.000 0,20.000 21.000-64,-20.000-21.000 0,0.000 0.000 64,19.000 0.000-64,-19.000 0.000-321,0.000 0.000-576,20.000 0.000-704,-20.000 0.000-1154,0.000-21.000-5509</inkml:trace>
  <inkml:trace contextRef="#ctx0" brushRef="#br0">3811.000 12757.000 4868,'0.000'19.000'2082,"0.000"-19.000"-1954,0.000 0.000 1954,0.000 0.000 449,18.000 0.000-930,-18.000 0.000-640,20.000 0.000-256,1.000 0.000 63,19.000 0.000 97,-21.000 0.000-448,21.000 0.000-161,0.000 0.000-128,-1.000 0.000-32,1.000 0.000 32,19.000-19.000-32,-19.000 19.000-96,19.000 0.000 96,-18.000 0.000-192,-3.000 0.000 128,3.000 0.000-64,-1.000 0.000-128,-21.000 0.000 32,21.000 0.000-96,-20.000 0.000-193,-20.000 0.000 97,0.000 0.000-160,0.000-20.000-738,0.000 20.000-575,-20.000 0.000-706,20.000 0.000-2177</inkml:trace>
  <inkml:trace contextRef="#ctx0" brushRef="#br0">4307.000 12677.000 2626,'-20.000'0.000'1249,"20.000"-20.000"-1153,0.000 20.000 1346,0.000 0.000 127,20.000 0.000-672,-20.000 0.000-128,18.000 0.000 256,23.000 0.000-128,-21.000 20.000 160,0.000-20.000-129,19.000 20.000-287,-19.000-20.000 0,20.000 20.000-97,-1.000-20.000-95,-19.000 20.000 31,0.000-20.000 161,1.000 20.000-161,-1.000-20.000-256,-20.000 19.000 0,18.000-19.000-159,-36.000 20.000-322,18.000 1.000-223,-41.000-1.000 31,21.000-1.000-415,-20.000 20.000-1955,-19.000 2.000-9096</inkml:trace>
  <inkml:trace contextRef="#ctx0" brushRef="#br1">10818.000 12081.000 7655,'0.000'0.000'993,"0.000"0.000"-801,0.000-19.000 1281,0.000 19.000 257,0.000 0.000-129,0.000-20.000-447,0.000 20.000-354,-20.000 0.000-63,20.000 0.000-289,-20.000 0.000-223,20.000 0.000-193,-20.000 0.000-64,-19.000 0.000 0,19.000 20.000 32,0.000-20.000 0,0.000 19.000 0,-19.000 21.000 0,19.000-20.000 0,0.000 20.000 0,-1.000-1.000 0,21.000 1.000 0,0.000 19.000 0,0.000-18.000 32,21.000-2.000-64,-1.000 0.000 32,0.000-18.000 32,-2.000-1.000-64,23.000 19.000 32,-1.000-18.000 32,-1.000-2.000 0,1.000 1.000 32,19.000-20.000 0,-19.000 0.000 0,-1.000 0.000 32,1.000-20.000 0,1.000 1.000 0,-3.000-2.000 256,3.000 2.000-95,-21.000-1.000 127,-1.000-21.000-32,-19.000 2.000 161,20.000-21.000-225,-20.000 21.000-160,-20.000-1.000 161,1.000 20.000 31,-1.000-20.000-192,-21.000 1.000 0,3.000-1.000 0,-3.000 20.000-192,1.000 0.000 128,1.000 1.000-96,-21.000 19.000-64,21.000 0.000 32,-1.000 0.000-128,1.000 0.000 160,-1.000 19.000-32,20.000 1.000 32,-1.000 0.000-32,21.000 0.000 0,0.000 20.000 32,0.000-21.000 0,0.000 1.000-257,21.000 0.000 578,19.000 0.000-257,-1.000 0.000 32,-19.000 0.000 32,20.000-1.000 64,-1.000 1.000-128,21.000-20.000 160,-21.000 21.000-384,1.000-21.000 544,1.000 0.000-288,-3.000 0.000 0,23.000 0.000-32,-22.000-21.000-64,-19.000 21.000-224,20.000 0.000-705,-20.000 0.000-1505,-20.000 0.000-6310</inkml:trace>
  <inkml:trace contextRef="#ctx0" brushRef="#br1">10341.000 11902.000 6630,'-20.000'-39.000'1537,"1.000"39.000"97,19.000-20.000-289,-20.000 20.000-64,20.000 0.000 0,-20.000 0.000 161,20.000 0.000-385,0.000 0.000-288,0.000 0.000-193,0.000 20.000-95,0.000 0.000 31,20.000 20.000-31,19.000-2.000-193,1.000-17.000-64,0.000 19.000 224,39.000 0.000-95,0.000 19.000 127,21.000 1.000-352,-1.000-1.000 65,20.000 1.000-290,-20.000 0.000 161,1.000-21.000-64,-21.000 0.000-32,1.000 2.000-64,-21.000-2.000-64,0.000 1.000 0,22.000 0.000-32,-22.000-20.000-192,0.000 19.000 223,-19.000-19.000 33,-20.000 0.000-32,0.000 0.000 128,-20.000-20.000-320,0.000 0.000-417,0.000 0.000-192,-20.000 0.000-576,0.000-20.000-1602,0.000 0.000-3556</inkml:trace>
  <inkml:trace contextRef="#ctx0" brushRef="#br1">11473.000 12022.000 13132,'-21.000'-20.000'993,"21.000"20.000"-224,-18.000 0.000 95,-2.000 0.000-31,-21.000 0.000-160,3.000 20.000-417,-3.000 0.000-256,-18.000 0.000 32,-21.000 19.000 449,1.000 21.000 287,0.000-1.000 33,-1.000 1.000-320,0.000 20.000 95,1.000-41.000-192,20.000 0.000-223,-2.000 2.000-225,3.000-2.000-385,-22.000 21.000-480,20.000-20.000-704,21.000 19.000-2019,-1.000-19.000-9064</inkml:trace>
  <inkml:trace contextRef="#ctx0" brushRef="#br1">4862.000 8564.000 864,'0.000'0.000'1474,"0.000"0.000"-770,0.000 0.000 674,0.000 0.000 159,0.000 0.000-352,0.000 0.000-384,0.000 0.000-64,0.000-20.000 160,0.000 20.000 160,0.000 0.000-32,0.000 0.000-257,0.000 0.000-191,-20.000 0.000-193,20.000 0.000 33,0.000 0.000-1,-19.000 0.000-192,19.000 0.000-192,-20.000 0.000-96,0.000 0.000 32,0.000 20.000-64,-1.000-20.000 32,3.000 20.000-64,18.000-20.000 64,-20.000 20.000-32,20.000-1.000 32,0.000 2.000 64,0.000-21.000-64,20.000 19.000 32,-2.000 2.000 32,3.000-2.000 0,-1.000-19.000 0,20.000 0.000 96,-21.000 0.000 64,1.000-19.000 32,20.000 19.000 0,-20.000-21.000-64,-1.000 2.000 32,-19.000-2.000 1,0.000 2.000 31,0.000-1.000-32,0.000 0.000-32,-19.000 0.000 0,-1.000 20.000 32,0.000-20.000 32,-20.000 20.000-95,21.000 0.000-161,-21.000 0.000-33,20.000 0.000-31,-1.000 20.000-160,3.000 0.000 0,18.000-20.000-33,0.000 20.000 1,18.000 0.000 96,-18.000-1.000 128,21.000 2.000 32,-1.000-21.000 0,0.000 0.000 64,0.000 19.000 96,-1.000-19.000 64,1.000-19.000 128,0.000 19.000 33,0.000-21.000-161,-20.000 21.000 0,0.000-19.000 32,0.000-1.000-96,0.000 0.000-64,-20.000 0.000 32,0.000 20.000 0,0.000-20.000 96,-19.000 20.000-192,19.000 0.000-96,-21.000 20.000 64,23.000-20.000 0,18.000 20.000-32,0.000 0.000 32,0.000-20.000 64,0.000 20.000 32,18.000-1.000 0,3.000-19.000 32,-1.000 0.000 0,0.000 0.000 96,19.000 0.000 65,-19.000 0.000-1,0.000-19.000 64,-20.000 19.000 96,0.000-20.000-95,0.000 0.000-97,0.000 0.000-96,-20.000 0.000 0,0.000 20.000 0,1.000 0.000-64,-1.000 0.000-64,0.000 0.000-160,0.000 0.000 192,20.000 0.000-160,-21.000 20.000 32,21.000 0.000-65,0.000-20.000 1,0.000 20.000 32,21.000 0.000-64,-1.000-20.000-513,0.000 19.000-1153,0.000-19.000-3202</inkml:trace>
  <inkml:trace contextRef="#ctx0" brushRef="#br0">5139.000 8266.000 4356,'0.000'0.000'2626,"0.000"-20.000"-2209,0.000 20.000 383,21.000 0.000 738,-21.000 0.000-289,20.000-20.000-576,0.000 20.000-257,0.000-19.000-192,19.000-2.000-64,1.000-18.000 97,19.000 19.000 95,1.000-20.000-96,-1.000 20.000 0,2.000-19.000-31,-2.000-2.000-65,0.000 22.000 0,-19.000-21.000-96,19.000 20.000-64,-39.000-20.000 0,20.000 21.000-288,-40.000-1.000-929,20.000 0.000-2115,-20.000 0.000-6019</inkml:trace>
  <inkml:trace contextRef="#ctx0" brushRef="#br0">5617.000 7749.000 9160,'39.000'-19.000'-96,"-19.000"19.000"0,20.000-20.000 224,-1.000 20.000 833,1.000-20.000 705,0.000 20.000-577,19.000-20.000-289,-18.000 20.000 65,18.000 20.000-32,-19.000-20.000-96,-21.000 20.000-193,1.000 0.000-384,-20.000-1.000-32,0.000 21.000 33,0.000-20.000-33,-20.000 20.000-32,20.000-21.000 0,-19.000 1.000-128,-1.000 0.000-192,0.000 0.000-513,20.000 0.000-1185,0.000 0.000-1825</inkml:trace>
  <inkml:trace contextRef="#ctx0" brushRef="#br0">6887.000 7431.000 6566,'-21.000'-20.000'1089,"21.000"20.000"-288,-18.000 0.000-193,-2.000 0.000 193,0.000 0.000-161,-1.000 0.000-447,1.000 20.000-193,2.000 0.000-32,-3.000 0.000 32,1.000 19.000 64,0.000 2.000 160,0.000-1.000-128,20.000 19.000-32,-19.000-19.000-64,19.000 0.000 32,19.000 19.000 0,1.000-39.000-32,20.000 20.000 64,19.000-21.000 0,-18.000 1.000 224,18.000-20.000 193,1.000 0.000 288,-1.000 0.000-129,1.000-20.000-416,-1.000 1.000-95,-18.000-21.000-33,-3.000 20.000 64,3.000-20.000 0,-21.000 1.000 96,-20.000 19.000-64,0.000-20.000-31,-20.000 0.000-161,-21.000 0.000 0,3.000 0.000 96,-23.000 20.000-64,-18.000 1.000-64,0.000-1.000-96,19.000 20.000 31,-19.000 0.000 33,20.000 20.000 64,-2.000 19.000-128,41.000-18.000 64,1.000 19.000 64,38.000-21.000 0,1.000 21.000 96,20.000-20.000 96,19.000 0.000-63,2.000-20.000-33,18.000 20.000-32,-20.000-20.000 32,21.000 0.000 0,-21.000 0.000-96,-18.000 0.000-288,-3.000 0.000-1698,3.000 0.000-2915</inkml:trace>
  <inkml:trace contextRef="#ctx0" brushRef="#br0">5556.000 6478.000 3138,'-18.000'0.000'2595,"18.000"0.000"-1986,0.000 0.000 31,18.000 0.000 225,-18.000 0.000 704,0.000 0.000-31,21.000 0.000-930,-1.000 0.000-319,20.000 0.000-193,-1.000 0.000 0,21.000 0.000 0,-1.000 0.000 384,20.000 0.000 1,20.000 0.000-289,21.000 0.000-96,-1.000-20.000 0,21.000 20.000-32,-2.000 0.000-32,1.000 0.000-32,-1.000 0.000 32,2.000 0.000 32,-1.000 0.000-32,-39.000 0.000-128,-1.000 0.000-320,-40.000 0.000-129,1.000 0.000-479,-41.000 0.000-2596</inkml:trace>
  <inkml:trace contextRef="#ctx0" brushRef="#br0">2064.000 8564.000 2017,'0.000'20.000'897,"0.000"-20.000"-416,0.000 20.000 928,0.000-20.000 353,0.000 19.000-289,0.000 2.000-832,0.000-21.000-417,0.000 19.000-64,0.000-19.000 96,0.000 21.000 225,0.000-21.000 31,0.000 0.000-191,0.000 0.000-129,0.000 0.000 32,20.000 0.000-64,-20.000 0.000 0,0.000 0.000-32,0.000 0.000-96,0.000 0.000 65,0.000-21.000 127,0.000 21.000 32,0.000-19.000-160,0.000 19.000 64,0.000-21.000 128,0.000 21.000 65,0.000-19.000 31,0.000 19.000 1,0.000 0.000 31,0.000 0.000-288,0.000 0.000-160,0.000 0.000 32,0.000 0.000 96,0.000 19.000-96,0.000 2.000 0,0.000-2.000 0,0.000 21.000 0,0.000 20.000 0,0.000 19.000-32,18.000 1.000 64,-18.000 19.000-32,0.000 20.000 0,0.000 1.000 0,0.000-21.000-96,0.000 0.000 96,0.000 1.000 32,20.000-20.000 0,-20.000-21.000 0,0.000 20.000-32,21.000-19.000 32,-21.000 20.000 32,0.000-21.000-96,20.000 1.000 96,-20.000-1.000-64,0.000 1.000-128,20.000-21.000-224,-20.000 2.000-97,0.000-2.000 65,0.000-19.000 224,0.000 20.000 64,0.000-20.000 64,18.000-1.000 64,-18.000 2.000-32,0.000-21.000 0,0.000 0.000-1089,0.000 0.000-1826,0.000 0.000-2178</inkml:trace>
  <inkml:trace contextRef="#ctx0" brushRef="#br0">2064.000 10134.000 5861,'0.000'20.000'769,"0.000"0.000"-289,0.000-1.000 1826,0.000 2.000 673,0.000-1.000-1185,20.000 19.000-673,-2.000 1.000-320,2.000 0.000-257,1.000-21.000-127,-1.000 21.000-65,18.000-20.000-288,-17.000 0.000-64,-1.000-20.000 64,0.000 0.000-64,-20.000 20.000 0,20.000-20.000-96,-1.000-20.000 96,1.000 20.000-64,-20.000-20.000-96,20.000-19.000-417,0.000-1.000-928,-20.000 20.000-1986,0.000-20.000-5894</inkml:trace>
  <inkml:trace contextRef="#ctx0" brushRef="#br0">2023.000 8803.000 4612,'-20.000'19.000'737,"20.000"-19.000"-769,0.000 20.000 320,0.000-20.000 1698,0.000 0.000-449,0.000-20.000-864,0.000 20.000 96,0.000-19.000 191,20.000-1.000 1,-20.000 0.000-288,0.000 0.000-129,0.000-20.000-63,20.000 21.000-225,-20.000-2.000 161,0.000-19.000-129,21.000 21.000-128,-21.000-1.000 64,0.000 0.000-192,0.000 20.000-160,20.000 0.000 288,-20.000 0.000 64,0.000 20.000-224,18.000 19.000 65,2.000 1.000-258,21.000 0.000-159,-21.000 0.000-609,19.000-20.000-1345,-19.000 20.000-6502</inkml:trace>
  <inkml:trace contextRef="#ctx0" brushRef="#br0">6629.000 8087.000 5445,'0.000'0.000'2210,"20.000"0.000"-2434,-20.000 0.000 896,0.000 0.000 994,19.000 0.000 256,21.000 0.000-641,1.000 0.000-577,-3.000-20.000-191,23.000 20.000-33,-2.000 0.000-223,20.000-20.000-33,1.000 20.000-192,0.000 0.000 0,-22.000 0.000-32,21.000 0.000-256,-38.000 0.000-737,18.000 0.000-1281,-19.000 0.000-4453</inkml:trace>
  <inkml:trace contextRef="#ctx0" brushRef="#br1">7204.000 9816.000 5285,'-20.000'-20.000'2146,"20.000"0.000"-417,-18.000 20.000 321,18.000 0.000-160,-20.000 0.000-353,-1.000-19.000-864,21.000 19.000-513,-20.000 0.000-128,0.000 19.000-32,20.000-19.000-64,-19.000 0.000 0,19.000 20.000 32,0.000 0.000 64,0.000 0.000 0,0.000 0.000 0,0.000 0.000-32,0.000-1.000 0,19.000 2.000 0,1.000-2.000 64,0.000-19.000 0,1.000 20.000 192,-1.000-20.000 129,-2.000 0.000-97,2.000-20.000-96,-20.000 20.000 0,21.000-19.000 1,-21.000-2.000-97,0.000 21.000 64,0.000-19.000-64,0.000-1.000-64,-21.000 0.000 32,21.000 0.000-64,-20.000 0.000 32,-18.000 20.000-96,17.000 0.000 0,1.000 0.000 0,0.000 0.000-64,1.000 0.000 0,-1.000 20.000 32,20.000 0.000 32,0.000 0.000 32,0.000 0.000-1,20.000-1.000 33,-1.000 2.000 33,21.000-21.000-1,-19.000 0.000 64,17.000 0.000 96,-18.000 0.000 64,1.000 0.000 96,-1.000-21.000 33,0.000 2.000-65,-20.000-1.000-192,0.000-20.000 0,-20.000 20.000-32,0.000 0.000-64,-1.000 1.000 0,1.000 19.000-384,2.000-20.000-64,18.000 20.000-1186,-20.000 20.000-3362</inkml:trace>
  <inkml:trace contextRef="#ctx0" brushRef="#br1">5556.000 6557.000 7911,'-18.000'0.000'1249,"18.000"-20.000"-1025,0.000 20.000-63,0.000 0.000 703,0.000 0.000 193,18.000 20.000 0,3.000-20.000-384,19.000 0.000-257,-1.000 0.000-191,1.000 0.000 31,19.000 0.000-64,21.000 0.000-32,0.000-20.000 257,19.000 20.000-225,0.000 0.000-64,20.000 0.000-64,-19.000 0.000 32,19.000 0.000 0,-20.000 0.000-32,0.000 0.000 0,1.000-20.000 0,-1.000 20.000 0,0.000-19.000-32,-40.000 19.000-32,1.000-20.000-192,-41.000 20.000 96,1.000 0.000 96,0.000 0.000-224,-20.000 0.000-289,0.000 0.000 65,-20.000 0.000 64,20.000 0.000 31,-20.000 0.000 129,1.000 0.000 96,-1.000 0.000 0,0.000 0.000-321,0.000 0.000-63,0.000 0.000 288,-19.000 0.000 128,-1.000 0.000-225,-1.000 0.000-159,-17.000 0.000 160,17.000 0.000 127,-18.000 0.000 1,0.000 0.000-256,-21.000 0.000 31,1.000 0.000 385,0.000 20.000 160,-21.000-20.000 225,21.000 0.000 351,-20.000 0.000 129,19.000 0.000-96,0.000 0.000 224,1.000 0.000-288,0.000 0.000-321,19.000 0.000 32,21.000 19.000-96,-1.000-19.000-159,20.000 0.000-65,20.000 0.000-160,-19.000 20.000-1,38.000-20.000 1,-19.000 0.000 96,40.000 0.000 96,-20.000 0.000-96,39.000 0.000 0,1.000 0.000 0,-1.000 0.000 65,20.000 0.000-33,21.000 0.000-32,-1.000 0.000 96,0.000 0.000 64,21.000 0.000 64,-1.000 0.000 128,0.000 0.000-95,-20.000 0.000-161,21.000 0.000 0,-21.000 0.000-32,0.000 0.000-32,-20.000 0.000 32,0.000 0.000-64,0.000-20.000 0,-38.000 20.000 0,-1.000 0.000-224,-21.000 0.000-97,-19.000 0.000-95,0.000 0.000-385,0.000 0.000-1153,-19.000 0.000-1569,-21.000 0.000-3363</inkml:trace>
  <inkml:trace contextRef="#ctx0" brushRef="#br1">7283.000 9439.000 10345,'-18.000'0.000'1121,"18.000"0.000"-480,0.000 0.000 160,0.000-21.000 96,18.000 21.000 31,3.000-20.000-575,-1.000 1.000-225,20.000-1.000-96,-1.000-20.000 96,1.000 0.000 0,19.000 1.000 96,-19.000-1.000 33,19.000 0.000 31,-18.000-20.000 0,-3.000 21.000-160,3.000-1.000-96,-1.000 0.000-64,-21.000 21.000 32,1.000-2.000-160,0.000 2.000-32,0.000-1.000-96,-20.000 0.000-321,0.000 20.000-544,0.000 0.000-833,-20.000 0.000-1569,20.000 0.000-3043</inkml:trace>
  <inkml:trace contextRef="#ctx0" brushRef="#br1">7721.000 8842.000 7655,'-20.000'-20.000'1505,"20.000"20.000"-736,20.000 0.000-545,0.000 0.000 193,0.000-19.000 383,-1.000 19.000-479,1.000-20.000-289,20.000 20.000 0,-20.000-20.000 192,19.000 20.000 192,-19.000 0.000-31,20.000-20.000-161,-19.000 20.000-160,17.000 0.000 32,-17.000 20.000 32,-21.000-20.000-96,0.000 20.000 32,0.000-20.000 128,0.000 39.000-64,-21.000-19.000-160,1.000 0.000 32,20.000 20.000-64,-18.000-20.000-32,18.000-1.000-352,-21.000 2.000-513,21.000-2.000-801,21.000-19.000-2113</inkml:trace>
  <inkml:trace contextRef="#ctx0" brushRef="#br1">8356.000 8505.000 5925,'20.000'-20.000'801,"-20.000"20.000"-481,0.000-21.000 673,0.000 21.000 320,-20.000 0.000-63,20.000 0.000-610,-20.000 0.000-448,0.000 0.000-96,0.000 21.000-32,1.000-1.000-31,-1.000 19.000-33,0.000 1.000 0,20.000-1.000-65,0.000 1.000 33,0.000 0.000 0,20.000 0.000-32,19.000 0.000 64,1.000-1.000-64,-20.000-19.000 64,19.000 0.000-224,22.000 0.000 160,-23.000-20.000 96,3.000 0.000 32,-1.000 0.000 64,-21.000-20.000 96,21.000 0.000 97,0.000 0.000 223,-20.000 1.000 257,-1.000-21.000-32,1.000 0.000-257,-20.000 1.000-224,0.000-1.000-223,-20.000 0.000 31,-19.000 0.000-128,-1.000 0.000 0,0.000 21.000 32,-19.000-1.000 96,-20.000 20.000 0,18.000 0.000 288,2.000 0.000-384,0.000 20.000-64,19.000-1.000 32,20.000 1.000-64,20.000 20.000 96,0.000-20.000-96,40.000 20.000 128,-1.000-21.000 32,21.000 2.000-96,-1.000-2.000 32,2.000 1.000 32,-2.000-20.000-96,0.000 0.000 64,1.000 0.000 32,-1.000 0.000 0,-19.000 0.000-32,-20.000 0.000-545,1.000 0.000-1408,-21.000 0.000-3653</inkml:trace>
  <inkml:trace contextRef="#ctx0" brushRef="#br0">8594.000 2682.000 8680,'-39.000'20.000'4548,"39.000"-20.000"-3715,0.000 0.000-385,0.000 0.000 641,20.000 0.000-288,19.000 0.000-160,21.000-20.000-257,-1.000 20.000-256,2.000-20.000-32,18.000 1.000-96,-20.000-2.000 64,1.000 1.000-64,-1.000 20.000-288,-19.000 0.000-577,-21.000-19.000-448,1.000 19.000-192,-20.000 0.000 223,0.000 0.000 257,-20.000 19.000 481,-19.000 1.000 384,19.000 1.000 384,0.000-2.000 288,-19.000 21.000 97,19.000 0.000 0,20.000 0.000-1,0.000-2.000-224,0.000 3.000-31,0.000-1.000-1,20.000-1.000 161,-1.000 1.000-97,1.000-20.000-128,-20.000 0.000-128,20.000 0.000 1,-20.000-1.000-33,-20.000-19.000 288,0.000 0.000 0,1.000 20.000-287,-21.000-20.000-386,-19.000 20.000-415,18.000-20.000-1058,1.000 21.000-1377,1.000-21.000-3715</inkml:trace>
  <inkml:trace contextRef="#ctx0" brushRef="#br0">9468.000 2662.000 14413,'-40.000'0.000'160,"40.000"0.000"129,-21.000 20.000 479,3.000 19.000-31,-2.000 2.000 64,0.000 17.000-449,20.000-17.000-288,-21.000 19.000 32,21.000-1.000-64,21.000 1.000-32,-1.000-41.000-160,0.000 21.000-224,19.000-19.000-321,-19.000-2.000-544,20.000-19.000-705,-1.000 0.000-2530</inkml:trace>
  <inkml:trace contextRef="#ctx0" brushRef="#br0">9666.000 2702.000 12011,'0.000'40.000'4580,"0.000"-20.000"-4964,0.000 19.000 416,-20.000 1.000 64,20.000 0.000 0,0.000 19.000 64,20.000-19.000 32,21.000 20.000 1,-3.000-41.000-97,3.000 21.000 64,-2.000-40.000 64,1.000 21.000-64,19.000-42.000 128,-19.000 21.000-159,0.000-40.000-33,-1.000 1.000 96,-39.000-1.000-224,20.000 0.000 64,-40.000-19.000-256,0.000 19.000-33,-19.000 0.000 129,-21.000 1.000 0,1.000 19.000 160,0.000 20.000 288,19.000 0.000-95,-1.000 20.000-129,3.000 0.000-64,38.000 18.000 64,0.000 3.000 0,20.000-1.000 32,-2.000-1.000 96,43.000-19.000-96,-2.000 0.000-160,20.000 0.000-128,-19.000-20.000-160,-1.000 0.000-641,2.000-20.000-2338,-23.000 0.000-6246</inkml:trace>
  <inkml:trace contextRef="#ctx0" brushRef="#br0">10004.000 2464.000 12107,'59.000'39.000'3075,"-18.000"1.000"-1762,17.000 19.000-224,1.000 1.000-352,22.000-20.000 672,-42.000 20.000-320,21.000-2.000-768,-40.000 3.000-225,-1.000-21.000 32,-19.000-1.000-96,-19.000 1.000 64,-1.000-20.000-320,-20.000 19.000-1,-19.000-19.000-960,-1.000 0.000-1409,21.000 1.000-6214</inkml:trace>
  <inkml:trace contextRef="#ctx0" brushRef="#br0">11195.000 2782.000 13292,'0.000'-20.000'288,"0.000"0.000"-544,-20.000-1.000 448,-20.000 21.000-384,1.000 0.000 96,-2.000 0.000 64,21.000 21.000-64,-18.000-1.000-32,38.000 19.000 64,0.000-20.000 0,0.000 22.000 64,20.000-21.000 96,18.000 0.000 128,3.000 19.000 128,-2.000-19.000 1,1.000 0.000 63,-20.000 0.000 64,20.000 0.000-63,-40.000-20.000-97,0.000 0.000 0,0.000 20.000 545,-40.000-20.000-320,0.000 0.000-609,1.000 0.000-417,-1.000 0.000-576,-1.000 0.000-961,23.000 0.000-3203</inkml:trace>
  <inkml:trace contextRef="#ctx0" brushRef="#br0">11314.000 2503.000 11082,'59.000'-59.000'1409,"-18.000"39.000"-1088,-21.000 0.000 1152,-2.000 20.000-1377,3.000 20.000-288,-21.000 20.000 256,0.000 19.000-64,0.000 20.000-545,0.000 1.000 65,0.000 0.000 160,0.000-1.000-97,-21.000-19.000 353,21.000-21.000 64,0.000-19.000 160,0.000 0.000 353,0.000-20.000-1,0.000 20.000-255,0.000-20.000 255,0.000-20.000-544,21.000 0.000-801,-21.000 0.000-576,20.000 1.000-1762,-20.000-1.000-2242</inkml:trace>
  <inkml:trace contextRef="#ctx0" brushRef="#br0">11533.000 2901.000 7174,'19.000'39.000'1057,"-19.000"-19.000"-128,20.000 0.000-576,0.000-20.000-97,20.000 20.000 256,-1.000-20.000-352,-19.000 20.000-352,20.000-20.000-96,-1.000-20.000 0,1.000 20.000 288,-19.000-20.000 384,-21.000 20.000 193,18.000-20.000 1248,-18.000 20.000 33,-18.000 0.000-513,18.000 0.000-224,-21.000 0.000-448,1.000 0.000-289,20.000 0.000-191,-20.000 20.000-33,20.000-20.000-160,0.000 0.000 96,0.000 0.000-32,0.000 0.000 128,0.000 0.000 0,20.000-20.000-160,-20.000 0.000-32,20.000 1.000-64,-20.000-1.000 64,0.000 20.000-160,-20.000-20.000-449,0.000 0.000-544,20.000 20.000-288,-20.000 0.000-193,1.000 0.000-351,-1.000 20.000-3653</inkml:trace>
  <inkml:trace contextRef="#ctx0" brushRef="#br0">11948.000 2901.000 15630,'0.000'0.000'1282,"0.000"0.000"-1058,0.000 0.000 0,0.000 20.000-64,0.000-1.000 160,21.000 1.000-224,-21.000 0.000-63,20.000 0.000-130,0.000 0.000-95,0.000-20.000-32,0.000 20.000-128,-20.000-20.000 160,19.000 0.000 31,1.000-20.000 289,-20.000 20.000-31,0.000-20.000-258,0.000 0.000-127,0.000 0.000-32,0.000 0.000-65,0.000 20.000-63,0.000-19.000 160,0.000 19.000 64,0.000 0.000-193,20.000 19.000 641,-20.000-19.000 97,20.000 20.000-1,-20.000 0.000 96,20.000-20.000-191,-1.000 20.000 95,1.000-20.000-96,0.000 20.000 0,1.000-20.000-64,-21.000 0.000-160,20.000-20.000-96,-20.000 0.000-288,18.000 0.000-577,-18.000 0.000-544,0.000-19.000-225,-18.000-1.000-896,18.000-1.000-2371</inkml:trace>
  <inkml:trace contextRef="#ctx0" brushRef="#br0">12187.000 2385.000 14541,'-20.000'0.000'705,"40.000"19.000"-801,-20.000 21.000 768,20.000 19.000 289,-20.000 1.000-96,21.000 20.000 32,-1.000-2.000-609,-20.000-17.000-31,18.000 18.000-321,2.000-19.000-481,1.000-1.000-384,-1.000 1.000-352,0.000-41.000-801,-1.000 1.000-1441,21.000 0.000-1282</inkml:trace>
  <inkml:trace contextRef="#ctx0" brushRef="#br0">12525.000 2901.000 9224,'0.000'-20.000'2082,"0.000"20.000"-1185,0.000 0.000-64,0.000 20.000 1025,0.000 19.000-65,0.000-19.000-864,0.000 20.000-641,0.000-20.000-159,20.000 0.000 63,19.000-1.000-32,-19.000-19.000 224,0.000 0.000 97,19.000-19.000-129,-19.000-1.000-256,21.000-20.000 96,-21.000-19.000-64,-20.000-1.000-128,18.000 0.000 65,-36.000-20.000-418,18.000 2.000-191,-41.000-2.000-65,21.000 0.000 545,-18.000 21.000 32,17.000 39.000 224,1.000 20.000 0,0.000 0.000-224,0.000 20.000 289,1.000 39.000 575,19.000 21.000-31,0.000 19.000 32,19.000-19.000-192,21.000 19.000-193,1.000-19.000-160,17.000-1.000-256,-17.000-39.000-192,-2.000 19.000-160,1.000-38.000-97,-20.000-2.000-544,-20.000 1.000-1377,-20.000-20.000-2947</inkml:trace>
  <inkml:trace contextRef="#ctx0" brushRef="#br0">8832.000 3914.000 14573,'-38.000'-20.000'641,"17.000"1.000"-513,21.000-2.000 737,-20.000 21.000-833,0.000 21.000-224,0.000-2.000 32,1.000 1.000 63,-1.000 20.000 33,20.000 19.000-256,0.000-18.000-160,0.000-22.000 191,20.000 21.000 225,-20.000-21.000 160,19.000-19.000 289,21.000 0.000 383,-20.000 0.000 322,19.000-39.000-354,-19.000 19.000 1,21.000-40.000 128,-21.000 1.000-65,-20.000-1.000-511,18.000 1.000-161,-18.000-21.000-160,0.000 21.000 64,-18.000-1.000-32,-2.000 20.000 0,20.000 21.000-96,-21.000-2.000-160,1.000 42.000-289,0.000 18.000 385,20.000 0.000 288,0.000 41.000 64,0.000-20.000-160,20.000 20.000 96,21.000-21.000-32,-3.000-19.000-32,3.000 19.000-64,18.000-19.000-256,-19.000-20.000-384,0.000 0.000-898,-1.000-1.000-2177,1.000-19.000-9738</inkml:trace>
  <inkml:trace contextRef="#ctx0" brushRef="#br0">9150.000 3934.000 15214,'0.000'0.000'480,"0.000"0.000"-576,20.000-20.000 96,0.000 20.000 32,-1.000 0.000 417,21.000-20.000-97,-20.000 20.000-224,19.000-19.000-32,-19.000-2.000 32,1.000 2.000-128,-21.000-1.000-32,0.000 0.000-96,0.000 0.000-96,-41.000 20.000 64,23.000 0.000 96,-23.000 0.000 32,1.000 20.000 160,1.000 0.000 513,19.000 0.000 159,0.000 20.000 33,0.000-1.000-32,20.000 1.000-321,20.000 0.000-320,20.000-1.000-63,19.000-18.000-97,2.000-2.000 96,18.000 1.000-353,-20.000-20.000-127,1.000 0.000-1025,19.000-20.000-2595,-39.000 1.000-8872</inkml:trace>
  <inkml:trace contextRef="#ctx0" brushRef="#br0">9646.000 3815.000 13773,'-59.000'20.000'2146,"39.000"-1.000"-2082,0.000 21.000 416,0.000 0.000-256,20.000-20.000 481,0.000 20.000-257,20.000-21.000-223,20.000 1.000-161,-1.000-20.000-64,1.000 21.000-96,1.000-21.000-193,18.000-21.000-127,-39.000 1.000-865,19.000 20.000-673,-19.000-39.000 64,-20.000 19.000-1185,20.000 0.000-2402,-20.000 0.000 1986</inkml:trace>
  <inkml:trace contextRef="#ctx0" brushRef="#br0">9865.000 3914.000 864,'-20.000'-20.000'1762,"20.000"40.000"160,-20.000 0.000 160,20.000 0.000-545,0.000 0.000-672,20.000 0.000-545,-20.000-1.000 289,20.000 1.000 896,-20.000-20.000 545,0.000-20.000-64,20.000 20.000-897,-20.000-19.000-544,0.000-1.000-129,0.000-20.000-96,0.000 20.000-31,0.000-19.000-129,-20.000-1.000-256,20.000 20.000 128,0.000 0.000 32,20.000 0.000-96,0.000 20.000-32,-1.000-20.000-128,1.000 40.000-929,0.000-20.000-2435,0.000 20.000-8711</inkml:trace>
  <inkml:trace contextRef="#ctx0" brushRef="#br0">10063.000 3914.000 15502,'0.000'20.000'993,"0.000"-20.000"32,20.000 0.000-288,1.000 0.000 192,17.000 0.000 224,3.000-20.000-641,-3.000 0.000-256,3.000 1.000-31,-1.000-2.000-65,-21.000 2.000 32,-19.000-1.000-32,0.000 0.000-256,0.000 0.000-256,-19.000 20.000-1,-21.000 0.000-95,20.000 0.000 192,-1.000 20.000-33,3.000 0.000 322,-2.000 0.000-194,20.000 20.000 225,0.000-21.000-64,20.000 21.000 32,19.000-20.000-160,1.000 0.000-320,-1.000 0.000-321,21.000-20.000-96,-20.000 0.000-31,-1.000 0.000-161,1.000-20.000 416,-19.000 0.000 481,-3.000 0.000 288,2.000 0.000 192,-20.000 0.000-96,0.000 1.000 129,0.000-2.000 31,-20.000 2.000-256,2.000 19.000-160,-3.000 19.000 64,1.000-19.000 128,0.000 40.000 65,0.000-20.000-129,20.000 20.000-32,0.000-20.000 32,20.000 19.000-64,0.000-19.000 96,0.000-20.000 0,1.000 21.000 64,17.000-21.000 0,-17.000-21.000 1,-1.000 21.000 31,0.000-20.000 0,-20.000 1.000 0,18.000-1.000-192,-18.000-20.000 32,0.000 20.000-256,0.000 0.000-256,0.000 1.000 95,0.000 19.000 65,0.000-21.000 224,0.000 21.000-480,0.000 21.000 159,0.000-2.000 353,0.000 1.000 0,21.000 0.000 32,-1.000 20.000-128,0.000-20.000-1185,0.000-1.000-2467</inkml:trace>
  <inkml:trace contextRef="#ctx0" brushRef="#br0">10837.000 3815.000 11723,'-39.000'0.000'-257,"19.000"20.000"514,20.000-1.000-33,0.000 2.000 769,20.000 18.000 352,19.000 1.000-1057,-19.000-20.000-192,0.000 19.000-256,20.000-19.000 96,-21.000 1.000 32,-19.000-21.000-96,0.000 19.000 192,0.000-19.000 481,-19.000 0.000 416,-1.000 0.000-641,-20.000 0.000-576,1.000-19.000-930,19.000-2.000-1920,-20.000 21.000-5735</inkml:trace>
  <inkml:trace contextRef="#ctx0" brushRef="#br0">10936.000 3954.000 12235,'40.000'0.000'481,"-19.000"0.000"832,-1.000 0.000 0,-2.000-20.000 289,2.000 0.000 415,21.000 20.000-895,-21.000-20.000-322,-1.000 1.000 1,-19.000-2.000-192,0.000 21.000-417,0.000-19.000-288,-19.000 19.000-417,-1.000 0.000-191,0.000 0.000 223,-21.000 0.000 193,23.000 19.000 96,-2.000 2.000-33,20.000-2.000 129,0.000 1.000 96,38.000 20.000 96,-18.000-20.000 97,41.000 19.000-1,-22.000-19.000 32,21.000 1.000 32,-1.000-2.000-96,2.000-19.000 1,-3.000 0.000-1,-17.000-19.000-32,-2.000 19.000-192,-19.000-21.000-289,-20.000 21.000-1408,0.000-20.000-4741</inkml:trace>
  <inkml:trace contextRef="#ctx0" brushRef="#br0">8733.000 4948.000 6726,'0.000'-20.000'7655,"20.000"0.000"-7943,-20.000 20.000 640,20.000-20.000 577,-20.000 20.000 288,21.000-20.000 32,-21.000 20.000-576,0.000 0.000-257,-21.000 0.000-544,21.000 20.000-96,-20.000 0.000 64,0.000 20.000 128,0.000-1.000 64,20.000-19.000-609,0.000 20.000 289,0.000-20.000 256,0.000-20.000 64,20.000 20.000-64,0.000-20.000 224,0.000 0.000 129,19.000-20.000-129,1.000 0.000-128,-19.000-20.000 160,-1.000 20.000-64,-2.000-19.000-64,3.000-1.000-192,-21.000 20.000 577,0.000 0.000-321,0.000 20.000-64,0.000-19.000-64,-21.000 19.000-224,21.000 0.000-257,0.000 19.000 353,21.000 21.000 192,-21.000-20.000-96,20.000 20.000 64,0.000-21.000-256,19.000 21.000 0,1.000-40.000 32,19.000 20.000-64,-19.000-20.000-417,0.000 0.000-416,19.000-20.000-1377,-18.000-20.000-1378,-3.000 21.000-3491</inkml:trace>
  <inkml:trace contextRef="#ctx0" brushRef="#br0">9308.000 4530.000 10345,'-59.000'-40.000'1346,"19.000"40.000"-546,21.000 20.000 161,19.000 20.000-64,0.000 19.000 160,0.000 1.000-224,0.000 0.000-513,39.000 19.000-288,-19.000-38.000 64,21.000 18.000-96,-3.000-19.000 0,-17.000-20.000 32,-1.000-1.000-352,0.000 1.000-321,-20.000-20.000-223,0.000-20.000 159,0.000 20.000-1793,-20.000-39.000-1762,0.000 19.000 640</inkml:trace>
  <inkml:trace contextRef="#ctx0" brushRef="#br0">9290.000 4868.000 416,'-41.000'-39.000'7239,"21.000"39.000"-3300,20.000 0.000-1760,20.000 0.000-1731,-20.000 0.000-224,41.000 20.000-128,-3.000-20.000-192,3.000 0.000 0,-3.000 0.000-384,3.000-20.000-1698,-1.000 20.000-4901</inkml:trace>
  <inkml:trace contextRef="#ctx0" brushRef="#br0">9508.000 4729.000 15150,'0.000'20.000'1249,"0.000"-20.000"-1025,19.000 0.000 769,21.000 0.000 256,0.000 0.000 129,-1.000 0.000-802,22.000 0.000-512,-23.000-20.000-128,3.000 20.000-672,-2.000-21.000-674,-19.000 2.000-1408,-20.000-1.000-4005</inkml:trace>
  <inkml:trace contextRef="#ctx0" brushRef="#br0">9626.000 4550.000 13869,'20.000'80.000'1089,"-20.000"-21.000"448,20.000-19.000-832,1.000 20.000-545,-1.000 0.000-64,-2.000-21.000-160,-18.000 1.000-673,20.000-20.000-704,1.000 0.000-769,-21.000-1.000-2338</inkml:trace>
  <inkml:trace contextRef="#ctx0" brushRef="#br0">9786.000 4888.000 6598,'20.000'0.000'6598,"-1.000"-20.000"-5829,21.000 20.000 1185,-20.000 0.000-1122,19.000-19.000 225,1.000 19.000-224,-20.000-20.000-513,19.000-1.000-63,-39.000 21.000-1,20.000-19.000-128,-20.000 19.000-352,-20.000-21.000-481,1.000 21.000 161,-1.000 0.000 31,-20.000 21.000-63,20.000-21.000-738,-19.000 19.000-511,39.000 2.000 1184,0.000 18.000 513,0.000-19.000 64,20.000 0.000 0,-1.000 0.000 0,21.000 0.000 128,0.000 0.000 64,-21.000-20.000-32,21.000 19.000-160,-20.000-19.000 384,1.000 0.000 513,-3.000-19.000 96,-18.000-21.000-128,20.000 20.000 608,-20.000-20.000-480,20.000 1.000-96,-20.000 18.000-193,21.000-19.000 33,17.000 21.000-64,3.000 19.000-97,-1.000-20.000-32,-1.000 20.000-287,1.000 0.000-193,0.000 0.000-64,-1.000 0.000-225,-19.000 0.000-1024,-20.000 0.000-1057,0.000 20.000-3203</inkml:trace>
  <inkml:trace contextRef="#ctx0" brushRef="#br0">9190.000 5603.000 17616,'-40.000'20.000'769,"40.000"-20.000"-1474,0.000 0.000 481,0.000 20.000 64,20.000-20.000 32,0.000 0.000 288,-1.000 0.000 64,41.000 0.000-96,-21.000-20.000 128,2.000 0.000 33,-21.000 1.000-129,0.000-1.000 32,-20.000-20.000-160,0.000 20.000-192,0.000 0.000-160,-20.000 20.000-97,0.000 0.000 225,-21.000 0.000-160,23.000 20.000 160,-23.000 0.000 31,41.000 20.000 65,-20.000-1.000 32,20.000 1.000 64,20.000 1.000 32,21.000-2.000-64,-3.000-20.000 96,23.000 22.000 0,-22.000-41.000 225,1.000 0.000-1,0.000 0.000 64,-1.000-21.000-128,-19.000 1.000-224,0.000 1.000 97,0.000-1.000-97,-20.000-20.000 0,0.000 20.000-193,0.000 0.000-63,0.000 0.000-128,-20.000 20.000-225,20.000 0.000-63,0.000 0.000-33,0.000 20.000 545,20.000 0.000 192,-20.000 0.000 32,19.000 20.000 0,1.000-20.000 192,0.000-1.000 161,1.000 1.000-1,-1.000-20.000 321,-20.000 21.000 159,18.000-21.000 258,-18.000-21.000-194,20.000 1.000-415,-20.000-19.000-193,-20.000 20.000-256,20.000-22.000-128,-18.000 1.000-416,18.000 1.000-321,-20.000 19.000-480,20.000 0.000-1121,0.000 0.000-1602,0.000 0.000-7975</inkml:trace>
  <inkml:trace contextRef="#ctx0" brushRef="#br0">9845.000 5643.000 4228,'20.000'20.000'416,"-20.000"-20.000"2787,20.000 0.000 64,-20.000 0.000-512,20.000-20.000-866,-20.000 20.000-896,19.000-20.000-96,-19.000 0.000-160,20.000 1.000-193,-20.000-1.000-351,0.000 0.000-289,0.000 0.000-353,-20.000 20.000-95,20.000 0.000-129,-19.000 0.000-288,-1.000 20.000-288,20.000 0.000 192,0.000 19.000 352,0.000-19.000 513,20.000 20.000 96,-1.000-19.000 32,21.000 18.000 32,0.000-20.000 128,-1.000-19.000 288,1.000 0.000 65,-1.000 0.000 191,-19.000 0.000 225,0.000-19.000-192,-20.000-1.000 288,0.000 1.000-417,0.000-2.000 1,-20.000 1.000-513,20.000 0.000-321,-20.000 0.000-543,20.000 1.000-33,0.000-1.000-32,0.000 0.000-32,0.000 20.000-160,20.000 0.000 705,0.000 0.000 288,1.000 0.000 384,-1.000 0.000-96,-20.000 0.000-96,18.000 20.000 64,3.000-20.000-32,-21.000 20.000-63,0.000-20.000-98,20.000 19.000-383,-20.000-19.000-96,0.000 20.000-225,20.000 0.000-160,-20.000-20.000 192,0.000 20.000 417,0.000-20.000 192,0.000 0.000 288,20.000 0.000 289,-20.000 0.000 255,19.000 0.000 1,-19.000-20.000 0,20.000 20.000-289,0.000-20.000-160,0.000 0.000-63,-20.000 1.000-161,0.000-1.000-64,20.000 20.000-32,-20.000 0.000-289,0.000 0.000 97,20.000 39.000 224,-1.000 1.000-32,1.000 1.000-160,0.000-2.000 32,0.000 21.000-32,1.000-1.000 160,-21.000-19.000-32,18.000-1.000 160,-18.000 1.000 672,0.000-20.000 1154,-18.000 0.000 192,-23.000 0.000-512,21.000-20.000-385,-19.000 0.000-256,-1.000 0.000-257,-20.000-20.000-287,1.000 20.000-1,0.000-20.000-352,18.000 0.000-96,-17.000 0.000-512,17.000 0.000-545,21.000 20.000-705,20.000 0.000-2306,0.000 0.000-9833</inkml:trace>
  <inkml:trace contextRef="#ctx0" brushRef="#br0">11274.000 5464.000 14093,'0.000'0.000'2594,"20.000"20.000"-2754,-20.000 0.000 192,20.000 0.000 32,1.000 20.000-96,-21.000-1.000 0,18.000-19.000-224,2.000 20.000-225,0.000-40.000 97,-20.000 21.000-289,21.000-21.000-928,-21.000 0.000-2018</inkml:trace>
  <inkml:trace contextRef="#ctx0" brushRef="#br0">11254.000 5306.000 12587,'0.000'0.000'-1217,"20.000"20.000"-897,0.000-1.000-3395</inkml:trace>
  <inkml:trace contextRef="#ctx0" brushRef="#br0">11513.000 5425.000 12940,'20.000'0.000'736,"-1.000"0.000"65,21.000 0.000-32,-20.000-20.000-193,19.000-1.000-447,1.000 21.000-514,0.000 0.000-1793,-21.000-19.000-2819</inkml:trace>
  <inkml:trace contextRef="#ctx0" brushRef="#br0">11612.000 5166.000 10730,'-60.000'0.000'1986,"60.000"20.000"-1314,-19.000 1.000 417,19.000 18.000 353,0.000 21.000-257,0.000-1.000-609,19.000 1.000-255,1.000-1.000-257,0.000-19.000-160,0.000 20.000-321,0.000-41.000-352,-1.000 21.000-1056,1.000-20.000-1635,0.000-20.000-6085</inkml:trace>
  <inkml:trace contextRef="#ctx0" brushRef="#br0">11731.000 5584.000 13388,'39.000'-20.000'449,"-19.000"0.000"1536,0.000 0.000-703,1.000 20.000-193,-3.000-20.000-256,2.000 0.000-673,-20.000 0.000-96,21.000 1.000-256,-21.000-1.000-577,-21.000 20.000-576,1.000 0.000-353,-19.000 0.000 321,19.000 20.000 608,-20.000-1.000 577,21.000 1.000 288,19.000 20.000 0,0.000 0.000 320,19.000-1.000 97,21.000-19.000-161,1.000 20.000-192,18.000-19.000 0,-19.000-21.000 1,-1.000 0.000 159,1.000 0.000 32,-20.000-21.000-160,0.000 1.000 33,-20.000 0.000 63,0.000-19.000-32,-20.000 19.000-128,0.000 0.000-96,20.000 0.000-160,-20.000 0.000-64,20.000 0.000-160,0.000 20.000-97,0.000 0.000 65,20.000 0.000 256,20.000 0.000 96,-21.000 0.000 64,21.000 0.000 192,0.000 0.000 224,-1.000 0.000-287,-19.000 20.000-226,1.000-20.000 1,-21.000 20.000 96,-21.000 0.000-160,1.000 20.000-320,0.000-21.000 64,1.000 21.000 31,-1.000-20.000-127,20.000 1.000-1,0.000-2.000 225,0.000-19.000 288,20.000 0.000 160,-1.000 0.000 32,1.000-19.000 353,0.000-2.000 224,1.000 1.000 128,-1.000 0.000-161,-2.000-19.000-319,-18.000 19.000-257,0.000 20.000 160,0.000-20.000 129,20.000 20.000-257,-20.000 0.000-352,0.000 0.000-96,0.000 0.000-33,0.000 0.000 257,21.000 20.000 96,-21.000 0.000-96,20.000-1.000 0,19.000 1.000 33,-19.000-20.000-66,0.000 20.000-63,0.000-20.000-288,0.000 0.000-289,-1.000 0.000-448,-19.000-20.000-320,0.000 20.000 416,0.000-20.000 993,-19.000 1.000 160,-1.000-1.000-96,20.000 0.000 160,0.000 0.000 673,0.000 20.000 576,0.000-20.000-384,20.000 0.000-576,-1.000 20.000 95,1.000-20.000-31,20.000 20.000 64,-1.000-19.000-193,21.000 19.000-128,-21.000-20.000-224,-19.000 20.000-288,0.000-20.000-513,1.000 20.000-896,-21.000 0.000-2115,-21.000-21.000-4900</inkml:trace>
  <inkml:trace contextRef="#ctx0" brushRef="#br0">12525.000 5207.000 10409,'20.000'19.000'2883,"-1.000"1.000"-2114,1.000 19.000 992,0.000 2.000 65,-20.000 17.000 320,20.000-17.000-544,-20.000 18.000-1218,0.000 1.000-320,21.000-20.000-224,-21.000-1.000-192,18.000 1.000-673,2.000-19.000-801,-20.000-21.000-2018,20.000 0.000-3202</inkml:trace>
  <inkml:trace contextRef="#ctx0" brushRef="#br0">12803.000 5484.000 11274,'0.000'20.000'1442,"20.000"0.000"-1122,-20.000 0.000 481,0.000 0.000-449,0.000 0.000-288,20.000-1.000-1121,-20.000 1.000-3876</inkml:trace>
  <inkml:trace contextRef="#ctx0" brushRef="#br0">12823.000 5326.000 2466,'20.000'0.000'4997</inkml:trace>
  <inkml:trace contextRef="#ctx0" brushRef="#br0">12981.000 5365.000 3299,'20.000'40.000'3555,"-20.000"-20.000"-736,0.000 0.000-865,0.000-1.000-673,0.000 21.000-256,0.000-20.000-481,20.000 20.000-480,-20.000-20.000 32,20.000-1.000 65,1.000 1.000 703,-3.000-20.000 482,2.000 0.000-193,1.000 0.000-256,19.000-20.000-97,-22.000-19.000 33,-18.000 19.000-288,0.000-20.000-289,0.000 0.000-96,0.000 21.000-288,-18.000-21.000-321,-22.000 19.000-415,19.000 21.000-962,1.000 0.000-2018,2.000 0.000-4804</inkml:trace>
  <inkml:trace contextRef="#ctx0" brushRef="#br0">13240.000 5564.000 8648,'20.000'20.000'961,"-20.000"-20.000"992,-20.000 0.000 578,20.000 0.000-577,0.000 0.000-897,0.000-20.000-865,0.000 0.000-64,0.000 0.000-64,0.000-20.000 0,20.000 20.000-128,-1.000-19.000 64,1.000 19.000 128,-20.000-1.000 513,20.000 2.000-1,0.000 19.000-191,0.000 0.000-1,-20.000 0.000 1,19.000 19.000 31,1.000 2.000-128,-20.000 19.000-287,0.000-1.000-226,0.000 1.000-768,0.000 0.000-2017,-20.000-1.000-11116</inkml:trace>
  <inkml:trace contextRef="#ctx0" brushRef="#br0">13677.000 5564.000 20755,'19.000'0.000'-160,"-19.000"0.000"-929,0.000 0.000-2819</inkml:trace>
  <inkml:trace contextRef="#ctx0" brushRef="#br2">9587.000 8862.000 8263,'0.000'-20.000'2563,"0.000"0.000"-1602,0.000 20.000 288,0.000 0.000 224,0.000 0.000-800,0.000 0.000-289,0.000 20.000 1,0.000 0.000-161,0.000 20.000 64,0.000-1.000 225,-20.000 21.000 31,0.000 20.000-95,0.000-1.000-129,-19.000 21.000 64,-1.000-21.000-96,-1.000 0.000-95,23.000 1.000-97,-22.000-20.000 0,19.000-20.000 64,1.000 19.000-224,20.000-19.000 32,-18.000-20.000-64,-3.000 0.000-257,21.000 0.000-287,-20.000-1.000-321,20.000-19.000-897,0.000 0.000-704,0.000-19.000-3140</inkml:trace>
  <inkml:trace contextRef="#ctx0" brushRef="#br2">9170.000 9379.000 13132,'0.000'0.000'544,"-20.000"19.000"-576,20.000-19.000 257,0.000 20.000 864,0.000 20.000 160,0.000 0.000-416,0.000 0.000-513,0.000 0.000-224,0.000 20.000 160,0.000-21.000 129,20.000 1.000 95,-20.000 0.000-128,20.000-21.000 129,19.000 1.000 95,1.000-20.000 1,-1.000 0.000-353,2.000 0.000 32,17.000-20.000-192,3.000 1.000-64,-21.000-1.000-288,19.000 20.000-448,-19.000-20.000-1186,-21.000 20.000-1986,-19.000 0.000-8872</inkml:trace>
  <inkml:trace contextRef="#ctx0" brushRef="#br2">9369.000 10094.000 4580,'-41.000'0.000'-32,"21.000"0.000"-160,2.000 0.000-1,-3.000 0.000 482,21.000 0.000 1568,0.000 0.000 290,0.000 0.000-258,0.000 0.000-159,0.000 0.000-513,21.000 0.000 0,-21.000 0.000-128,18.000 0.000-224,23.000 0.000-288,-1.000 0.000-225,-1.000 0.000-160,21.000 21.000 64,-1.000-21.000-256,20.000 0.000 64,2.000 0.000-32,18.000 0.000 1,-20.000 0.000-66,20.000 0.000 66,21.000 0.000-33,-21.000 0.000-33,19.000 19.000 66,1.000-19.000-194,-20.000 0.000 33,0.000 20.000 96,1.000-20.000-64,-1.000 20.000 96,0.000-20.000-96,-18.000 19.000-32,18.000-19.000 96,-20.000 0.000 64,20.000 21.000 0,-20.000-21.000 0,0.000 0.000 0,2.000 0.000 32,-22.000 0.000-32,0.000 0.000-64,1.000 0.000 96,-1.000 0.000-64,2.000-21.000-32,-43.000 21.000 96,23.000 0.000-128,-21.000-19.000 96,0.000 19.000-32,-20.000 0.000 32,0.000 0.000-32,0.000 0.000-32,0.000 0.000 0,0.000 0.000 0,0.000 0.000 64,-20.000 0.000-192,0.000 0.000 0,-1.000 19.000 32,-17.000-19.000-161,17.000 0.000 1,-19.000 0.000 32,1.000 0.000 64,-21.000-19.000-65,1.000 19.000 65,-20.000 0.000 128,-2.000 0.000 32,2.000-20.000 0,-40.000 20.000 64,0.000 0.000 0,1.000-20.000 128,-2.000 20.000 1,-19.000 0.000-129,19.000 0.000 128,3.000 20.000 160,-3.000-20.000 64,1.000 0.000-127,20.000 0.000-161,-1.000 0.000 0,21.000 0.000-32,-1.000 0.000 64,21.000 0.000-32,-20.000 0.000-32,18.000 0.000-96,2.000 0.000 128,19.000 0.000-32,1.000 0.000 128,-1.000 0.000-224,1.000 0.000 32,19.000 0.000-96,-20.000 0.000 192,20.000 20.000-192,-1.000-20.000 160,3.000 0.000-32,18.000 0.000 64,-20.000 0.000 193,20.000 0.000 95,0.000 0.000 33,0.000 0.000-97,0.000 0.000 32,0.000-20.000-160,20.000 20.000-96,-2.000 0.000-96,3.000 0.000-32,19.000 0.000-32,19.000 0.000 0,1.000 0.000-192,-1.000 0.000-32,20.000 0.000 96,21.000 0.000 63,19.000 0.000 226,0.000 0.000-194,39.000 0.000 33,2.000 0.000 64,-2.000-20.000 64,22.000 20.000 33,-22.000-19.000 159,0.000 19.000-224,-18.000 0.000-32,-21.000 0.000 32,-20.000 19.000-96,-19.000-19.000-321,-20.000 0.000-63,-1.000 20.000 32,-19.000-20.000 63,-1.000 0.000-95,1.000 0.000-225,-1.000 0.000 161,1.000 0.000 352,1.000 0.000 160,-23.000 0.000 64,23.000 0.000 352,-21.000 0.000 64,0.000-20.000-255,-2.000 20.000-97,-18.000 0.000 96,0.000 0.000 64,-18.000 0.000-192,-2.000 0.000-224,0.000 0.000 64,-21.000 0.000-32,2.000 0.000-352,-1.000 0.000 63,-19.000 0.000 161,-1.000 0.000-288,1.000 0.000 223,-40.000 0.000 65,20.000 20.000 96,-41.000-20.000 128,1.000 0.000 0,20.000 0.000 64,-21.000 0.000 320,21.000 0.000-63,-20.000 0.000-225,1.000 0.000 192,19.000 0.000 289,-21.000 0.000-353,1.000 0.000-160,-1.000 0.000 0,1.000-20.000 64,0.000 20.000 160,1.000 0.000-288,19.000 0.000 545,-1.000-19.000-257,20.000 19.000 193,21.000 0.000-321,19.000 0.000-128,1.000 0.000-160,-1.000 19.000 96,19.000-19.000 0,1.000 0.000 96,2.000 0.000-192,18.000 0.000 128,0.000 0.000 0,0.000 0.000 64,18.000 20.000-128,2.000-20.000 160,1.000 0.000-160,-1.000 0.000 128,18.000 0.000-32,3.000 0.000-32,-1.000 0.000-64,19.000 0.000 64,1.000 0.000-32,20.000 0.000 32,19.000 0.000-161,0.000 0.000 65,39.000 0.000 96,22.000 0.000 0,18.000 0.000-64,0.000 0.000 32,21.000 0.000 96,-1.000 0.000 225,-18.000-20.000 287,-2.000 20.000-63,-20.000 0.000-161,-38.000 0.000-384,-21.000 0.000 96,-20.000 0.000-128,-19.000 0.000 32,-21.000 0.000-288,2.000 20.000-33,-41.000-20.000 65,0.000 0.000 32,0.000 0.000-449,-21.000 0.000-704,1.000 20.000-1186,-39.000-20.000-2465</inkml:trace>
  <inkml:trace contextRef="#ctx0" brushRef="#br2">11849.000 8803.000 10345,'0.000'-40.000'1666,"0.000"20.000"-1378,0.000 20.000 961,0.000 0.000 545,0.000 0.000-641,0.000 0.000-672,-18.000 0.000-225,18.000 20.000 481,0.000 20.000-33,0.000 19.000-223,0.000 1.000-1,-21.000-1.000-288,1.000 21.000-64,20.000-20.000 129,-20.000 19.000-65,0.000-19.000-32,1.000-1.000-128,19.000 1.000-64,-20.000-21.000 224,20.000 1.000-288,0.000 0.000-32,0.000-21.000-224,-20.000 2.000-193,20.000-1.000-768,0.000-20.000-545,0.000 20.000-961,-20.000-20.000-2145</inkml:trace>
  <inkml:trace contextRef="#ctx0" brushRef="#br2">11493.000 9339.000 8744,'0.000'20.000'3363,"0.000"-20.000"-2851,0.000 20.000 353,20.000-1.000 513,-20.000 22.000 351,0.000-22.000-384,20.000 21.000-640,-20.000 0.000-320,19.000 0.000-225,1.000-20.000 288,0.000-1.000 33,20.000 2.000-97,19.000-21.000-32,0.000 0.000-256,1.000-21.000 32,-1.000 2.000-31,-18.000-1.000-97,18.000 0.000-32,-19.000 0.000-353,0.000 20.000-1120,-21.000 0.000-2243,-19.000 0.000-6790</inkml:trace>
  <inkml:trace contextRef="#ctx0" brushRef="#br2">9508.000 10134.000 1665,'-40.000'0.000'2595,"20.000"0.000"-802,20.000 0.000-544,-20.000 0.000 289,-1.000 0.000 256,21.000 0.000-193,0.000 0.000-608,0.000 0.000-609,0.000 0.000-288,0.000 0.000 289,41.000 0.000-33,-21.000 20.000-160,39.000-20.000-128,1.000 0.000 0,19.000 0.000-64,21.000-20.000 0,19.000 20.000-64,0.000 0.000 64,-1.000-19.000 0,22.000 19.000 32,19.000 0.000 0,-21.000 0.000 33,2.000 0.000 63,-21.000 0.000 160,-1.000 0.000 192,1.000 0.000-127,-19.000 0.000-129,-1.000 19.000-128,-18.000-19.000-32,-2.000 0.000-32,-20.000 0.000 0,1.000 0.000 32,-1.000 0.000-64,-19.000 0.000 0,-1.000-19.000-64,1.000 19.000-64,-20.000 0.000 32,-1.000 0.000 0,1.000 0.000 96,-20.000 0.000-32,20.000 0.000 32,-20.000 0.000 0,0.000 0.000 32,0.000 0.000-128,-20.000 0.000-160,0.000 0.000-65,1.000 0.000 129,-21.000 0.000-96,20.000 0.000-289,-19.000 0.000 1,-21.000 0.000 191,21.000 0.000 257,-21.000 0.000 96,-20.000 0.000-64,1.000 0.000-160,-20.000 0.000 32,0.000 0.000 160,0.000 19.000-65,-21.000-19.000-351,1.000 0.000 96,0.000 0.000 384,-19.000 0.000 0,18.000 0.000 64,-19.000 20.000 96,19.000-20.000-64,1.000 20.000-32,20.000-20.000-32,0.000 0.000-32,-1.000 19.000 32,21.000-19.000 256,0.000 0.000 353,39.000 0.000-65,1.000 0.000-415,19.000 0.000-97,20.000 0.000-32,0.000 0.000 0,20.000 0.000 96,0.000 0.000 64,39.000 0.000-192,20.000 0.000-320,0.000 0.000 128,41.000 0.000 127,-1.000-19.000 98,0.000 19.000-33,40.000 0.000 32,-20.000 0.000 288,39.000 0.000 352,-18.000-20.000 65,18.000 20.000-192,1.000 0.000-289,-20.000 0.000-64,-1.000 0.000 64,-18.000-20.000 33,-22.000 20.000 63,-19.000 0.000-64,-18.000 20.000-96,-22.000-20.000-128,-19.000 0.000-64,-22.000 0.000 0,3.000 0.000-96,-21.000 0.000-288,-21.000 0.000-321,3.000 0.000 353,-2.000 0.000 64,0.000 0.000 32,-21.000 20.000-609,2.000-20.000-1922,-21.000 0.000-8520</inkml:trace>
  <inkml:trace contextRef="#ctx0" brushRef="#br3">1944.000 13413.000 11594,'0.000'19.000'929,"-20.000"-19.000"64,20.000 0.000-320,-20.000 0.000 288,20.000 0.000-224,0.000 0.000-545,0.000 0.000-32,20.000 0.000 96,0.000 0.000-160,19.000-19.000-64,1.000 19.000-64,21.000 0.000 32,-2.000 0.000-64,-19.000 19.000-64,-1.000-19.000-288,1.000 21.000-33,-1.000-2.000 129,-39.000 1.000 256,20.000 0.000 64,-40.000 0.000 64,20.000 0.000-64,-39.000 20.000 32,19.000-21.000-32,-21.000 21.000 0,23.000-20.000 0,-2.000 0.000-32,20.000 0.000-32,-20.000 19.000 64,40.000-18.000-32,0.000-2.000 0,-2.000 1.000-64,3.000 0.000 96,19.000-1.000 0,-20.000 2.000 32,-1.000-21.000 96,1.000 20.000 416,-20.000-20.000-159,0.000 0.000-257,-20.000 0.000-128,1.000 19.000 96,-21.000-19.000-128,20.000 0.000-417,-19.000 21.000-287,-1.000-21.000-161,19.000 0.000-833,1.000 19.000-2273</inkml:trace>
  <inkml:trace contextRef="#ctx0" brushRef="#br3">3274.000 13572.000 9352,'-40.000'0.000'417,"20.000"0.000"-545,1.000 0.000 640,-1.000 0.000 385,0.000 0.000-513,-20.000 0.000-384,21.000 20.000-128,-1.000-1.000 64,0.000 1.000-128,20.000 0.000-256,-20.000 0.000 191,20.000 20.000 161,0.000-1.000-32,0.000-18.000 160,20.000 18.000-32,0.000 0.000 96,0.000 2.000 225,-1.000-22.000 511,1.000 21.000 257,20.000-40.000-32,-20.000 20.000 64,-1.000-20.000 32,1.000 0.000-192,0.000 0.000-192,0.000-20.000-96,0.000 1.000-225,-1.000-21.000-63,-19.000-1.000-97,20.000 2.000 192,-40.000 0.000 1,20.000-2.000-225,-19.000 22.000-352,-1.000-21.000 0,0.000 20.000-225,-20.000 0.000-479,1.000 0.000-738,19.000 1.000 449,0.000 19.000-1057,0.000 0.000-1794,20.000 0.000-6021</inkml:trace>
  <inkml:trace contextRef="#ctx0" brushRef="#br3">4088.000 13830.000 11370,'20.000'40.000'3620,"-20.000"-20.000"-3652,0.000-1.000 736,0.000-19.000 930,0.000 21.000-1122,-20.000-2.000-576,0.000 1.000-512,0.000 0.000-866,0.000 0.000-992,-19.000 20.000-3684</inkml:trace>
  <inkml:trace contextRef="#ctx0" brushRef="#br3">5637.000 13492.000 14798,'-40.000'20.000'288,"20.000"-20.000"-480,20.000 0.000 352,0.000 0.000 544,20.000 0.000-63,0.000 0.000-257,19.000 0.000-288,1.000 0.000-160,0.000 20.000 0,-1.000-20.000-96,1.000 20.000-32,-1.000 0.000-64,-19.000 0.000 96,0.000-1.000 96,1.000-19.000 96,-21.000 20.000 64,-21.000 0.000-96,1.000 0.000 32,0.000-20.000-32,1.000 20.000 0,19.000 0.000-32,-20.000-1.000-32,20.000 1.000 64,20.000 1.000 64,-1.000-2.000-128,1.000 1.000 0,0.000 0.000-129,1.000-1.000 97,-1.000 2.000 64,-2.000-1.000 64,2.000-1.000 160,-20.000 2.000 161,-20.000-21.000 63,2.000 0.000-31,-2.000 0.000-193,-21.000 0.000-128,2.000 0.000-32,19.000 0.000-128,-20.000 0.000-321,20.000 19.000-383,1.000-19.000-1346,-1.000 0.000-2307</inkml:trace>
  <inkml:trace contextRef="#ctx0" brushRef="#br3">6352.000 13691.000 15534,'18.000'0.000'769,"-18.000"0.000"-1185,-18.000 0.000 640,-2.000 20.000 32,-1.000-20.000 32,-19.000 19.000-192,22.000 1.000-96,-23.000 20.000 128,21.000-20.000-63,20.000 19.000-33,0.000-18.000 0,20.000-1.000 0,0.000-1.000 32,1.000 2.000 0,-3.000-21.000 32,22.000 0.000 32,1.000-21.000 0,-2.000 21.000-64,1.000-19.000 288,-20.000-1.000 33,-1.000-1.000-193,-19.000 2.000 353,0.000-1.000-161,0.000 0.000-32,-19.000 1.000-63,-1.000-2.000-193,-20.000 21.000-96,19.000-20.000-64,-17.000 20.000-257,17.000 0.000-736,1.000 0.000-929,20.000 0.000-1537,0.000 0.000-2306</inkml:trace>
  <inkml:trace contextRef="#ctx0" brushRef="#br3">6668.000 13671.000 2850,'0.000'20.000'7848,"0.000"-20.000"-7368,0.000 20.000 289,0.000-20.000 576,-19.000 19.000-512,19.000 1.000-289,0.000 1.000-351,0.000 18.000-65,0.000-19.000 32,19.000-1.000 32,1.000 22.000 32,0.000-41.000 193,21.000 19.000 191,-23.000-19.000-63,23.000 0.000 31,-21.000 0.000 129,18.000-19.000-64,-17.000-1.000 127,-1.000-1.000-159,-20.000-18.000-1,0.000 19.000-255,-20.000-20.000-161,-1.000 20.000-192,3.000 1.000-32,-22.000 19.000-64,19.000-20.000-321,-17.000 20.000-383,17.000 0.000-385,1.000 0.000-641,20.000 0.000-1185,0.000 0.000-3235</inkml:trace>
  <inkml:trace contextRef="#ctx0" brushRef="#br3">7184.000 13651.000 9256,'20.000'0.000'3524,"-20.000"0.000"-2724,0.000 0.000 770,0.000 0.000-161,0.000 0.000-800,-20.000 0.000-513,20.000 0.000-96,-18.000 20.000 32,-2.000-20.000 32,20.000 40.000 32,-21.000-21.000-128,21.000 1.000 32,0.000 20.000 0,0.000-20.000-32,21.000 19.000 32,-1.000-18.000 64,18.000-21.000 96,23.000 0.000 160,-22.000 0.000 65,21.000-21.000 63,-21.000 2.000 33,1.000-1.000 159,-1.000 0.000 33,1.000 1.000-96,-40.000-22.000-353,0.000 22.000-32,-20.000-21.000-96,0.000 20.000 32,-39.000 0.000-96,0.000 0.000-352,-1.000 20.000-897,-19.000 0.000-1538,20.000 0.000-5637</inkml:trace>
  <inkml:trace contextRef="#ctx0" brushRef="#br3">7980.000 13730.000 17488,'0.000'80.000'416,"0.000"-41.000"-832,0.000-18.000 544,-21.000 18.000 289,21.000 1.000-225,-20.000-20.000-288,0.000 0.000-353,0.000 0.000-832,-19.000 0.000-2595</inkml:trace>
  <inkml:trace contextRef="#ctx0" brushRef="#br3">9071.000 13393.000 14413,'-60.000'0.000'1249,"21.000"0.000"-512,19.000 0.000 32,0.000-21.000-225,20.000 21.000-223,0.000 0.000 159,20.000 21.000-352,0.000-21.000-224,19.000 20.000-352,1.000-20.000 31,0.000 19.000-191,19.000 2.000-161,-19.000-2.000-64,-21.000 1.000 96,1.000-20.000 417,-20.000 20.000 384,0.000 0.000 96,0.000 0.000 65,-20.000 0.000-97,1.000 0.000-128,-1.000-1.000 0,0.000 1.000-32,20.000 0.000-32,0.000 0.000-97,0.000 0.000-255,40.000 19.000-513,-21.000-19.000-256,21.000 1.000 576,-20.000-2.000 609,19.000 1.000 129,-39.000-20.000 543,0.000 20.000 545,0.000-20.000-320,-39.000 0.000-256,-1.000-20.000-353,1.000 20.000-256,-1.000 0.000-352,0.000 0.000-449,1.000 0.000-672,19.000 0.000-2531</inkml:trace>
  <inkml:trace contextRef="#ctx0" brushRef="#br3">9687.000 13592.000 10185,'-21.000'19.000'385,"-19.000"1.000"-353,21.000 0.000 928,-1.000 0.000 226,0.000 0.000-866,0.000 19.000-320,20.000 2.000-160,0.000-22.000-64,20.000 1.000 31,0.000 0.000 97,19.000-20.000 192,1.000 0.000 97,19.000 0.000 319,-18.000 0.000 609,-1.000-20.000 128,-1.000 0.000 64,-19.000 1.000-320,-20.000-22.000-192,0.000 22.000-224,0.000-1.000-449,-40.000 0.000-160,21.000 0.000-256,-21.000 0.000-449,-1.000 20.000-640,3.000 0.000-1378,17.000 0.000-3459</inkml:trace>
  <inkml:trace contextRef="#ctx0" brushRef="#br3">10122.000 13592.000 14958,'0.000'19.000'-32,"-18.000"-19.000"-2050,-3.000 20.000 2146,1.000 0.000 704,0.000 0.000-223,0.000 0.000-481,1.000 19.000-64,19.000-19.000-32,-20.000 20.000 32,20.000-20.000-288,20.000 0.000 31,-1.000-1.000 322,21.000-19.000 127,1.000 0.000 192,-3.000-19.000 321,3.000-1.000 128,-3.000 0.000 63,3.000 1.000 33,-21.000-22.000-128,-20.000 22.000-128,0.000-1.000-353,-20.000 0.000-192,0.000 0.000-192,-19.000 20.000-160,-2.000 0.000-289,1.000 0.000-1216,22.000 0.000-1763,-3.000 0.000-5540</inkml:trace>
  <inkml:trace contextRef="#ctx0" brushRef="#br3">10580.000 13572.000 17648,'20.000'20.000'481,"-40.000"-20.000"-1090,20.000 0.000 609,-41.000 19.000 288,23.000-19.000-224,-23.000 20.000-96,21.000 20.000-96,20.000-20.000 128,-20.000 19.000 0,40.000-19.000-192,0.000 1.000-32,0.000-2.000 192,19.000-19.000 128,2.000 0.000 96,17.000 0.000 289,-17.000 0.000 63,-1.000-19.000 193,-1.000 19.000-65,-19.000-21.000-95,0.000 1.000-97,-20.000-19.000-191,-20.000 19.000-129,0.000 0.000-160,-19.000 0.000-96,-1.000 0.000-353,-1.000 20.000-512,3.000-19.000-640,18.000 19.000-2307,-1.000 0.000-8840</inkml:trace>
  <inkml:trace contextRef="#ctx0" brushRef="#br3">11353.000 13691.000 11306,'-18.000'0.000'1698,"-3.000"0.000"-1218,1.000-20.000-288,0.000 20.000 33,0.000 0.000 447,1.000 0.000-287,-21.000 20.000-289,20.000 0.000 0,0.000-1.000 96,20.000 1.000 96,0.000 20.000-128,0.000-20.000-31,20.000 19.000-1,0.000-18.000-64,20.000-21.000 224,-1.000 20.000 128,22.000-20.000 129,-23.000-20.000 192,3.000 20.000-97,-3.000-21.000-31,3.000-18.000-65,-21.000 19.000 129,0.000-20.000-193,-20.000 20.000 65,-20.000 1.000-257,0.000-1.000-192,0.000 0.000-128,-19.000 0.000-128,-2.000 20.000-416,21.000 0.000-257,-18.000 0.000-865,17.000 20.000-1153,1.000-20.000-2337</inkml:trace>
  <inkml:trace contextRef="#ctx0" brushRef="#br3">11790.000 13651.000 14701,'20.000'0.000'193,"-40.000"20.000"-225,20.000-20.000 128,-20.000 0.000 160,0.000 20.000-32,1.000 0.000-192,-1.000-1.000 0,20.000 22.000 0,0.000-22.000-32,0.000 1.000 0,39.000 0.000 0,-19.000-1.000 96,20.000-19.000 225,-1.000 0.000 255,2.000 0.000 65,-1.000 0.000 95,-22.000-19.000-159,3.000-1.000 32,-21.000 0.000-1,0.000 1.000-256,0.000-22.000-63,-39.000 22.000-257,19.000-1.000-160,-21.000 20.000-97,3.000-20.000-447,-3.000 20.000-577,21.000 0.000-929,0.000 20.000-1602,20.000-20.000-6310</inkml:trace>
  <inkml:trace contextRef="#ctx0" brushRef="#br3">12228.000 13671.000 10602,'20.000'20.000'5381,"-20.000"-20.000"-6374,0.000 0.000 544,-20.000 0.000 641,-1.000 0.000-127,1.000 0.000-98,0.000 20.000-63,20.000-1.000 0,0.000 1.000-32,0.000 20.000-128,20.000-20.000 160,21.000 0.000 320,-3.000-1.000 385,3.000-19.000 63,-1.000 0.000 193,-1.000 0.000 160,21.000-19.000 0,-41.000-1.000 192,21.000 0.000-192,-20.000-20.000-320,-20.000 20.000-225,-20.000 1.000-512,0.000-21.000-96,0.000 20.000-512,-39.000 0.000-610,19.000 20.000-1440,-19.000-20.000-5894</inkml:trace>
  <inkml:trace contextRef="#ctx0" brushRef="#br3">10956.000 13849.000 12299,'0.000'0.000'96,"0.000"21.000"-448,-20.000-21.000 768,20.000 0.000 257,-19.000 20.000-193,-1.000-20.000-287,20.000 19.000 287,-20.000 2.000 449,0.000 18.000-577,0.000-19.000-320,1.000 0.000-224,-1.000 20.000-1313,20.000-20.000-3524</inkml:trace>
  <inkml:trace contextRef="#ctx0" brushRef="#br3">9468.000 13930.000 4516,'0.000'19.000'9545,"0.000"1.000"-9225,0.000-20.000 929,0.000 20.000 1154,0.000-20.000-1475,-20.000 20.000-703,20.000 0.000-161,0.000-20.000-64,-20.000 20.000-705,20.000 0.000-1473,-21.000-1.000-4837</inkml:trace>
  <inkml:trace contextRef="#ctx0" brushRef="#br3">833.000 7114.000 5925,'-61.000'19.000'6310,"22.000"-19.000"-5926,19.000 0.000 289,0.000 0.000-353,0.000 0.000 33,20.000 21.000 1024,0.000-21.000 64,20.000 19.000-352,20.000-19.000-384,-1.000 40.000-256,22.000-20.000-193,18.000 0.000-64,0.000 19.000-160,0.000-19.000 0,20.000 0.000 32,-18.000 0.000 0,-2.000 0.000-96,0.000-1.000-256,0.000 1.000-353,-19.000-20.000-576,-21.000 20.000-897,1.000-20.000-769,-20.000 0.000-2402</inkml:trace>
  <inkml:trace contextRef="#ctx0" brushRef="#br3">1448.000 7193.000 12619,'-60.000'-39.000'1634,"21.000"39.000"-641,39.000 0.000-1089,0.000 0.000 416,0.000 0.000 577,20.000 0.000-192,19.000 0.000-385,1.000 19.000-224,19.000 1.000-32,1.000 0.000-96,19.000 0.000 128,1.000 0.000-32,-1.000-1.000-32,-19.000 21.000-32,-1.000 0.000 0,0.000-20.000 0,-39.000 19.000 224,0.000 1.000-31,-20.000 0.000 127,0.000-1.000 192,-40.000 1.000 65,1.000 0.000 128,-40.000 0.000-97,-2.000-20.000-287,2.000 20.000-257,0.000-20.000-64,20.000 19.000-1057,-1.000-19.000-1762,1.000 0.000-4964</inkml:trace>
  <inkml:trace contextRef="#ctx0" brushRef="#br3">13477.000 4908.000 8391,'-18.000'0.000'1314,"18.000"0.000"-193,0.000 0.000 128,-21.000 0.000-192,21.000 0.000-224,0.000 0.000-417,21.000 20.000-64,-21.000-20.000 129,18.000 0.000-97,22.000 0.000-95,-19.000 0.000-193,17.000 20.000-32,3.000-20.000 0,-21.000 0.000-32,20.000 0.000 32,-21.000 0.000-32,1.000 0.000-64,0.000 0.000-256,0.000 0.000-385,-20.000-20.000-192,0.000 20.000-32,0.000 0.000-64,0.000 0.000-1633,0.000-20.000-1474</inkml:trace>
  <inkml:trace contextRef="#ctx0" brushRef="#br3">13637.000 4808.000 7399,'0.000'0.000'1761,"0.000"0.000"-1152,0.000 0.000-193,20.000 0.000 513,0.000 0.000 96,-1.000 21.000-192,21.000-21.000-353,-20.000 0.000-224,19.000 20.000-191,-19.000-20.000-1,20.000 19.000-32,-1.000 1.000-32,-19.000 0.000 32,0.000-20.000-32,1.000 20.000 0,-21.000 0.000 0,0.000 0.000 64,-21.000-1.000 192,1.000 1.000-192,0.000 0.000 32,-19.000 0.000-32,-1.000 0.000-64,20.000 0.000 32,1.000 0.000-768,-1.000 20.000-1827,0.000-21.000-7270</inkml:trace>
  <inkml:trace contextRef="#ctx0" brushRef="#br0">13299.000 8684.000 9224,'0.000'0.000'1506,"-20.000"0.000"-353,20.000 0.000 160,0.000 0.000 32,0.000-21.000-160,20.000 21.000-512,0.000 0.000-160,20.000 0.000-257,-1.000 0.000-64,1.000 0.000-32,19.000 0.000-128,-18.000 0.000 32,17.000 0.000-32,3.000 0.000 32,-2.000-19.000-64,-19.000 19.000-32,-1.000 0.000-96,1.000-21.000-192,-20.000 21.000-193,-20.000 0.000-384,0.000 0.000-544,0.000 0.000-705,-20.000-19.000-961,0.000 19.000-961</inkml:trace>
  <inkml:trace contextRef="#ctx0" brushRef="#br0">13677.000 8524.000 5669,'-20.000'-19.000'2594,"20.000"19.000"-127,0.000-20.000-930,0.000 20.000-672,0.000 0.000 224,20.000 0.000-64,19.000 20.000-513,-19.000-20.000-223,20.000 0.000-193,-1.000 19.000 64,1.000-19.000 0,-1.000 20.000 0,1.000 0.000-64,-19.000 0.000 0,-1.000 19.000-32,-20.000-18.000 33,-20.000 19.000 63,-1.000-1.000-32,1.000 1.000 32,-18.000 0.000-64,-3.000-21.000-96,-18.000 21.000 0,39.000 0.000-64,-20.000-20.000-993,20.000 20.000-1858,1.000-1.000-8167</inkml:trace>
  <inkml:trace contextRef="#ctx0" brushRef="#br0">22252.000 9001.000 2850,'0.000'0.000'1217,"-20.000"0.000"-320,20.000 0.000 1281,0.000 0.000 353,0.000 0.000-353,0.000 0.000-737,0.000 0.000-256,0.000 0.000-320,0.000 0.000-224,0.000 0.000-129,20.000 0.000-320,0.000 0.000-64,20.000 0.000-64,-1.000 20.000 1,40.000-20.000-33,-18.000 0.000-32,38.000 20.000-97,0.000-20.000-31,21.000 0.000-64,18.000 0.000-64,1.000 20.000 160,1.000-20.000 64,-41.000 0.000 64,-20.000 0.000-64,0.000 20.000 64,0.000-20.000-64,20.000 0.000-801,1.000 0.000-1793,-40.000 19.000-1602</inkml:trace>
  <inkml:trace contextRef="#ctx0" brushRef="#br0">22094.000 10214.000 2562,'0.000'0.000'1185,"0.000"0.000"449,0.000 0.000 159,0.000 0.000-95,0.000 0.000-737,0.000 0.000-321,0.000 0.000-95,0.000 0.000 128,0.000 0.000-65,0.000 0.000-159,20.000 0.000-1,-20.000 0.000 97,0.000 0.000 95,19.000 0.000 97,-19.000 0.000-97,20.000 0.000-191,0.000-21.000-65,0.000 21.000-160,19.000 0.000-31,1.000 0.000-97,19.000 0.000-32,2.000 0.000 0,18.000 0.000 64,-20.000 0.000 32,40.000 0.000-32,20.000 21.000-64,1.000-21.000 64,19.000 20.000-96,-1.000-20.000 0,-19.000 19.000 0,-40.000-19.000-32,2.000 20.000 0,-2.000-20.000-96,-20.000 0.000-576,2.000 0.000-770,-23.000 0.000-992,3.000 20.000-5317</inkml:trace>
  <inkml:trace contextRef="#ctx0" brushRef="#br0">22847.000 10492.000 10826,'21.000'0.000'736,"-21.000"0.000"-447,0.000 0.000 608,0.000 0.000 256,0.000 0.000-192,0.000 0.000-1,0.000 40.000-63,-21.000-21.000-96,21.000 41.000 0,0.000-20.000-161,0.000 20.000-223,0.000-1.000-129,0.000 20.000-224,0.000-19.000 0,21.000 0.000-64,-21.000-20.000 0,20.000 20.000 0,-20.000-21.000-192,20.000-19.000-96,-20.000 20.000-161,20.000-40.000-480,-20.000 20.000-960,0.000-20.000-2243</inkml:trace>
  <inkml:trace contextRef="#ctx0" brushRef="#br0">23126.000 11505.000 13356,'79.000'-19.000'449,"-58.000"19.000"-161,-3.000 0.000 64,-18.000-21.000 257,0.000 21.000-129,0.000 0.000-192,-39.000 0.000-288,-1.000 0.000-32,1.000 0.000 0,-21.000 21.000 0,1.000-2.000 32,-1.000-19.000 32,1.000 21.000 0,0.000-2.000 33,-2.000 1.000 191,23.000 0.000 64,17.000 0.000-96,21.000 0.000-160,0.000 0.000 96,21.000-1.000-31,17.000-19.000 31,23.000 20.000 32,-2.000 0.000 0,0.000-20.000 96,21.000 20.000 33,-21.000-20.000-33,0.000 0.000-160,-19.000 20.000-64,-20.000-20.000-128,-20.000 0.000-128,0.000 0.000-96,-20.000 20.000 63,0.000-20.000 161,-39.000 19.000-64,-1.000 1.000 192,1.000-20.000 0,19.000 20.000 97,-19.000 20.000-194,18.000-20.000 482,3.000-1.000-257,38.000 2.000-128,0.000 17.000 96,0.000-17.000-32,38.000-1.000 65,3.000 0.000 127,18.000-20.000-32,21.000 20.000-64,-21.000-20.000-63,20.000 20.000 31,-18.000-20.000-128,-23.000 0.000 0,3.000 0.000-160,-21.000 0.000-449,-2.000 0.000-384,-18.000 0.000-256,0.000 19.000-961,0.000-19.000-2306</inkml:trace>
  <inkml:trace contextRef="#ctx0" brushRef="#br0">24040.000 9299.000 5349,'18.000'0.000'1313,"-18.000"0.000"-993,0.000 0.000 545,20.000 0.000 704,-20.000 0.000-223,0.000 0.000-674,0.000 0.000-447,0.000 0.000 255,0.000 0.000 225,0.000 0.000 63,0.000 0.000-607,-20.000 0.000-161,2.000 0.000 0,-3.000 0.000 0,-19.000 0.000 0,1.000 0.000 0,-21.000 0.000 0,1.000 0.000 64,-20.000 0.000-64,18.000 0.000 32,-18.000 0.000-32,-20.000-20.000 96,-20.000 20.000 96,-1.000 0.000-96,-18.000-19.000 32,19.000 19.000-64,20.000 0.000-64,0.000 0.000 32,-1.000-20.000 32,20.000 20.000 96,21.000 0.000-63,19.000 0.000-97,-19.000 0.000 0,18.000 0.000 0,3.000 0.000 0,-3.000 0.000 32,21.000 0.000-32,1.000 0.000 0,-1.000 0.000-32,0.000 20.000-1,0.000-20.000 33,0.000 0.000-32,1.000 0.000 0,-1.000 19.000 32,0.000-19.000 0,0.000 0.000 0,0.000 20.000-32,1.000-20.000 64,-1.000 0.000-32,20.000 0.000-32,-20.000 0.000 32,20.000 0.000 32,-20.000 0.000-64,20.000 20.000 32,-21.000-20.000 0,21.000 0.000-32,0.000 0.000 32,0.000 20.000 64,-18.000-20.000 33,18.000 0.000-1,0.000 0.000 0,0.000 20.000-32,0.000-20.000 0,0.000 0.000-32,0.000 0.000-128,-20.000 0.000-96,20.000 0.000-97,-20.000 0.000 193,20.000 0.000 0,0.000 0.000-96,-21.000 0.000-32,21.000 20.000 64,-20.000-20.000 128,20.000 0.000 0,0.000 0.000-33,0.000 0.000 97,0.000 0.000-32,0.000 0.000 193,0.000 0.000 95,0.000 0.000-32,0.000 0.000-32,20.000 0.000 33,-20.000 0.000-65,0.000 19.000 32,21.000 1.000-32,-21.000 1.000-96,0.000 18.000-64,20.000 0.000-32,-20.000 22.000 32,20.000-1.000 32,-2.000-1.000 0,3.000 1.000 1,-1.000-1.000-33,0.000 1.000 0,-20.000-20.000 0,20.000 19.000 32,-1.000-19.000-32,-19.000 0.000 64,20.000-21.000 96,-20.000 1.000-64,20.000 1.000 0,-20.000-2.000 0,0.000-19.000-64,0.000 0.000 97,0.000 0.000-33,0.000 0.000 96,20.000 0.000-32,-20.000 0.000-96,39.000 0.000-64,-19.000 0.000 0,40.000 0.000-64,-21.000 0.000 32,22.000 0.000-64,-2.000 0.000 0,0.000 0.000 32,1.000 0.000-96,39.000 20.000-224,0.000-20.000-161,21.000 0.000 97,18.000 20.000 159,1.000-20.000 33,-39.000 0.000-993,-21.000 19.000 32,-19.000-19.000 96,-1.000 0.000 32,1.000 21.000 352,-1.000-21.000 65,0.000 20.000-609,2.000-20.000 544,-2.000 19.000 673,-19.000 1.000 320,-1.000-20.000 577,1.000 20.000 320,0.000-20.000-96,-21.000 0.000-32,-19.000 20.000-256,20.000-20.000-353,-20.000 0.000 65,0.000 0.000 63,20.000 0.000-287,-20.000-20.000-97,0.000 20.000-32,20.000 0.000-32,1.000-20.000 0,-3.000-19.000-32,2.000 19.000-96,0.000-40.000 96,-20.000 0.000 353,21.000-19.000-65,-1.000-1.000 385,-20.000-19.000 160,18.000 0.000 0,-18.000 0.000 64,0.000 19.000-193,21.000 20.000-543,-21.000 1.000-193,-21.000-1.000-225,21.000 20.000-735,-18.000 0.000-770,18.000 20.000-4452</inkml:trace>
  <inkml:trace contextRef="#ctx0" brushRef="#br1">12386.000 6875.000 1377,'20.000'0.000'1185,"0.000"-20.000"96,0.000 20.000 1218,-20.000 0.000 95,19.000 0.000-1121,-19.000 0.000-768,0.000 0.000-64,-19.000 0.000 223,-1.000 20.000 33,-20.000 20.000-128,-19.000 0.000-385,-40.000 39.000-288,-21.000 1.000-288,-40.000-1.000 0,2.000 20.000 128,0.000 0.000 96,19.000-19.000 32,-19.000 0.000 321,18.000-21.000 383,0.000 1.000-31,21.000 0.000-417,20.000-21.000-192,0.000 21.000-96,40.000-21.000-64,0.000 1.000 32,39.000 0.000-32,0.000-20.000-320,20.000-1.000-609,0.000-19.000-704,20.000 21.000-898,0.000-21.000-3395</inkml:trace>
  <inkml:trace contextRef="#ctx0" brushRef="#br1">11195.000 7391.000 7623,'-40.000'20.000'6085,"1.000"0.000"-6149,-22.000 0.000 0,-18.000 20.000 0,0.000-1.000 64,-20.000 41.000 64,0.000-20.000 545,0.000 19.000 384,20.000 1.000 32,18.000-21.000-353,22.000 1.000-223,19.000-21.000-161,20.000 2.000 97,20.000-2.000-65,39.000-19.000-32,0.000 0.000 193,22.000 0.000-321,37.000-20.000 64,-19.000 0.000-160,20.000 0.000-64,1.000-20.000 0,-21.000 20.000-64,0.000-20.000-897,-38.000 20.000-1153,-43.000 20.000-3043</inkml:trace>
</inkml:ink>
</file>

<file path=ppt/ink/ink8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5:4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ff00"/>
    </inkml:brush>
  </inkml:definitions>
  <inkml:trace contextRef="#ctx0" brushRef="#br0">2580.000 4968.000 5733,'0.000'19.000'1441,"0.000"-19.000"-448,0.000 0.000 192,0.000 0.000 705,0.000 0.000-673,0.000 0.000-288,0.000-19.000-705,0.000 19.000 289,0.000 0.000-257,0.000 0.000 321,0.000 0.000-289,0.000 0.000 449,18.000 0.000-481,-18.000 0.000 417,21.000 0.000-577,-1.000 0.000 512,0.000 0.000-640,0.000 0.000 513,-20.000 0.000-481,19.000 0.000 512,1.000-20.000-608,0.000 20.000 224,0.000 0.000 321,0.000 0.000-449,-1.000-20.000 64,1.000 20.000 0,0.000 0.000-192,0.000 0.000 160,0.000-20.000-64,1.000 20.000 96,-3.000 0.000-64,2.000 0.000-64,0.000-20.000 128,21.000 20.000-128,-23.000 0.000 224,23.000 0.000-192,-21.000 0.000 32,0.000-20.000-32,19.000 20.000 32,1.000 0.000 0,-1.000-19.000 0,1.000-1.000 0,0.000 20.000 0,-1.000-21.000 0,2.000 21.000 0,17.000-19.000 0,-17.000-2.000-32,-2.000 21.000 64,1.000-19.000-96,19.000-1.000 32,-19.000-1.000 32,0.000 2.000-97,-1.000-1.000-63,1.000 0.000 32,19.000 1.000-32,-18.000 19.000 32,-1.000-21.000 0,-1.000 2.000 128,1.000-1.000-96,-1.000 20.000 160,-19.000-20.000-128,20.000 0.000 32,-1.000 0.000 0,1.000 0.000 32,1.000 20.000-96,-23.000-19.000-97,23.000-1.000 97,-1.000 0.000 0,-1.000 0.000 32,1.000 0.000 64,-1.000 0.000 0,1.000 1.000 0,0.000-2.000 0,-1.000-19.000 0,1.000 21.000 32,-19.000-1.000-64,17.000 0.000 96,3.000 0.000-96,-21.000 0.000 32,18.000-19.000 0,3.000 18.000 0,-21.000 2.000 32,19.000-1.000 0,-19.000 0.000 0,20.000 1.000 96,-20.000-22.000-128,19.000 22.000 96,-19.000-1.000-64,21.000 0.000 33,-23.000-20.000-33,2.000 20.000 32,0.000 1.000-32,1.000-2.000 32,-1.000 2.000-32,-2.000-1.000 32,23.000 0.000-32,-21.000-20.000 32,0.000 20.000-32,-1.000 0.000 128,1.000 1.000-64,0.000-1.000 32,0.000-20.000-32,0.000 20.000-32,-1.000 0.000 65,1.000 1.000-129,0.000-22.000-32,20.000 22.000 96,-19.000-1.000-96,-21.000 0.000 288,18.000 0.000-256,2.000 0.000 128,1.000 0.000-32,-1.000 1.000 0,-20.000-1.000 0,20.000 0.000 128,-2.000 0.000-63,-18.000 0.000 63,21.000 0.000-64,-1.000-19.000 128,-20.000 19.000-64,20.000 0.000 97,0.000 0.000-65,-20.000-1.000 128,19.000 2.000-159,-19.000-1.000-33,20.000 1.000 0,0.000-22.000-96,-20.000 21.000-32,20.000-19.000 64,0.000 19.000-64,-1.000-20.000 96,1.000 20.000 33,0.000-19.000-1,-20.000-1.000 192,20.000 20.000-96,0.000-20.000-31,-1.000 1.000-1,-19.000-2.000-32,20.000 2.000-192,0.000-21.000 96,1.000 21.000-64,-21.000-21.000-64,20.000 20.000 0,-2.000 1.000 96,-18.000-1.000-128,0.000 0.000-96,20.000 21.000 32,-20.000-2.000-769,0.000 21.000-1505,21.000-19.000-2018,-21.000 19.000-10058</inkml:trace>
  <inkml:trace contextRef="#ctx0" brushRef="#br0">11452.000 4431.000 5701,'0.000'0.000'1698,"-18.000"0.000"-193,18.000 0.000-640,0.000 0.000 352,18.000 0.000 192,-18.000 0.000-608,0.000 0.000-417,0.000 0.000-127,21.000 0.000 95,-21.000 0.000-96,20.000 0.000 32,-20.000 0.000-63,20.000 0.000-33,0.000 0.000-128,-1.000 0.000 96,1.000 0.000 0,20.000 0.000 32,-1.000 0.000-63,1.000 0.000-65,19.000 0.000-32,1.000-20.000-32,-1.000 20.000 32,2.000 0.000 32,18.000-20.000-128,0.000 20.000 32,-19.000 0.000 64,-1.000 0.000-64,20.000 0.000 32,-18.000 0.000 32,18.000 0.000-64,0.000 0.000 0,0.000 0.000 64,0.000 0.000-32,20.000 0.000 0,-18.000 0.000 0,18.000 0.000 96,0.000 0.000-96,1.000 0.000-64,-21.000 0.000 64,0.000 0.000-32,0.000 0.000 32,2.000 0.000-32,18.000 0.000-65,0.000 0.000-127,0.000 0.000 128,0.000 0.000 64,21.000 0.000 64,-2.000 0.000 0,21.000-20.000 256,-19.000 20.000 129,19.000 0.000 95,-21.000-19.000 33,21.000 19.000-129,-19.000-21.000 33,18.000 21.000 31,-19.000 0.000-63,-20.000 0.000-129,1.000 0.000 0,-40.000 0.000-320,19.000-19.000 64,-20.000 19.000-32,-19.000 0.000 0,1.000 0.000-288,-3.000 0.000-513,-17.000-21.000-640,-21.000 21.000-1826,-21.000-19.000-10569</inkml:trace>
  <inkml:trace contextRef="#ctx0" brushRef="#br1">15820.000 5762.000 992,'-19.000'0.000'3171,"19.000"-20.000"-864,0.000 20.000 479,0.000 0.000-127,0.000 0.000-257,0.000-19.000-736,0.000 19.000-385,0.000 0.000-224,0.000 0.000 0,0.000 0.000-449,0.000 0.000-319,0.000 0.000-33,0.000 0.000-256,0.000 0.000 192,0.000 0.000-64,0.000 19.000 32,0.000 1.000 65,0.000-20.000-65,0.000 21.000-32,0.000-1.000 0,0.000 19.000 0,19.000-20.000-96,-19.000 2.000 32,0.000-1.000-32,20.000 19.000-32,-20.000-19.000 32,0.000 20.000 0,0.000-1.000 64,20.000 1.000-192,-20.000 0.000 160,20.000 0.000-32,0.000 0.000 0,-1.000 20.000-32,1.000-21.000-32,0.000 0.000 128,0.000 21.000-128,19.000-20.000 97,-19.000 20.000-33,21.000-21.000-32,-21.000 21.000 96,18.000-20.000-32,-17.000 19.000 128,19.000 1.000 0,-1.000 0.000-192,-19.000-21.000 96,0.000 21.000 0,20.000 19.000-128,-21.000-19.000 160,21.000 0.000-160,1.000-1.000 64,-23.000 1.000 64,22.000-1.000-96,1.000 1.000 0,-2.000-1.000 129,1.000 1.000-33,-1.000-1.000-32,1.000 2.000 0,0.000-2.000 96,-1.000 1.000-128,1.000-21.000 32,-1.000 21.000-64,22.000-1.000 64,-21.000 1.000-64,19.000-20.000 128,-19.000 20.000-160,19.000-1.000 96,0.000-19.000-64,-19.000 19.000 96,19.000-19.000-96,-19.000 0.000 32,19.000 20.000-32,2.000-21.000 64,-2.000 21.000 32,1.000-21.000-128,-1.000 2.000 64,0.000-2.000-32,1.000 21.000 33,-1.000-20.000-66,22.000 0.000 98,-22.000-1.000-65,0.000 1.000 128,21.000 0.000-224,-21.000-21.000 96,0.000 21.000 64,22.000 0.000-96,-22.000-1.000 96,0.000-18.000-64,21.000 18.000 0,-21.000-19.000 32,0.000 0.000-32,22.000 0.000-32,-22.000 0.000 32,20.000-1.000 64,1.000-19.000-64,-21.000 21.000 64,20.000-21.000-64,0.000 0.000 0,2.000 0.000 64,-22.000 0.000-128,20.000 0.000-32,0.000 0.000 96,-18.000-21.000 0,18.000 21.000-32,0.000-19.000-32,1.000-1.000-32,-21.000 0.000 63,20.000 0.000-31,0.000 0.000 32,-18.000 0.000 64,18.000-20.000-64,0.000 21.000 64,-19.000-1.000-32,19.000-20.000 0,-20.000 0.000 0,22.000 1.000 0,-2.000-1.000 0,-20.000 0.000 0,20.000 0.000-192,2.000 0.000 224,-2.000 1.000-64,-20.000-1.000 96,1.000 1.000-160,19.000-2.000 160,-20.000-18.000-64,2.000 19.000 128,-3.000-19.000-96,3.000 19.000-32,-2.000-19.000 32,0.000-1.000-96,1.000 0.000 160,-1.000 1.000-63,2.000-1.000-33,-3.000 0.000 64,1.000 1.000-64,2.000-1.000 0,-2.000 1.000 64,1.000-1.000 32,-1.000-19.000-32,2.000 18.000-64,-2.000-18.000 0,-1.000 19.000 128,3.000-19.000-64,-22.000 0.000 128,21.000 19.000-128,-1.000-20.000 0,1.000 1.000 0,-1.000 20.000-96,-18.000-21.000 160,18.000 1.000-64,-19.000 0.000 97,-1.000-1.000-1,1.000 0.000 0,-1.000 1.000 96,21.000-1.000-64,-19.000 1.000 1,-3.000 20.000 31,23.000-22.000-96,-22.000 22.000 32,1.000-21.000-32,19.000 21.000-128,-19.000-1.000 0,-20.000 0.000 32,19.000 21.000 32,-19.000-21.000-160,0.000 21.000 96,0.000 0.000-64,-20.000-2.000-64,19.000 1.000-192,-19.000 21.000-513,0.000-21.000-993,0.000 20.000-704,-19.000 0.000-481,-1.000 20.000-5958</inkml:trace>
  <inkml:trace contextRef="#ctx0" brushRef="#br2">20545.000 8723.000 4099,'0.000'-20.000'1858,"0.000"20.000"-192,-20.000 0.000 127,20.000-19.000-63,0.000 19.000-417,0.000 0.000-480,0.000-21.000-449,-20.000 21.000 353,20.000 0.000 160,0.000-19.000-224,-19.000 19.000-257,-1.000 0.000-288,0.000 0.000-64,0.000 19.000-32,-19.000-19.000-128,-1.000 21.000-32,20.000-2.000 0,-1.000 21.000 64,21.000-20.000-32,0.000 0.000-225,0.000 19.000 33,21.000-19.000 32,-1.000 0.000 128,20.000-20.000-32,-1.000 20.000 32,1.000-20.000 96,19.000-20.000 32,-19.000 0.000 64,-1.000 0.000-32,-19.000 1.000 32,0.000-21.000 32,-20.000 20.000 0,0.000-20.000-32,-20.000 0.000 128,0.000 21.000 224,-19.000-2.000-319,-1.000 2.000-129,1.000 19.000-33,19.000 0.000 1,-20.000 0.000-32,20.000 19.000-128,1.000-19.000-160,19.000 21.000 95,0.000-2.000 65,0.000 2.000 128,19.000 18.000 32,1.000-19.000 0,20.000 0.000 32,-20.000-20.000-160,19.000 20.000-32,-19.000-20.000 96,0.000 0.000-1,0.000 0.000 97,-1.000 0.000-32,-19.000-20.000 64,0.000 0.000 0,-19.000 20.000 0,-1.000-20.000 64,-20.000 0.000 64,20.000 20.000-63,-19.000-19.000 31,-1.000 19.000-64,1.000 0.000 192,19.000 0.000 96,0.000 19.000-224,0.000-19.000 0,20.000 20.000-64,20.000 0.000 64,0.000 0.000-31,19.000-20.000 95,1.000 20.000 160,0.000-20.000 96,-1.000 0.000-95,-19.000-20.000-161,0.000 20.000 128,-20.000-20.000-32,0.000 0.000 33,-20.000 20.000-65,0.000 0.000-128,-19.000 0.000 64,-1.000 0.000-64,0.000 20.000 128,1.000-20.000-128,19.000 20.000-192,20.000 0.000-128,0.000 0.000-352,40.000-20.000-161,-21.000 19.000-993,21.000-19.000-3971</inkml:trace>
  <inkml:trace contextRef="#ctx0" brushRef="#br2">20446.000 8763.000 416,'0.000'0.000'705,"0.000"0.000"-33,0.000 0.000 513,0.000 0.000 97,0.000 0.000-129,0.000 0.000-96,0.000 0.000-193,0.000 0.000 1,0.000 0.000-192,0.000 0.000 64,0.000 0.000-225,0.000 0.000-288,0.000 0.000 1,-20.000 0.000 159,20.000-20.000-32,-20.000 20.000-64,20.000 0.000-191,-39.000 0.000-65,19.000 0.000 0,-21.000-20.000 0,-18.000 20.000-64,-1.000-20.000 32,-19.000 20.000 96,0.000-19.000 128,0.000-2.000 224,-20.000 21.000 385,-1.000-19.000 64,1.000-2.000-288,0.000 2.000-321,0.000-1.000-32,-1.000-20.000 32,20.000 20.000-95,-19.000 1.000-33,20.000-1.000 96,20.000-1.000 64,-20.000 2.000-64,18.000 19.000-191,2.000-20.000 31,19.000 0.000-64,-19.000 20.000-32,-1.000 0.000 32,21.000 0.000 32,-22.000 0.000 0,2.000 20.000 96,-1.000-20.000 32,21.000 20.000 32,-1.000-20.000 33,1.000 0.000-193,19.000 19.000 32,0.000-19.000-160,0.000 0.000 128,-1.000 0.000-32,21.000 0.000-32,-18.000 0.000-160,18.000-19.000-65,0.000 19.000-191,0.000 0.000-289,0.000 0.000 1,0.000-20.000-481,18.000 20.000-481,-18.000 0.000-704,0.000 0.000-1730,0.000 0.000-2625</inkml:trace>
  <inkml:trace contextRef="#ctx0" brushRef="#br2">18620.000 8266.000 3395,'0.000'0.000'2242,"-21.000"0.000"-833,21.000 0.000 321,-20.000 0.000-161,0.000 0.000-384,2.000 20.000-352,-3.000-20.000-512,-19.000 0.000-161,1.000 0.000 96,-1.000 0.000 160,0.000 20.000 161,1.000-20.000 224,-22.000 0.000-161,23.000 20.000-255,18.000-20.000-225,-21.000 19.000-128,23.000 1.000-32,-3.000-20.000 64,21.000 21.000 32,0.000-2.000 192,0.000 1.000 65,21.000 0.000-1,17.000-1.000-64,-17.000 2.000-128,19.000 18.000-192,-1.000-19.000 64,1.000 0.000-32,-1.000 20.000-224,-19.000-21.000-288,0.000 2.000-609,0.000-2.000-673,0.000-19.000-160,-20.000 21.000-1313,-20.000-21.000-5413</inkml:trace>
  <inkml:trace contextRef="#ctx0" brushRef="#br2">17409.000 8286.000 10089,'20.000'-20.000'320,"-1.000"0.000"-256,-19.000 0.000 97,0.000 20.000 447,-19.000 0.000 289,19.000-19.000-256,-20.000 19.000-513,-21.000 19.000-128,3.000 1.000 0,-3.000 0.000 0,1.000 0.000 32,21.000 20.000-64,-1.000-21.000-32,0.000 1.000 64,20.000 20.000 64,0.000-20.000-32,20.000 0.000 64,19.000-1.000 160,1.000 2.000 32,1.000-21.000 65,18.000 0.000 95,-19.000-21.000-96,-1.000 2.000-63,-19.000-1.000-97,0.000 0.000 128,-20.000 1.000 1,0.000-2.000-129,-20.000 1.000-32,0.000 1.000-160,-19.000-1.000 0,-1.000 0.000-32,-19.000 20.000 32,18.000 0.000 32,1.000 20.000-32,1.000 0.000 0,19.000-20.000 0,20.000 19.000-96,0.000 1.000 160,20.000 1.000 64,0.000-2.000-32,19.000-19.000-96,2.000 0.000 128,-3.000 0.000-64,3.000 0.000 0,-1.000 0.000 0,-21.000-19.000-32,1.000-2.000 0,-20.000 1.000 129,0.000 1.000-161,-20.000 19.000-161,-19.000-20.000 161,19.000 20.000-32,-21.000 0.000 0,3.000 0.000 0,-3.000 20.000 64,21.000-1.000 0,1.000-19.000 0,19.000 20.000-32,0.000 1.000 96,0.000-2.000 1,39.000 1.000-1,-19.000-20.000 96,21.000 0.000 224,-3.000 0.000 129,3.000-20.000-1,-21.000 1.000 97,-1.000-2.000-289,1.000 1.000-64,-20.000 1.000 97,-20.000 19.000-289,1.000 0.000 128,-1.000 0.000-480,0.000 0.000-257,-1.000 19.000-640,1.000 1.000-1281,20.000 1.000-3492</inkml:trace>
  <inkml:trace contextRef="#ctx0" brushRef="#br2">17348.000 8246.000 5509,'0.000'0.000'1025,"0.000"0.000"-545,0.000 0.000 481,0.000 0.000 833,0.000 0.000-65,20.000 0.000-704,1.000 0.000-352,19.000-20.000-225,19.000 20.000-159,0.000-19.000-33,21.000 19.000-160,-1.000-21.000-96,21.000 2.000 32,-21.000 19.000-96,20.000-20.000-224,0.000 20.000 31,0.000-20.000-255,21.000 20.000-193,-21.000-20.000-127,20.000 0.000 319,1.000 0.000 385,18.000-19.000 128,1.000 19.000 192,1.000-20.000 257,-2.000 20.000 319,1.000-20.000 321,1.000 20.000-160,-22.000 0.000 64,1.000 1.000-737,-20.000-1.000-256,-20.000 20.000 32,21.000-20.000-32,-20.000 0.000 64,-1.000 20.000-64,-20.000-20.000 32,22.000 0.000-32,-22.000 20.000 65,20.000-19.000-1,-39.000 19.000 64,-1.000-20.000-32,-19.000 20.000-64,0.000 0.000-128,-20.000 0.000 64,0.000 0.000-289,0.000-20.000-351,0.000 20.000-802,0.000 0.000-1440,-20.000 0.000-5158</inkml:trace>
  <inkml:trace contextRef="#ctx0" brushRef="#br2">20306.000 7610.000 11370,'21.000'0.000'96,"19.000"0.000"-128,-1.000 0.000 225,1.000 0.000 319,39.000 19.000 289,-19.000-19.000-417,-1.000 0.000-96,0.000 21.000 417,-18.000-1.000 512,-1.000-20.000-160,-1.000 20.000-448,-39.000 0.000-353,0.000 0.000 257,-21.000-1.000-129,-37.000 21.000-128,17.000-20.000-192,-38.000 0.000-32,40.000 0.000-64,-21.000-1.000 32,21.000 1.000-448,39.000 0.000-865,0.000 0.000-1122,0.000-20.000-2305</inkml:trace>
  <inkml:trace contextRef="#ctx0" brushRef="#br2">21835.000 7530.000 9064,'-20.000'-20.000'288,"20.000"20.000"1442,-19.000 0.000-321,-21.000 0.000-736,0.000 0.000-193,21.000 20.000-255,-1.000 1.000-1,-20.000-2.000-192,40.000 2.000 32,0.000-2.000-32,0.000 0.000 96,40.000 2.000 288,-20.000-1.000 353,39.000-20.000 0,-19.000 20.000-32,19.000-40.000-193,-19.000 20.000 33,19.000-20.000-161,-18.000-1.000 65,-3.000 2.000-193,-38.000 0.000 96,0.000-2.000-320,-18.000-19.000-64,-22.000 20.000-160,-19.000 1.000 64,-2.000-1.000-64,2.000 20.000 128,-1.000 0.000-64,21.000 20.000-96,-1.000-1.000 95,20.000 1.000 1,20.000 1.000 96,0.000 19.000 0,20.000-21.000 0,20.000 0.000 32,-1.000 2.000 129,21.000-21.000-129,-21.000 20.000 0,1.000-20.000 64,1.000 0.000-64,-41.000-20.000 128,18.000-1.000-32,-36.000 2.000-256,-23.000 0.000-32,1.000-2.000-32,1.000 2.000 63,-1.000 19.000 33,0.000-21.000-64,21.000 21.000 64,-1.000 0.000 32,20.000 21.000 32,-20.000-2.000 32,20.000 2.000 224,0.000-2.000-192,20.000 0.000 64,0.000-19.000 32,-1.000 21.000-63,21.000-1.000-33,-20.000-20.000-257,-20.000 20.000 65,20.000-20.000-32,-20.000 0.000-32,0.000 0.000-353,-20.000-20.000-127,20.000 0.000 479,-20.000-1.000 257,0.000 21.000 97,0.000-19.000 159,1.000 19.000 64,19.000-19.000 129,0.000 19.000-33,0.000 0.000-64,0.000 0.000 1,0.000 0.000 95,0.000 0.000-224,0.000 0.000-159,0.000 0.000-130,0.000 0.000 1,0.000 0.000 32,0.000 0.000-128,0.000 0.000-64,19.000 0.000-256,-19.000 0.000-129,0.000 19.000-256,0.000-19.000-128,0.000 0.000-160,0.000 0.000-864,0.000 0.000-6952</inkml:trace>
  <inkml:trace contextRef="#ctx0" brushRef="#br2">21697.000 7570.000 6085,'39.000'0.000'0,"-39.000"0.000"-32,20.000 0.000 64,0.000 0.000 0,-20.000 0.000 801,0.000 0.000-128,20.000 0.000 256,-20.000 0.000 384,0.000 0.000-64,0.000 0.000-96,0.000 0.000-224,-20.000 0.000-705,20.000 0.000-127,-20.000 0.000 127,0.000-19.000 0,0.000 19.000-64,-19.000 0.000-32,-22.000-21.000-32,2.000 21.000-31,-20.000-20.000-1,-20.000 20.000-64,0.000-19.000-32,-20.000 19.000-32,-1.000-20.000-32,-19.000 0.000 32,1.000 20.000 32,-22.000-20.000-64,22.000 0.000 96,-22.000 0.000 0,-18.000 1.000 96,-20.000-1.000-64,19.000 0.000 224,-19.000 0.000-288,-1.000-20.000-128,1.000 21.000-64,0.000-1.000 192,-1.000 0.000 0,19.000 0.000 0,-18.000 0.000 64,20.000 1.000 224,-1.000-2.000 96,20.000 2.000-223,0.000-2.000-129,40.000 2.000 64,0.000-1.000-32,60.000 20.000 96,-2.000-20.000 64,43.000 20.000 32,18.000 0.000-95,0.000 0.000-738,38.000-20.000 225,3.000 20.000-129,-2.000 0.000-384,1.000 0.000-768,0.000 0.000-1346,-1.000 0.000-2947</inkml:trace>
  <inkml:trace contextRef="#ctx0" brushRef="#br2">17666.000 6816.000 12203,'20.000'0.000'-480,"-40.000"0.000"63,-19.000 0.000 545,-1.000 20.000-64,-39.000-1.000 577,0.000 1.000 384,-2.000 0.000 32,2.000 0.000 96,20.000 0.000-224,19.000 19.000-417,20.000-19.000-95,1.000 0.000-97,19.000 0.000 64,19.000 0.000 33,21.000 19.000-225,19.000-18.000-32,2.000-2.000-192,-3.000 2.000-64,3.000-21.000-256,-2.000 19.000-417,-39.000-19.000-1313,0.000 0.000-4036</inkml:trace>
  <inkml:trace contextRef="#ctx0" brushRef="#br2">16058.000 6756.000 11466</inkml:trace>
  <inkml:trace contextRef="#ctx0" brushRef="#br2">16079.000 6656.000 11210,'0.000'0.000'2082,"-21.000"0.000"-1858,21.000 0.000-352,0.000 0.000-160,-20.000 0.000 384,0.000 21.000 256,20.000-2.000-192,0.000 2.000-160,0.000 18.000-32,0.000-19.000 193,20.000 0.000 95,0.000 0.000 32,21.000-20.000 161,-21.000 20.000 287,19.000-20.000 65,1.000-20.000-192,-1.000 0.000-33,1.000 0.000 257,-20.000-20.000-160,-20.000 21.000-257,0.000-21.000-96,0.000 0.000-128,-40.000 21.000 1,20.000-2.000-289,-39.000 21.000-65,18.000 0.000 65,-17.000 0.000 0,17.000 40.000 0,3.000-21.000 32,17.000 21.000 64,21.000 0.000-32,21.000-20.000 128,17.000 0.000-64,3.000 20.000 128,-1.000-40.000 385,19.000 20.000-33,0.000-20.000-159,-19.000 0.000-289,0.000 0.000 128,-21.000-20.000-128,1.000 0.000-128,-20.000 0.000-96,-20.000 0.000-32,1.000 0.000-161,-21.000 20.000 97,0.000-19.000 224,1.000 19.000-128,-1.000 0.000 96,1.000 19.000 32,19.000-19.000 128,0.000 20.000-64,20.000-20.000 160,20.000 20.000 0,0.000 0.000 0,-2.000-20.000 1,23.000 20.000-193,-1.000-20.000 0,-21.000 20.000-673,1.000-20.000-993,0.000 19.000-4516</inkml:trace>
  <inkml:trace contextRef="#ctx0" brushRef="#br2">20426.000 8803.000 8231,'0.000'-40.000'1314,"0.000"20.000"671,-20.000 20.000-223,1.000-20.000-865,-1.000 20.000-353,0.000 0.000 33,-21.000 20.000-353,23.000-20.000-192,-2.000 40.000-32,-1.000-20.000 0,21.000-1.000 0,0.000 1.000-32,21.000 20.000 64,17.000-40.000-64,-17.000 20.000 64,39.000-20.000 32,-21.000 0.000 0,21.000 0.000 0,-21.000-20.000 129,1.000 0.000 255,-20.000 0.000 97,-1.000 0.000-97,1.000 1.000-256,-20.000-21.000-160,-20.000 20.000 256,1.000 0.000-63,-1.000 0.000-225,-20.000 1.000-32,-19.000 19.000-64,-1.000 0.000 64,21.000 0.000-33,-1.000 19.000 1,1.000 1.000-32,39.000 0.000 0,0.000 0.000 64,18.000 0.000 64,3.000 0.000 0,19.000-1.000 0,-1.000 1.000 64,21.000-20.000-32,-21.000 0.000 65,1.000 0.000-1,-20.000-20.000 96,0.000 20.000 0,-20.000-19.000-128,-20.000-1.000 32,0.000 20.000-192,-39.000-20.000 0,19.000 20.000-32,0.000 0.000 0,1.000 20.000 96,-1.000-20.000-192,19.000 20.000-577,21.000-1.000-512,0.000 1.000-865,0.000 0.000-1410,21.000-20.000-6437</inkml:trace>
  <inkml:trace contextRef="#ctx0" brushRef="#br3">20367.000 8842.000 9705,'0.000'-20.000'1249,"20.000"20.000"-224,-20.000-19.000 704,0.000 19.000-191,19.000 0.000-385,-19.000 0.000-640,0.000 0.000-193,0.000 0.000-32,0.000 0.000 128,0.000 0.000-63,-19.000 19.000-129,-1.000-19.000-64,-20.000 20.000-32,1.000 0.000 32,-2.000 0.000 33,-19.000-20.000-33,21.000 20.000 64,-1.000 0.000-128,20.000-1.000-32,-19.000-19.000-128,19.000 21.000 0,20.000-21.000-288,0.000 0.000-481,0.000 0.000-384,0.000 0.000-833,0.000 0.000-705,0.000 0.000-1729</inkml:trace>
  <inkml:trace contextRef="#ctx0" brushRef="#br3">19989.000 8842.000 10281,'0.000'0.000'1666,"0.000"-20.000"-1570,0.000 20.000 96,-19.000 0.000 641,19.000 20.000 32,-20.000-20.000-289,0.000 20.000-320,-1.000 0.000 1,1.000 20.000 159,20.000-21.000 65,-18.000 2.000-1,18.000-2.000 0,0.000-19.000-63,18.000 20.000-289,2.000 0.000 384,1.000-20.000-351,19.000 20.000-97,-1.000-20.000 0,1.000 0.000-353,-1.000 0.000-159,1.000-20.000-641,-20.000 20.000-1185,-20.000 0.000-2018</inkml:trace>
  <inkml:trace contextRef="#ctx0" brushRef="#br3">19950.000 8981.000 7431,'20.000'0.000'2114,"-20.000"0.000"-1986,0.000 0.000 1249,0.000 0.000 481,0.000 0.000-705,-20.000 0.000-769,0.000 20.000-64,-1.000-20.000 353,-17.000 20.000 0,18.000-20.000-97,-21.000 20.000-384,2.000-20.000-63,19.000 0.000-65,-20.000 20.000-128,20.000-20.000-193,1.000 0.000-896,19.000 0.000-1377,-20.000 20.000-1314,20.000-20.000-2882</inkml:trace>
  <inkml:trace contextRef="#ctx0" brushRef="#br3">19711.000 8882.000 13580,'-20.000'20.000'96,"1.000"-20.000"-192,-1.000 20.000 128,20.000-1.000 609,-20.000 2.000 224,0.000 18.000-417,0.000-19.000-31,1.000 0.000 127,19.000 20.000 33,-20.000-21.000-289,20.000 2.000-160,20.000-2.000-32,-1.000-19.000 0,1.000 20.000 225,0.000-20.000-353,0.000 0.000-257,19.000 0.000-159,-39.000 0.000-417,20.000 0.000-544,-20.000 0.000-769,0.000 0.000-1346,0.000 0.000-3490</inkml:trace>
  <inkml:trace contextRef="#ctx0" brushRef="#br3">19513.000 9041.000 5765,'20.000'-20.000'4805,"-20.000"20.000"-4549,-20.000 0.000-769,20.000 0.000 33,-21.000 0.000 480,3.000 20.000 160,-2.000-20.000-96,0.000 0.000-64,-21.000 20.000 416,21.000-20.000 962,1.000 20.000-225,-1.000-20.000-545,0.000 19.000-512,20.000-19.000-96,0.000 0.000-64,0.000 21.000-192,0.000-21.000-64,20.000 0.000-385,0.000 0.000-832,-20.000 19.000-609,19.000-19.000-385,-19.000 0.000-1697</inkml:trace>
  <inkml:trace contextRef="#ctx0" brushRef="#br3">19373.000 9021.000 10441,'-19.000'-20.000'129,"-1.000"20.000"-354,0.000 0.000 289,-20.000 0.000 769,21.000 0.000 416,-1.000 0.000-800,0.000 20.000-129,0.000-20.000 128,0.000 20.000-127,20.000 0.000-257,-19.000 0.000-64,19.000-1.000 32,0.000-19.000-96,19.000 21.000-32,-19.000-2.000 64,20.000-19.000 0,-20.000 20.000 64,20.000-20.000 0,0.000 20.000 96,0.000-20.000-96,-1.000 0.000-256,1.000 20.000-449,-20.000-20.000-416,0.000 20.000-448,20.000-20.000-898,-20.000 0.000-2561</inkml:trace>
  <inkml:trace contextRef="#ctx0" brushRef="#br2">16753.000 6577.000 1889,'-20.000'0.000'3075,"1.000"0.000"-1089,19.000 0.000-480,0.000 0.000-225,0.000 0.000 0,19.000 0.000-96,-19.000 0.000-64,40.000 0.000-256,0.000 0.000-417,19.000 20.000-223,20.000-20.000-129,21.000-20.000 0,19.000 20.000 0,41.000-20.000 0,-2.000 20.000 128,40.000-20.000 128,41.000 0.000-191,-2.000 20.000-33,42.000-19.000-128,-1.000 19.000 32,-1.000-20.000 32,-18.000 20.000-64,19.000 0.000 0,-21.000-20.000-32,22.000 0.000 32,-21.000 0.000 0,19.000 20.000-192,-18.000-20.000 128,-20.000 1.000 128,-22.000-1.000 64,-37.000 20.000 256,-2.000-21.000 0,-20.000 21.000-31,-39.000 0.000-97,-19.000 0.000-128,-21.000-19.000-288,-39.000 19.000 416,-20.000 0.000-288,0.000 0.000-192,-20.000-20.000-449,0.000 20.000-1473,-20.000-20.000 32,-20.000 1.000 64,1.000-2.000-320,-1.000 21.000-705</inkml:trace>
  <inkml:trace contextRef="#ctx0" brushRef="#br2">21716.000 6100.000 7559,'20.000'0.000'0,"20.000"20.000"-193,-1.000-20.000 482,21.000 0.000 223,19.000 0.000 930,0.000 20.000-1,-18.000-20.000-192,18.000 20.000 193,-20.000-20.000-33,1.000 19.000-192,-21.000 2.000-320,1.000-2.000-545,-40.000 1.000-288,0.000 1.000 0,-20.000-2.000-320,-19.000 21.000 32,-1.000-21.000-32,0.000 2.000 31,1.000 18.000 161,-1.000-19.000-64,20.000 20.000-288,20.000 0.000-1090,0.000-21.000-447,0.000 1.000-802,40.000 0.000-4772</inkml:trace>
  <inkml:trace contextRef="#ctx0" brushRef="#br2">22689.000 6260.000 14317,'41.000'-41.000'705,"-23.000"22.000"-577,2.000-2.000 705,-20.000 2.000-417,-20.000-1.000-224,2.000 0.000 0,-23.000 20.000-160,21.000 0.000-64,-20.000 0.000-32,1.000 20.000 64,19.000 0.000-64,0.000-1.000 64,20.000 2.000 64,20.000-2.000 161,0.000 22.000 287,0.000-41.000 65,19.000 19.000-129,1.000-19.000 32,1.000 0.000 65,-3.000 0.000 352,3.000-19.000-225,-41.000-2.000-127,0.000-18.000-257,0.000 18.000-320,-41.000-18.000-64,3.000 19.000-64,-23.000 0.000-224,21.000 0.000 544,1.000 20.000-320,-1.000 0.000 31,20.000 20.000 33,1.000-20.000 96,19.000 20.000-256,19.000 0.000 224,1.000 0.000 160,20.000 20.000-320,-20.000-21.000 0,19.000-19.000-673,-19.000 20.000-897,0.000-20.000-2530</inkml:trace>
  <inkml:trace contextRef="#ctx0" brushRef="#br2">22530.000 6219.000 8359,'20.000'-19.000'97,"-20.000"19.000"639,0.000 0.000 1378,0.000 0.000 224,0.000 0.000-1249,-20.000 0.000-672,1.000-21.000-33,-21.000 21.000 129,-1.000 0.000-225,3.000-19.000 0,-23.000-1.000 33,-18.000 0.000-289,-40.000 0.000-32,1.000-20.000 64,-22.000 1.000-64,-38.000-1.000-64,-2.000 0.000 64,-37.000 1.000-225,-22.000-2.000-31,-20.000 2.000 96,-18.000 0.000 192,-1.000-21.000-128,-19.000 21.000-1121,-1.000-2.000 128,0.000 1.000 800,1.000 1.000 257,-1.000-21.000 96,-1.000 20.000 97,21.000 1.000 351,-19.000-2.000 257,19.000 2.000 128,19.000 20.000-161,22.000-22.000-287,-2.000 22.000-129,41.000-1.000-352,-1.000 0.000 64,41.000 1.000 288,19.000-2.000-63,40.000 1.000-129,-1.000 20.000-256,40.000 0.000-385,21.000-19.000-127,39.000 19.000-481,0.000 0.000-1058,20.000 0.000 1251,19.000 0.000 415,22.000 19.000-512,-3.000-19.000-1249,3.000 20.000-3139</inkml:trace>
  <inkml:trace contextRef="#ctx0" brushRef="#br2">16455.000 5027.000 12491,'-20.000'-20.000'289,"2.000"20.000"-578,-23.000 0.000-159,-18.000 0.000 512,-1.000 20.000 352,1.000-20.000 193,-20.000 0.000-385,18.000 20.000 64,21.000 0.000 289,1.000-20.000-257,19.000 20.000-63,20.000 0.000 31,0.000 20.000 96,41.000-1.000-96,-3.000 1.000-95,23.000 0.000-97,-2.000 0.000-256,1.000-1.000-65,-1.000 0.000-223,-19.000-18.000-801,-1.000-1.000-1122,1.000-20.000-3618</inkml:trace>
  <inkml:trace contextRef="#ctx0" brushRef="#br2">15801.000 5126.000 10409,'0.000'-39.000'-64,"-20.000"19.000"0,0.000 20.000-384,-21.000-20.000 480,23.000 20.000 1249,-22.000-20.000-160,19.000 20.000-256,1.000 20.000-385,2.000-20.000-287,-3.000 20.000-129,21.000 20.000 32,0.000-21.000-32,21.000 2.000 96,-3.000-2.000 0,23.000 1.000 128,-1.000 1.000 225,-1.000-21.000-1,1.000 0.000 1,-1.000 0.000 31,-19.000 0.000 193,0.000-21.000-64,-20.000 1.000-321,0.000 1.000-160,0.000-21.000-64,-20.000 20.000-64,0.000 0.000-32,-19.000 0.000-96,19.000 20.000-96,-21.000 0.000-96,3.000 0.000 128,18.000 20.000-128,-1.000 0.000 95,21.000 0.000 33,0.000-1.000 96,21.000 21.000 64,19.000-20.000 64,-1.000 1.000 65,1.000-21.000-1,-1.000 0.000 256,1.000 0.000 97,-20.000 0.000 31,-20.000-21.000-31,0.000-18.000-97,0.000 18.000-192,-20.000 2.000-64,0.000-21.000-32,-19.000 20.000-160,-1.000 20.000-128,20.000 0.000 64,-1.000 0.000-320,3.000 0.000-769,18.000 20.000-609,0.000 0.000-384,18.000 19.000-1249</inkml:trace>
  <inkml:trace contextRef="#ctx0" brushRef="#br2">24058.000 5345.000 7238,'0.000'-19.000'1794,"0.000"-1.000"-769,0.000-1.000 480,0.000 21.000-896,0.000 0.000-641,0.000 0.000 0,0.000 0.000 128,20.000 0.000 128,-20.000 21.000 65,0.000 18.000 287,0.000 0.000 289,20.000 2.000-192,-20.000 38.000-65,0.000 20.000-63,0.000 1.000-161,0.000 19.000-160,21.000 0.000 64,-21.000 20.000-191,0.000 0.000-1,20.000-20.000-289,-2.000 1.000 97,-18.000-1.000 64,21.000-40.000-128,-21.000-18.000-96,20.000-2.000-353,-20.000-39.000-448,0.000 0.000-672,0.000-20.000-2339</inkml:trace>
  <inkml:trace contextRef="#ctx0" brushRef="#br2">23702.000 5842.000 3875,'-59.000'19.000'6406,"18.000"-19.000"-6822,41.000 21.000 288,-20.000-21.000 64,20.000 0.000 256,0.000 20.000 513,0.000-20.000 416,0.000 19.000 384,0.000-19.000 97,0.000 0.000-417,20.000-19.000-481,-20.000 19.000-127,41.000-41.000-225,-23.000 2.000-32,23.000 0.000-159,-1.000-21.000 95,-1.000-20.000-32,1.000 1.000-32,19.000 19.000-96,-19.000-19.000 289,-20.000 19.000-97,19.000 1.000-192,1.000 19.000-96,-19.000 0.000-32,-3.000 21.000 32,-18.000-2.000 32,20.000 21.000-224,0.000 0.000 160,1.000 21.000 0,17.000-2.000 128,3.000 21.000-32,18.000 0.000-64,1.000 19.000 64,-1.000 1.000-64,1.000-1.000-288,-1.000-19.000-705,2.000 20.000-1345,-22.000-21.000-3812</inkml:trace>
  <inkml:trace contextRef="#ctx0" brushRef="#br2">14311.000 6200.000 3939,'0.000'-21.000'1506,"0.000"21.000"704,0.000-19.000-513,0.000 19.000-319,0.000 19.000-962,0.000-19.000 289,-20.000 40.000 384,20.000 1.000 64,0.000-2.000-320,0.000 21.000-545,0.000-21.000-32,0.000 21.000-160,0.000-20.000-32,0.000-1.000 32,20.000 1.000-32,-20.000 1.000-32,0.000-22.000-64,0.000 0.000-192,0.000 2.000-384,0.000-21.000-642,0.000 0.000-735,0.000 0.000-1379</inkml:trace>
  <inkml:trace contextRef="#ctx0" brushRef="#br2">13975.000 6478.000 10730,'0.000'-20.000'512,"0.000"20.000"1,0.000-20.000-225,0.000-20.000 192,18.000 21.000 609,-18.000-1.000-160,21.000-20.000-256,-1.000 0.000 32,0.000 21.000-481,0.000-22.000-160,-1.000 1.000 32,1.000 21.000 0,0.000-21.000-96,0.000 20.000 0,0.000 0.000 0,-1.000 0.000 0,1.000 0.000-64,0.000 1.000 64,-20.000 19.000-32,0.000 0.000 0,20.000 0.000 96,-20.000 19.000 96,20.000 1.000 96,-1.000 0.000-31,1.000 0.000-129,0.000 20.000 0,21.000-20.000 32,-3.000 20.000-64,3.000-21.000-32,-1.000 1.000-256,-1.000 1.000-833,-19.000-2.000-1858,20.000 1.000-4036</inkml:trace>
  <inkml:trace contextRef="#ctx0" brushRef="#br2">14769.000 7908.000 4516</inkml:trace>
  <inkml:trace contextRef="#ctx0" brushRef="#br2">13876.000 7868.000 11434,'0.000'0.000'1954,"18.000"-19.000"-1025,2.000 19.000 128,0.000 0.000 0,21.000 0.000 32,18.000 0.000-128,40.000 0.000-352,0.000 0.000-161,0.000 0.000-256,21.000-20.000-32,-1.000 20.000-64,0.000 0.000-32,-1.000 0.000-64,-37.000 0.000 33,-2.000 0.000-386,-40.000 0.000-672,1.000 0.000-512,-40.000 20.000-1186,-20.000-20.000-1601</inkml:trace>
  <inkml:trace contextRef="#ctx0" brushRef="#br2">6530.000 3417.000 9961,'-20.000'0.000'1441,"20.000"0.000"97,-20.000 0.000-193,20.000 0.000-320,0.000 0.000 160,0.000 0.000-544,20.000 0.000-161,20.000 0.000 257,19.000 0.000-225,0.000 0.000-95,40.000 0.000-161,21.000 0.000 64,19.000 0.000-31,1.000 0.000 95,-2.000 0.000-96,-19.000 0.000 0,0.000-19.000-352,-19.000 19.000 64,-1.000 19.000 0,-40.000-19.000-224,1.000 0.000-96,-21.000 0.000-321,1.000 0.000-256,-40.000 0.000-160,0.000 0.000 32,-20.000 0.000-1761,-19.000-19.000-4069</inkml:trace>
  <inkml:trace contextRef="#ctx0" brushRef="#br2">7184.000 3059.000 12171,'0.000'-19.000'448,"0.000"19.000"-351,-38.000 0.000-1090,-23.000 0.000-865,2.000 19.000 1313,-40.000 1.000 705,0.000 21.000 33,20.000-2.000 95,-21.000 1.000 192,1.000 20.000 673,19.000-21.000 193,1.000 1.000-193,20.000 0.000-320,18.000-1.000-289,21.000-19.000-384,20.000 20.000 129,0.000 0.000 287,40.000-1.000 193,19.000-18.000-97,22.000 18.000-383,-2.000 0.000-129,20.000 2.000-64,-20.000-2.000-192,0.000 1.000-64,0.000-20.000-705,-18.000 20.000-1441,-22.000-21.000-3396</inkml:trace>
  <inkml:trace contextRef="#ctx0" brushRef="#br2">11393.000 3417.000 3363,'-20.000'0.000'3267,"20.000"0.000"-3331,0.000 20.000 224,-20.000-20.000 737,20.000 0.000-97,0.000 20.000 97,0.000-20.000 224,0.000 20.000-288,0.000 20.000-352,20.000-21.000-33,-20.000 22.000-192,20.000-2.000 33,-20.000 21.000-1,0.000-1.000 160,0.000-19.000-256,0.000 20.000 33,-20.000-1.000-33,20.000 21.000 160,-20.000-21.000-224,20.000-19.000 64,-18.000 19.000-192,18.000-19.000 97,0.000 20.000-33,-21.000-20.000-32,21.000 0.000 0,0.000 0.000 0,0.000-21.000 96,0.000 1.000-128,0.000 0.000 96,0.000-20.000 128,0.000 0.000 128,0.000 0.000 97,0.000 0.000-129,21.000 0.000-128,-21.000 0.000 33,18.000 0.000-65,2.000 0.000 64,0.000 0.000-96,1.000 0.000-32,-1.000 0.000-32,19.000 0.000 64,1.000 0.000-192,-20.000 0.000 256,19.000 0.000-127,1.000 0.000 31,-1.000 0.000 64,1.000 0.000-32,0.000 0.000 160,-1.000 0.000-256,-19.000 0.000 32,21.000 0.000-64,-3.000-20.000 64,3.000 20.000 64,-3.000 0.000-128,3.000 0.000 0,-1.000 0.000 0,-20.000 0.000 0,19.000 0.000 0,-19.000 0.000 0,20.000 0.000 0,-1.000 0.000 0,-19.000 0.000 97,1.000 0.000-65,17.000 0.000-64,-18.000 0.000 32,21.000 0.000 192,-2.000 0.000-192,21.000 0.000 0,-21.000 0.000-64,21.000 0.000 128,-1.000 0.000-64,2.000 20.000 32,-3.000-20.000-64,22.000 0.000 96,-20.000 0.000-32,-1.000 0.000-32,20.000 0.000 0,2.000 0.000 32,-2.000-20.000-64,0.000 20.000 32,0.000 0.000 96,0.000 0.000-96,20.000-20.000 0,-18.000 20.000 0,-2.000 0.000-32,0.000 0.000 0,0.000 0.000 224,-19.000 0.000-160,19.000 0.000-96,1.000 0.000 96,-1.000 0.000 0,1.000 0.000-96,-1.000-19.000-32,0.000 19.000 64,0.000 0.000-32,2.000 0.000 32,-2.000 0.000-32,0.000-21.000 32,-20.000 21.000 64,22.000 0.000-32,-22.000 0.000 0,0.000 0.000-64,21.000 0.000 128,-21.000 0.000 0,0.000 0.000-128,22.000 0.000 64,-23.000 0.000-64,-17.000 0.000 64,18.000 0.000-32,1.000 0.000-64,-21.000 0.000-1,21.000 0.000-127,-21.000 0.000 192,1.000 0.000 128,-1.000 0.000-64,-19.000 0.000-96,21.000 0.000 224,-21.000 0.000-160,-2.000 0.000-64,3.000 0.000 160,-1.000 0.000-96,0.000 0.000 0,0.000 0.000-32,-1.000 0.000 64,-19.000-19.000 161,0.000 19.000-97,0.000 0.000 96,0.000 0.000 0,0.000 0.000 0,-19.000 0.000-256,19.000-21.000 32,-20.000 2.000-32,20.000 19.000-32,-20.000-20.000 32,20.000 0.000 32,-20.000-20.000 0,-1.000 1.000 96,21.000-1.000-128,-18.000-19.000 128,-2.000-1.000-32,20.000 20.000 160,-20.000-20.000-32,20.000 20.000-64,0.000-19.000-128,0.000 19.000-64,0.000 0.000 0,0.000-20.000-64,0.000 1.000 0,0.000 19.000-96,20.000-19.000 160,-20.000-1.000-129,0.000 21.000 225,20.000-1.000-192,-20.000 0.000 96,0.000 0.000 160,0.000 40.000 0,0.000-19.000 64,0.000 19.000-192,-20.000 0.000-160,0.000 0.000-32,-1.000 0.000 96,-17.000 0.000-161,17.000 0.000 65,-39.000 0.000 64,21.000 19.000 192,-40.000-19.000 0,19.000 0.000 0,-19.000 20.000 64,-21.000-20.000-32,-19.000 0.000-32,0.000 20.000 32,-1.000 0.000-32,-18.000 0.000 0,-1.000 0.000 0,-1.000-20.000-32,-18.000 20.000-32,0.000-1.000-64,-2.000-19.000-64,2.000 20.000 128,-2.000-20.000 32,-18.000 0.000 128,20.000 0.000 192,-22.000 0.000 160,22.000 0.000 33,-20.000 0.000-225,18.000 20.000 64,2.000-20.000 1,-2.000 0.000-129,2.000 20.000-32,19.000-20.000-224,1.000 20.000 64,38.000-20.000-288,1.000 20.000-769,19.000-20.000-769,21.000 19.000-1441,0.000-19.000-3235</inkml:trace>
  <inkml:trace contextRef="#ctx0" brushRef="#br2">16198.000 3954.000 704,'20.000'20.000'9930,"-1.000"-20.000"-10027,1.000 0.000 642,20.000 0.000 480,-1.000 0.000-224,21.000 0.000-97,19.000 0.000-31,1.000 0.000-96,-20.000 0.000-193,19.000 0.000-288,-20.000 0.000-128,-19.000 0.000-64,-1.000 0.000-481,-19.000 0.000-608,-20.000-20.000-544,0.000 20.000-962,0.000 0.000-3491</inkml:trace>
  <inkml:trace contextRef="#ctx0" brushRef="#br2">16496.000 3775.000 2882,'20.000'0.000'2531,"-20.000"0.000"-1699,-20.000 0.000-735,-1.000 0.000-65,1.000 20.000 64,-18.000 0.000-96,-23.000 19.000 96,2.000-18.000 32,-1.000 18.000 544,1.000-19.000 930,18.000 0.000-65,3.000 0.000-640,18.000 0.000-384,20.000-1.000-129,0.000 1.000 513,20.000 1.000 0,0.000-2.000-289,39.000 1.000-287,-19.000 0.000-129,19.000 20.000-96,20.000-21.000-64,-39.000 1.000-1025,19.000 0.000-3715</inkml:trace>
  <inkml:trace contextRef="#ctx0" brushRef="#br0">3195.000 7253.000 1473,'0.000'0.000'1665,"0.000"0.000"-736,0.000 0.000 96,0.000 0.000 32,0.000 0.000 193,0.000 0.000-161,0.000 0.000-353,0.000 0.000 193,0.000 0.000 32,0.000 0.000-352,0.000 0.000-225,0.000 0.000-320,0.000 0.000 64,0.000 0.000-64,0.000 0.000 0,0.000 0.000 96,0.000 0.000 161,0.000 0.000 31,0.000 0.000 0,0.000 0.000-159,0.000 0.000 63,0.000 0.000-64,0.000 0.000-64,0.000 0.000 0,0.000 0.000 32,0.000 0.000-31,0.000 0.000-33,0.000 19.000 64,0.000-19.000-32,0.000 0.000-64,0.000 0.000 32,0.000 0.000-32,19.000 20.000 32,-19.000-20.000 32,0.000 20.000 64,0.000-20.000-31,20.000 20.000 31,-20.000 0.000-64,0.000-20.000-32,20.000 20.000 0,-20.000-1.000-64,20.000-19.000 0,-20.000 20.000 0,0.000 0.000-32,0.000 0.000 64,20.000 0.000-32,-20.000-20.000 64,19.000 39.000-64,-19.000-19.000 65,20.000 1.000-33,-20.000-2.000-64,0.000 2.000 64,20.000-2.000-32,1.000-19.000-32,-21.000 19.000 0,20.000 2.000 32,-2.000-1.000 0,2.000 0.000 32,-20.000 0.000 0,21.000-20.000 32,-1.000 20.000-64,-20.000-1.000 32,20.000 1.000-64,-20.000 0.000 64,19.000 0.000-32,-19.000 0.000-32,20.000 19.000 32,-20.000-19.000-32,20.000 0.000-32,-20.000 0.000 96,20.000 0.000-64,-20.000 0.000 0,20.000-1.000 0,-1.000 2.000 64,-19.000-1.000-64,20.000-1.000 32,0.000 1.000 0,-20.000 0.000 32,20.000 0.000-128,-20.000 0.000 64,20.000-20.000 96,-20.000 20.000-96,19.000-20.000 0,-19.000 20.000 0,20.000-1.000 32,0.000 2.000 0,-20.000-2.000-64,20.000-19.000 64,-20.000 20.000 0,21.000 0.000-64,-1.000 0.000 161,-20.000-20.000-226,18.000 20.000 130,-18.000-20.000-66,20.000 20.000 130,-20.000-20.000-129,21.000 19.000 64,-21.000-19.000-32,0.000 20.000 0,20.000-20.000 0,0.000 21.000 0,-20.000-21.000 0,19.000 19.000 0,1.000-19.000 32,-20.000 20.000 32,20.000-20.000-160,-20.000 20.000 96,20.000-20.000 0,0.000 19.000 0,-20.000-19.000 32,19.000 0.000-64,-19.000 21.000 32,20.000-21.000 0,0.000 0.000 0,-20.000 20.000 64,20.000-20.000-96,-20.000 0.000 96,20.000 19.000-32,-20.000-19.000 32,19.000 0.000 64,-19.000 20.000-128,20.000-20.000 0,-20.000 0.000 128,20.000 20.000-224,0.000-20.000 160,1.000 0.000-64,-21.000 20.000 96,18.000-20.000-160,2.000 20.000 64,-20.000-20.000 0,21.000 0.000 0,-21.000 0.000 0,20.000 0.000 128,-20.000 19.000-224,20.000-19.000 160,-2.000 0.000-64,-18.000 0.000 128,21.000 0.000-192,-1.000 0.000 0,-20.000 0.000 128,20.000 21.000 0,0.000-21.000-64,-1.000 0.000-32,1.000 0.000 32,-20.000 0.000 0,20.000 0.000-32,0.000-21.000 64,0.000 21.000-128,-1.000 0.000 192,1.000 0.000 0,0.000 0.000-224,0.000 0.000 160,1.000 0.000-96,-1.000-19.000 32,-2.000 19.000-32,2.000 0.000 32,1.000-20.000 32,19.000 20.000-32,-22.000-20.000 64,3.000 20.000-32,19.000-20.000 0,-20.000 20.000 0,19.000-20.000 0,-19.000 1.000-32,20.000-1.000 64,-21.000 20.000-128,21.000-21.000 160,-20.000 2.000-128,1.000-1.000 64,17.000 0.000 0,-18.000 20.000-32,1.000-19.000 128,-1.000-2.000-96,-2.000 1.000 32,3.000 20.000-32,-1.000-19.000 64,0.000-1.000-96,0.000 0.000 64,-1.000 0.000-96,1.000 0.000 128,0.000 0.000-32,0.000 1.000 160,0.000-2.000-160,-1.000-18.000-32,-19.000 19.000 64,20.000 0.000-96,0.000 0.000 64,0.000 0.000-128,0.000-19.000 224,-20.000 19.000-160,21.000-1.000 128,-3.000-18.000-96,-18.000 19.000 0,20.000-20.000 0,1.000 20.000 0,-21.000-19.000 0,20.000-1.000 0,0.000 0.000 0,-20.000 1.000 129,18.000 19.000-290,3.000-20.000 258,-21.000 0.000-65,20.000 21.000 0,-20.000-21.000 96,0.000-1.000 192,20.000 2.000-288,-20.000-1.000 64,20.000 20.000 32,-20.000 0.000-128,0.000 1.000 32,0.000-1.000 64,0.000 20.000-64,19.000-20.000 32,-19.000 20.000 1,0.000 0.000-194,0.000 0.000-319,0.000 0.000-577,0.000 0.000-577,0.000 0.000-1825,0.000-20.000-9705</inkml:trace>
  <inkml:trace contextRef="#ctx0" brushRef="#br0">5656.000 7312.000 448,'0.000'0.000'801,"0.000"0.000"576,0.000-20.000 705,0.000 20.000 96,0.000 0.000 96,0.000 0.000-736,0.000 0.000-513,0.000 0.000-225,0.000 0.000-191,0.000 0.000-129,0.000 0.000-287,0.000 0.000-97,0.000 0.000 64,0.000 20.000-32,0.000-20.000 128,0.000 0.000 64,0.000 20.000 33,0.000 0.000-97,0.000 0.000-64,0.000-1.000 64,0.000 1.000-31,0.000 0.000-97,0.000 20.000-96,0.000-20.000-32,20.000 19.000 64,-20.000-18.000-32,0.000-2.000-32,20.000 21.000 32,-20.000-21.000 32,0.000 22.000-64,20.000-21.000 0,-20.000 20.000 32,0.000-21.000 0,20.000 21.000 0,-20.000-20.000 0,19.000 20.000 32,-19.000-21.000-64,0.000 21.000 96,0.000-20.000-96,20.000 0.000 32,-20.000 0.000 32,0.000-1.000-64,20.000 22.000 96,-20.000-22.000 1,20.000 1.000-97,-20.000 0.000 32,20.000 0.000-64,-1.000 0.000 64,1.000 0.000-32,-20.000 0.000 0,20.000-1.000 0,1.000 2.000 32,-1.000-2.000 0,-20.000 1.000-32,18.000 0.000 32,-18.000 0.000 0,20.000 0.000-32,-20.000-20.000 32,21.000 20.000-32,-1.000-1.000 0,-20.000 1.000 64,20.000-20.000-32,-1.000 21.000-32,-19.000-2.000 32,20.000-19.000-32,-20.000 20.000 64,20.000-20.000-64,-20.000 20.000 64,20.000-20.000-64,-20.000 19.000 128,20.000-19.000 32,-1.000 0.000 32,1.000 0.000-127,-20.000 0.000-33,20.000 0.000 0,-20.000 0.000 0,20.000 0.000-64,0.000 0.000 128,-20.000 21.000-192,21.000-21.000 192,-3.000 0.000-32,-18.000 0.000-96,20.000 0.000 96,0.000 20.000 0,1.000-20.000-128,-1.000 0.000 160,-2.000 0.000-128,3.000 0.000 128,-1.000 0.000-128,-20.000 0.000 96,20.000 0.000-32,0.000 19.000 0,-1.000-19.000 64,1.000 0.000 96,-20.000 0.000-192,20.000 0.000 64,0.000 0.000-32,0.000 0.000 32,-1.000 0.000-64,1.000 0.000 32,0.000 0.000 33,0.000 0.000-1,19.000-19.000-96,-19.000 19.000 256,0.000 0.000-448,21.000-20.000 544,-23.000 20.000-256,2.000-21.000 0,21.000 21.000-32,-21.000-19.000 0,19.000 19.000 0,-19.000-20.000 0,0.000 0.000 64,0.000 1.000-32,19.000-2.000 0,-19.000 1.000 64,20.000 1.000 65,-20.000-1.000-65,-1.000 0.000 32,21.000 0.000-96,-19.000-20.000 0,-1.000 21.000 64,18.000-2.000-96,-17.000 2.000 0,-1.000-21.000 160,18.000 20.000-128,-17.000-20.000 33,-1.000 20.000-65,0.000-19.000 32,0.000-1.000-64,-1.000-20.000 64,1.000 20.000-32,0.000-19.000 0,0.000 19.000 96,0.000-19.000 224,-20.000 19.000-64,19.000-1.000-95,1.000 22.000 63,0.000-21.000-32,0.000 0.000-64,1.000 20.000 32,-3.000-19.000-192,-18.000 19.000 32,20.000-20.000-64,0.000 20.000 96,-20.000 1.000 1,0.000-1.000-162,0.000 0.000 33,0.000 0.000 0,0.000 0.000 64,0.000 20.000 0,0.000-20.000-256,0.000 20.000-481,0.000 0.000-512,-20.000 0.000-961,20.000 0.000-2338,0.000 0.000-7784</inkml:trace>
  <inkml:trace contextRef="#ctx0" brushRef="#br0">7701.000 7272.000 4644,'0.000'-19.000'1569,"0.000"-1.000"417,0.000 20.000 160,-21.000 0.000-288,21.000 0.000 96,0.000-20.000-289,0.000 20.000-1088,0.000 20.000-481,0.000-20.000 96,0.000 39.000-96,21.000-19.000-128,-21.000 20.000 64,0.000 0.000 0,20.000-1.000-32,-20.000 1.000 64,0.000 19.000-31,20.000 1.000 31,-20.000-1.000-64,0.000 2.000 0,20.000-21.000 0,-20.000 19.000 32,19.000 1.000 32,1.000-21.000-96,0.000 21.000 64,0.000-21.000 64,0.000 2.000-96,0.000-22.000 96,-1.000 21.000 96,-19.000 0.000 64,20.000-20.000 97,0.000 19.000-97,0.000-18.000-160,-20.000-2.000 64,21.000 21.000 64,-3.000-20.000-96,2.000-20.000-31,1.000 20.000 31,-1.000 0.000-32,0.000-1.000 0,-2.000 1.000-64,3.000-20.000 128,-1.000 21.000-64,20.000-2.000-128,-21.000-19.000 64,1.000 20.000 96,0.000-20.000-32,0.000 20.000-64,0.000-20.000 0,-1.000 0.000-32,1.000 19.000 96,0.000-19.000-31,0.000 0.000 95,0.000 0.000-192,-1.000 0.000 0,1.000-19.000 96,21.000 19.000-96,-21.000 0.000 96,-2.000-20.000-64,23.000 20.000 0,-21.000-20.000 64,19.000 1.000-128,-19.000-2.000 128,0.000 21.000-160,20.000-20.000 128,-20.000 1.000-64,-1.000 19.000 64,1.000-20.000 0,0.000 0.000 32,21.000 0.000-64,-23.000 0.000 32,2.000 0.000-32,0.000 1.000 64,1.000-21.000-64,-1.000 20.000 96,-2.000 0.000-64,3.000-20.000 128,-1.000 20.000-64,0.000-19.000 0,0.000 19.000 97,-20.000-20.000-97,19.000 20.000 0,1.000-20.000-96,0.000 0.000 64,0.000 1.000-64,0.000-1.000 0,-1.000 0.000 96,1.000-19.000 0,0.000 19.000 192,20.000-19.000 97,-40.000 19.000-33,19.000-1.000 0,1.000 2.000-63,0.000 19.000-33,-20.000-20.000-32,20.000 20.000-128,-20.000 1.000-128,21.000-1.000 64,-21.000 0.000-96,0.000 0.000 32,18.000 0.000-128,-18.000 0.000-385,0.000 20.000-255,0.000-19.000-193,0.000 19.000-417,0.000 0.000-1312,-18.000 0.000-5222</inkml:trace>
  <inkml:trace contextRef="#ctx0" brushRef="#br0">9369.000 7173.000 960,'0.000'0.000'3396,"0.000"-19.000"-2051,0.000 19.000-96,0.000 0.000 385,-20.000 0.000 255,20.000 0.000-351,0.000 0.000-641,0.000 0.000-161,0.000 0.000-191,0.000 0.000 96,0.000 0.000 31,0.000 19.000-223,0.000-19.000-161,0.000 20.000 385,20.000 20.000-225,-20.000-20.000-224,0.000 19.000-128,20.000 1.000 32,-20.000 0.000-96,0.000-1.000 32,18.000 21.000-64,-18.000-21.000 32,21.000 21.000-32,-21.000-20.000 33,20.000 20.000 95,-20.000-20.000-96,20.000 19.000 96,0.000-19.000 32,-20.000 19.000-64,20.000 1.000 0,19.000-1.000-64,-19.000-18.000 32,0.000 18.000 0,19.000-19.000 0,-19.000 0.000-64,21.000 0.000 128,-3.000-1.000-128,-18.000 1.000 193,21.000-20.000-257,-21.000 19.000 128,-1.000-19.000 0,21.000 20.000-32,-20.000-20.000-32,19.000 0.000 96,-19.000-1.000-96,20.000 2.000 64,-20.000-21.000-32,19.000 20.000-32,1.000-20.000 96,-19.000 0.000-96,17.000 19.000 0,3.000-19.000 32,-3.000 0.000 0,-17.000 0.000 0,19.000-19.000 0,-1.000 19.000 96,-19.000-20.000-32,20.000-1.000 129,-20.000 21.000-161,19.000-19.000 224,1.000-21.000-64,-20.000 21.000-32,19.000-2.000-128,-19.000 1.000 64,21.000-19.000 65,-21.000-1.000 31,19.000 0.000 128,-19.000 0.000-128,20.000-19.000 33,-1.000-21.000 31,21.000-19.000 0,-21.000 0.000-128,21.000-1.000 129,-21.000-20.000 95,2.000 21.000-224,-21.000 20.000 160,-20.000 19.000 1,18.000 1.000-193,-18.000 19.000-192,0.000 20.000-481,20.000 1.000-768,-20.000-1.000-1345,0.000 20.000-3717</inkml:trace>
  <inkml:trace contextRef="#ctx0" brushRef="#br0">10341.000 6955.000 12267,'0.000'0.000'352,"0.000"0.000"-448,0.000 0.000 224,0.000 0.000 417,0.000-20.000 448,20.000 20.000-64,0.000-20.000-192,0.000-20.000 31,19.000 1.000 33,1.000-1.000-256,1.000-20.000-33,18.000 1.000 97,-1.000-21.000-321,23.000-19.000 64,18.000-1.000-32,0.000-19.000 129,19.000-20.000 31,2.000 0.000 1,19.000 20.000 127,1.000-21.000 161,-2.000 41.000-96,1.000-20.000-161,-1.000 20.000-95,2.000 0.000-97,-1.000-1.000-96,-1.000 21.000-96,-38.000-1.000 0,-1.000 0.000-64,-19.000 21.000-384,-21.000-20.000 961,-18.000 19.000-673,-3.000 0.000 128,-18.000 20.000-32,-20.000 20.000-352,0.000 20.000 159,0.000-20.000-287,0.000 20.000-385,-20.000 0.000-544,20.000 0.000-385,-20.000 0.000-63,2.000 20.000-385,18.000-20.000-929,-21.000 20.000-1794</inkml:trace>
  <inkml:trace contextRef="#ctx0" brushRef="#br0">12167.000 4829.000 14189,'-39.000'0.000'1025,"39.000"0.000"32,0.000 0.000-1025,39.000-21.000-32,1.000 21.000 769,39.000-19.000-225,1.000-2.000-127,19.000 2.000-65,0.000-22.000 224,20.000 22.000 1,-19.000-1.000-65,-1.000 0.000 1,-19.000 1.000-161,-41.000 19.000-448,-19.000 0.000-64,-20.000 19.000 160,0.000 1.000 96,0.000 0.000 192,-20.000 20.000-288,0.000-1.000 97,20.000 1.000-97,-19.000 1.000-97,19.000-2.000 65,0.000 21.000-320,19.000-21.000-769,1.000 1.000-705,0.000 20.000-2722</inkml:trace>
  <inkml:trace contextRef="#ctx0" brushRef="#br0">11076.000 12518.000 3042,'0.000'0.000'2146,"0.000"0.000"449,0.000 0.000-417,0.000 0.000-673,0.000 0.000-352,-21.000 0.000-160,21.000 0.000-128,0.000-19.000-32,0.000 19.000-192,0.000 0.000-1,0.000 0.000-95,-20.000 0.000-161,20.000 0.000-224,0.000 0.000 96,0.000 0.000-256,0.000 0.000 65,0.000 0.000-65,0.000 0.000-97,0.000 0.000 129,0.000 0.000 33,20.000 0.000-1,-20.000 0.000-32,21.000 0.000 32,19.000 0.000-96,-21.000 0.000 32,21.000 0.000 0,0.000 0.000-193,-1.000 19.000 161,21.000-19.000 289,-1.000 0.000-289,2.000 0.000-128,-2.000 0.000 127,0.000 21.000-63,21.000-21.000 0,-21.000 0.000 96,20.000 0.000 96,0.000 0.000-96,-18.000 0.000-32,18.000 0.000 160,-19.000 0.000-128,-1.000 19.000 97,0.000-19.000-386,2.000 0.000 578,-3.000 0.000-225,3.000 0.000-64,-22.000 0.000 0,1.000 0.000-257,-1.000 0.000-223,-19.000 0.000-577,0.000 0.000-1121,-20.000 0.000-641,20.000 0.000-2210</inkml:trace>
  <inkml:trace contextRef="#ctx0" brushRef="#br0">4902.000 12479.000 3395,'0.000'0.000'865,"0.000"0.000"-257,0.000 0.000 801,0.000 0.000 289,0.000 0.000-513,0.000 0.000-576,0.000 0.000-129,0.000 0.000 1,0.000 0.000 31,0.000 0.000-160,0.000 0.000-63,20.000 0.000-65,-20.000 0.000-32,19.000 0.000-64,-19.000 0.000-128,20.000 0.000 64,-20.000 0.000-32,20.000 0.000-32,0.000 0.000-32,-20.000 0.000 96,21.000 0.000-64,-3.000 0.000 0,2.000 0.000 32,0.000 0.000-32,1.000 0.000-32,-1.000 0.000 64,19.000 0.000 0,-19.000 0.000-32,20.000 0.000 0,-1.000 0.000 0,1.000-20.000 0,-1.000 20.000 32,1.000 0.000 1,0.000 0.000-1,-1.000 0.000-32,2.000 0.000 64,-1.000 0.000-32,-1.000 0.000 96,1.000 0.000-32,-1.000 0.000-32,-19.000 0.000 128,20.000 0.000 96,-1.000 0.000 1,1.000 0.000-65,0.000 0.000-96,19.000 0.000-96,-18.000 0.000 0,-3.000 0.000-32,3.000 0.000-32,18.000 0.000 32,-19.000 0.000-32,-1.000 0.000 64,1.000 0.000 0,0.000 20.000-96,-1.000-20.000 128,1.000 0.000-64,19.000 0.000 0,-18.000 0.000 32,-1.000 0.000-32,-1.000 0.000 32,-19.000 0.000-32,20.000 0.000 0,-1.000 0.000 0,1.000 0.000 0,-20.000 0.000 0,19.000 0.000 0,1.000 0.000 32,-1.000 0.000-32,2.000 0.000-32,-1.000 0.000 64,-1.000 0.000-32,1.000 0.000 0,-1.000 0.000 0,1.000 0.000 0,0.000 0.000 0,-1.000 0.000 0,1.000 0.000 32,1.000 0.000 0,18.000-20.000 0,-19.000 20.000-64,-1.000 0.000 32,1.000 0.000 32,-1.000 0.000-32,1.000 0.000 0,0.000 0.000 0,-1.000 0.000 0,1.000 0.000 32,-1.000 0.000 0,1.000 0.000-32,1.000 0.000 128,-2.000-21.000-64,21.000 21.000-32,-41.000 0.000-32,21.000 0.000 33,0.000 0.000-1,-20.000 0.000-32,19.000 0.000 0,-19.000 0.000 0,21.000 0.000 32,-23.000 0.000-32,23.000 21.000 32,-1.000-21.000 32,-22.000 0.000 0,23.000 0.000 32,-21.000 0.000 32,19.000 0.000 0,1.000 0.000 0,-20.000 0.000 0,19.000 20.000 64,1.000-20.000-63,0.000 0.000-1,-1.000 0.000-128,2.000 0.000 32,-3.000 0.000-32,3.000 0.000 64,-1.000 0.000-32,-1.000 0.000 0,1.000 0.000 32,0.000 0.000 32,-1.000 0.000 0,-19.000 0.000 96,21.000 0.000-64,-3.000 0.000 1,3.000 0.000-129,-21.000 0.000 0,19.000 0.000 0,-19.000 0.000-32,0.000 0.000-65,0.000 20.000 97,-1.000-20.000-32,1.000 0.000 32,20.000 0.000 0,-20.000 0.000 0,19.000 0.000 0,-19.000 0.000 0,20.000 19.000 0,-1.000-19.000 0,22.000 0.000 32,-23.000 0.000-64,23.000 0.000 0,-22.000 0.000 64,21.000 0.000 0,-21.000 21.000 65,21.000-21.000-65,-1.000 0.000 32,2.000 0.000 320,-2.000 19.000-288,-19.000-19.000-32,19.000 0.000 96,0.000 0.000-64,-19.000 0.000-64,19.000 0.000-224,1.000 20.000 0,-21.000-20.000 128,1.000 0.000-32,19.000 0.000-385,-18.000 0.000-672,-21.000 0.000-1313,0.000 0.000-3396</inkml:trace>
  <inkml:trace contextRef="#ctx0" brushRef="#br0">12981.000 12578.000 4292,'-19.000'20.000'2850,"19.000"-20.000"-2337,0.000 0.000-353,0.000 0.000-64,0.000-20.000 160,0.000 20.000 33,0.000 0.000 63,19.000 0.000-64,-19.000 0.000 225,0.000 0.000 127,20.000 0.000 65,-20.000 0.000 32,20.000 0.000 95,0.000 0.000-31,1.000 0.000-32,-3.000 0.000 96,2.000 0.000-161,1.000 0.000-159,19.000 0.000-353,-1.000 20.000-192,1.000-20.000 64,-1.000 0.000-64,1.000 0.000 0,0.000 0.000 32,19.000 0.000-64,0.000 0.000 0,2.000 0.000 0,-3.000 0.000 0,3.000 0.000 32,18.000 0.000 0,-20.000 0.000 32,22.000 0.000-32,-2.000-20.000 0,-20.000 20.000 32,20.000 0.000 0,1.000 0.000-64,-1.000 0.000 64,0.000 0.000-32,0.000 0.000 0,-18.000 20.000 32,18.000-20.000 0,0.000 0.000 0,0.000 0.000-64,2.000 0.000 96,-22.000 0.000-64,20.000 0.000 0,20.000 0.000 0,-20.000 0.000 0,2.000 0.000 0,-2.000 0.000 0,0.000 0.000 32,20.000-20.000-32,-20.000 20.000 32,2.000 0.000-32,-2.000-20.000 32,0.000 20.000-32,0.000 0.000 0,0.000-19.000 32,2.000 19.000-64,-2.000 0.000 32,-21.000 0.000 0,23.000 0.000 0,-2.000 0.000 0,0.000-21.000-32,-20.000 21.000 0,22.000 0.000 0,-22.000 0.000 32,20.000-19.000-32,-19.000 19.000 0,-1.000 0.000 32,0.000 0.000 32,2.000 0.000-32,-3.000 0.000 0,3.000 0.000-32,-2.000 0.000 32,1.000 0.000 0,19.000 0.000-96,-20.000 0.000 32,2.000 0.000 0,-2.000 0.000 32,0.000 0.000 0,21.000 0.000 0,-21.000 0.000 96,0.000 0.000-96,1.000 0.000 32,20.000 0.000 32,-20.000 0.000 0,19.000 0.000-32,0.000 0.000 0,0.000 0.000 32,-18.000 0.000-64,18.000 0.000 32,0.000-20.000 32,0.000 20.000 0,0.000 0.000-32,2.000 0.000 0,-23.000 0.000 0,42.000-20.000 32,-21.000 20.000-64,1.000 0.000 32,-1.000 0.000 0,21.000 0.000-32,-1.000-21.000 32,0.000 21.000-32,0.000 0.000 32,21.000 0.000-64,-21.000 0.000 32,0.000-19.000 0,20.000 19.000-32,-19.000 0.000 32,-21.000 0.000 32,20.000 0.000 0,0.000 0.000 32,-20.000 0.000-64,21.000 0.000 32,-21.000 0.000 0,20.000 0.000 0,-19.000 0.000 0,20.000 0.000-32,-21.000 0.000-32,-20.000 0.000 128,1.000 0.000-128,-1.000 0.000 32,0.000 19.000 32,42.000-19.000 32,-2.000 0.000 32,-20.000 0.000 0,20.000 0.000 128,0.000 0.000 64,1.000 0.000-160,-21.000 0.000-64,20.000 0.000 32,0.000 21.000-64,0.000-21.000 0,1.000 0.000 0,-1.000 0.000 32,0.000 20.000-64,0.000-20.000 32,0.000 0.000 32,-19.000 0.000-32,19.000 0.000-64,-39.000 0.000-416,19.000 0.000-609,-18.000 0.000-1442,-22.000 0.000-7462</inkml:trace>
  <inkml:trace contextRef="#ctx0" brushRef="#br0">23185.000 12022.000 7014,'-20.000'0.000'3620,"0.000"0.000"-2756,20.000 0.000 1,20.000 0.000 609,-20.000 0.000-257,20.000 0.000-449,21.000 0.000-287,18.000 0.000-129,-19.000 0.000-192,-1.000 0.000 97,1.000 0.000-33,19.000 0.000-64,1.000 0.000-96,19.000 0.000-32,21.000 0.000-96,-1.000 0.000-352,-40.000 0.000-417,1.000 0.000-1345,-21.000 0.000-1153,-39.000 0.000-2467</inkml:trace>
  <inkml:trace contextRef="#ctx0" brushRef="#br0">23384.000 11803.000 3939,'20.000'-20.000'1602,"19.000"20.000"-1602,-19.000 0.000 0,0.000 0.000 0,0.000-19.000 96,-20.000 19.000 320,0.000 19.000-160,0.000-19.000-223,-40.000 20.000 351,1.000 0.000 1346,-21.000 0.000 63,-40.000 0.000-383,1.000 0.000-1,20.000-1.000-128,0.000 2.000-416,39.000-2.000-417,40.000 0.000-159,0.000 2.000 31,40.000-1.000 224,19.000 0.000-191,20.000 20.000-193,2.000-21.000-128,-2.000 1.000-256,-20.000 20.000-321,1.000-20.000-992,-21.000-20.000-2980</inkml:trace>
  <inkml:trace contextRef="#ctx0" brushRef="#br0">5477.000 13552.000 7719,'-20.000'20.000'1249,"20.000"-20.000"-1057,0.000 0.000 161,0.000 0.000 1184,0.000 0.000 32,0.000 0.000-832,0.000 0.000-449,0.000 0.000 97,0.000 0.000 95,0.000 0.000 65,0.000 0.000 31,20.000 0.000-95,-20.000 0.000-97,21.000 0.000-96,-21.000 0.000-95,20.000 0.000 31,-20.000 0.000-64,20.000 0.000-64,-20.000 0.000 0,18.000 20.000 96,3.000-20.000-192,-1.000 0.000 64,0.000 0.000 32,0.000 0.000-31,-1.000-20.000-98,21.000 20.000 33,-20.000 0.000 33,0.000 0.000-33,19.000 0.000 32,1.000 0.000-32,-20.000 0.000-65,19.000 0.000 130,2.000 0.000 31,-3.000 0.000-128,3.000 0.000 64,-21.000 0.000-160,19.000 0.000 256,-19.000 0.000-160,0.000 20.000 0,20.000-20.000 64,-21.000 0.000-64,1.000 0.000 32,20.000 0.000 32,1.000 0.000-32,-3.000 0.000 96,3.000 0.000-160,-3.000 0.000 64,3.000 0.000 0,-21.000 0.000 0,19.000 0.000 32,1.000 0.000-96,0.000 0.000-161,-1.000 0.000 514,21.000 0.000-257,-21.000 0.000-64,22.000 0.000 64,-2.000-20.000-32,20.000 20.000 0,-19.000 0.000 32,-1.000-20.000-32,20.000 20.000 0,-18.000 0.000-32,18.000 0.000 32,-21.000 0.000 32,23.000-20.000 0,-22.000 20.000-128,20.000 0.000 160,-18.000 0.000-64,18.000 0.000 32,-20.000-20.000-288,20.000 20.000 480,-19.000 0.000-128,19.000 0.000-128,-18.000 0.000 32,-2.000 0.000 0,20.000-20.000 0,-19.000 20.000 0,19.000 0.000 32,-20.000 0.000 0,20.000 0.000-64,-18.000-20.000 64,-3.000 20.000-32,3.000 0.000-32,-2.000 0.000 128,1.000 0.000-96,-1.000 0.000 192,0.000 0.000-160,2.000 20.000 128,-2.000-20.000 0,1.000 0.000 97,-21.000 0.000-65,21.000 0.000-32,-21.000 0.000-64,1.000 0.000 0,-1.000 0.000-64,-19.000 0.000-64,0.000 0.000 32,-20.000 0.000-96,0.000 0.000-384,0.000 0.000-673,0.000 0.000-1186,-20.000 20.000-3971</inkml:trace>
  <inkml:trace contextRef="#ctx0" brushRef="#br3">22649.000 6379.000 2690,'0.000'0.000'3748,"0.000"0.000"-3556,0.000 0.000 96,0.000 0.000 96,0.000 0.000 417,0.000 0.000 320,0.000 0.000-288,20.000-20.000-128,-20.000 20.000 192,0.000 0.000-161,0.000 0.000-480,0.000 0.000-223,0.000-21.000-130,0.000 21.000-63,0.000 0.000-128,0.000 0.000-128,0.000 0.000-1,0.000 0.000-544,0.000 0.000-1601,0.000 0.000-3492</inkml:trace>
  <inkml:trace contextRef="#ctx0" brushRef="#br0">22788.000 6359.000 13516,'-40.000'-40.000'1025,"22.000"40.000"-480,-3.000-20.000-385,1.000 20.000 0,0.000 0.000 96,0.000 0.000 129,0.000 20.000-225,1.000-1.000-64,19.000 22.000-32,0.000-22.000 64,0.000 1.000 32,0.000 0.000 97,19.000 0.000 191,21.000 0.000 0,-20.000-20.000 33,21.000 0.000-97,-3.000-20.000 1,3.000 0.000 31,-3.000 0.000-128,-17.000-19.000-64,-1.000 19.000 65,-20.000-20.000-33,-20.000 0.000-64,-19.000 21.000-128,-2.000-2.000 96,1.000 1.000-96,-19.000 20.000 32,19.000 0.000-160,1.000 20.000 64,-1.000 1.000-64,20.000-2.000 0,20.000 1.000 32,0.000 19.000 32,20.000-18.000 32,0.000-1.000 96,19.000-1.000 1,21.000-19.000 31,-19.000 0.000-96,-3.000 0.000 128,-18.000 0.000-96,1.000-19.000 96,-1.000-1.000-32,-20.000 20.000-64,-20.000-21.000 33,-1.000 2.000-290,-19.000 19.000 33,1.000 0.000 0,-1.000 0.000 64,0.000 19.000-32,21.000 2.000 96,-1.000-21.000 0,20.000 20.000-32,0.000-1.000 0,0.000 1.000 160,20.000 0.000-32,19.000-20.000-64,-19.000 0.000 128,20.000 0.000-96,-1.000 0.000 33,-19.000 0.000-1,-20.000-20.000 32,0.000 20.000 32,0.000-20.000-160,-20.000 20.000-128,2.000 0.000 0,-3.000 0.000 96,1.000 0.000-32,0.000 0.000-33,0.000 20.000 33,20.000 0.000-32,0.000-20.000 0,0.000 20.000-96,20.000 0.000-96,0.000-20.000-417,0.000 20.000-192,1.000-20.000-416,-21.000 19.000-1666,0.000-19.000-4900</inkml:trace>
  <inkml:trace contextRef="#ctx0" brushRef="#br0">22590.000 6498.000 10634,'20.000'-40.000'1089,"-1.000"40.000"-1089,-19.000-20.000 672,0.000 20.000 1058,0.000 0.000-225,0.000 0.000-1056,0.000 20.000-33,0.000-20.000-160,0.000 20.000-31,0.000 0.000-1,0.000-1.000 128,-19.000 1.000 32,19.000 0.000 65,-20.000 0.000-65,20.000 0.000-224,-20.000 1.000 385,0.000-21.000-385,20.000 19.000-160,0.000-19.000 32,0.000 0.000 0,0.000 0.000 0,0.000 0.000-128,0.000 0.000-64,0.000 0.000-513,0.000 0.000 97,0.000-19.000-289,0.000 19.000-705,0.000 0.000-544,0.000-21.000 97,0.000 21.000 127,0.000 0.000 288,-20.000 0.000-288,20.000 0.000-31,-19.000 0.000 511,19.000 0.000 1218,0.000 0.000 128,0.000 0.000 0,0.000 0.000 0,0.000-20.000 673,0.000 20.000 415,19.000 0.000-95,-19.000-20.000-576,0.000 20.000 223,20.000 0.000 577,-20.000 0.000 0,0.000-20.000-32,0.000 20.000-352,20.000 0.000 160,-20.000 0.000 192,0.000 0.000 192,0.000 0.000-416,0.000 0.000-448,0.000 0.000-1,0.000 20.000-32,0.000-20.000-159,0.000 20.000-33,-20.000 0.000-64,20.000 1.000 64,0.000-21.000-32,-20.000 19.000-95,20.000 0.000-65,0.000 2.000-32,0.000-21.000 32,0.000 0.000-257,0.000 19.000-287,0.000-19.000-737,0.000 0.000-513,0.000-19.000-1249,-19.000 19.000-4804</inkml:trace>
  <inkml:trace contextRef="#ctx0" brushRef="#br0">22450.000 6557.000 9769,'0.000'0.000'1665,"0.000"0.000"-1665,0.000 0.000 1378,21.000 20.000 479,-21.000 0.000-383,0.000 1.000-802,20.000-2.000-479,-20.000 0.000-33,20.000 2.000 128,-20.000-2.000 96,19.000-19.000 65,-19.000 21.000 31,20.000-21.000-95,0.000 0.000-129,0.000 0.000-32,-20.000-21.000-192,20.000 21.000-32,-1.000-19.000-608,-19.000 19.000-161,0.000 0.000-64,0.000-21.000-672,0.000 21.000-2019,0.000 21.000-4483</inkml:trace>
  <inkml:trace contextRef="#ctx0" brushRef="#br0">22471.000 6756.000 6470,'0.000'0.000'1409,"-21.000"-20.000"993,21.000 20.000-768,0.000 0.000-833,-20.000 0.000-385,2.000 20.000-96,18.000-20.000 97,-20.000 20.000 95,20.000 0.000-192,0.000-20.000-63,0.000 20.000-97,20.000-20.000 128,-20.000 20.000 32,18.000-20.000-63,2.000 0.000 159,1.000 0.000-128,-1.000 0.000-31,-20.000 0.000-65,20.000-20.000-64,-20.000 0.000 0,0.000 20.000-64,0.000-20.000-64,0.000 20.000-128,-20.000-20.000-224,20.000 20.000 31,-20.000 0.000-95,-1.000 0.000-97,21.000 0.000-127,-20.000 20.000-65,20.000-20.000-64,0.000 0.000-448,0.000 20.000-1025,20.000-20.000-673,-20.000 0.000-288,21.000 0.000-64</inkml:trace>
  <inkml:trace contextRef="#ctx0" brushRef="#br0">22430.000 6776.000 5028,'0.000'-20.000'2563,"-18.000"20.000"-1282,18.000 0.000-96,0.000-20.000 609,0.000 20.000-65,0.000 0.000-1056,0.000 0.000-673,0.000 20.000 0,-20.000 0.000 0,20.000-20.000 0,0.000 20.000 0,20.000 0.000 32,-20.000-20.000 0,18.000 20.000 64,2.000-20.000 256,1.000 0.000 1,-21.000 0.000-1,20.000 0.000 0,0.000-20.000 33,-20.000 0.000 95,0.000 0.000 1,19.000 0.000-129,-19.000 0.000 32,-19.000 1.000-159,19.000-2.000-65,-20.000 21.000-64,0.000-19.000-288,20.000 19.000 64,-21.000 0.000-193,21.000 19.000-447,-20.000 2.000-578,20.000-2.000-543,0.000 1.000-706,0.000 0.000-2081</inkml:trace>
  <inkml:trace contextRef="#ctx0" brushRef="#br0">22430.000 6816.000 10986,'-18.000'-20.000'1057,"18.000"20.000"-897,0.000 0.000 256,-20.000 0.000 641,20.000 0.000 32,-21.000 20.000-352,21.000 0.000-32,-20.000 19.000 64,0.000-19.000-321,20.000 20.000-160,-19.000-20.000-256,19.000-1.000 545,0.000 1.000-545,0.000 0.000 0,0.000-20.000 32,0.000 20.000-96,0.000-20.000-256,0.000 0.000-481,0.000-20.000-704,0.000 20.000-1698,-20.000-20.000-1122,20.000 0.000-3554</inkml:trace>
  <inkml:trace contextRef="#ctx0" brushRef="#br0">22272.000 6816.000 11434,'0.000'0.000'961,"0.000"20.000"-96,-20.000-1.000 576,20.000 1.000-31,0.000 0.000-642,0.000 0.000-479,20.000 0.000-97,-20.000 0.000-96,20.000-1.000 0,0.000 1.000 32,-1.000 0.000 128,1.000-20.000-31,0.000 0.000-161,1.000 0.000-353,-1.000 0.000-287,-2.000 0.000-994,-18.000 0.000-1056,0.000 0.000-1666</inkml:trace>
  <inkml:trace contextRef="#ctx0" brushRef="#br0">22272.000 7054.000 5092,'0.000'0.000'6599,"0.000"0.000"-6503,0.000 0.000 576,-20.000 20.000 545,20.000-20.000-416,0.000 19.000-513,0.000 2.000-255,0.000-2.000-1,20.000-19.000 32,-20.000 21.000 0,20.000-21.000 32,0.000 0.000 160,-20.000 0.000-64,0.000 0.000 128,19.000-21.000 65,-19.000 2.000-65,0.000-2.000-160,0.000 21.000-32,0.000-19.000 97,-19.000-1.000-97,-1.000 20.000-224,0.000 0.000-193,20.000 0.000 97,-20.000 0.000-32,0.000 20.000-96,20.000-1.000-417,0.000 2.000-352,0.000-21.000-352,20.000 19.000-513,-20.000-19.000-929,20.000 0.000-2434</inkml:trace>
  <inkml:trace contextRef="#ctx0" brushRef="#br0">22232.000 7133.000 6694,'0.000'0.000'320,"-19.000"0.000"-416,19.000-19.000 1377,0.000 19.000 385,19.000 0.000-705,-19.000 0.000-609,0.000 0.000 513,20.000 0.000 672,-20.000 0.000-672,0.000 0.000-384,0.000 0.000 255,0.000 0.000-127,0.000 19.000-321,0.000-19.000-192,20.000 21.000-32,-20.000-21.000-32,0.000 0.000-96,20.000 0.000 0,-20.000 0.000-128,20.000-21.000 0,-20.000 2.000 128,0.000-2.000 96,0.000 2.000-32,-20.000-1.000 96,20.000 0.000 160,-20.000 0.000-64,-20.000 0.000 65,21.000 0.000-97,-1.000 20.000 32,0.000 0.000-192,0.000 0.000-32,0.000 20.000 32,20.000 0.000 32,0.000 20.000 32,0.000-20.000-64,20.000-1.000-32,0.000 2.000-128,20.000-2.000 96,-21.000 2.000 64,1.000-21.000 0,0.000 19.000 64,-20.000-19.000 96,0.000 0.000 96,0.000-19.000 32,0.000 19.000-255,0.000-21.000 31,-20.000 2.000-32,20.000-2.000 0,-20.000 2.000-64,1.000-1.000 64,-1.000-20.000-64,0.000 40.000 0,0.000-20.000 96,0.000 20.000-321,20.000 20.000 65,0.000-20.000 160,0.000 20.000-64,0.000 20.000 96,20.000-21.000 0,0.000 2.000 0,20.000-2.000 32,-21.000-19.000-32,1.000 21.000-32,0.000-2.000 32,0.000-19.000 96,0.000 0.000-64,-20.000 0.000-160,19.000 0.000-256,-19.000-19.000-1250,-19.000 19.000-1857,-1.000 0.000-4709</inkml:trace>
  <inkml:trace contextRef="#ctx0" brushRef="#br0">22173.000 7193.000 3651,'20.000'-20.000'5413,"-20.000"20.000"-4356,0.000 0.000 513,0.000-19.000 672,0.000 19.000-1025,0.000 19.000-929,-20.000 1.000-192,20.000 0.000 64,-20.000 20.000 257,0.000-21.000 63,-19.000 21.000 129,19.000-20.000-1,0.000 20.000-191,-1.000-21.000-577,21.000 1.000 416,0.000-20.000-288,0.000 0.000-224,0.000 20.000-673,0.000-40.000-929,21.000 20.000-1441,-21.000-20.000-5702</inkml:trace>
  <inkml:trace contextRef="#ctx0" brushRef="#br0">22033.000 7173.000 13292,'0.000'0.000'2530,"0.000"0.000"-2786,-18.000 0.000 256,18.000 20.000 769,0.000 0.000 480,0.000 20.000-640,0.000-21.000-417,0.000 21.000-128,18.000-20.000 32,3.000 20.000 128,-1.000-21.000-96,0.000-19.000 129,0.000 20.000-97,-1.000-20.000 64,1.000 0.000-192,0.000 0.000-416,0.000 0.000-769,-20.000 0.000-1186,20.000 0.000-3074</inkml:trace>
  <inkml:trace contextRef="#ctx0" brushRef="#br0">21975.000 7491.000 6438,'-21.000'-20.000'7238,"21.000"20.000"-7045,0.000 0.000 639,-20.000-20.000 738,20.000 20.000-513,-18.000 0.000-833,18.000 20.000-256,0.000 0.000 64,0.000 19.000-64,0.000-18.000 0,0.000-2.000-64,18.000 2.000 0,2.000-21.000 160,1.000 0.000-32,-1.000 0.000 96,0.000 0.000 64,-2.000-21.000-96,-18.000 2.000 32,21.000-2.000 225,-21.000 1.000-161,0.000-19.000-32,0.000 19.000-128,-21.000 20.000-96,3.000-20.000 32,-2.000 20.000-192,0.000 0.000 96,-1.000 20.000 32,1.000 0.000 64,2.000 0.000-32,18.000-1.000 64,0.000 1.000 0,18.000 1.000 64,-18.000-21.000 0,20.000 19.000 288,21.000-19.000-128,-41.000 0.000 0,20.000 0.000-31,-20.000 0.000-65,18.000 0.000-224,-18.000-19.000-609,0.000 19.000-993,0.000 0.000-2273,-18.000 0.000-6087</inkml:trace>
  <inkml:trace contextRef="#ctx0" brushRef="#br0">21954.000 7491.000 960,'0.000'0.000'11884,"0.000"19.000"-11788,-20.000-19.000 160,2.000 20.000 1121,-3.000 1.000-95,1.000 19.000-706,0.000-21.000-352,0.000 21.000-64,0.000-20.000 97,-19.000 0.000-129,19.000 0.000-64,0.000 19.000 0,0.000-19.000-32,20.000-20.000-96,-19.000 20.000-288,19.000-20.000-834,0.000 0.000-1280,0.000 0.000-1249,0.000 0.000-3652</inkml:trace>
  <inkml:trace contextRef="#ctx0" brushRef="#br0">21716.000 7530.000 12908,'20.000'0.000'3715,"-20.000"0.000"-3875,0.000 21.000 128,0.000-21.000 288,0.000 40.000 577,0.000-21.000-128,0.000 0.000-513,0.000 22.000-96,0.000-21.000 64,0.000 20.000 64,20.000-21.000-31,0.000 1.000-129,0.000 0.000 32,-1.000-20.000 0,21.000 0.000-256,-20.000 0.000-417,0.000 0.000-672,-20.000-20.000-1890,0.000 20.000-6406</inkml:trace>
  <inkml:trace contextRef="#ctx0" brushRef="#br0">21637.000 7868.000 12716,'0.000'0.000'896,"0.000"0.000"-735,0.000-19.000 1280,0.000-1.000 481,0.000 20.000-1089,0.000 0.000-609,0.000-20.000-416,0.000 40.000 576,0.000-20.000-224,-21.000 20.000-32,21.000-1.000-96,0.000-19.000 0,0.000 20.000-64,0.000 0.000 128,0.000-20.000-96,21.000 0.000 32,-21.000 20.000 0,20.000-20.000 32,0.000-20.000 65,-20.000 20.000-33,20.000-20.000 32,-20.000 0.000 128,0.000 20.000-128,0.000-19.000-64,0.000-1.000-96,-20.000 20.000-128,0.000 0.000-128,0.000 0.000 128,20.000 0.000-1,-21.000 20.000 97,3.000-1.000 64,-2.000 1.000 0,20.000-20.000-64,0.000 20.000 32,20.000-20.000 160,-2.000 0.000-256,-18.000 0.000 577,21.000 0.000-385,-1.000 0.000-64,-20.000 0.000-32,20.000-20.000 32,-20.000 20.000-192,0.000 0.000-513,-20.000-20.000-608,20.000 20.000-609,-20.000 0.000-288,-1.000 20.000-128,3.000-20.000-994,18.000 0.000-2914</inkml:trace>
  <inkml:trace contextRef="#ctx0" brushRef="#br0">21478.000 7749.000 11498,'0.000'-19.000'1410,"0.000"-1.000"-674,0.000 40.000 514,0.000-20.000-514,0.000 39.000-63,-20.000-19.000-161,0.000 40.000 33,20.000-21.000-1,-20.000 21.000 33,20.000-21.000-225,0.000 2.000-159,0.000-2.000-97,0.000-19.000 32,20.000 0.000 96,0.000-20.000 32,0.000 0.000 0,19.000 0.000-159,1.000 0.000-258,1.000-20.000-479,-23.000 0.000-770,3.000 20.000-640,-1.000 0.000-1697,0.000 0.000-6567</inkml:trace>
  <inkml:trace contextRef="#ctx0" brushRef="#br0">21438.000 8107.000 8872,'-20.000'0.000'1313,"20.000"0.000"-1281,-19.000 0.000 96,19.000 20.000 353,-20.000-20.000-161,0.000 20.000-224,0.000 0.000 224,20.000-1.000 641,-20.000 2.000 289,20.000-2.000-642,-19.000-19.000-416,19.000 0.000 289,19.000 0.000-65,-19.000 0.000-192,20.000-19.000-128,0.000 19.000-128,-20.000-21.000 64,20.000 2.000 0,-20.000-1.000-32,20.000 0.000 0,-20.000 20.000-32,-20.000 0.000-64,20.000 0.000 224,-20.000 0.000 97,0.000 0.000 95,0.000 20.000-32,20.000-20.000-128,-19.000 20.000 65,19.000-20.000-97,0.000 0.000-64,0.000 0.000 64,0.000 0.000 64,19.000 0.000-288,-19.000 0.000 64,20.000 0.000-32,-20.000-20.000 64,20.000 20.000 32,-20.000 0.000 32,0.000 0.000-64,0.000-20.000 32,0.000 20.000-32,0.000 0.000 32,0.000 0.000-32,-20.000 20.000 32,20.000-20.000-64,0.000 0.000 64,0.000 20.000-64,-20.000-20.000 96,20.000 0.000 64,-19.000 19.000 0,19.000-19.000-64,-20.000 21.000 65,0.000-21.000 63,0.000 19.000-128,0.000 1.000 32,1.000 0.000-192,-1.000 0.000 128,0.000 0.000-128,20.000 0.000-577,0.000-20.000-1441,0.000 0.000-2178</inkml:trace>
  <inkml:trace contextRef="#ctx0" brushRef="#br0">21240.000 8047.000 16976,'-20.000'-19.000'96,"1.000"19.000"-737,19.000 0.000 609,0.000 0.000 352,0.000 19.000-160,0.000 1.000-160,-20.000 20.000 0,20.000-20.000 33,-20.000 20.000 255,20.000 0.000 32,0.000-1.000 0,0.000 1.000 1,0.000-20.000-65,20.000 0.000 0,0.000-20.000 32,19.000 0.000-191,-19.000 0.000-194,0.000 0.000-255,19.000 0.000-128,-19.000 0.000-962,0.000 0.000-1665,-20.000 0.000-2210</inkml:trace>
  <inkml:trace contextRef="#ctx0" brushRef="#br0">21140.000 8286.000 13356,'0.000'-20.000'1153,"0.000"20.000"-1281,-20.000 20.000 320,20.000-20.000 929,-18.000 20.000-352,18.000 0.000-641,-20.000-1.000-160,20.000 1.000-64,0.000-20.000 96,20.000 21.000-64,-20.000-21.000 0,18.000-21.000 128,2.000 21.000 0,1.000-20.000 0,-1.000 1.000 64,-20.000-1.000 32,20.000 20.000-63,-20.000-20.000-33,0.000 20.000-64,-20.000 0.000-193,20.000 0.000 129,-20.000 0.000 64,-1.000 20.000 32,1.000-20.000-32,20.000 20.000 193,0.000-20.000 31,0.000 19.000 0,0.000-19.000 64,20.000 0.000 1,1.000 0.000 31,-1.000 0.000-288,-20.000 0.000 96,20.000-19.000-224,-20.000 19.000-417,0.000 0.000-800,0.000 0.000-2210,-20.000 0.000-6919</inkml:trace>
  <inkml:trace contextRef="#ctx0" brushRef="#br0">21061.000 8306.000 10954,'0.000'20.000'2050,"-20.000"-20.000"-1858,20.000 19.000 897,-20.000-19.000 673,0.000 41.000-737,-19.000-22.000-545,19.000 1.000-96,0.000 19.000-95,-19.000-18.000-1,19.000-1.000-32,20.000-1.000-160,-20.000-19.000-32,20.000 20.000-64,-20.000-20.000-352,20.000 0.000 0,0.000 0.000 160,0.000 0.000-257,0.000 20.000 97,0.000-20.000-225,0.000 0.000-768,0.000-20.000-321,0.000 20.000-1216,0.000 0.000-4037</inkml:trace>
  <inkml:trace contextRef="#ctx0" brushRef="#br0">20802.000 8524.000 3459,'0.000'20.000'2883,"0.000"-20.000"-2563,0.000 0.000 256,0.000 0.000 962,0.000 0.000 31,0.000 20.000-384,0.000-20.000 1,21.000 0.000 31,-21.000 0.000 0,20.000 0.000-320,0.000 0.000-257,0.000 0.000-383,-1.000 0.000-225,1.000 0.000-129,0.000 0.000-447,0.000 0.000-833,-20.000 0.000-865,0.000 0.000-929,-20.000 0.000-2146</inkml:trace>
  <inkml:trace contextRef="#ctx0" brushRef="#br0">20764.000 8386.000 13644,'0.000'39.000'801,"-20.000"-19.000"-769,20.000-1.000 160,0.000 22.000 1346,0.000-22.000-385,0.000 1.000-993,20.000 0.000-128,-20.000 0.000 32,20.000-20.000 192,-20.000 20.000-127,18.000-20.000-1,3.000 0.000-256,-21.000 0.000-289,20.000 0.000-384,-20.000 0.000-768,20.000 0.000-1026,-20.000 0.000-1857,0.000 0.000-2723</inkml:trace>
  <inkml:trace contextRef="#ctx0" brushRef="#br0">20764.000 8604.000 7142,'0.000'0.000'417,"0.000"0.000"-449,0.000 0.000 1281,0.000 19.000 416,0.000-19.000-1312,0.000 0.000-417,0.000 0.000-129,0.000 0.000 129,0.000 0.000 128,0.000 0.000-64,0.000 0.000-64,-20.000 0.000-96,20.000 21.000-128,0.000-21.000 32,-21.000 0.000-161,21.000 0.000-351,0.000 0.000-1250,21.000 0.000-609,-21.000 0.000-1311</inkml:trace>
  <inkml:trace contextRef="#ctx0" brushRef="#br0">20802.000 8623.000 3651,'-18.000'-19.000'3267,"18.000"19.000"-1025,0.000 0.000-160,-20.000 0.000-64,20.000 0.000-416,-20.000 0.000-898,20.000 0.000-640,0.000 0.000-448,0.000 0.000-705,0.000 19.000-865,0.000-19.000-1537,0.000 0.000-4261</inkml:trace>
  <inkml:trace contextRef="#ctx0" brushRef="#br0">19533.000 9061.000 7142,'-41.000'0.000'3043,"23.000"0.000"-2658,-2.000 20.000-193,-21.000-20.000 1185,21.000 19.000 353,-19.000 21.000-513,19.000-20.000-352,20.000 20.000-225,-20.000-20.000-159,40.000 0.000-193,0.000-20.000-256,-1.000 0.000 32,21.000 0.000 0,21.000-20.000-32,-22.000 0.000 64,1.000-20.000-128,-1.000 20.000-32,-19.000-20.000 64,0.000 1.000-96,-20.000 19.000 0,-20.000-20.000-32,0.000 20.000-289,1.000 1.000 129,-21.000 19.000 256,-1.000 0.000-32,3.000 19.000 96,-3.000 1.000 32,21.000 0.000 0,0.000 20.000 96,1.000-1.000 65,19.000-18.000 159,19.000-2.000-32,1.000 1.000 33,21.000-20.000-193,-21.000 0.000 64,18.000 0.000-384,3.000-20.000 448,-1.000-20.000-416,-21.000 21.000 64,-19.000-1.000-32,20.000-20.000 32,-40.000 20.000-32,20.000-19.000 64,-39.000 18.000-192,19.000 21.000 192,-21.000 0.000-128,23.000 0.000 128,-22.000 0.000-96,19.000 21.000 192,21.000-2.000-32,0.000 1.000 64,0.000 0.000 96,21.000 20.000 0,-1.000-20.000 65,0.000-20.000-1,19.000 19.000 32,-19.000-19.000-64,0.000 0.000 1,0.000 0.000-33,-20.000-19.000-64,0.000 19.000 32,0.000 0.000-192,0.000-20.000-32,-20.000 20.000-224,20.000 0.000-64,-20.000 0.000 31,20.000 20.000-63,-20.000-20.000-577,20.000 19.000-769,0.000 2.000-2401,20.000-2.000-8680</inkml:trace>
  <inkml:trace contextRef="#ctx0" brushRef="#br0">5716.000 13730.000 9480,'-20.000'0.000'481,"20.000"0.000"-609,0.000 0.000 128,0.000 0.000 576,0.000 0.000 65,0.000-19.000-129,0.000 19.000 65,20.000 0.000-161,0.000 0.000-63,19.000 0.000-129,-19.000-20.000-64,39.000 20.000-64,2.000 0.000-32,-3.000 0.000-32,22.000-20.000 32,19.000 20.000 96,20.000-20.000 321,1.000 0.000-129,-1.000 0.000-63,20.000 1.000-193,-21.000-1.000-160,22.000 0.000-65,-21.000 20.000-159,21.000-20.000 192,-23.000 20.000-224,3.000 0.000-33,19.000 20.000 353,-19.000-20.000 65,-2.000 0.000 255,21.000 0.000 288,-19.000 0.000-31,19.000 0.000 224,-21.000 0.000-65,1.000 0.000 1,-20.000-20.000-513,-19.000 20.000-32,0.000 0.000-288,-21.000 0.000 128,-19.000 0.000-64,-1.000 0.000-192,-19.000 0.000 96,0.000 0.000 96,1.000 0.000 0,-1.000 0.000 32,-20.000 0.000 32,18.000 0.000-64,-18.000 0.000 64,21.000 0.000-128,-21.000 0.000 64,20.000 0.000-32,0.000 0.000 0,-20.000 20.000-417,20.000-20.000-127,-1.000 20.000-449,-19.000-20.000-705,0.000 0.000-640,0.000 20.000-577,0.000-20.000-1954</inkml:trace>
</inkml:ink>
</file>

<file path=ppt/ink/ink8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18:4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4267.000 3715.000 2146,'-21.000'0.000'128,"1.000"0.000"224,20.000 0.000 321,0.000 0.000 960,0.000 20.000 65,0.000-20.000-673,0.000 0.000-321,0.000 0.000 546,0.000 0.000-129,0.000 0.000-353,0.000 0.000-383,0.000 0.000-161,20.000 20.000 64,-20.000-20.000 97,21.000 0.000 127,-1.000 0.000-128,0.000 20.000-31,-2.000-20.000-161,3.000 0.000-32,19.000 0.000-160,-1.000 0.000 32,1.000 0.000 0,0.000 20.000-32,-1.000-20.000 0,22.000 20.000 32,-23.000-20.000-32,23.000 0.000 0,-2.000 0.000-32,1.000 20.000 32,-1.000-20.000-32,0.000 0.000 32,1.000 0.000-32,-1.000 19.000 32,2.000-19.000 64,18.000 0.000-32,0.000 0.000-64,0.000 21.000 32,2.000-21.000 0,-22.000 0.000 32,20.000 0.000-64,0.000 0.000 64,-19.000 0.000 32,19.000 0.000 64,0.000 0.000-96,0.000 0.000 32,2.000 0.000-64,-22.000 0.000 97,20.000 0.000-97,20.000 0.000 0,-18.000 0.000 0,-2.000-21.000 0,0.000 21.000 0,0.000 0.000 64,0.000 0.000-64,-19.000-19.000 32,20.000 19.000-32,-1.000 0.000 0,0.000 0.000 32,1.000 0.000-32,-1.000 0.000-32,21.000-20.000 32,-21.000 20.000 32,20.000 0.000-64,-20.000-20.000 32,20.000 20.000-32,-18.000 0.000 32,-2.000 0.000 0,20.000-20.000 32,-20.000 20.000-32,0.000 0.000 0,2.000 0.000 32,-2.000 0.000-32,20.000 0.000-32,-20.000 0.000 64,0.000-20.000-64,20.000 20.000-32,-19.000 0.000 0,0.000 0.000-33,19.000-20.000 97,-20.000 20.000-32,21.000-20.000 64,-1.000 20.000 0,0.000 0.000-32,0.000-19.000 0,-20.000 19.000 0,21.000 0.000 0,-1.000 0.000 33,-19.000-20.000-66,0.000 20.000 33,19.000 0.000 0,0.000-21.000 0,-20.000 21.000-32,20.000 0.000 32,-20.000-19.000-32,21.000 19.000 0,-1.000 0.000 32,-19.000 0.000 0,-1.000-20.000 0,1.000 20.000 0,-1.000 0.000-32,-19.000 0.000 32,19.000 0.000 0,0.000 0.000-64,-20.000 0.000 32,22.000 0.000-32,-22.000 0.000-32,0.000 0.000 0,21.000 20.000 64,-21.000-20.000-32,20.000 0.000 32,-18.000 0.000 32,18.000 0.000-32,-20.000 19.000-32,21.000-19.000-32,-1.000 0.000 96,0.000 0.000 0,21.000 0.000-32,-21.000-19.000 64,1.000 19.000-32,19.000 0.000 96,-19.000 0.000 0,19.000 0.000-128,-20.000 0.000 32,20.000 0.000-32,-20.000 0.000-288,20.000 0.000-129,1.000 0.000 33,-20.000-20.000 63,19.000 20.000 161,1.000 0.000 128,-1.000 0.000 64,0.000 0.000-32,0.000 0.000 32,1.000-20.000-32,-21.000 20.000 32,20.000 0.000-32,0.000 0.000 0,0.000 0.000-96,0.000 0.000-192,1.000 0.000 31,-1.000 0.000 1,0.000 20.000 160,0.000-20.000 96,1.000 0.000 64,-21.000 0.000 32,20.000 0.000 0,0.000 20.000 32,0.000-20.000-64,-18.000 0.000 0,18.000 0.000-32,19.000 19.000 0,-19.000-19.000 64,2.000 0.000-32,-2.000 0.000-128,0.000 21.000 160,1.000-21.000-32,-1.000 0.000-32,0.000 0.000 32,19.000 0.000 32,1.000 0.000 65,1.000 0.000 95,-1.000 0.000 128,0.000 0.000 129,-19.000 0.000 31,19.000 0.000-192,-1.000 0.000-192,21.000-21.000-64,-19.000 21.000-96,19.000 0.000-32,-21.000 0.000-32,22.000 0.000-128,-1.000 0.000 192,-21.000-19.000 64,22.000 19.000 160,-21.000-20.000 161,0.000 20.000 255,1.000 0.000-191,-21.000 0.000-321,-40.000 0.000-417,-19.000 0.000-1152,-21.000 0.000-2659</inkml:trace>
  <inkml:trace contextRef="#ctx0" brushRef="#br0">4226.000 4948.000 2049,'-18.000'20.000'3716,"18.000"-20.000"-3236,0.000 0.000-95,0.000 0.000-545,0.000 0.000 416,0.000 0.000 160,0.000 0.000 289,18.000 0.000 128,-18.000 0.000-129,20.000 19.000-95,1.000-19.000-289,-1.000 0.000-160,0.000 0.000-96,-2.000 20.000-64,23.000-20.000 129,-1.000 0.000 159,-1.000 0.000-96,21.000 0.000-32,-1.000 0.000-32,2.000-20.000-64,-2.000 20.000-32,-1.000-19.000 161,23.000 19.000-1,-2.000 0.000 32,0.000-20.000-416,0.000 20.000 352,0.000 0.000-96,2.000-20.000-64,18.000 20.000 0,-20.000-20.000 32,21.000 20.000-32,-1.000 0.000 0,-20.000-20.000 0,20.000 20.000 0,0.000 0.000 32,0.000 0.000 0,-19.000-20.000 0,19.000 20.000 192,2.000 0.000 65,-2.000 0.000-97,0.000 0.000-96,0.000 0.000-32,0.000 0.000-32,1.000 0.000 32,-1.000 0.000-64,0.000 0.000 32,0.000 0.000-32,1.000 0.000 0,-21.000 0.000 0,20.000 0.000-32,0.000 0.000 32,-20.000 0.000-32,20.000 20.000 32,-20.000-20.000-32,2.000 0.000 0,18.000 20.000-32,-20.000-20.000 0,21.000 0.000 64,-21.000 20.000 32,20.000-20.000-32,0.000 0.000 0,0.000 20.000 32,0.000-20.000-32,-19.000 0.000 64,20.000 0.000-96,0.000 20.000 64,-1.000-20.000 0,0.000 0.000-128,19.000 0.000 32,-19.000 0.000 64,20.000 19.000-32,1.000-19.000 32,-21.000 0.000 0,20.000 0.000 0,1.000 0.000 32,-1.000 0.000 0,-20.000 0.000 96,1.000 0.000 224,-1.000 0.000-256,0.000 0.000-96,-20.000 20.000-192,-39.000-20.000-1313,-1.000 20.000-3588</inkml:trace>
  <inkml:trace contextRef="#ctx0" brushRef="#br0">18838.000 5266.000 6726,'0.000'-20.000'1858,"0.000"0.000"-481,0.000 1.000-32,0.000 19.000-224,0.000-21.000 321,0.000 21.000-225,0.000 0.000-737,-20.000 21.000-512,0.000-2.000 128,0.000 40.000 449,1.000 1.000 63,-1.000 40.000-127,0.000-1.000-225,0.000 0.000-128,20.000-19.000 64,20.000 0.000 65,0.000-1.000-129,19.000-20.000-64,1.000-19.000-128,0.000 0.000-609,-1.000-1.000-352,1.000-19.000-576,-19.000 0.000-1218,-3.000 0.000-4516</inkml:trace>
  <inkml:trace contextRef="#ctx0" brushRef="#br0">19454.000 5464.000 15054,'0.000'-39.000'288,"0.000"-2.000"-288,-20.000 22.000-32,-1.000-1.000-64,-19.000 20.000 96,1.000 0.000 96,-1.000 0.000-288,1.000 0.000-32,-1.000 39.000 95,20.000 2.000 33,-19.000-2.000 64,39.000 1.000 32,-20.000 0.000-64,40.000 0.000 128,-1.000 19.000-32,21.000-18.000 32,0.000-2.000-32,-1.000 0.000 33,1.000-18.000-1,-1.000 18.000 0,-19.000-19.000-64,21.000-1.000 0,-41.000 2.000-64,20.000-1.000 96,-40.000-1.000 96,-1.000-19.000 32,1.000 0.000 32,-19.000 20.000-128,-1.000-20.000-32,0.000 0.000-128,1.000 0.000-416,-1.000 0.000-609,20.000 0.000-545,20.000-20.000-1153,0.000 1.000-800,0.000-1.000-1986</inkml:trace>
  <inkml:trace contextRef="#ctx0" brushRef="#br0">19573.000 5365.000 12587,'0.000'-20.000'1602,"0.000"40.000"-1826,0.000-1.000 800,19.000 22.000 289,-19.000-2.000 32,0.000 21.000-256,0.000 19.000-353,0.000 2.000-160,0.000-23.000-32,0.000 22.000-96,0.000-20.000-192,0.000-21.000-577,20.000 1.000-672,0.000-20.000-929,-20.000 0.000-1346,20.000-20.000-3491</inkml:trace>
  <inkml:trace contextRef="#ctx0" brushRef="#br0">19810.000 5783.000 11755,'-20.000'0.000'1761,"20.000"20.000"-2017,0.000-20.000 192,-19.000 19.000 256,19.000 20.000 353,0.000-18.000-161,19.000-1.000-320,1.000-1.000-352,21.000 1.000 64,-21.000 0.000 256,18.000-20.000 256,3.000 0.000 160,-2.000 0.000-31,1.000-20.000 255,-20.000 20.000 97,-20.000-39.000-128,0.000 19.000-289,-20.000-1.000 64,0.000 2.000-127,0.000-20.000-193,-19.000 19.000-96,-2.000-1.000-64,21.000 21.000-449,-18.000-20.000-576,38.000 20.000-993,-21.000 0.000-1697,21.000 0.000-6982</inkml:trace>
  <inkml:trace contextRef="#ctx0" brushRef="#br0">20168.000 5783.000 10185,'0.000'39.000'961,"-20.000"-39.000"128,20.000 20.000-32,0.000-1.000-705,0.000 2.000-127,0.000-21.000-1,20.000 20.000-128,-1.000-20.000-96,1.000 19.000 0,0.000-19.000 32,0.000-19.000-32,1.000 19.000-64,-1.000-20.000-256,-2.000 20.000 63,3.000-21.000-607,-1.000 21.000-386,-20.000-19.000 834,0.000 19.000 576,0.000 0.000 257,0.000 19.000-33,20.000 2.000 128,-20.000-1.000-63,20.000-1.000-225,-1.000 1.000-96,21.000 0.000 0,-20.000-20.000 32,19.000 0.000 609,-19.000 0.000 705,0.000 0.000 127,0.000-20.000-352,0.000-19.000-224,-20.000 19.000-256,0.000-20.000-321,0.000 1.000-384,-20.000-2.000-320,0.000 2.000-513,0.000 19.000-736,0.000 1.000-1057,1.000 19.000-2884</inkml:trace>
  <inkml:trace contextRef="#ctx0" brushRef="#br0">21260.000 5643.000 10570,'-40.000'-20.000'-513,"21.000"0.000"-1921,-1.000 40.000 1249,0.000-20.000 992,-1.000 40.000 1122,1.000 0.000 577,2.000-1.000-1122,18.000 2.000-192,0.000-2.000 513,18.000 0.000 256,2.000-18.000 160,21.000-1.000 96,-2.000-20.000-96,1.000 0.000-416,19.000 0.000-289,-19.000-20.000-31,19.000-1.000-1,-19.000 2.000-96,-20.000-1.000-64,-20.000 1.000-128,0.000 19.000-192,0.000-20.000-352,0.000 20.000-32,-20.000 0.000-1,0.000 20.000 97,-19.000-1.000 256,19.000 20.000 31,20.000-18.000 33,0.000 18.000-64,20.000-19.000 32,19.000-20.000 288,1.000 20.000 449,-1.000-20.000 448,1.000 0.000-128,1.000 0.000-64,-23.000-20.000-193,23.000 0.000-319,-21.000 1.000-1,-20.000-1.000-224,0.000-20.000-96,0.000 20.000-224,-20.000-19.000-480,0.000 18.000-481,-1.000 1.000-1378,3.000 1.000-2049</inkml:trace>
  <inkml:trace contextRef="#ctx0" brushRef="#br0">21835.000 5803.000 7142,'40.000'58.000'1153,"-40.000"-37.000"225,0.000-1.000-225,0.000-1.000 320,0.000 1.000 1,0.000-20.000-706,0.000 0.000 65,0.000 0.000 672,-20.000-20.000-576,20.000 20.000-320,20.000-39.000-193,-20.000 18.000-191,0.000-18.000-193,20.000 0.000 0,1.000-2.000-128,-21.000 22.000-161,18.000-1.000 33,2.000 1.000 0,1.000 19.000 64,19.000 0.000 160,-22.000 19.000-32,-18.000 1.000-32,21.000 19.000-65,-21.000-18.000 129,0.000 18.000-320,0.000-19.000-705,0.000 20.000-768,20.000-20.000-738,-20.000-20.000-1889</inkml:trace>
  <inkml:trace contextRef="#ctx0" brushRef="#br0">22252.000 5703.000 10634,'0.000'39.000'192,"0.000"-19.000"-320,0.000 21.000 192,0.000-2.000 96,0.000 1.000 288,20.000-20.000-256,-20.000-1.000-160,20.000 1.000 33,0.000 0.000 383,-1.000-20.000 769,-19.000 0.000-64,20.000-20.000-416,-20.000 0.000-225,20.000 1.000-159,-20.000-1.000-193,0.000-20.000-288,0.000 20.000-545,0.000-19.000 193,0.000 18.000 159,0.000 1.000-223,0.000 20.000 224,0.000 0.000 159,0.000 0.000-415,21.000 0.000 256,-1.000 0.000 191,-20.000 0.000 33,18.000 0.000 96,2.000 20.000 32,1.000-20.000 161,-1.000 0.000 447,0.000 0.000-127,-1.000-20.000-33,-19.000 20.000-128,20.000 0.000-191,-20.000 0.000-258,-20.000 0.000-735,20.000 20.000-65,-19.000-20.000 609,-1.000 21.000 256,20.000 18.000-33,-20.000-19.000-63,20.000-1.000 0,0.000 2.000 96,20.000-1.000 64,0.000-20.000 0,-1.000 19.000 64,1.000-19.000 65,0.000 0.000-33,0.000 0.000 64,-20.000 0.000 64,20.000-19.000-128,-1.000 19.000-64,-19.000-20.000-64,0.000 20.000-544,0.000-21.000-225,20.000 21.000 192,-20.000 0.000-415,0.000 0.000-418,0.000 0.000 257,0.000 0.000 480,0.000 0.000 385,0.000 0.000 320,0.000 21.000 256,0.000-21.000 321,20.000 0.000 544,-20.000 0.000 385,20.000 0.000-321,-20.000 0.000-160,20.000 0.000-128,-20.000-21.000-385,21.000 21.000-416,-3.000-19.000-96,-18.000-1.000-64,40.000 1.000-128,-19.000-1.000-641,17.000 20.000-63,3.000-21.000 447,-1.000 21.000 353,-1.000-20.000 32,-19.000 20.000-128,0.000 0.000 32,0.000 0.000 128,-20.000 0.000-64,0.000 0.000 64,0.000 20.000 64,-20.000 1.000-32,-20.000-1.000-64,1.000-1.000 64,-1.000 20.000 0,-1.000-18.000-32,41.000 18.000-32,-18.000-19.000-64,36.000 0.000-96,3.000-20.000-97,19.000 20.000 289,-20.000-20.000 0,19.000-20.000 128,-19.000 0.000 129,20.000 0.000 223,-21.000 1.000 1,1.000-1.000-385,0.000-1.000 32,-20.000 2.000-160,0.000-1.000-225,20.000 20.000-223,-20.000 0.000-257,0.000 20.000 385,20.000-1.000 0,-20.000 22.000 256,0.000-2.000 160,0.000 1.000 256,0.000 19.000 64,0.000-19.000-159,-20.000 20.000-161,20.000-21.000 352,-20.000 1.000 321,0.000-20.000 736,0.000 1.000-160,-19.000-2.000 129,-1.000-19.000-321,1.000-19.000-417,-1.000-2.000-319,-1.000 1.000-289,23.000-20.000-288,-23.000 1.000-385,21.000-1.000-384,20.000 0.000-929,0.000 1.000-1409,20.000-1.000-3875</inkml:trace>
  <inkml:trace contextRef="#ctx0" brushRef="#br0">23185.000 5921.000 1793,'41.000'-19.000'2979,"-3.000"-1.000"-192,-17.000 20.000 224,-1.000-21.000-481,0.000 2.000-897,-20.000 19.000-544,0.000-20.000-256,-20.000 20.000-448,0.000 0.000-289,-21.000 0.000 0,23.000 0.000 0,-3.000 0.000-128,1.000 20.000 64,20.000-1.000 32,0.000 22.000 128,0.000-22.000-160,41.000 1.000 256,-23.000 0.000-31,23.000 0.000-97,-1.000 0.000-96,-22.000 0.000-128,23.000-20.000 32,-21.000 0.000-32,0.000 0.000-192,-1.000 0.000-641,1.000 0.000-2242,-20.000 0.000-6150</inkml:trace>
  <inkml:trace contextRef="#ctx0" brushRef="#br0">19989.000 6717.000 15310,'-39.000'-40.000'609,"19.000"0.000"-706,-1.000 40.000 1,1.000-19.000 0,-18.000 19.000 192,17.000 19.000 33,1.000 21.000-162,0.000 0.000 33,1.000-1.000 65,19.000 1.000 95,19.000 19.000-64,1.000-39.000 160,0.000 0.000 96,21.000 0.000 289,-3.000-20.000 96,23.000 0.000-321,-2.000-20.000-128,-19.000-20.000 33,-1.000 21.000 255,-19.000-21.000-31,0.000-20.000-161,0.000 20.000-160,-20.000-19.000-192,0.000 19.000-64,0.000 0.000 32,-20.000 0.000-288,20.000 21.000 64,-20.000-1.000 128,20.000 20.000-129,-20.000 20.000 1,20.000-1.000 384,0.000 21.000 33,0.000 21.000-1,20.000-23.000 0,-20.000 23.000-96,20.000-2.000 64,19.000 1.000-96,1.000-21.000-64,1.000 1.000-544,-3.000 0.000-33,3.000-21.000-736,-21.000-19.000-1730,0.000 0.000-4100</inkml:trace>
  <inkml:trace contextRef="#ctx0" brushRef="#br0">20327.000 6260.000 16111,'20.000'0.000'704,"-20.000"0.000"-896,0.000 39.000 993,20.000-19.000 320,-20.000 40.000 288,20.000-21.000-704,-1.000 41.000-577,1.000-21.000 32,0.000 2.000-192,0.000-2.000 96,0.000 0.000-160,-1.000 1.000-128,1.000-20.000-160,0.000-21.000-161,-20.000 21.000-320,20.000-40.000-480,-20.000 20.000-1345,0.000-20.000-1891</inkml:trace>
  <inkml:trace contextRef="#ctx0" brushRef="#br0">20823.000 6677.000 11851,'0.000'-21.000'2338,"-21.000"21.000"-2562,3.000 0.000 384,-22.000 0.000 673,-1.000 21.000 320,23.000-2.000-481,-23.000 2.000-640,21.000-2.000 65,20.000 21.000 127,0.000-20.000 0,20.000 0.000-32,0.000 0.000-192,1.000-1.000-32,17.000 1.000-32,3.000-20.000 128,-3.000 20.000-128,-17.000-20.000 128,-21.000 0.000-128,0.000 20.000 448,0.000-20.000 289,-39.000 0.000-321,-1.000 0.000-191,-1.000 20.000 63,2.000-20.000-256,-1.000 0.000-225,20.000 0.000-479,1.000 0.000-898,19.000 0.000-1729,0.000 0.000-4516</inkml:trace>
  <inkml:trace contextRef="#ctx0" brushRef="#br0">21102.000 6736.000 14061,'0.000'0.000'640,"-20.000"20.000"-1120,-1.000-20.000 544,1.000 20.000 320,-20.000 0.000 353,40.000 20.000-353,-19.000-21.000-287,38.000 1.000 63,1.000 0.000 0,0.000 0.000 160,21.000-20.000-32,-3.000 0.000 353,3.000 0.000 32,-1.000 0.000-97,-21.000-20.000 193,1.000 0.000-257,-20.000-19.000-31,-20.000 19.000-161,1.000 0.000-64,-21.000 0.000 1,-1.000 0.000-321,3.000 0.000-225,-3.000 1.000-447,1.000 19.000-834,1.000 0.000-2177,19.000 0.000-7976</inkml:trace>
  <inkml:trace contextRef="#ctx0" brushRef="#br0">22054.000 6756.000 11466,'0.000'-20.000'161,"-21.000"1.000"-65,21.000 19.000 736,0.000 0.000-255,-18.000 0.000-33,-2.000 0.000-255,0.000 19.000-161,-1.000 1.000 160,1.000 0.000 193,20.000 0.000-129,0.000 20.000-128,0.000-21.000-96,20.000 1.000-32,21.000 0.000 32,-21.000 0.000-31,19.000 0.000-1,1.000-20.000 96,-20.000 0.000 32,19.000 0.000-32,-19.000 0.000 0,-20.000 0.000 33,20.000-20.000-33,-20.000 20.000 0,0.000 0.000 0,0.000-20.000-96,0.000 20.000-384,-20.000 0.000-128,20.000 0.000-449,-20.000 0.000-384,20.000 0.000-385,0.000 0.000 161,0.000 0.000 448,0.000 0.000 256,0.000 20.000 96,0.000-20.000 257,20.000 0.000 288,-20.000 0.000 64,0.000 0.000 128,20.000 0.000-64,-20.000 0.000-833,0.000 0.000-3683</inkml:trace>
  <inkml:trace contextRef="#ctx0" brushRef="#br0">22033.000 6736.000 10698,'-38.000'-59.000'1057,"38.000"59.000"-705,-20.000-21.000 1089,20.000 21.000-31,0.000 21.000-546,0.000-2.000 129,0.000 21.000-160,0.000 20.000-416,20.000-1.000-129,-20.000 21.000 192,20.000-21.000-255,-2.000 21.000-225,-18.000-21.000 96,21.000 1.000-96,-21.000-20.000 32,20.000-20.000 32,-20.000-20.000 160,0.000 0.000 513,-20.000-20.000-161,20.000 0.000-352,-21.000-20.000-31,-17.000-19.000 31,18.000-1.000 0,20.000 0.000-192,0.000-19.000-96,0.000 0.000-513,20.000 19.000-416,0.000-20.000 481,19.000 40.000 576,1.000 21.000-96,-1.000 19.000-64,1.000 19.000 96,0.000 21.000 128,-21.000 0.000 32,1.000 0.000 32,-20.000 0.000-63,0.000-1.000 31,-39.000-19.000 192,19.000 20.000 0,-20.000-20.000-224,1.000-20.000-31,-1.000 20.000-418,-1.000-20.000-255,23.000 0.000-609,-2.000-20.000-1122,20.000 20.000-2401,20.000-20.000-6022</inkml:trace>
  <inkml:trace contextRef="#ctx0" brushRef="#br0">22351.000 6776.000 3267,'61.000'0.000'11210,"-43.000"0.000"-10633,-18.000 0.000 63,0.000 20.000 161,-18.000-20.000-256,18.000 20.000-257,-20.000 19.000-288,20.000-19.000 32,0.000 0.000-128,0.000 0.000 64,20.000 0.000-32,-2.000-20.000 160,2.000 0.000 64,21.000 0.000 32,-21.000 0.000 385,-1.000-20.000-1,1.000 0.000-63,-20.000 0.000-1,20.000 0.000-127,-20.000 1.000-33,-20.000-1.000-128,0.000 0.000-320,1.000 0.000-256,-1.000 20.000-321,0.000 0.000-544,-1.000 0.000-673,21.000 0.000-1825,0.000 0.000-3396</inkml:trace>
  <inkml:trace contextRef="#ctx0" brushRef="#br0">22768.000 6756.000 6726,'20.000'-20.000'5061,"-20.000"20.000"-3332,0.000-19.000-159,-40.000 19.000-898,22.000 0.000-319,-23.000 0.000-129,21.000 0.000-160,-20.000 19.000-64,40.000 1.000 0,-19.000-20.000-32,19.000 20.000 32,19.000 0.000 32,1.000 0.000 64,0.000 0.000-32,20.000-1.000-32,-1.000 1.000-32,-19.000-20.000 32,0.000 20.000 32,1.000 0.000 0,-21.000-20.000 289,-21.000 20.000 223,1.000-20.000-95,-18.000 0.000-225,-3.000 0.000-256,21.000 0.000-513,-20.000 0.000-704,21.000 0.000-1505,-1.000-20.000-2147</inkml:trace>
  <inkml:trace contextRef="#ctx0" brushRef="#br0">23027.000 6717.000 12203,'-60.000'0.000'513,"1.000"0.000"479,19.000 0.000 1155,-19.000 0.000-930,18.000 19.000-577,21.000-19.000-287,20.000 20.000-289,0.000 0.000 96,20.000 0.000 32,21.000 0.000-96,-3.000 0.000-192,23.000-1.000-160,-22.000 1.000 448,1.000 0.000-224,-20.000 0.000-32,-20.000-20.000 64,0.000 20.000-32,-20.000 0.000 128,-20.000-20.000-160,1.000 0.000 64,-22.000 0.000-96,23.000 0.000-449,17.000-20.000-672,1.000 20.000-1730,20.000-20.000-2306</inkml:trace>
  <inkml:trace contextRef="#ctx0" brushRef="#br0">23145.000 6776.000 11915,'40.000'20.000'2370,"-40.000"0.000"-1986,0.000 0.000 866,20.000-1.000-1,-20.000 1.000-897,0.000 20.000-352,0.000-20.000-865,0.000 0.000-1025,0.000-20.000-704,21.000 0.000-4036</inkml:trace>
  <inkml:trace contextRef="#ctx0" brushRef="#br0">23244.000 6736.000 14029,'-18.000'-19.000'-481,"36.000"19.000"-1216,-18.000 0.000-481,20.000 19.000-6695</inkml:trace>
  <inkml:trace contextRef="#ctx0" brushRef="#br0">23343.000 6438.000 8904,'-18.000'-20.000'2787,"18.000"40.000"-2755,0.000 0.000 544,0.000 0.000 481,18.000 39.000 32,-18.000-19.000-640,21.000 20.000-385,-21.000-1.000-96,0.000 1.000 64,0.000-20.000 64,0.000 0.000-64,0.000-21.000 96,0.000 1.000 0,0.000 0.000-32,0.000 0.000-96,0.000-20.000-576,20.000 0.000-642,0.000 0.000 97,19.000-20.000 897,-19.000 20.000 192,0.000 0.000 288,0.000 0.000 321,0.000 20.000 352,0.000-20.000-193,-20.000 0.000 65,0.000 0.000-288,-20.000 0.000 95,-20.000 0.000-319,20.000 0.000-257,0.000 0.000-289,-19.000 0.000-319,19.000-20.000-1058,0.000 20.000-2017</inkml:trace>
  <inkml:trace contextRef="#ctx0" brushRef="#br0">23643.000 6438.000 13292,'38.000'-20.000'513,"-38.000"20.000"-545,0.000 20.000 192,-20.000 0.000 929,2.000 20.000 64,18.000-1.000-384,-20.000 1.000-513,-1.000 20.000-128,1.000-1.000-96,0.000 1.000 0,20.000 0.000-160,20.000-1.000-160,-20.000-19.000-257,41.000 0.000-128,-21.000-1.000 161,18.000-19.000 320,-17.000 0.000 0,19.000-20.000 128,-1.000 0.000 96,1.000-20.000 0,-20.000 0.000 64,-1.000-19.000-128,1.000 19.000-129,-20.000-20.000-351,0.000 20.000 224,0.000-19.000 512,-20.000 19.000 32,20.000 0.000 32,-19.000 20.000 417,-1.000 0.000 96,0.000 20.000-161,20.000 0.000-159,0.000-1.000-33,0.000 21.000-31,20.000 0.000-257,19.000-1.000-64,1.000-19.000-96,0.000 0.000-128,19.000 0.000-160,-18.000 0.000-545,-3.000-20.000-641,3.000 0.000-736,-21.000-20.000-2530</inkml:trace>
  <inkml:trace contextRef="#ctx0" brushRef="#br0">24078.000 6299.000 15919,'0.000'-20.000'-161,"20.000"20.000"225,21.000 20.000 865,-2.000 19.000 609,21.000 21.000-97,-1.000 0.000-512,0.000 19.000 96,1.000 2.000 160,-1.000-3.000-480,2.000 2.000-545,-23.000-1.000-160,-17.000 1.000-32,-1.000-21.000-320,-20.000-19.000-225,-20.000 19.000-64,-1.000-19.000-544,-17.000-19.000-320,-3.000 18.000-417,3.000-19.000-2242</inkml:trace>
  <inkml:trace contextRef="#ctx0" brushRef="#br0">24178.000 6994.000 20435,'20.000'20.000'-288,"-20.000"-20.000"-193,20.000 0.000-31,-20.000 0.000-2339,0.000 0.000-5925</inkml:trace>
  <inkml:trace contextRef="#ctx0" brushRef="#br0">19731.000 655.000 11530,'0.000'0.000'-288,"0.000"-19.000"993,0.000 19.000-545,0.000 0.000-224,0.000 19.000-32,0.000 2.000 256,0.000-2.000 160,20.000 21.000 161,-20.000 19.000 255,20.000 22.000 129,-1.000 18.000-288,-19.000 20.000-161,20.000 0.000-224,-20.000 40.000-64,0.000 40.000 1,-20.000 19.000-1,20.000 21.000 64,-19.000-21.000-256,19.000-39.000 128,19.000-20.000 32,1.000-40.000-64,0.000-39.000 64,-20.000 19.000-32,0.000-40.000 32,0.000 1.000-64,0.000-1.000-32,0.000-19.000-384,-20.000-19.000-577,0.000 18.000-769,20.000-20.000-1793,-19.000-19.000-5509</inkml:trace>
  <inkml:trace contextRef="#ctx0" brushRef="#br0">19413.000 2861.000 11851,'-40.000'20.000'1537,"40.000"-20.000"-192,-19.000 0.000-896,19.000 0.000-449,0.000 0.000-224,19.000 0.000 64,1.000 0.000 160,0.000 0.000 128,21.000 20.000 0,18.000-20.000 32,20.000 0.000-32,1.000 20.000 64,19.000-20.000-96,19.000 0.000 64,22.000 19.000-31,-1.000-19.000 159,20.000 0.000-160,0.000 0.000-96,-1.000 20.000 0,41.000-20.000 96,-1.000 20.000 0,1.000-20.000-64,-1.000 20.000-32,21.000 0.000 0,-21.000 0.000 0,21.000-1.000 32,-21.000 1.000-31,1.000 0.000-1,19.000 1.000 0,-19.000-2.000-32,19.000 1.000 0,-39.000-1.000 32,-40.000 2.000 0,-40.000-21.000-32,1.000 20.000 32,-1.000-20.000-32,0.000 20.000 0,20.000-20.000 0,-40.000 0.000-128,0.000 20.000-545,-38.000-20.000-544,-2.000 0.000-64,-19.000 0.000 127,0.000 0.000-735,-20.000 0.000-6151</inkml:trace>
  <inkml:trace contextRef="#ctx0" brushRef="#br0">20247.000 815.000 6758,'21.000'0.000'384,"-21.000"0.000"1282,0.000 0.000 256,0.000 0.000-737,0.000 0.000-577,0.000 0.000-191,0.000 0.000-225,0.000 0.000 192,0.000 0.000 257,-21.000 0.000-33,21.000 19.000 65,0.000-19.000 96,0.000 20.000 0,0.000-20.000-257,0.000 21.000-192,0.000-2.000 1,21.000 1.000-161,-21.000-1.000-64,0.000 1.000 96,0.000 1.000-160,0.000 18.000 32,20.000 0.000 64,-20.000 2.000-64,18.000-21.000 0,3.000 39.000-32,-1.000-19.000 97,0.000 0.000-161,0.000-1.000 224,-1.000 22.000 0,21.000-22.000 256,0.000 21.000 65,-1.000-1.000-161,21.000 1.000-256,-1.000-1.000 0,0.000 20.000-32,22.000-19.000-32,18.000 0.000-32,0.000 20.000 32,39.000-1.000-64,2.000-19.000 193,-21.000 19.000-65,1.000-39.000-160,-3.000 19.000 128,3.000-19.000 32,-1.000 0.000-96,1.000 0.000 96,19.000 0.000-32,-21.000-1.000 0,21.000 1.000-96,-19.000-1.000 96,-1.000 21.000-32,19.000-21.000 32,-18.000 2.000-32,19.000 18.000-128,-1.000-40.000 96,-39.000 22.000 0,0.000-21.000-32,-38.000-1.000-32,18.000 0.000 96,20.000 2.000-96,0.000-21.000 0,1.000 20.000-192,-1.000 0.000-193,-20.000 0.000-255,-19.000-20.000-642,-1.000 0.000-1472,-18.000-20.000-3428</inkml:trace>
  <inkml:trace contextRef="#ctx0" brushRef="#br0">22530.000 974.000 15086,'-39.000'-21.000'224,"39.000"21.000"160,0.000 0.000-256,0.000 0.000-224,0.000 0.000 192,20.000 0.000 129,19.000 0.000-161,21.000 0.000 0,-1.000 0.000-417,20.000-20.000-992,-18.000 20.000-1666,-2.000 0.000-3811</inkml:trace>
  <inkml:trace contextRef="#ctx0" brushRef="#br0">22847.000 914.000 10249,'-79.000'19.000'1281,"41.000"1.000"-896,38.000 1.000 255,-21.000-1.000 161,21.000 19.000-320,21.000 1.000-129,-3.000 0.000-160,22.000-1.000-96,-19.000 1.000-32,17.000 0.000 257,-17.000-1.000 31,19.000 1.000 321,-20.000 1.000 191,-20.000-22.000 65,-20.000 1.000-64,0.000-20.000-641,-21.000 19.000-64,-18.000-19.000-31,19.000 20.000-226,-19.000-20.000-928,19.000 0.000-1024,20.000 0.000-1187,1.000 0.000-3778</inkml:trace>
  <inkml:trace contextRef="#ctx0" brushRef="#br0">23285.000 1093.000 13516,'0.000'-41.000'577,"0.000"41.000"-577,-21.000 0.000 672,21.000 21.000 385,-20.000-1.000-384,20.000 19.000-32,-18.000 1.000-257,18.000 0.000-288,0.000 0.000-32,0.000 19.000-96,0.000-18.000-96,18.000-2.000-320,2.000 0.000-481,1.000 1.000-929,-1.000 0.000-640,0.000-21.000-1762</inkml:trace>
  <inkml:trace contextRef="#ctx0" brushRef="#br0">23562.000 1212.000 11883,'0.000'0.000'416,"-19.000"0.000"-480,-1.000 20.000 769,20.000 0.000 416,-20.000-1.000 320,0.000 21.000-544,20.000 1.000-609,20.000-2.000-96,0.000 0.000-95,0.000-18.000-1,39.000 18.000-96,-18.000-19.000 128,18.000-1.000 32,-19.000-19.000 32,-1.000 0.000 0,1.000 0.000 97,-1.000-19.000-33,-19.000-1.000-160,-20.000-19.000-256,0.000-2.000-513,-39.000 2.000-544,-1.000-1.000 512,0.000 0.000 769,-19.000 20.000 97,0.000 1.000-97,18.000 19.000 64,1.000 0.000 32,1.000 19.000-32,39.000 1.000 96,0.000 0.000 32,20.000 0.000 97,-1.000-20.000-193,21.000 21.000-224,19.000-2.000-160,2.000-19.000-545,-22.000 0.000-1313,21.000 0.000-2723</inkml:trace>
  <inkml:trace contextRef="#ctx0" brushRef="#br0">23801.000 994.000 12684,'40.000'0.000'1057,"-21.000"0.000"352,21.000 19.000 481,19.000 1.000-353,1.000 20.000 161,-21.000 0.000-353,22.000 19.000-736,-23.000 1.000-289,-17.000-1.000-96,-21.000 2.000 0,0.000-3.000-160,0.000 2.000 32,-21.000-20.000-96,3.000 0.000-384,-2.000-1.000-705,-21.000 1.000-1377,-18.000 0.000-3748</inkml:trace>
  <inkml:trace contextRef="#ctx0" brushRef="#br0">21438.000 3536.000 14798,'0.000'0.000'800,"0.000"0.000"-447,0.000 0.000 383,40.000 0.000-31,-1.000 20.000 128,22.000-20.000-353,18.000 0.000-288,0.000 0.000-128,0.000 0.000-96,1.000 0.000-384,-21.000 0.000-929,-18.000 0.000-1794,-21.000 0.000-6278</inkml:trace>
  <inkml:trace contextRef="#ctx0" brushRef="#br0">21578.000 3655.000 15919,'-41.000'21.000'1377,"41.000"-1.000"-2178,20.000-20.000 833,21.000 19.000 160,18.000-19.000 353,0.000 0.000-257,1.000 0.000-576,19.000 0.000-1057,-18.000 0.000-1186,-23.000 0.000-2498</inkml:trace>
  <inkml:trace contextRef="#ctx0" brushRef="#br0">21657.000 3417.000 13132,'0.000'20.000'-481,"20.000"0.000"481,-20.000 20.000 257,20.000-1.000 543,-1.000 21.000 129,-19.000-1.000-512,20.000 21.000-225,-20.000-20.000-224,0.000-1.000-256,0.000 1.000-225,20.000-20.000-192,-20.000-20.000-448,20.000 0.000-1633,0.000-20.000-3364</inkml:trace>
  <inkml:trace contextRef="#ctx0" brushRef="#br0">21875.000 3437.000 15790,'20.000'20.000'-160,"-20.000"20.000"288,0.000-20.000 801,0.000 40.000 224,21.000-21.000-224,-21.000 21.000-544,18.000-1.000-321,2.000 1.000-385,1.000-1.000-575,-1.000 1.000-514,0.000-40.000-608,19.000 0.000-1121,-19.000 0.000-8294</inkml:trace>
  <inkml:trace contextRef="#ctx0" brushRef="#br0">22193.000 3735.000 15790,'-20.000'20.000'-64,"20.000"0.000"225,0.000 0.000 255,0.000 20.000-64,0.000-21.000-128,20.000 2.000-224,0.000-2.000-576,-1.000 1.000-641,1.000 0.000-513,0.000-20.000-2306</inkml:trace>
  <inkml:trace contextRef="#ctx0" brushRef="#br0">22213.000 3556.000 16912,'0.000'0.000'-1122,"-20.000"0.000"-3298</inkml:trace>
  <inkml:trace contextRef="#ctx0" brushRef="#br0">22312.000 3696.000 6854,'19.000'39.000'8136,"1.000"-39.000"-7496,0.000 0.000 1763,21.000 20.000-642,-3.000-20.000-704,3.000-20.000-352,-2.000 20.000-673,1.000 0.000-961,-20.000-20.000-384,0.000 20.000-1986,-20.000-19.000-8392</inkml:trace>
  <inkml:trace contextRef="#ctx0" brushRef="#br0">22430.000 3477.000 12267,'20.000'40.000'1025,"1.000"-21.000"128,-21.000 22.000 449,20.000 18.000-577,-20.000-19.000-161,0.000 19.000-319,0.000 1.000-417,0.000-1.000-416,20.000-19.000-289,-20.000 20.000-640,19.000-40.000-1409,1.000 19.000-2884</inkml:trace>
  <inkml:trace contextRef="#ctx0" brushRef="#br0">22610.000 3875.000 13484,'0.000'0.000'3107,"0.000"0.000"-3331,0.000 0.000 320,19.000 0.000 128,1.000-21.000 225,20.000 21.000-33,-20.000 0.000-384,1.000-19.000-128,-3.000 19.000-32,-18.000-20.000-160,0.000 20.000-673,-18.000-20.000-609,-3.000 20.000 321,-19.000 0.000 737,20.000 20.000 448,0.000 0.000 32,20.000-1.000-129,-19.000 2.000 193,19.000-2.000 193,19.000 1.000-65,1.000 0.000-160,20.000 20.000-160,1.000-40.000-1,-3.000 20.000-223,3.000-20.000 128,-21.000 0.000 128,-2.000 0.000 160,3.000-20.000 288,-21.000 0.000 289,0.000 0.000-225,0.000 0.000-224,0.000 0.000-192,-21.000 1.000-320,3.000 19.000-545,18.000-21.000-993,0.000 21.000-1057,0.000-19.000-3106</inkml:trace>
  <inkml:trace contextRef="#ctx0" brushRef="#br0">22987.000 3974.000 10057,'-20.000'-20.000'1121,"20.000"20.000"-993,-20.000 0.000 1474,20.000-20.000-930,0.000 20.000 33,-19.000-20.000-481,19.000 0.000-224,0.000 1.000 160,19.000-2.000 385,1.000 2.000-65,0.000-1.000-319,-20.000 20.000-97,40.000-20.000 128,-21.000 0.000-96,1.000 20.000-96,0.000 0.000-96,-20.000 0.000-1089,20.000 20.000-3011</inkml:trace>
  <inkml:trace contextRef="#ctx0" brushRef="#br0">23305.000 3854.000 14830,'20.000'0.000'576,"-2.000"-19.000"-256,-18.000 19.000 257,0.000 0.000-545,-18.000-20.000-192,-22.000 40.000-32,19.000-20.000 128,1.000 19.000-129,2.000 2.000 1,36.000-2.000 96,2.000 1.000 96,1.000 0.000 32,-1.000 0.000 0,0.000-20.000 0,-2.000 20.000-32,-18.000-20.000 0,21.000 20.000 0,-1.000-20.000-64,-20.000 19.000 128,20.000-19.000 513,-20.000 20.000 320,-20.000-20.000-289,0.000 0.000-255,-19.000 0.000-289,-1.000 0.000-64,-1.000 0.000-641,23.000 0.000-2882,-3.000-20.000-9898</inkml:trace>
  <inkml:trace contextRef="#ctx0" brushRef="#br0">5518.000 11505.000 6181,'0.000'0.000'449,"0.000"0.000"159,0.000 0.000 225,0.000 0.000 480,0.000 0.000-608,0.000 0.000-609,20.000 0.000 160,-20.000 0.000 97,18.000 0.000-1,3.000 0.000 64,19.000 0.000 129,-20.000 0.000-33,19.000 0.000-191,21.000 0.000-97,19.000-19.000-64,0.000 19.000-96,21.000 0.000 32,-1.000 0.000-64,0.000-21.000 128,20.000 21.000 33,1.000 0.000-97,-1.000 0.000 32,-1.000-19.000-32,1.000 19.000-96,-19.000 0.000 32,-21.000 19.000-64,-19.000-19.000-64,-20.000 0.000-32,-21.000 0.000-96,1.000 21.000-257,-20.000-21.000-95,0.000 0.000-1,0.000 0.000 161,0.000 0.000 255,0.000 0.000 65,0.000 0.000 96,0.000 0.000-64,-20.000 0.000-993,20.000-21.000-3139</inkml:trace>
  <inkml:trace contextRef="#ctx0" brushRef="#br0">10936.000 11526.000 11178,'-19.000'0.000'449,"19.000"0.000"-353,19.000 0.000 128,21.000 0.000 673,1.000 0.000 160,38.000 0.000-32,0.000 0.000-353,40.000 0.000-191,1.000 0.000 31,18.000 0.000 65,1.000 0.000-129,1.000 0.000 65,-2.000 0.000-257,-19.000-21.000 0,-20.000 21.000-288,-38.000 0.000-192,-2.000 0.000-513,-39.000 0.000-416,0.000 0.000-1153,-20.000 21.000-1570,-20.000-21.000-6149</inkml:trace>
  <inkml:trace contextRef="#ctx0" brushRef="#br0">15959.000 11526.000 6470,'-40.000'0.000'1986,"21.000"0.000"-673,-21.000 0.000 384,20.000 0.000-191,0.000 0.000-33,20.000 0.000-288,0.000 0.000-416,0.000 0.000-353,20.000 0.000 321,20.000 0.000-256,-1.000 0.000-353,42.000 0.000 0,-2.000 0.000-128,0.000 0.000-32,0.000 0.000 0,20.000 0.000 0,-18.000 0.000-64,-2.000 0.000-705,-41.000 0.000-2530,23.000 0.000-4549</inkml:trace>
  <inkml:trace contextRef="#ctx0" brushRef="#br0">20088.000 11486.000 10570,'0.000'0.000'1473,"0.000"0.000"-1313,20.000 0.000 160,20.000 0.000 769,-1.000 0.000-320,21.000 0.000-673,-19.000 19.000-993,18.000-19.000-4035</inkml:trace>
  <inkml:trace contextRef="#ctx0" brushRef="#br1">17964.000 1629.000 10730,'-59.000'20.000'897,"39.000"-20.000"736,0.000 0.000 33,20.000 0.000-385,-19.000 0.000-224,19.000 0.000-769,0.000 0.000 0,39.000 0.000 161,-19.000 0.000-161,39.000 0.000-160,21.000 0.000-32,20.000 0.000-32,-1.000 20.000 32,19.000-20.000 33,-19.000 0.000-97,20.000 0.000 32,1.000-20.000-192,-21.000 20.000-321,-20.000-20.000-127,2.000 20.000-417,-23.000-20.000-705,-17.000 20.000-544,-2.000 0.000-321,-39.000-20.000-832,0.000 20.000-2690</inkml:trace>
  <inkml:trace contextRef="#ctx0" brushRef="#br1">18858.000 1490.000 3747,'-80.000'-60.000'4036,"61.000"60.000"-1730,-1.000-20.000-865,20.000 20.000-928,0.000 0.000 640,39.000 0.000 288,-19.000 0.000-576,40.000 0.000-384,-1.000 20.000-65,20.000 1.000-64,-18.000-2.000 193,18.000 1.000-97,-20.000 0.000-63,1.000 20.000-321,-1.000-20.000-32,-39.000-1.000-32,0.000 1.000 160,-20.000 0.000 192,0.000 20.000-31,-20.000-20.000-65,-40.000 19.000-128,21.000-19.000-64,-21.000 20.000-96,-19.000 0.000-192,-1.000 0.000-1474,-19.000 39.000-2306</inkml:trace>
  <inkml:trace contextRef="#ctx0" brushRef="#br0">8097.000 10770.000 8680,'0.000'0.000'1089,"-18.000"-20.000"-288,18.000 20.000 480,0.000 0.000 0,0.000 0.000 64,-20.000 0.000-608,20.000 0.000-449,-20.000 0.000-288,-1.000 20.000-64,1.000 20.000 0,20.000-20.000 64,-18.000 39.000 0,18.000-19.000 0,18.000 0.000 64,2.000 0.000-32,21.000-1.000 32,-3.000-18.000 0,3.000 18.000 96,-1.000-39.000 481,19.000 0.000 416,0.000 0.000-128,-19.000-20.000-192,0.000-20.000-289,-1.000 20.000-192,-19.000-39.000-32,1.000 19.000-95,-21.000 0.000 95,-21.000 0.000 64,1.000 1.000-96,-19.000-1.000-160,-1.000 20.000-64,0.000 0.000 0,1.000 1.000-64,19.000 19.000-224,-20.000 0.000-417,40.000 0.000-896,-19.000 19.000-706,19.000 21.000-1889</inkml:trace>
  <inkml:trace contextRef="#ctx0" brushRef="#br0">8634.000 10969.000 12908,'0.000'0.000'1569,"0.000"0.000"-1024,0.000 0.000 832,0.000 0.000-672,20.000 0.000-737,-20.000 0.000-1314,0.000 0.000-1696,0.000 0.000-3108</inkml:trace>
  <inkml:trace contextRef="#ctx0" brushRef="#br0">8911.000 10849.000 10409,'-18.000'0.000'1185,"18.000"0.000"-832,-20.000 0.000 1216,-1.000 0.000 225,1.000 0.000-737,20.000 20.000-833,-20.000 0.000-128,20.000 0.000-32,0.000 0.000-64,0.000 0.000-32,20.000 19.000 0,21.000-18.000-128,-21.000-2.000-64,19.000 1.000 32,1.000-20.000 160,-20.000 21.000 64,-1.000-21.000 32,21.000-21.000 0,-20.000 1.000 96,0.000 1.000 32,-20.000-2.000 96,0.000 2.000-191,0.000-21.000-1,-20.000 20.000-128,0.000 0.000-225,0.000 0.000-31,0.000 0.000-160,-19.000 1.000-449,39.000 19.000-673,-20.000 0.000-1473</inkml:trace>
  <inkml:trace contextRef="#ctx0" brushRef="#br0">9190.000 10830.000 9352,'19.000'0.000'801,"-19.000"0.000"-545,20.000 19.000 321,-20.000 1.000-193,0.000 0.000-320,0.000 20.000-448,20.000 0.000-705,0.000 0.000 416,1.000-21.000 545,-3.000 1.000-96,23.000 1.000 160,-21.000-2.000 672,0.000-19.000 1058,-2.000 0.000 352,3.000-19.000-32,-1.000-2.000-321,-20.000-18.000-287,0.000 18.000-385,0.000-18.000-96,0.000 19.000-385,-20.000-20.000-128,-1.000 20.000-223,-17.000 0.000-161,-3.000 1.000-193,3.000 19.000-319,17.000 0.000-481,1.000 0.000-897,20.000 0.000-2754,0.000 19.000-6567</inkml:trace>
  <inkml:trace contextRef="#ctx0" brushRef="#br0">9527.000 10711.000 12908,'20.000'-41.000'2082,"-20.000"22.000"-897,20.000-1.000 544,0.000 20.000-672,0.000-20.000-608,19.000 20.000-321,-19.000 0.000-160,21.000 20.000-32,-23.000 0.000 64,2.000-1.000-192,1.000 22.000-225,-21.000-22.000 129,0.000 21.000 128,0.000-20.000 32,-21.000 0.000 192,1.000 19.000-64,2.000-19.000-32,18.000 0.000 64,0.000 0.000-32,18.000 0.000 0,23.000 0.000 96,-1.000 0.000-128,-1.000-1.000-32,1.000 2.000 64,-20.000-2.000 0,-1.000 1.000-32,-19.000 1.000 64,-19.000-2.000 128,-21.000 1.000-64,-19.000 0.000 288,-22.000 0.000-191,22.000 0.000-97,-20.000 0.000-96,19.000-20.000-64,1.000 19.000-897,19.000-19.000-2787,19.000 0.000-10025</inkml:trace>
  <inkml:trace contextRef="#ctx0" brushRef="#br0">12922.000 10730.000 9416,'-40.000'0.000'2755,"1.000"0.000"-2723,19.000 20.000 32,0.000 0.000 288,0.000 0.000-63,-1.000 20.000-129,21.000-21.000-32,0.000 21.000 224,21.000-20.000 289,19.000 20.000-129,0.000-20.000-159,-1.000-1.000 63,21.000 2.000 353,-21.000-21.000 224,22.000 0.000-96,-43.000-21.000-65,23.000 2.000-31,-41.000-1.000-64,0.000 0.000-96,0.000-20.000-385,-21.000 20.000 32,-17.000-19.000-32,-3.000-1.000-160,21.000 20.000-160,-19.000 0.000-320,19.000 20.000-737,0.000 0.000-801,20.000 0.000-1922,20.000 20.000-3074</inkml:trace>
  <inkml:trace contextRef="#ctx0" brushRef="#br0">13359.000 10929.000 11723,'0.000'20.000'6085,"0.000"-20.000"-5156,-20.000 0.000 352,20.000-20.000-159,0.000 20.000-962,0.000 0.000-417,0.000 0.000-1921,0.000 0.000-1345,20.000 0.000-1538</inkml:trace>
  <inkml:trace contextRef="#ctx0" brushRef="#br0">13677.000 10849.000 13676,'-20.000'-19.000'0,"0.000"19.000"65,0.000 0.000 607,-1.000 0.000 1,1.000 19.000-353,2.000 1.000-288,18.000 0.000-32,0.000 20.000 96,0.000-20.000-32,18.000 19.000 32,23.000-18.000 32,-1.000-2.000 321,-1.000-19.000 320,1.000 20.000 127,19.000-20.000 129,-39.000-20.000-96,20.000 1.000-64,-40.000-2.000-32,21.000-18.000-192,-42.000 19.000-289,21.000-20.000-224,-40.000 0.000-128,20.000 21.000-96,-19.000-1.000-673,19.000 0.000-768,0.000 20.000-1250,0.000-20.000-3427</inkml:trace>
  <inkml:trace contextRef="#ctx0" brushRef="#br0">13894.000 10730.000 13676,'40.000'0.000'1666,"1.000"0.000"-417,-2.000 0.000 609,1.000 0.000-577,19.000 0.000-192,-19.000 0.000-608,-1.000 0.000-417,1.000 0.000-96,-20.000 20.000-32,-20.000 0.000-641,0.000 0.000-224,-20.000 20.000 32,0.000-1.000 193,0.000-19.000 127,1.000 20.000 289,19.000-20.000 224,0.000 19.000 64,0.000-18.000 64,39.000-2.000 0,-19.000 1.000 64,0.000 1.000 64,19.000-21.000-160,-19.000 19.000 0,0.000-19.000-96,1.000 20.000 64,-21.000-20.000 64,-21.000 20.000 160,1.000-20.000 33,-19.000 20.000 127,-21.000 0.000-32,1.000-20.000-95,-1.000 20.000-97,1.000-20.000-64,18.000 19.000-96,-18.000-19.000-481,39.000 0.000-1665,0.000 20.000-9929</inkml:trace>
  <inkml:trace contextRef="#ctx0" brushRef="#br0">17547.000 10790.000 3779,'20.000'0.000'801,"-20.000"0.000"2274,0.000 20.000-160,-20.000-20.000-1442,1.000 39.000-544,-1.000-19.000-257,20.000 20.000-351,-20.000-20.000 127,20.000 20.000-31,20.000-21.000-161,19.000 21.000 96,1.000-40.000 193,0.000 20.000 384,19.000-20.000-1,0.000 0.000-31,-18.000-20.000-192,-1.000 1.000-32,-20.000-21.000 31,-20.000 20.000-255,-20.000-20.000-129,0.000 20.000 128,-21.000-20.000-63,-18.000 21.000-289,-1.000 19.000-192,1.000 0.000 0,0.000 0.000-449,19.000 0.000-480,20.000 19.000-1025,20.000 1.000-1121,20.000 0.000-1826</inkml:trace>
  <inkml:trace contextRef="#ctx0" brushRef="#br0">18083.000 10949.000 14894,'0.000'20.000'928,"-20.000"-20.000"-351,20.000 0.000 672,0.000 0.000-961,0.000 0.000-384,0.000 0.000-1281,0.000 0.000-1249,20.000 0.000-866</inkml:trace>
  <inkml:trace contextRef="#ctx0" brushRef="#br0">18282.000 10670.000 12716,'40.000'-19.000'1729,"-1.000"-1.000"-640,1.000 20.000 1057,0.000 0.000-929,-1.000 0.000-640,1.000 0.000-513,-1.000 20.000-128,-19.000-1.000 128,0.000 2.000-256,-20.000 18.000 0,21.000-19.000-1,-21.000 0.000-95,0.000 0.000 32,0.000 0.000 64,0.000 0.000-289,0.000 19.000 65,20.000-19.000 64,0.000 0.000 95,-20.000 0.000 161,19.000 20.000 64,1.000-40.000 128,0.000 19.000 129,-20.000 2.000 95,20.000-21.000 0,-20.000 19.000 257,0.000-19.000-193,-20.000 0.000 257,20.000 20.000-97,-20.000-20.000-256,0.000 21.000-63,-19.000-21.000-97,-2.000 0.000-96,1.000 19.000-385,1.000 1.000-896,-1.000-20.000-1665,-19.000 20.000-4614</inkml:trace>
  <inkml:trace contextRef="#ctx0" brushRef="#br0">6668.000 11783.000 3171,'0.000'0.000'3683,"0.000"0.000"-3811,0.000 20.000 160,0.000-20.000 160,0.000 0.000 673,20.000 20.000 256,-20.000 0.000-384,20.000 0.000-1,0.000 0.000-63,19.000-1.000 96,-19.000 2.000-1,21.000-2.000 1,18.000 21.000 96,1.000 0.000-320,19.000-20.000-97,0.000 19.000-192,41.000 1.000-128,-21.000-20.000 32,40.000-20.000 129,-21.000 0.000 63,22.000 0.000 32,-1.000-20.000 289,-1.000-20.000-128,2.000 1.000-97,-21.000-21.000 32,19.000 1.000 1,-39.000-1.000-129,-18.000 20.000-160,-42.000-19.000-95,1.000 19.000-33,-20.000 0.000-64,-20.000 20.000 64,0.000 1.000-96,0.000-1.000-32,-40.000 0.000-161,20.000 20.000-287,0.000-20.000-1,1.000 20.000-640,-1.000 0.000-1089,0.000 0.000-1762,-1.000 0.000-5348</inkml:trace>
  <inkml:trace contextRef="#ctx0" brushRef="#br0">8395.000 11585.000 11562,'-19.000'0.000'2050,"19.000"0.000"-1505,0.000-20.000 512,19.000 20.000 288,21.000 0.000-448,19.000 0.000-673,2.000 0.000-96,18.000 0.000 129,0.000 0.000 351,2.000 0.000-191,-23.000 0.000-161,1.000 0.000-128,-18.000 20.000-192,-41.000-20.000 32,20.000 20.000-32,-20.000 20.000-32,-20.000-21.000 160,0.000 1.000-96,-1.000 20.000 64,3.000-20.000-64,-2.000 19.000 32,20.000-19.000 0,0.000 20.000-224,20.000-20.000-833,-2.000 0.000-993,-18.000-1.000-2691</inkml:trace>
  <inkml:trace contextRef="#ctx0" brushRef="#br0">7265.000 12379.000 5252,'-40.000'0.000'8937,"19.000"0.000"-8361,1.000 0.000-543,20.000 0.000 31,0.000 0.000 224,0.000 0.000-64,20.000 20.000-160,1.000-20.000-96,-1.000 20.000-32,18.000-20.000-32,3.000 19.000 96,-1.000 2.000-128,-21.000-21.000-96,21.000 20.000 63,-20.000-20.000 97,-20.000 20.000 64,20.000-1.000-160,-20.000 2.000-64,0.000-2.000-96,0.000 1.000 128,0.000 0.000 127,0.000 0.000 33,19.000-20.000 129,1.000 20.000 159,-20.000-1.000 128,20.000 1.000-160,0.000-20.000-128,-20.000 20.000 225,0.000-20.000 63,0.000 20.000-96,-20.000-20.000 97,0.000 0.000-225,-19.000 20.000-224,-1.000-20.000-160,0.000 0.000 31,1.000 20.000 33,-1.000-20.000-769,1.000 0.000-1249,39.000 19.000-3331</inkml:trace>
  <inkml:trace contextRef="#ctx0" brushRef="#br0">7761.000 12539.000 13676,'0.000'19.000'193,"19.000"-19.000"575,-19.000 20.000 706,20.000-20.000-513,0.000 20.000-417,20.000 0.000-288,-1.000 0.000-192,-19.000-1.000-64,20.000 1.000-64,-1.000 0.000-224,2.000 0.000-288,-1.000-20.000-449,-22.000 20.000-609,3.000-20.000-1121,-1.000 0.000-2562</inkml:trace>
  <inkml:trace contextRef="#ctx0" brushRef="#br0">8097.000 12578.000 10057,'-38.000'0.000'1666,"18.000"0.000"-802,-1.000 20.000 802,1.000 20.000 0,2.000-1.000-481,-23.000 1.000-897,21.000 0.000-929,-19.000-1.000-1697,19.000 2.000-3812</inkml:trace>
  <inkml:trace contextRef="#ctx0" brushRef="#br0">9407.000 11863.000 7110,'0.000'-20.000'1698,"0.000"20.000"-353,-18.000-20.000 64,18.000 20.000 1,0.000 0.000-321,0.000 0.000-256,0.000 20.000-513,0.000-20.000 321,0.000 40.000-97,18.000-21.000-192,3.000 21.000-95,19.000 20.000-193,0.000-20.000-64,19.000-1.000 96,20.000 21.000-64,0.000-20.000 32,21.000 19.000 32,-1.000-19.000-64,0.000-1.000 64,-18.000 2.000 0,-2.000-22.000 32,20.000-19.000 32,0.000 20.000 1,20.000-20.000 63,40.000 0.000 0,0.000-39.000 0,-1.000-2.000 193,-18.000 2.000-1,-41.000-1.000 32,-20.000-19.000-159,-38.000 19.000-161,-3.000 0.000-64,-18.000 20.000-128,-20.000-19.000-160,-20.000 19.000-289,20.000 0.000-416,-20.000 20.000 64,-19.000 0.000-736,19.000 0.000-1762,20.000 0.000-5798</inkml:trace>
  <inkml:trace contextRef="#ctx0" brushRef="#br0">11116.000 11942.000 1889,'0.000'0.000'11019,"0.000"0.000"-10731,19.000-19.000 32,1.000 19.000 929,40.000 0.000-95,-21.000 0.000-610,42.000 0.000-416,-23.000 0.000 0,1.000 0.000 417,2.000 0.000 127,-2.000 0.000-255,-19.000 0.000-289,-20.000 0.000 64,-20.000 19.000-160,0.000 0.000 0,-20.000-19.000 96,20.000 41.000 33,-20.000-21.000-129,0.000 0.000 128,20.000 19.000-128,0.000 1.000-64,0.000-20.000-32,0.000 0.000-32,20.000 19.000-417,0.000-19.000-384,0.000 0.000-768,-20.000 0.000-1955,19.000-20.000-8615</inkml:trace>
  <inkml:trace contextRef="#ctx0" brushRef="#br0">10122.000 12677.000 13708,'-39.000'-20.000'1346,"19.000"1.000"-449,0.000 19.000-161,0.000 0.000 1,20.000-20.000 0,-19.000 20.000-289,19.000 0.000-480,19.000 0.000 96,-19.000 20.000-64,40.000-20.000-128,-20.000 19.000-256,19.000 1.000-33,1.000-20.000-31,1.000 20.000-33,-2.000 0.000 129,-19.000 0.000 256,0.000 19.000 64,-20.000-19.000 64,0.000 1.000 32,0.000-1.000-32,-20.000-1.000 0,20.000 20.000 0,0.000-18.000-96,0.000 19.000 128,0.000-20.000-64,20.000-1.000 0,0.000 1.000 32,-20.000-20.000-32,19.000 20.000 64,-19.000-20.000 513,0.000 0.000-225,0.000 0.000-320,-39.000 0.000 32,-1.000 0.000-160,1.000 0.000-384,-22.000 0.000-770,23.000 0.000-1344,-23.000 0.000-1826</inkml:trace>
  <inkml:trace contextRef="#ctx0" brushRef="#br0">10559.000 12916.000 12203,'0.000'0.000'1505,"21.000"20.000"-1152,-1.000-20.000 832,0.000 0.000 160,-2.000 20.000-384,23.000 0.000-801,-1.000-1.000-64,-21.000 1.000-288,21.000 0.000-160,0.000 0.000-257,-1.000 0.000-288,-19.000-20.000-448,0.000 20.000-417,0.000-20.000-319,-1.000 0.000-898,1.000 0.000-2819</inkml:trace>
  <inkml:trace contextRef="#ctx0" brushRef="#br0">10976.000 12916.000 11659,'-20.000'0.000'1569,"0.000"20.000"-512,-19.000 0.000 1185,-1.000 19.000-448,1.000-19.000-897,-1.000 20.000-929,-19.000 0.000-321,19.000-20.000-672,-1.000 19.000-928,3.000 1.000-1763,18.000 0.000-7879</inkml:trace>
  <inkml:trace contextRef="#ctx0" brushRef="#br0">9389.000 13015.000 2466,'0.000'20.000'1217,"0.000"-20.000"-320,-20.000 0.000-32,20.000 0.000 32,-20.000 0.000-1,20.000 0.000-287,0.000 0.000-97,-21.000 0.000 225,21.000 0.000 416,-20.000 0.000 96,20.000 0.000-224,0.000 0.000-256,-18.000 0.000 32,18.000-20.000 96,0.000 20.000-449,0.000-20.000-256,18.000 20.000-96,2.000-19.000 0,1.000-21.000 65,-1.000 20.000 95,18.000-20.000-32,-17.000 20.000-96,19.000-19.000-96,-20.000 18.000 32,0.000 1.000-96,-1.000 1.000 0,-19.000 19.000-192,0.000 0.000 128,0.000 0.000 64,0.000 19.000-32,0.000 22.000-192,0.000-21.000-33,0.000 19.000 129,0.000-20.000 96,20.000 22.000 160,0.000-21.000 96,0.000-20.000 257,0.000 0.000 31,-1.000 0.000-63,1.000-20.000 63,0.000 0.000-96,-20.000-1.000-191,21.000 2.000-33,-21.000-20.000-192,0.000 19.000-289,0.000-1.000-447,0.000 1.000-866,-21.000 20.000-1152,21.000 0.000-3172</inkml:trace>
  <inkml:trace contextRef="#ctx0" brushRef="#br0">9369.000 13294.000 13869,'-20.000'39.000'480,"20.000"-39.000"-736,0.000 0.000 192,0.000-20.000-64,20.000 1.000 96,0.000-2.000-225,-2.000 1.000-319,3.000 1.000 256,-1.000-1.000 320,0.000 0.000-32,0.000 20.000 32,0.000 0.000-33,-1.000 0.000-31,-19.000 0.000 32,0.000 20.000 64,0.000 19.000 32,0.000-19.000 129,0.000 1.000 63,0.000 18.000 256,20.000-19.000 353,-20.000-20.000 256,20.000 19.000 64,0.000-19.000-320,0.000-19.000-192,-1.000-1.000-225,21.000 0.000-63,-19.000-20.000-129,-1.000 1.000-224,-2.000 19.000-416,2.000-20.000-673,-20.000 20.000-737,0.000 0.000-2018,0.000 20.000-8582</inkml:trace>
  <inkml:trace contextRef="#ctx0" brushRef="#br0">12266.000 12042.000 8327,'-18.000'0.000'2243,"18.000"0.000"-1186,0.000 0.000-737,0.000 0.000 449,18.000 39.000 127,2.000-19.000-31,1.000 0.000-288,-1.000 20.000-193,19.000-1.000 97,1.000 1.000-65,0.000 0.000 32,39.000-20.000-127,-20.000-1.000-129,20.000 1.000-128,20.000-20.000 128,-18.000 0.000-32,-2.000 0.000 64,20.000-39.000-95,-20.000 19.000-33,0.000 0.000-64,-18.000 0.000 0,-22.000-20.000-32,1.000 21.000-289,-20.000-21.000 97,-20.000 20.000-192,0.000 0.000-769,-20.000 0.000-1602,0.000 1.000-1953</inkml:trace>
  <inkml:trace contextRef="#ctx0" brushRef="#br0">13021.000 11902.000 12363,'59.000'0.000'160,"-18.000"0.000"-96,17.000-19.000-32,3.000 19.000 289,-2.000 0.000 1088,1.000-20.000-192,-1.000 20.000-288,0.000 0.000 96,2.000 0.000-352,-23.000 20.000-673,-18.000-1.000-32,-20.000 21.000-96,0.000-21.000 128,0.000 22.000-97,-20.000-1.000-95,2.000-1.000 64,18.000 1.000 128,-20.000 0.000-96,20.000-20.000 32,0.000 19.000-641,0.000-19.000-1281,0.000 0.000-2530</inkml:trace>
  <inkml:trace contextRef="#ctx0" brushRef="#br0">12744.000 12737.000 17680,'-61.000'-20.000'321,"41.000"20.000"-353,2.000 0.000-417,18.000 0.000 385,18.000 0.000 96,22.000 0.000-256,1.000 0.000 416,-2.000 20.000-480,1.000-20.000-129,0.000 20.000 65,-21.000-20.000 96,21.000 19.000 192,-20.000 1.000 32,-20.000 1.000-32,0.000-1.000 0,0.000-1.000-97,0.000 1.000 33,0.000-1.000 64,0.000 22.000 32,-20.000-21.000 0,20.000 0.000 32,0.000-1.000 64,20.000 1.000 128,-20.000 0.000-31,20.000 0.000 31,-20.000 0.000 320,0.000 0.000 161,0.000 0.000-289,-20.000-20.000-128,0.000 19.000-191,-20.000-19.000-97,1.000 20.000-1,-1.000-20.000-383,20.000 0.000-353,-19.000 0.000-768,19.000 0.000-1410,20.000 0.000-3299</inkml:trace>
  <inkml:trace contextRef="#ctx0" brushRef="#br0">13240.000 12956.000 15983,'20.000'0.000'224,"-20.000"20.000"-288,19.000-1.000 256,-19.000 1.000 352,40.000 0.000 417,-20.000 0.000-576,19.000 0.000-289,-19.000 0.000-545,41.000 0.000 33,-23.000-20.000-545,-18.000 19.000-1249,21.000-19.000-2018</inkml:trace>
  <inkml:trace contextRef="#ctx0" brushRef="#br0">13657.000 13015.000 11370,'-40.000'-39.000'2755,"19.000"39.000"-1826,-17.000 19.000 352,-3.000 1.000-288,21.000 0.000-577,-18.000 20.000-224,-3.000 0.000-576,21.000-1.000-1730,0.000-19.000-5253</inkml:trace>
  <inkml:trace contextRef="#ctx0" brushRef="#br0">14451.000 12002.000 10473,'-20.000'0.000'1794,"20.000"0.000"-673,-21.000 0.000-320,21.000 0.000 128,0.000 0.000-64,0.000 0.000-353,21.000 20.000-31,-1.000 20.000-129,0.000-1.000-224,39.000 21.000-64,-19.000-21.000 32,39.000 1.000 0,-20.000 0.000-64,22.000-20.000 193,18.000-1.000-161,0.000 1.000 256,0.000-20.000-160,19.000 0.000 128,-17.000-20.000 1,17.000 1.000-225,-19.000-21.000 0,0.000 20.000 0,-18.000-20.000 32,-2.000 1.000-96,-40.000-1.000-160,1.000 20.000-32,-40.000 0.000-545,20.000-19.000-576,-20.000 39.000-833,-20.000-20.000-577,0.000 0.000-3491</inkml:trace>
  <inkml:trace contextRef="#ctx0" brushRef="#br0">15682.000 11863.000 11050,'20.000'20.000'1153,"-2.000"-40.000"-865,3.000 20.000 929,-1.000 0.000 225,39.000-20.000-193,-19.000 20.000-384,39.000 0.000-289,-18.000 0.000-191,-3.000 0.000-257,-17.000 0.000-128,-3.000 20.000-64,-38.000 0.000 64,0.000 20.000 0,0.000-2.000-128,-18.000-17.000 160,-2.000 19.000-64,-21.000 0.000 0,21.000-1.000-385,0.000-19.000-31,2.000 20.000-641,18.000-20.000-1281,0.000-1.000-4036</inkml:trace>
  <inkml:trace contextRef="#ctx0" brushRef="#br0">15026.000 12976.000 12267,'-20.000'19.000'1602,"20.000"-19.000"-1602,0.000 0.000 384,0.000 0.000 513,0.000 0.000 160,20.000-19.000-481,-20.000-1.000-351,20.000 0.000 31,0.000 0.000 192,19.000-1.000-352,-19.000-18.000-64,0.000 20.000-64,0.000-1.000-96,1.000-1.000 0,-3.000 21.000-32,-18.000 0.000-96,0.000 0.000 32,0.000 0.000 191,0.000 41.000-63,0.000-22.000 96,0.000 1.000-32,0.000 20.000 64,0.000-20.000-64,20.000 0.000 257,0.000-20.000 319,1.000 0.000 65,-1.000 0.000-385,19.000 0.000 160,-19.000-20.000-160,0.000 0.000-127,0.000-1.000-194,0.000 2.000-191,-20.000-1.000-320,19.000 20.000-578,-19.000-19.000-1760,0.000 19.000-2564</inkml:trace>
  <inkml:trace contextRef="#ctx0" brushRef="#br0">15105.000 13115.000 9224,'-39.000'79.000'6695,"39.000"-59.000"-6439,-20.000 19.000-160,20.000-39.000 96,0.000 20.000 0,0.000-20.000-160,20.000 0.000-128,0.000-20.000-64,-1.000 1.000 160,21.000 19.000 64,-20.000-40.000 32,19.000 20.000 32,-19.000 0.000-96,0.000 0.000 32,1.000 1.000 0,-1.000 19.000-64,-20.000-20.000-96,0.000 20.000 96,0.000 0.000 0,0.000 20.000-96,20.000-1.000-384,-20.000 1.000-193,19.000 0.000-63,1.000-20.000-225,0.000 20.000-32,0.000-20.000-385,19.000 20.000-1632,-19.000-20.000-3717</inkml:trace>
  <inkml:trace contextRef="#ctx0" brushRef="#br0">15662.000 12895.000 9032,'0.000'-58.000'4356,"0.000"38.000"-2946,0.000-1.000-418,0.000 1.000 97,20.000 1.000-384,0.000 19.000-320,-2.000-20.000-225,3.000 20.000-192,19.000 0.000-32,-20.000 0.000-97,19.000 0.000-159,-39.000 0.000-96,20.000 20.000-33,-20.000-1.000 97,0.000 1.000 0,0.000 21.000 31,-20.000-22.000 97,0.000 1.000 128,20.000 20.000-32,0.000-20.000 128,0.000 0.000-32,0.000 0.000 32,20.000-20.000 32,0.000 19.000 64,-20.000 1.000 32,20.000-20.000 0,0.000 20.000 32,-1.000 0.000-96,-19.000 0.000-32,20.000-20.000 65,-20.000 20.000-33,-20.000-20.000 96,1.000 20.000 96,-1.000-20.000 96,0.000 19.000-31,0.000 1.000-129,-19.000-20.000-128,19.000 20.000-128,0.000-20.000-96,0.000 20.000-449,20.000-20.000-768,0.000 0.000-961,0.000 0.000-2467</inkml:trace>
  <inkml:trace contextRef="#ctx0" brushRef="#br0">16058.000 12956.000 13196,'21.000'0.000'3940,"-21.000"0.000"-3716,0.000 0.000 96,20.000 0.000 1090,0.000 20.000-161,19.000-1.000-737,-19.000 1.000-191,20.000 0.000-161,-1.000 0.000-160,1.000 0.000-513,-1.000 0.000-576,-19.000 0.000-897,20.000-20.000-1185,-19.000 19.000-1537</inkml:trace>
  <inkml:trace contextRef="#ctx0" brushRef="#br0">16435.000 12976.000 8359,'0.000'-60.000'3876,"0.000"60.000"-2018,-18.000-21.000-161,-3.000 42.000-511,1.000-1.000 31,0.000 0.000-32,-19.000 19.000-384,-21.000 21.000-513,21.000 0.000-576,-1.000-21.000-1506,20.000 21.000-3107</inkml:trace>
  <inkml:trace contextRef="#ctx0" brushRef="#br0">5577.000 11902.000 11562,'-21.000'40.000'641,"3.000"-21.000"-609,-2.000 22.000 449,0.000-1.000 287,-1.000 19.000-159,1.000 1.000-257,2.000 19.000-288,-3.000-19.000-96,1.000-21.000-288,0.000 1.000 32,20.000 0.000-193,0.000-21.000-544,-20.000 2.000-704,20.000 19.000-1186</inkml:trace>
  <inkml:trace contextRef="#ctx0" brushRef="#br0">5239.000 12141.000 8007,'-19.000'20.000'32,"19.000"-20.000"-1089,0.000 0.000 1313,0.000-20.000 1186,19.000 20.000 31,-19.000 0.000-480,0.000-20.000-192,20.000 20.000-97,-20.000 0.000 33,0.000-20.000-288,20.000 20.000-65,0.000-20.000-224,0.000 1.000-96,19.000-1.000-96,21.000 0.000 0,-21.000 0.000-96,2.000-21.000 32,-1.000 22.000 32,-1.000 0.000 128,1.000 19.000-32,-20.000-21.000 224,-1.000 21.000 321,1.000 0.000 31,0.000 21.000-127,-20.000-21.000-193,20.000 19.000-64,0.000 0.000-96,-1.000 2.000-64,1.000-1.000-192,0.000 0.000-384,-20.000 0.000-289,20.000 0.000-704,19.000-1.000-1186,-39.000 1.000-7943</inkml:trace>
  <inkml:trace contextRef="#ctx0" brushRef="#br0">20744.000 11883.000 11979,'0.000'-20.000'2530,"0.000"20.000"-1505,0.000 20.000-160,0.000 20.000 256,20.000-2.000-256,0.000 3.000-96,-2.000 19.000-481,3.000-1.000 288,-1.000 1.000-127,0.000-1.000-33,19.000 1.000-159,1.000 0.000-97,-20.000-1.000-224,19.000-19.000 64,-19.000-20.000-129,-20.000 0.000-415,20.000-1.000-97,0.000 2.000-384,1.000 18.000-256,-1.000-19.000-801,-20.000-20.000-1025,0.000 20.000-2178</inkml:trace>
  <inkml:trace contextRef="#ctx0" brushRef="#br0">20545.000 12260.000 15054,'-59.000'-20.000'1249,"59.000"20.000"-801,0.000-20.000-448,0.000 0.000 225,39.000-19.000 351,-19.000-1.000-31,0.000 0.000-65,19.000 1.000-288,1.000-1.000-32,1.000-1.000-224,-23.000 3.000 321,23.000-22.000-321,-21.000 40.000-33,0.000 0.000 162,-2.000 20.000-258,23.000 0.000 97,-21.000 20.000 128,0.000 20.000-320,-1.000 0.000 384,21.000 19.000 96,0.000-19.000-96,-1.000 19.000-288,22.000-19.000-256,-23.000 0.000-449,23.000-20.000-1601,-22.000-1.000-3652</inkml:trace>
  <inkml:trace contextRef="#ctx0" brushRef="#br0">17071.000 12022.000 3747,'0.000'0.000'2883,"0.000"-20.000"-1858,0.000 20.000-417,0.000 0.000 33,20.000 20.000 1089,0.000 0.000-353,0.000 0.000-96,-1.000 19.000-384,1.000 1.000-321,0.000 19.000-287,20.000-19.000-1,-21.000 20.000-128,21.000-21.000-128,-19.000 1.000 0,17.000 0.000-32,-18.000-21.000-64,1.000 2.000-320,-1.000-1.000-481,-20.000-20.000-288,20.000 0.000-833,-20.000 0.000-1121,19.000 0.000-1185</inkml:trace>
  <inkml:trace contextRef="#ctx0" brushRef="#br0">16951.000 12280.000 8231,'-18.000'20.000'641,"18.000"-20.000"160,0.000 0.000-321,0.000 0.000 321,0.000-20.000 128,0.000 20.000 128,0.000-20.000-353,0.000 0.000-383,0.000 0.000-1,18.000 0.000-96,3.000-19.000-160,-1.000-1.000-64,0.000 0.000 64,0.000 21.000-160,-1.000-21.000 96,-19.000 20.000-96,20.000 0.000 320,-20.000 20.000-128,0.000 0.000-96,0.000 0.000-32,20.000 20.000 64,0.000-20.000 65,0.000 20.000-1,-1.000 0.000-96,21.000 0.000 96,0.000-1.000-32,-1.000 1.000-32,22.000 0.000-513,-23.000 0.000-1216,3.000-20.000-2307</inkml:trace>
</inkml:ink>
</file>

<file path=ppt/ink/ink87.xml><?xml version="1.0" encoding="utf-8"?>
<inkml:ink xmlns:inkml="http://www.w3.org/2003/InkML">
  <inkml:definitions>
    <inkml:context xml:id="ctx0">
      <inkml:inkSource xml:id="inkSrc0">
        <inkml:traceFormat>
          <inkml:channel name="X" type="integer" max="2560" units="cm"/>
          <inkml:channel name="Y" type="integer" max="720" units="cm"/>
        </inkml:traceFormat>
        <inkml:channelProperties>
          <inkml:channelProperty channel="X" name="resolution" value="56.63717" units="1/cm"/>
          <inkml:channelProperty channel="Y" name="resolution" value="28.34646" units="1/cm"/>
        </inkml:channelProperties>
      </inkml:inkSource>
      <inkml:timestamp xml:id="ts0" timeString="2011-09-30T05:22:30"/>
    </inkml:context>
    <inkml:brush xml:id="br0">
      <inkml:brushProperty name="width" value="0.05292" units="cm"/>
      <inkml:brushProperty name="height" value="0.05292" units="cm"/>
      <inkml:brushProperty name="color" value="#0000ff"/>
    </inkml:brush>
  </inkml:definitions>
  <inkml:trace contextRef="#ctx0" brushRef="#br0">23039.000 13315.000</inkml:trace>
</inkml:ink>
</file>

<file path=ppt/ink/ink8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3: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16496.000 4928.000 5669,'-21.000'0.000'2082,"21.000"0.000"-769,-20.000 0.000 160,20.000 0.000 97,0.000 0.000-481,0.000 0.000-416,0.000 0.000-97,0.000 0.000 65,0.000 0.000 95,20.000 0.000 1,-20.000 20.000-128,21.000-20.000-193,-21.000 0.000-64,20.000 20.000-63,-2.000-20.000 159,3.000 0.000-31,-1.000 19.000-417,20.000-19.000 224,-21.000 20.000 0,21.000 0.000-96,0.000 0.000-32,19.000 0.000-64,-19.000 0.000 64,-1.000 0.000-32,22.000-1.000 65,-23.000 2.000 95,23.000-2.000 160,-2.000 22.000-128,1.000-22.000-31,-1.000 21.000-1,0.000-21.000 64,2.000 22.000-64,-3.000-2.000-64,22.000 1.000-64,-20.000-20.000 1,19.000 19.000-65,-20.000 1.000-96,1.000 0.000 128,-1.000 0.000-64,2.000-1.000 96,-2.000-19.000-96,-19.000 21.000 32,19.000-22.000-32,1.000 20.000 64,-21.000-19.000-32,1.000 1.000-96,-19.000-1.000 128,17.000-1.000-64,-17.000 1.000 0,19.000-1.000 96,-1.000 2.000 0,1.000-1.000-32,-1.000-1.000 32,1.000 1.000 0,-20.000 0.000-64,19.000 0.000-64,1.000 0.000 32,-20.000 0.000 0,19.000-1.000-96,-19.000 1.000-288,-20.000-20.000-161,0.000 0.000-480,0.000 0.000-160,0.000 0.000-384,-20.000-20.000-3556</inkml:trace>
  <inkml:trace contextRef="#ctx0" brushRef="#br0">16773.000 4768.000 3875,'0.000'0.000'3459,"0.000"0.000"-1985,0.000 0.000 512,0.000 0.000-769,0.000 0.000-865,-20.000 21.000 33,-19.000-21.000 159,-1.000 19.000 257,-19.000 2.000 64,19.000-1.000-129,-39.000-1.000 65,18.000-19.000-64,2.000 20.000-257,0.000 0.000-223,-1.000-20.000-65,1.000 20.000 32,19.000-20.000 96,1.000 0.000 65,19.000 20.000-353,20.000 0.000-64,20.000-20.000 32,-2.000 39.000 352,43.000 1.000-448,-22.000-20.000 192,21.000 20.000-96,19.000 19.000 64,-38.000-18.000-128,17.000-2.000 0,1.000 0.000-128,-18.000-18.000-257,-1.000 18.000-384,-21.000-19.000-960,1.000-1.000-1602,0.000 2.000-6855</inkml:trace>
  <inkml:trace contextRef="#ctx0" brushRef="#br0">16972.000 6200.000 8808,'0.000'-40.000'1441,"0.000"20.000"-160,0.000 0.000 545,-21.000-20.000-320,3.000 20.000-129,-2.000 0.000-288,-21.000 20.000-673,1.000-19.000-320,1.000 38.000-96,-1.000-19.000 0,20.000 40.000 0,-19.000 0.000-128,19.000 19.000 32,20.000-19.000 32,-20.000 40.000-192,20.000-20.000-64,0.000-1.000-97,20.000-19.000 65,-20.000 19.000 224,0.000-39.000-64,0.000 20.000-65,0.000-20.000 257,-20.000 1.000-64,0.000-2.000 96,-19.000-19.000 0,19.000 0.000 64,-39.000-19.000 33,39.000-2.000 159,-21.000 1.000 160,21.000 0.000 129,2.000-20.000-129,18.000 21.000-320,18.000-1.000-160,22.000 0.000 160,1.000 0.000 1,18.000 20.000-65,0.000 0.000 128,-19.000-20.000-192,19.000 20.000-32,1.000 0.000-128,-21.000 20.000-577,1.000-20.000-801,1.000 0.000-832,-21.000 0.000-2146</inkml:trace>
  <inkml:trace contextRef="#ctx0" brushRef="#br0">16951.000 6537.000 9384,'21.000'40.000'353,"-21.000"-20.000"-1122,20.000 1.000-576,-20.000-2.000 1185,20.000-19.000 2274,-20.000 0.000-321,-20.000 0.000-544,0.000 0.000 33,-1.000 0.000 223,3.000-19.000-544,-2.000-2.000-416,0.000 1.000-257,20.000 0.000-224,-21.000 0.000-224,42.000 0.000-225,-21.000-19.000-127,40.000 39.000 95,-1.000-20.000 161,-19.000 20.000 96,20.000 0.000 96,-1.000 0.000-160,1.000 20.000-417,-20.000-20.000-416,-1.000 20.000-480,1.000-1.000 191,0.000 1.000-95,-20.000-20.000 352,0.000 20.000 929,0.000-20.000 1025,0.000 0.000 928,-20.000 0.000-543,0.000 0.000-225,1.000 0.000 64,19.000 0.000-96,-20.000 0.000-385,20.000 20.000-384,0.000-20.000-128,0.000 20.000-32,20.000 1.000-31,-1.000-2.000 63,21.000-19.000-96,0.000 19.000-32,-1.000-19.000 96,2.000 0.000 288,-3.000-19.000 192,-18.000 0.000 33,-20.000 19.000 96,0.000-41.000-161,0.000 21.000-224,-38.000 0.000-416,18.000 0.000-256,-21.000 20.000-449,2.000-19.000-544,19.000 19.000-1122,20.000 0.000-1953,0.000 0.000-2851</inkml:trace>
  <inkml:trace contextRef="#ctx0" brushRef="#br0">17409.000 6597.000 128,'59.000'40.000'3683,"-59.000"0.000"-2946,0.000-21.000 448,0.000 2.000 1377,-20.000-2.000 770,1.000-19.000-994,19.000 0.000-1121,-20.000 0.000-320,0.000-19.000 96,20.000-2.000-513,-21.000 2.000-192,21.000-21.000-288,21.000 21.000-128,-1.000-2.000 128,0.000 1.000-64,19.000 0.000 160,-19.000 20.000-32,0.000 20.000-64,0.000-20.000 64,-1.000 41.000-192,1.000-22.000-256,0.000 0.000-865,0.000 21.000-1218,0.000-19.000-2209</inkml:trace>
  <inkml:trace contextRef="#ctx0" brushRef="#br0">17846.000 6637.000 6342,'0.000'-40.000'5509,"0.000"20.000"-3267,0.000 20.000-833,-40.000 0.000-480,20.000 0.000-160,-21.000 20.000-481,2.000 1.000-224,19.000 17.000-32,0.000 2.000-288,0.000 0.000 448,40.000-20.000-192,0.000 0.000 96,0.000 0.000-64,19.000 0.000 128,2.000-20.000-32,-1.000 0.000 65,-20.000-20.000-1,19.000 0.000-32,-19.000 20.000 128,-20.000-20.000-96,0.000 0.000-95,0.000 1.000-129,0.000 19.000-193,0.000 0.000-95,0.000 19.000 32,0.000 1.000 192,0.000 20.000 192,0.000 0.000-160,20.000 19.000 64,-20.000-19.000 0,0.000 19.000 96,0.000 1.000-96,0.000-21.000 32,-20.000 1.000 416,-20.000 0.000 385,1.000 0.000 288,-1.000-20.000-64,-19.000 0.000-320,-2.000-20.000-321,2.000 0.000-320,-1.000-20.000-96,21.000 0.000-544,-1.000 0.000-930,20.000-19.000-1344,1.000-22.000-3877</inkml:trace>
  <inkml:trace contextRef="#ctx0" brushRef="#br0">17945.000 6736.000 11851,'39.000'20.000'2658,"-19.000"-20.000"-1024,0.000 0.000-33,19.000 0.000-63,1.000 0.000-33,-20.000 0.000-704,19.000 0.000-769,-19.000-20.000-32,1.000 20.000-224,-1.000-19.000-641,-20.000 19.000-480,0.000-21.000-897,20.000 2.000-1858,-20.000-2.000-4613</inkml:trace>
  <inkml:trace contextRef="#ctx0" brushRef="#br0">18182.000 6438.000 6149,'-20.000'40.000'5894,"20.000"-20.000"-4869,0.000 39.000 705,0.000-19.000 480,0.000 19.000-449,0.000 2.000-896,0.000-2.000-705,0.000 1.000-64,0.000-1.000-256,20.000-19.000-609,1.000-1.000-1024,-1.000 1.000-2788</inkml:trace>
  <inkml:trace contextRef="#ctx0" brushRef="#br0">18401.000 6855.000 12972,'-20.000'0.000'929,"0.000"20.000"-1025,1.000-20.000 512,19.000 20.000 449,-20.000 20.000 32,20.000-20.000-641,20.000-1.000-256,-20.000-19.000-128,19.000 20.000 224,1.000-20.000-192,0.000 0.000-128,0.000 0.000 63,0.000-20.000 161,-20.000 1.000 64,0.000 19.000-32,0.000-20.000-32,0.000 0.000 33,0.000 0.000 31,0.000 20.000 96,0.000 0.000-64,0.000 0.000-64,0.000 0.000-64,0.000 20.000 160,0.000 0.000-64,19.000 19.000-64,1.000-19.000-320,20.000 20.000-1154,-1.000-20.000-448,1.000-20.000-928,1.000 0.000-1122</inkml:trace>
  <inkml:trace contextRef="#ctx0" brushRef="#br0">18778.000 6974.000 1825,'-19.000'-19.000'9417,"-1.000"19.000"-9257,0.000 0.000 481,-20.000 0.000 1377,21.000 19.000-32,-1.000-19.000-769,20.000 40.000-833,-20.000-20.000-192,20.000 0.000 129,20.000 0.000-193,0.000-1.000-64,-1.000-19.000-96,1.000 21.000 192,20.000-21.000-160,-20.000-21.000 96,-20.000 21.000-64,19.000 0.000-96,-19.000-19.000 0,0.000 19.000 32,0.000-20.000-160,0.000 20.000-32,0.000 0.000-289,0.000 20.000 545,0.000-1.000 32,0.000 21.000 64,0.000 20.000 257,0.000-20.000-289,0.000 19.000 64,-19.000-19.000 64,-1.000 19.000-32,0.000-19.000-32,-20.000 0.000 193,21.000-20.000 319,-21.000-1.000 97,-1.000 1.000-160,-18.000-20.000-1,19.000 0.000-448,1.000 0.000-95,-1.000-20.000-258,0.000 1.000-415,21.000-1.000-1,-1.000 0.000-672,0.000 0.000-1666,20.000 0.000-4580</inkml:trace>
  <inkml:trace contextRef="#ctx0" brushRef="#br0">18897.000 7173.000 15887,'0.000'0.000'1601,"20.000"0.000"-1569,0.000 0.000 32,19.000 0.000 288,-19.000 0.000 289,0.000 0.000-385,21.000 20.000-352,-23.000-20.000-352,3.000 0.000 448,-21.000 0.000-32,20.000-20.000-417,-20.000 20.000 97,-20.000-19.000 32,-1.000-2.000-129,-17.000 2.000 33,17.000 19.000 352,-19.000 0.000 160,22.000 0.000 0,-3.000 19.000 320,21.000 21.000 65,0.000-20.000 63,0.000 20.000-95,21.000-1.000-65,17.000-19.000-192,23.000 20.000-96,-22.000-20.000 33,1.000-20.000-161,-1.000 0.000-161,-19.000 0.000-1056,20.000-20.000-3651</inkml:trace>
  <inkml:trace contextRef="#ctx0" brushRef="#br0">18541.000 6100.000 8359,'0.000'0.000'1506,"0.000"0.000"-705,0.000 0.000 384,0.000-20.000 320,0.000 20.000-320,0.000 0.000-576,0.000 0.000-289,0.000 20.000 161,18.000-20.000 287,-18.000 0.000-31,0.000 20.000-160,20.000-20.000-97,0.000 20.000-160,1.000 0.000 1,-1.000-1.000-33,19.000-19.000-32,-19.000 40.000-32,20.000-20.000-63,-1.000 1.000 31,1.000-2.000-32,19.000 21.000-32,1.000-21.000-160,19.000 22.000 96,-20.000-2.000 0,22.000 1.000-32,-2.000 0.000-32,0.000-1.000 64,0.000 1.000-96,2.000 1.000 64,-2.000 18.000-96,0.000-19.000 32,0.000-1.000 32,-19.000 1.000-96,20.000 0.000 32,-22.000-1.000-128,3.000-19.000 64,18.000 20.000-65,-20.000-1.000 161,1.000 1.000 64,19.000-20.000-64,-20.000 20.000-32,2.000 0.000 0,-2.000 0.000-288,1.000-1.000 576,-1.000-19.000-256,0.000 20.000-96,-19.000-1.000-96,1.000-19.000 128,-3.000 0.000 128,3.000 0.000-224,-3.000 0.000-385,-17.000-20.000-320,-21.000 0.000-96,20.000 0.000-32,-20.000-20.000-352,0.000 20.000-1153,-20.000-20.000-2499</inkml:trace>
  <inkml:trace contextRef="#ctx0" brushRef="#br0">20723.000 6994.000 5028,'-38.000'0.000'10314,"17.000"0.000"-10026,21.000 20.000-63,-20.000-20.000 928,20.000 20.000 320,20.000 0.000-352,1.000 0.000-737,-3.000 20.000-191,2.000-21.000 63,21.000 21.000 96,-3.000 0.000-160,3.000-20.000-31,-1.000 0.000-129,-1.000 19.000 64,21.000-19.000 0,-21.000 0.000 0,-19.000 0.000 96,21.000 0.000-32,-21.000-1.000 0,-20.000-19.000-64,0.000 20.000 97,0.000-20.000 159,-20.000 20.000-64,-21.000-20.000-128,-18.000 20.000 33,-1.000 0.000-33,-19.000-20.000 32,0.000 20.000-192,0.000 19.000 0,18.000-18.000-32,-18.000-2.000-256,20.000 2.000-1058,19.000 17.000-768,-19.000-17.000-3235</inkml:trace>
  <inkml:trace contextRef="#ctx0" brushRef="#br0">21578.000 7253.000 928,'0.000'0.000'609,"0.000"0.000"864,0.000 0.000 161,0.000 0.000-161,0.000 0.000-256,0.000 0.000-768,0.000 0.000-129,20.000-20.000 193,-20.000 20.000-65,18.000 0.000-128,-18.000 0.000 257,21.000-20.000-1,-21.000 20.000 1,20.000-20.000-64,0.000 20.000-1,-20.000-20.000-288,20.000 1.000-64,-1.000 19.000-64,1.000-21.000 1,20.000 2.000 31,-20.000-21.000 64,-1.000 20.000 224,21.000 0.000-95,-20.000-20.000 191,21.000 20.000-128,-3.000-19.000 97,3.000 19.000-129,-3.000 0.000 65,3.000-20.000-289,-1.000 21.000 64,-21.000-21.000-128,21.000 20.000 256,0.000-20.000 129,19.000 21.000-33,-19.000-21.000-96,-1.000 0.000 161,2.000 0.000-65,-3.000 20.000-31,3.000-20.000-161,-1.000 1.000-128,-1.000 19.000 32,21.000-20.000 64,-21.000 0.000-128,1.000 1.000 192,19.000 18.000-223,2.000-18.000-33,-2.000 19.000 96,1.000-20.000 0,-21.000 20.000 384,21.000-20.000 161,-21.000 21.000-385,21.000-21.000-288,-21.000 0.000 192,22.000 20.000-160,-2.000-19.000 96,-19.000-1.000-128,-1.000 20.000 224,-19.000 0.000-256,20.000-19.000 32,-1.000 19.000-64,1.000-20.000 128,0.000 1.000-224,-21.000-2.000 0,21.000 21.000 0,1.000 1.000 192,-23.000-1.000-160,2.000 1.000-33,1.000-2.000 1,19.000-19.000 0,-21.000 20.000 96,21.000 1.000 0,-20.000-1.000 96,19.000 0.000 0,-19.000 0.000-64,20.000 0.000 160,-20.000 0.000-224,19.000 0.000 128,-19.000 1.000 128,0.000-1.000-224,19.000 0.000 64,-19.000-1.000 32,0.000-18.000-192,1.000 20.000 192,-1.000-1.000-193,19.000-1.000 129,-19.000 2.000-32,20.000-21.000 32,-21.000 21.000 32,1.000-2.000-32,20.000 1.000-64,-1.000-20.000 256,-19.000 21.000-160,20.000-1.000 32,-20.000 0.000 64,1.000 0.000-64,17.000-20.000-32,-17.000 20.000 32,-1.000 1.000 224,0.000-1.000-128,-2.000-20.000-128,3.000 20.000 160,-1.000 0.000-160,-20.000 1.000 161,20.000-1.000 63,-20.000-20.000-96,20.000 19.000 0,-1.000 2.000-96,1.000-1.000 32,0.000-1.000-64,20.000 2.000 32,-21.000-21.000 0,21.000 21.000 32,-20.000-2.000-32,19.000-18.000 0,-19.000 19.000 0,0.000 0.000 96,-20.000 0.000 32,21.000 0.000-160,-21.000 1.000-64,0.000-1.000 160,20.000 0.000-128,-20.000 0.000 64,18.000 0.000 64,2.000 0.000-32,1.000 1.000-64,-1.000-2.000 160,0.000 2.000-128,-1.000-21.000 0,1.000 20.000 64,-20.000 20.000 128,20.000-20.000-192,-20.000 0.000 0,20.000 20.000-192,-20.000-20.000-96,0.000 20.000-96,0.000 0.000-545,0.000-20.000-192,0.000 20.000-1506,-20.000 0.000-1825,0.000 0.000-6502</inkml:trace>
  <inkml:trace contextRef="#ctx0" brushRef="#br0">24813.000 4192.000 8007,'-59.000'0.000'961,"59.000"20.000"1345,-20.000-20.000-832,20.000 0.000-321,0.000-20.000-673,20.000 20.000-416,-1.000 0.000 160,1.000-20.000 65,20.000 20.000-193,-19.000-19.000 32,17.000 19.000 96,23.000 0.000 128,-23.000-21.000-288,23.000 21.000 65,-22.000-19.000-129,1.000 19.000 32,-1.000 0.000-64,-19.000 0.000-97,0.000 19.000 97,0.000-19.000-128,-20.000 0.000 96,20.000 21.000 32,-20.000-2.000 64,21.000-19.000-224,-21.000 20.000 64,18.000 0.000 128,-18.000-20.000 0,0.000 20.000 0,0.000 0.000-32,-18.000 0.000 192,18.000 20.000-192,0.000-21.000-96,0.000 2.000 64,0.000 18.000-545,0.000 1.000-480,0.000 0.000-224,0.000-21.000-481,0.000 21.000-1665</inkml:trace>
  <inkml:trace contextRef="#ctx0" brushRef="#br0">21796.000 6895.000 4708,'-20.000'0.000'256,"20.000"0.000"385,0.000-20.000 480,0.000 20.000 576,0.000 0.000-351,0.000 0.000-449,0.000 0.000-65,20.000 0.000-255,-20.000 0.000-449,19.000 0.000-64,-19.000 0.000-128,0.000 0.000 32,0.000 20.000-32,-19.000-20.000 64,19.000 20.000 192,-20.000 20.000 897,-20.000-1.000-64,20.000 1.000-320,-19.000 19.000-481,19.000 2.000-128,-21.000-22.000 0,23.000 21.000 64,-2.000-21.000-128,20.000-19.000 97,0.000 0.000 127,20.000 0.000-64,-2.000-20.000 256,3.000 0.000-31,-1.000 0.000-225,20.000 0.000-160,-21.000-20.000-160,21.000 0.000-321,0.000 20.000-447,-21.000-20.000-802,21.000 0.000-2178</inkml:trace>
  <inkml:trace contextRef="#ctx0" brushRef="#br0">22748.000 6895.000 12619,'0.000'-20.000'641,"0.000"20.000"-289,-18.000-20.000 1026,-3.000 20.000-994,21.000 0.000-288,-40.000 0.000 32,20.000 20.000-160,0.000 0.000 0,-19.000 20.000 0,19.000-1.000 0,20.000 1.000 0,-20.000 0.000 96,20.000-20.000-160,0.000 20.000 64,20.000-21.000 128,20.000-19.000-32,-21.000 0.000 257,21.000 0.000 31,0.000 0.000-96,-19.000-40.000-96,17.000 21.000 96,-38.000-21.000-63,20.000 0.000 63,-20.000 1.000-96,0.000-1.000-32,0.000-20.000-128,-20.000 21.000 32,0.000-21.000 0,-19.000 0.000-96,39.000 20.000 64,-20.000 21.000 513,0.000 0.000-161,20.000 19.000-288,0.000 0.000 64,0.000 38.000-32,0.000 2.000 193,0.000 0.000-1,20.000 0.000 0,0.000 20.000-128,19.000-21.000 129,1.000 1.000-257,1.000 0.000 32,-2.000-21.000-225,1.000 21.000 65,-20.000-20.000-544,19.000-20.000-706,-19.000 20.000-1536,0.000-20.000-3076</inkml:trace>
  <inkml:trace contextRef="#ctx0" brushRef="#br0">22987.000 6875.000 14541,'-20.000'20.000'192,"20.000"-20.000"289,0.000 20.000 1024,20.000-20.000-672,0.000 0.000-160,19.000 0.000-33,1.000 0.000-287,-20.000 0.000-65,0.000-20.000 32,-1.000 20.000-63,-19.000-20.000-97,0.000 0.000-224,0.000 1.000 64,-19.000-1.000-257,-1.000 20.000 33,0.000-20.000-32,0.000 20.000 96,-19.000 20.000 96,19.000 0.000-64,20.000-1.000 96,0.000 1.000-65,0.000 20.000 97,20.000-20.000-96,-1.000 0.000 96,21.000-1.000-192,19.000-19.000 32,-19.000 0.000 0,1.000 20.000-32,-23.000-20.000 0,2.000-20.000-33,1.000 20.000 33,-21.000-19.000-96,0.000 19.000-64,0.000 0.000 159,0.000 0.000-319,-21.000 19.000 352,21.000 21.000-97,0.000 20.000-287,21.000-20.000-737,-21.000 19.000 512,20.000-19.000 577,0.000 0.000 160,-20.000-21.000 64,0.000 1.000 256,18.000-20.000 865,-18.000 20.000 481,21.000-20.000-65,-21.000 0.000-992,0.000 0.000-289,-21.000-40.000 32,21.000 21.000-95,-18.000-21.000-129,18.000-19.000-160,-20.000 19.000 0,20.000 0.000-97,0.000 0.000 97,20.000 0.000-64,-20.000 20.000-64,18.000 1.000 96,3.000-1.000 96,-1.000 20.000 128,0.000 20.000 32,-20.000-20.000 0,0.000 19.000 97,0.000 1.000 95,-20.000 0.000 64,0.000 0.000-288,-1.000 0.000 1,3.000-20.000-450,-2.000 20.000-319,0.000-20.000-706,20.000 0.000-1632,0.000-20.000-3236</inkml:trace>
  <inkml:trace contextRef="#ctx0" brushRef="#br0">23384.000 6855.000 4388,'20.000'0.000'11146,"-20.000"0.000"-11146,0.000 0.000 1249,20.000 0.000 353,-1.000 20.000-161,1.000-20.000-320,20.000 0.000-576,0.000 0.000-385,-1.000 0.000-160,2.000 0.000-64,-3.000 0.000-449,3.000-20.000-640,-21.000 20.000-288,-20.000 0.000-161,20.000-19.000-1088,-20.000 19.000-2083</inkml:trace>
  <inkml:trace contextRef="#ctx0" brushRef="#br0">23623.000 6736.000 5252,'-41.000'-19.000'2339,"21.000"19.000"-1987,20.000 0.000 961,0.000 0.000 961,0.000 19.000-352,0.000 1.000-320,0.000 20.000-353,20.000-20.000-352,-20.000 39.000-769,20.000-19.000-128,-20.000 19.000-160,21.000-19.000 96,-21.000 0.000-289,20.000-20.000 1,-2.000-1.000-289,-18.000 2.000-576,20.000-21.000-737,-20.000 0.000-1569,21.000 0.000-5253</inkml:trace>
  <inkml:trace contextRef="#ctx0" brushRef="#br0">23761.000 6577.000 11627,'20.000'0.000'992,"0.000"20.000"-863,-20.000 20.000 864,20.000-21.000 320,-20.000 21.000-577,20.000 20.000-447,-20.000-20.000-449,0.000 19.000-673,0.000 1.000 512,0.000-1.000 257,0.000-19.000 32,0.000 0.000 32,0.000-20.000 0,0.000-1.000 96,0.000-19.000-128,0.000-19.000-32,19.000-1.000-448,-19.000 0.000-129,20.000 0.000 513,0.000 0.000 192,20.000 0.000 385,-21.000 1.000 736,1.000 19.000 64,20.000 19.000 0,-19.000 1.000-608,-3.000 0.000-385,2.000 20.000-256,0.000-1.000-192,1.000-18.000-1121,-1.000 19.000-2979</inkml:trace>
  <inkml:trace contextRef="#ctx0" brushRef="#br1">7840.000 4172.000 7431,'0.000'0.000'1345,"-20.000"0.000"-160,20.000 0.000-192,0.000 0.000-320,-20.000 0.000-97,20.000 0.000-31,0.000 20.000-225,20.000-20.000-128,-20.000 20.000 0,20.000 0.000 97,20.000-20.000 223,-1.000 20.000 97,1.000 0.000-65,40.000-20.000-128,-1.000 0.000-191,20.000-20.000-161,0.000 20.000 32,20.000-20.000 0,1.000 0.000 96,19.000 0.000-64,-21.000 20.000-64,2.000-20.000 0,-1.000 1.000-32,-20.000 19.000-192,0.000 0.000-288,-20.000 0.000 63,0.000 0.000 97,-38.000 19.000-64,-1.000 1.000 128,-1.000 0.000 63,-19.000 0.000 97,0.000 0.000 32,-20.000 0.000 0,0.000 20.000 32,0.000-21.000 32,0.000 2.000-32,-20.000-2.000 96,20.000-19.000 1,-20.000 0.000 63,20.000 0.000 32,0.000 0.000 96,0.000-19.000-224,20.000-2.000-96,-20.000 2.000-64,20.000-21.000-96,0.000 20.000 64,0.000 0.000-32,-1.000 20.000 0,21.000-20.000 95,-19.000 20.000 1,17.000 0.000-32,23.000 0.000 64,-22.000 20.000 32,21.000-20.000-64,-1.000 20.000 64,1.000-20.000 0,19.000 20.000 32,0.000-20.000 128,21.000 0.000 193,-21.000 19.000 159,1.000-19.000-191,-21.000 0.000-65,0.000 21.000 128,-18.000-21.000-64,-1.000 0.000-31,19.000-21.000 31,-19.000 21.000-128,-1.000-19.000 225,1.000-1.000-161,-20.000 0.000-64,19.000 0.000 160,-19.000-20.000-159,-20.000 21.000-33,0.000-2.000-224,0.000 2.000-833,-40.000-1.000-609,1.000 0.000-2017,-1.000 20.000-3428</inkml:trace>
  <inkml:trace contextRef="#ctx0" brushRef="#br1">9011.000 4729.000 12940,'0.000'20.000'1025,"0.000"-20.000"-1217,20.000 19.000 1665,0.000 2.000-352,0.000-2.000 128,19.000 2.000-64,1.000-1.000-384,19.000 19.000-513,-19.000-19.000-192,1.000 0.000-32,18.000 0.000-31,-39.000 19.000-33,18.000-39.000-385,3.000 20.000-255,-1.000 0.000-193,-20.000-20.000-513,-1.000 0.000-1376,-19.000 0.000-2787</inkml:trace>
  <inkml:trace contextRef="#ctx0" brushRef="#br1">9407.000 4708.000 15246,'0.000'21.000'-32,"-18.000"-21.000"-224,18.000 20.000 864,-20.000 20.000 385,0.000-21.000-288,-21.000 22.000 64,2.000 18.000-353,-1.000-19.000-288,20.000-1.000-64,-19.000 1.000-160,19.000-20.000 32,20.000 0.000-288,-20.000 0.000-545,20.000 0.000-288,20.000-1.000-193,0.000-19.000-1184,19.000 0.000-2979</inkml:trace>
  <inkml:trace contextRef="#ctx0" brushRef="#br1">9786.000 4968.000 10730,'39.000'0.000'3139,"-39.000"0.000"-2339,20.000 19.000 962,-20.000 1.000-673,0.000 0.000-288,0.000 0.000 128,20.000 20.000-545,-20.000-1.000-352,0.000-18.000-160,0.000-2.000-1121,0.000 1.000-2659</inkml:trace>
  <inkml:trace contextRef="#ctx0" brushRef="#br1">14173.000 4232.000 5637,'0.000'0.000'1954,"-20.000"0.000"-1057,20.000 0.000 768,0.000 0.000-544,-20.000 0.000-224,20.000 0.000-288,0.000 20.000-289,0.000-20.000-160,0.000 20.000 32,0.000-1.000-32,20.000 2.000 65,19.000-2.000 191,-19.000 2.000-128,20.000-21.000-31,19.000 19.000-193,-18.000 1.000 32,17.000-20.000-96,23.000 0.000-128,-22.000 0.000-225,20.000 0.000-95,0.000-20.000 95,2.000 20.000 1,-22.000-19.000-353,0.000 19.000 353,-19.000 0.000 256,19.000 19.000 64,-39.000-19.000 0,20.000 20.000 32,-20.000 0.000-32,-1.000 0.000 64,1.000 0.000 32,-20.000 0.000 0,0.000-1.000 128,0.000-19.000 193,0.000 0.000 511,-20.000 0.000-95,20.000 0.000-256,0.000 0.000-193,-19.000-19.000-32,19.000-1.000-127,0.000 0.000-161,0.000 0.000-161,19.000 0.000-191,1.000 0.000 128,0.000 1.000 32,21.000-2.000 64,-3.000 21.000 32,3.000 0.000 64,-1.000 0.000 160,-1.000 0.000 32,1.000 0.000-32,19.000 21.000-64,1.000-21.000-32,-1.000 0.000 32,0.000 19.000 65,2.000-19.000 31,-2.000-19.000 192,1.000 19.000 97,-21.000-21.000 127,21.000 2.000 65,-21.000-2.000-193,-19.000 2.000-95,0.000-1.000-161,1.000-20.000 96,-21.000 20.000-352,-21.000-19.000-192,1.000 18.000-128,0.000 2.000-193,0.000-1.000-864,1.000 20.000-1314,-1.000 0.000-2978</inkml:trace>
  <inkml:trace contextRef="#ctx0" brushRef="#br1">14769.000 4808.000 480,'0.000'0.000'12812,"20.000"21.000"-12876,-20.000-21.000 1377,38.000 20.000 65,-17.000-1.000-321,19.000 1.000 32,-1.000 20.000-353,1.000-20.000-447,19.000 0.000-321,1.000-1.000 192,-21.000 1.000-833,1.000-20.000 257,-1.000 20.000-834,-19.000-20.000-1248,0.000 0.000-2050,1.000-20.000-4036</inkml:trace>
  <inkml:trace contextRef="#ctx0" brushRef="#br1">15186.000 4749.000 3459,'-21.000'19.000'8616,"1.000"2.000"-8648,0.000-2.000 929,0.000 2.000 672,1.000 18.000-256,-21.000 1.000-448,20.000 0.000-673,0.000-1.000-95,1.000 1.000-546,-1.000 0.000-95,20.000-20.000-898,0.000 0.000-1889,0.000-20.000-5509</inkml:trace>
  <inkml:trace contextRef="#ctx0" brushRef="#br1">15364.000 4928.000 6950,'0.000'0.000'5734,"20.000"0.000"-5702,-20.000 0.000 1313,20.000 0.000-448,-1.000 0.000-33,-19.000 20.000 258,20.000-20.000-674,0.000 20.000-416,-20.000-1.000 0,0.000-19.000-128,0.000 20.000 128,0.000 0.000 32,0.000 0.000 0,-20.000 0.000 32,0.000 0.000-96,20.000-20.000 224,0.000 20.000 1,0.000-20.000 95,20.000 19.000 224,0.000-19.000-31,20.000 0.000-321,-21.000 0.000-160,21.000 0.000-64,-20.000 0.000-705,1.000 0.000-1056,-3.000 0.000-2884</inkml:trace>
  <inkml:trace contextRef="#ctx0" brushRef="#br1">9209.000 5564.000 8968,'20.000'0.000'-288,"0.000"20.000"352,21.000-20.000 288,-3.000 0.000-96,23.000 0.000-31,-22.000 0.000 351,21.000 0.000-320,-1.000 0.000-832,1.000 0.000-3204</inkml:trace>
  <inkml:trace contextRef="#ctx0" brushRef="#br1">14967.000 5484.000 11434,'39.000'20.000'160,"21.000"-20.000"-63,-21.000 0.000-1,21.000 0.000-96,-1.000 0.000-353,2.000 0.000 161,-2.000 0.000-1249</inkml:trace>
  <inkml:trace contextRef="#ctx0" brushRef="#br1">3849.000 6418.000 256,'0.000'-20.000'5509,"0.000"1.000"-4388,21.000-1.000 801,-21.000-1.000 416,0.000 21.000-288,20.000-19.000-673,-20.000 19.000-320,0.000 0.000-320,0.000 0.000-321,0.000 0.000-384,20.000 0.000 161,-20.000 19.000 95,0.000 22.000-64,0.000 38.000 64,0.000 0.000-160,0.000 21.000-31,-20.000-1.000-1,20.000 1.000-64,0.000-41.000 0,0.000 1.000 0,0.000-21.000 32,0.000 1.000-64,0.000-40.000 0,0.000 0.000 192,0.000 0.000 96,0.000-20.000-448,-20.000-20.000-288,20.000 1.000 320,0.000-21.000 128,0.000 1.000-97,0.000-21.000 1,0.000 0.000-288,0.000 1.000 256,0.000 0.000 64,20.000-1.000 64,0.000 21.000 96,19.000-1.000 64,-19.000 21.000-32,20.000-2.000 64,-21.000 22.000-320,1.000 19.000 64,0.000 0.000 0,0.000 0.000 64,0.000 39.000 64,19.000 21.000 0,-19.000 0.000 64,0.000 19.000-32,-20.000 0.000-96,21.000 1.000 33,-3.000 0.000 63,2.000-21.000-128,-20.000-19.000 64,21.000 0.000 32,-1.000-1.000-160,0.000-19.000-65,-20.000 0.000-287,0.000 0.000-673,0.000-20.000-1377,0.000 0.000-2563</inkml:trace>
  <inkml:trace contextRef="#ctx0" brushRef="#br1">3929.000 6756.000 16912,'0.000'0.000'-481,"20.000"0.000"289,0.000 0.000 352,20.000-20.000 32,-1.000 1.000-32,1.000-2.000-128,19.000 21.000-993,-19.000-19.000-1729,-1.000 19.000-1250</inkml:trace>
  <inkml:trace contextRef="#ctx0" brushRef="#br1">4505.000 6637.000 8968,'19.000'59.000'865,"-19.000"-38.000"-865,0.000-2.000 160,0.000 21.000 833,0.000-20.000-288,0.000 0.000-289,20.000-20.000 417,-20.000 20.000 576,0.000-20.000 0,-20.000-20.000-288,20.000 20.000-928,0.000-20.000-97,-19.000-20.000 128,-1.000 20.000 0,0.000-20.000-192,20.000 0.000-64,0.000 21.000 0,0.000-21.000 0,0.000 20.000 160,0.000 20.000-96,20.000-20.000-128,0.000 20.000 0,-1.000 0.000-545,1.000 0.000-1473,0.000 20.000-2242</inkml:trace>
  <inkml:trace contextRef="#ctx0" brushRef="#br1">4783.000 6696.000 15534,'0.000'21.000'961,"0.000"-21.000"-1249,0.000 0.000 960,20.000 0.000 482,-20.000 0.000-610,20.000-21.000-352,19.000 2.000-96,-19.000-2.000 0,0.000 21.000-96,0.000-19.000-192,-20.000 0.000 0,0.000-2.000-96,0.000 1.000-161,-20.000 20.000 33,0.000-20.000-32,0.000 20.000 159,0.000 0.000 193,1.000 0.000 0,-21.000 20.000 0,20.000 0.000 96,20.000 1.000 160,-21.000 17.000 0,21.000-17.000 97,21.000 19.000 63,-1.000-21.000-64,0.000 1.000 32,19.000 0.000-95,-19.000-20.000-1,20.000 0.000-128,19.000 0.000-128,-19.000 0.000-449,-1.000-20.000-448,1.000 0.000-1121,1.000 1.000-2722</inkml:trace>
  <inkml:trace contextRef="#ctx0" brushRef="#br1">5279.000 6597.000 13612,'0.000'0.000'0,"-20.000"0.000"225,0.000 0.000 1376,1.000 21.000-768,-1.000-2.000-545,0.000 0.000-224,0.000 21.000 32,20.000 0.000-64,0.000-20.000 0,20.000 0.000-32,0.000 0.000 96,0.000-20.000-96,19.000 20.000 33,-19.000-20.000 63,0.000-20.000 0,0.000 0.000-32,-1.000 0.000 64,1.000 0.000-32,-20.000-20.000 0,0.000 21.000-32,0.000-21.000-96,-20.000 21.000 64,1.000-2.000-64,19.000 21.000 64,-20.000 0.000-96,20.000 0.000 32,0.000 21.000 160,20.000-2.000 385,-20.000 21.000-65,39.000-21.000 193,-19.000 21.000-129,20.000-20.000-63,19.000 0.000-289,-18.000 0.000-32,-3.000 0.000-192,3.000 0.000-224,-21.000-20.000-385,0.000 0.000-480,-20.000 0.000-2050,0.000 19.000-10442</inkml:trace>
  <inkml:trace contextRef="#ctx0" brushRef="#br1">3849.000 7213.000 8488,'-20.000'20.000'1505,"2.000"-20.000"-1249,18.000 20.000 737,-20.000-20.000 64,20.000 0.000-416,20.000 0.000 576,18.000 0.000-32,3.000 0.000-416,38.000 0.000-417,20.000 0.000-64,41.000 0.000 129,-23.000-20.000 31,43.000 20.000 161,18.000 0.000-353,1.000 0.000-160,1.000-20.000 0,-2.000 20.000 96,-20.000 0.000-96,-18.000-20.000 161,-1.000 20.000-1,-60.000-20.000-128,0.000 20.000-32,-20.000-19.000-128,-19.000 19.000 64,-19.000 0.000-128,-21.000 0.000-1377,-21.000 0.000-1602,-19.000 0.000-6502</inkml:trace>
  <inkml:trace contextRef="#ctx0" brushRef="#br1">3770.000 8107.000 15726,'-40.000'0.000'769,"40.000"0.000"-481,0.000 0.000 833,0.000 0.000 513,0.000 0.000-993,0.000 0.000-481,0.000 0.000 192,40.000 20.000 193,-19.000 0.000-193,17.000 0.000 32,3.000-1.000-31,-1.000 21.000-1,-1.000-20.000-160,21.000 20.000-96,-1.000-20.000 96,-19.000 19.000-128,19.000-19.000-31,-18.000 1.000 63,-3.000-2.000-96,3.000 1.000 0,-21.000-20.000 0,-2.000 20.000-129,3.000-20.000-191,-21.000 19.000-96,20.000-19.000-161,-20.000 0.000-576,0.000 0.000 288,0.000 0.000-448,0.000-19.000-1442,0.000-1.000-3266</inkml:trace>
  <inkml:trace contextRef="#ctx0" brushRef="#br1">4325.000 8047.000 12780,'0.000'0.000'1313,"0.000"20.000"-1313,-18.000 0.000 352,-2.000 0.000 1506,0.000 0.000-641,-21.000 20.000-608,2.000 0.000-257,-1.000 19.000 128,1.000-19.000 1,-1.000 19.000-225,-19.000-19.000-224,19.000 0.000 128,0.000-21.000-224,1.000 22.000-32,19.000-22.000-673,-1.000-19.000-512,21.000 20.000-1089,0.000-20.000-2338</inkml:trace>
  <inkml:trace contextRef="#ctx0" brushRef="#br1">5200.000 8107.000 11274,'0.000'0.000'6182,"0.000"0.000"-6022,20.000 20.000 257,-1.000-20.000 1056,1.000 0.000-480,20.000 20.000-288,-20.000-20.000-545,39.000 20.000-96,-19.000-20.000-96,-1.000 0.000-192,-19.000 19.000-673,21.000-19.000-513,-41.000 0.000-1056,20.000 0.000-2403</inkml:trace>
  <inkml:trace contextRef="#ctx0" brushRef="#br1">5279.000 8306.000 13004,'0.000'39.000'1826,"40.000"-39.000"-1538,-21.000 20.000-160,41.000-20.000-32,-19.000 0.000-320,-3.000-20.000-2467</inkml:trace>
  <inkml:trace contextRef="#ctx0" brushRef="#br1">6311.000 7888.000 3971,'0.000'-59.000'7656,"0.000"39.000"-6696,0.000-20.000 706,-20.000 20.000 128,0.000 1.000-801,-19.000-1.000-481,19.000 0.000-384,-20.000 20.000-288,20.000 0.000-96,1.000 20.000-321,-1.000 19.000-159,0.000 1.000 95,20.000 20.000 225,0.000-1.000-193,0.000 1.000-480,20.000 0.000 192,0.000 19.000-160,-1.000-19.000-416,1.000-1.000 288,0.000-19.000 960,-20.000 0.000 225,0.000-20.000 225,0.000-1.000 127,-20.000 1.000-32,-19.000-20.000 161,-1.000 0.000-738,0.000 0.000 161,21.000-20.000 897,-1.000 20.000 448,20.000-19.000-320,0.000-1.000-288,20.000 0.000 448,-1.000-20.000 64,21.000 20.000-256,0.000 1.000-641,19.000-2.000-256,-19.000 2.000-32,19.000-1.000-416,2.000 0.000-1282,-2.000 0.000-1505,-19.000 20.000-353,-21.000-20.000-672</inkml:trace>
  <inkml:trace contextRef="#ctx0" brushRef="#br1">6550.000 8226.000 6470,'0.000'20.000'4228,"0.000"0.000"-3396,0.000-20.000 322,0.000 20.000 351,-20.000-20.000-128,20.000 0.000-288,-20.000 0.000-384,20.000 0.000-225,-20.000-20.000 1,20.000 20.000-33,0.000-20.000-256,0.000-19.000-127,20.000 18.000-65,0.000-18.000 0,0.000 19.000-65,-1.000-20.000 33,21.000 20.000-32,-20.000 0.000 64,19.000 1.000-32,-19.000 19.000-96,0.000 0.000-160,0.000 0.000-545,1.000 19.000-768,-21.000 21.000-1538,18.000-20.000-1698</inkml:trace>
  <inkml:trace contextRef="#ctx0" brushRef="#br1">6966.000 8107.000 11242,'-19.000'0.000'3972,"-1.000"0.000"-3972,0.000 20.000 128,0.000 0.000 865,-1.000 0.000-224,3.000-1.000-321,18.000 2.000-384,18.000-2.000-32,3.000 1.000 160,-1.000-20.000-192,0.000 0.000 225,19.000 0.000-1,1.000 0.000 128,-20.000-20.000-64,0.000 1.000 129,0.000-21.000-33,-20.000 20.000-128,0.000 0.000-31,0.000 0.000-193,-20.000 0.000-289,0.000 0.000-864,0.000 20.000-993,20.000 0.000-2146,-20.000 0.000-5861</inkml:trace>
  <inkml:trace contextRef="#ctx0" brushRef="#br1">7146.000 8207.000 9352,'38.000'39.000'1218,"-18.000"-19.000"191,-20.000-20.000 801,21.000 20.000-865,-21.000-20.000-416,0.000 0.000 128,0.000 0.000-96,0.000-20.000-769,0.000 0.000-192,0.000 0.000 0,0.000-20.000-96,20.000 21.000 0,0.000-1.000-96,-2.000 0.000 160,3.000 0.000 96,-1.000 20.000-32,0.000 0.000 288,0.000 20.000 129,-1.000 0.000-289,1.000 0.000-32,-20.000 20.000-64,20.000-21.000-256,-20.000 1.000-449,20.000 0.000-288,-20.000-20.000-576,20.000 0.000-1442,-20.000 0.000-3203</inkml:trace>
  <inkml:trace contextRef="#ctx0" brushRef="#br1">7482.000 8047.000 992,'20.000'-19.000'15055,"0.000"19.000"-14767,0.000 0.000 897,19.000 0.000 737,1.000 0.000-449,1.000 0.000-672,-23.000-20.000-481,23.000 20.000-288,-1.000-21.000-256,-21.000 21.000-833,-19.000-19.000-480,20.000-1.000-1122,-20.000 0.000-2530,-20.000 0.000-6212</inkml:trace>
  <inkml:trace contextRef="#ctx0" brushRef="#br1">7621.000 7730.000 11627,'0.000'39.000'1665,"21.000"1.000"-288,-21.000 0.000 1154,0.000 19.000-289,0.000 20.000-737,0.000-19.000-544,0.000 20.000-640,20.000-21.000-257,-20.000-19.000-128,18.000 0.000-289,3.000 0.000-576,19.000-20.000-192,-1.000-20.000-1153,1.000 0.000-2659</inkml:trace>
  <inkml:trace contextRef="#ctx0" brushRef="#br1">8039.000 8047.000 16079,'-41.000'0.000'224,"23.000"0.000"1089,-3.000 20.000 417,1.000 0.000-1090,0.000 0.000-319,0.000 20.000-193,20.000-1.000-160,0.000-18.000-32,0.000-2.000-160,20.000 1.000-65,0.000 0.000-127,21.000-20.000-33,-23.000 0.000-31,2.000-20.000 128,1.000 0.000-161,-1.000 1.000 289,-20.000-2.000 224,0.000 2.000-32,0.000-1.000-64,0.000 0.000 0,0.000 0.000 288,0.000 20.000 160,0.000 0.000 1,0.000 20.000 127,0.000 0.000 33,0.000 19.000-449,20.000-18.000-64,-2.000-2.000-193,23.000 1.000-511,-1.000 0.000-321,-1.000-20.000-545,1.000 0.000-1024,19.000 0.000-417,-19.000-20.000-2178</inkml:trace>
  <inkml:trace contextRef="#ctx0" brushRef="#br1">8476.000 8147.000 864,'0.000'-40.000'5061,"0.000"20.000"-2691,-20.000 0.000-544,-1.000 20.000-256,-19.000 0.000 95,1.000 20.000-352,-1.000 0.000-640,20.000 20.000-64,1.000-20.000 127,-1.000 20.000-223,20.000-1.000-321,20.000-19.000-32,-1.000 0.000-64,21.000 0.000-32,-20.000-20.000 64,19.000 0.000-96,-19.000-20.000 65,21.000 0.000-130,-21.000 0.000 162,-20.000 0.000-161,18.000 1.000 128,-18.000-2.000-289,0.000 2.000-191,0.000-1.000-160,0.000 20.000 127,-18.000 0.000-31,18.000 20.000 288,0.000-1.000 160,18.000 41.000 352,-18.000-20.000 289,0.000 19.000-225,0.000 1.000-96,0.000-1.000-63,0.000 1.000-193,0.000-20.000 64,-18.000 19.000 0,-23.000-38.000 288,21.000 19.000 289,-19.000-40.000-32,-1.000 19.000-385,0.000-19.000-96,1.000-19.000-288,-1.000-2.000-385,20.000 2.000-640,1.000-21.000-1537,19.000 0.000-4677</inkml:trace>
  <inkml:trace contextRef="#ctx0" brushRef="#br1">8476.000 8365.000 6342,'59.000'0.000'4804,"-19.000"-20.000"-2562,-1.000 1.000 577,1.000-1.000-641,0.000-20.000-769,-21.000 20.000-63,1.000 0.000-193,0.000 1.000-353,-20.000-2.000-287,-20.000 2.000-161,-19.000-1.000-224,-1.000 20.000-160,0.000 0.000 32,1.000 0.000-32,-1.000 20.000-64,19.000-1.000 0,1.000 2.000-32,20.000 18.000 32,20.000 1.000 96,21.000-20.000 0,-2.000 19.000 0,21.000-19.000 96,-20.000 1.000-64,19.000-2.000 64,0.000-19.000-96,-19.000 0.000 64,1.000-19.000 0,-2.000 19.000-96,-19.000-21.000-384,20.000 21.000-1762,-40.000-20.000-7207</inkml:trace>
  <inkml:trace contextRef="#ctx0" brushRef="#br1">9944.000 7908.000 16495,'-20.000'0.000'961,"1.000"0.000"-833,38.000 20.000 1153,1.000 0.000 65,0.000 19.000-353,20.000-18.000-97,-1.000 18.000-575,22.000 1.000-193,-23.000 0.000-96,23.000-20.000-32,-22.000 19.000 0,1.000-18.000-449,-1.000-21.000-543,-19.000 19.000-258,0.000-19.000-351,0.000 0.000-1570,0.000 0.000-3972</inkml:trace>
  <inkml:trace contextRef="#ctx0" brushRef="#br1">10282.000 8028.000 13741,'-40.000'0.000'1473,"1.000"0.000"-1441,19.000 19.000 352,-1.000 21.000 385,-19.000-20.000 192,1.000 20.000-160,-1.000-1.000-97,20.000 1.000-255,1.000-20.000-289,-1.000 20.000-192,0.000-20.000-641,20.000 0.000-2274,20.000-20.000-10313</inkml:trace>
  <inkml:trace contextRef="#ctx0" brushRef="#br1">11055.000 8047.000 12139,'-38.000'0.000'2819,"18.000"0.000"-2787,-1.000 0.000 64,1.000 0.000 64,0.000 0.000-32,1.000 20.000-160,-1.000 20.000 32,0.000-20.000 96,20.000 20.000-96,0.000-21.000 64,0.000 21.000-32,20.000 0.000 64,0.000-20.000 0,-1.000 0.000 225,21.000-20.000 31,1.000 0.000 32,-3.000-20.000-127,-17.000-20.000-33,19.000 1.000-64,-21.000-1.000 32,1.000-20.000 161,0.000 20.000 31,-20.000-19.000-160,-20.000-1.000 32,0.000 20.000 65,1.000-19.000-129,-21.000-1.000 96,19.000 20.000-96,-17.000 21.000 225,18.000-1.000-129,-1.000 20.000-256,1.000 20.000-128,0.000-1.000 32,20.000 21.000 224,0.000 20.000-192,0.000-1.000 256,20.000 1.000-128,0.000 19.000 64,21.000-19.000-31,-3.000-20.000-129,3.000 20.000 32,-2.000-21.000-161,1.000-19.000-447,0.000 20.000-641,-20.000-40.000-1250,19.000 0.000-5508</inkml:trace>
  <inkml:trace contextRef="#ctx0" brushRef="#br1">11353.000 8127.000 16431,'0.000'20.000'224,"0.000"-20.000"65,20.000 20.000 319,-20.000-20.000-159,20.000 0.000 319,1.000 0.000 33,-1.000-20.000-481,-2.000 0.000-224,3.000 0.000-32,-1.000 0.000 161,-20.000 0.000-161,0.000 0.000-96,0.000 1.000 0,-20.000-1.000-64,-19.000 20.000 0,19.000 0.000 31,-21.000 0.000 33,21.000 20.000 129,2.000-1.000-130,-3.000 1.000 1,21.000 20.000 64,0.000 0.000 1,21.000-20.000-162,17.000 20.000-127,23.000-21.000-160,-22.000 1.000-481,21.000-20.000-32,-1.000 20.000-480,-19.000-20.000-801,-1.000-20.000-1570</inkml:trace>
  <inkml:trace contextRef="#ctx0" brushRef="#br1">11691.000 8326.000 12139,'0.000'119.000'224,"0.000"-59.000"-672,0.000-21.000 1441,20.000 1.000 1121,-20.000-20.000-353,0.000-1.000 33,0.000-19.000-545,0.000-19.000-384,0.000-1.000-513,0.000-20.000-63,0.000 1.000-225,-20.000-21.000-96,20.000 1.000 0,0.000-1.000-353,0.000 0.000-447,0.000-20.000 63,0.000 41.000 384,20.000-1.000 193,19.000 20.000 224,-19.000 20.000 128,0.000 20.000 193,0.000 0.000 159,1.000 20.000-223,-21.000-21.000-33,0.000 21.000-128,0.000-20.000-32,-21.000 0.000 192,1.000 0.000-128,0.000 0.000-256,0.000-20.000-480,1.000 0.000-385,-1.000 0.000-993,20.000-20.000-1986,0.000-20.000-4612</inkml:trace>
  <inkml:trace contextRef="#ctx0" brushRef="#br1">11831.000 8067.000 12619,'59.000'0.000'3171,"-19.000"0.000"-2466,-22.000 0.000 1281,23.000 0.000-513,-1.000 0.000 65,-1.000 0.000-417,21.000-20.000-641,-40.000 20.000-352,-1.000-19.000-224,1.000 19.000-448,0.000-20.000-641,-20.000 20.000-833,-20.000 0.000-1954,20.000-21.000-3235</inkml:trace>
  <inkml:trace contextRef="#ctx0" brushRef="#br1">11989.000 7789.000 11498,'20.000'60.000'865,"-20.000"-21.000"1505,20.000 1.000-31,-20.000 19.000-706,0.000 21.000-544,20.000-20.000-865,-20.000-1.000-192,19.000 1.000-352,1.000 0.000-352,0.000-21.000-578,20.000-19.000-1248,-21.000 1.000-2659</inkml:trace>
  <inkml:trace contextRef="#ctx0" brushRef="#br1">12286.000 7730.000 18417,'0.000'99.000'0,"21.000"-20.000"64,-21.000-19.000 545,0.000 19.000-225,0.000-19.000-128,0.000 0.000-192,20.000-1.000-64,0.000-19.000-160,-1.000-20.000 160,1.000-20.000 64,0.000 0.000-224,0.000 0.000-288,0.000-40.000 127,-1.000 20.000 289,-19.000-20.000-32,20.000 21.000-288,0.000-1.000 416,0.000 0.000 512,0.000 20.000 417,-20.000 20.000 32,19.000 0.000-256,-19.000 20.000-256,20.000-21.000-161,-20.000 21.000-64,20.000-20.000-320,-20.000 0.000-192,20.000 0.000-961,-20.000-20.000-993,-20.000 0.000-3139</inkml:trace>
  <inkml:trace contextRef="#ctx0" brushRef="#br1">9924.000 8186.000 6758,'-19.000'0.000'865,"19.000"0.000"-481,-20.000 0.000 1378,20.000 0.000-449,-20.000 0.000-288,20.000 0.000 480,0.000 0.000 33,0.000 0.000-193,0.000 0.000-320,0.000 0.000 128,0.000-19.000-32,0.000 19.000-256,0.000 0.000-352,40.000 0.000 95,-21.000 19.000-191,41.000-19.000-129,-1.000 0.000-192,2.000-19.000-64,18.000 19.000 32,0.000 0.000-160,-20.000 0.000 32,1.000-20.000-385,-20.000 20.000-191,-21.000 0.000-129,1.000 0.000-192,-20.000 0.000-608,0.000 20.000-449,-20.000-20.000-417,1.000 0.000-543,-1.000 0.000-2820</inkml:trace>
  <inkml:trace contextRef="#ctx0" brushRef="#br1">10302.000 7968.000 6662,'-20.000'0.000'1217,"20.000"0.000"-608,0.000 0.000 1697,0.000 0.000-192,0.000 0.000-545,0.000 0.000-320,0.000 0.000-352,0.000 19.000-448,-20.000 2.000-65,-21.000-1.000-96,23.000 19.000-31,-23.000 1.000-33,1.000 0.000 32,1.000-1.000-64,-1.000 21.000-160,1.000-20.000 32,19.000-20.000-32,0.000 19.000 32,0.000-39.000-64,20.000 20.000-32,0.000-20.000-256,0.000 0.000-321,20.000-20.000-864,0.000 1.000-1634,0.000-21.000-3363</inkml:trace>
  <inkml:trace contextRef="#ctx0" brushRef="#br1">9905.000 7928.000 11691,'-20.000'-20.000'1505,"20.000"40.000"-1025,0.000-20.000 1186,20.000 40.000-289,-1.000-21.000-256,21.000 22.000-192,0.000-2.000-448,-1.000 21.000-193,22.000-20.000-128,-3.000 0.000 96,1.000-1.000-31,2.000 1.000-193,-2.000 0.000-257,1.000-21.000-191,-40.000 1.000 0,-1.000 1.000-161,1.000-21.000-544,-20.000 0.000-1409,-20.000 0.000-3172</inkml:trace>
  <inkml:trace contextRef="#ctx0" brushRef="#br1">6093.000 8723.000 10473,'0.000'0.000'609,"0.000"0.000"-545,0.000 0.000 384,0.000 0.000 97,0.000 0.000 128,20.000 20.000 31,0.000-20.000-287,-1.000 0.000-65,1.000 0.000-128,0.000 0.000 32,20.000 0.000-63,-19.000 0.000-97,17.000 0.000 0,3.000 0.000-32,18.000 0.000-64,-19.000 0.000 32,19.000 0.000 32,1.000 0.000-32,-1.000 0.000-32,0.000 0.000 0,22.000 0.000 32,-2.000 0.000 0,0.000 0.000 32,20.000 0.000-64,0.000 0.000-32,0.000 0.000 32,21.000 0.000-64,-1.000 0.000 32,1.000 0.000-96,-3.000 0.000 160,3.000 0.000-64,19.000 0.000 32,1.000-20.000 96,-2.000 20.000-64,1.000 0.000 64,19.000 0.000-96,2.000 0.000 32,-22.000 0.000-64,22.000 0.000 32,-2.000 0.000 32,2.000 0.000-64,18.000 0.000 32,-20.000 0.000 0,22.000 0.000 0,-2.000 0.000-32,-20.000 0.000 32,41.000 0.000 32,-19.000 20.000-32,-2.000-20.000 32,0.000 0.000-64,0.000 0.000 128,2.000 0.000 32,-1.000 0.000 32,-21.000 20.000 65,1.000-20.000 63,0.000 0.000 0,-20.000 0.000-128,-1.000 0.000-64,2.000 0.000-96,-21.000 0.000 0,-20.000 0.000-512,-20.000 0.000-801,-20.000 0.000-1538,-39.000 0.000-6726</inkml:trace>
  <inkml:trace contextRef="#ctx0" brushRef="#br1">4167.000 9776.000 10634,'0.000'-39.000'1729,"0.000"39.000"-768,-20.000 20.000-1185,20.000 19.000 416,0.000 21.000 609,0.000 19.000 32,0.000 41.000-321,0.000 18.000-256,0.000 2.000 1,0.000-21.000-97,0.000 0.000 64,20.000-39.000 160,0.000-20.000 33,-20.000-1.000-353,0.000-39.000 256,0.000 0.000 0,0.000-20.000 97,0.000-20.000 448,0.000 0.000-769,0.000 0.000-192,0.000-39.000 32,21.000 19.000-65,-3.000-19.000-127,2.000 18.000-384,21.000 1.000 159,-21.000 21.000 417,19.000-1.000 96,1.000 20.000 160,-1.000 20.000 65,1.000 20.000 63,-20.000-1.000-128,0.000 1.000 96,-20.000 19.000-224,19.000 1.000-128,-19.000 0.000-448,0.000-1.000-609,20.000 1.000-1602,0.000-20.000-2049</inkml:trace>
  <inkml:trace contextRef="#ctx0" brushRef="#br1">4922.000 10592.000 17200,'-20.000'0.000'288,"0.000"19.000"-608,0.000 21.000 320,0.000 20.000 384,20.000-21.000 33,0.000 21.000-193,0.000-1.000-192,20.000-19.000-32,0.000 0.000 0,39.000-20.000-32,-19.000-1.000-32,1.000-19.000 160,17.000-19.000 64,-17.000-21.000-64,-2.000 0.000 160,-19.000-19.000-96,0.000 19.000-31,-20.000 0.000-97,-20.000 1.000 96,-21.000-2.000-160,3.000 22.000 0,-23.000-1.000-32,22.000 40.000 128,-21.000-1.000 128,1.000 2.000-160,39.000-1.000-64,0.000 19.000-160,1.000-19.000 96,38.000 0.000 31,1.000 0.000 162,20.000 0.000-65,19.000-20.000 96,2.000 0.000-96,-23.000 0.000-256,23.000 0.000-353,-22.000-20.000-608,21.000 20.000-1890,-21.000-40.000-4516</inkml:trace>
  <inkml:trace contextRef="#ctx0" brushRef="#br1">5498.000 9975.000 15342,'-21.000'-40.000'577,"1.000"40.000"-449,2.000 0.000 416,-23.000 40.000 801,21.000 0.000-416,0.000 19.000-416,20.000 1.000-289,-20.000 20.000 192,20.000 19.000 353,0.000-19.000-545,20.000-1.000 225,0.000 0.000-385,20.000 1.000 128,-1.000-41.000-256,22.000 2.000-224,-2.000-2.000-1,1.000-39.000-415,-21.000 0.000-481,21.000 0.000-1538,-21.000-20.000-4163</inkml:trace>
  <inkml:trace contextRef="#ctx0" brushRef="#br1">5775.000 10412.000 14125,'0.000'0.000'1409,"20.000"20.000"-1473,-20.000-20.000 1313,40.000 20.000 545,-21.000 0.000-577,21.000 19.000-864,-19.000-18.000-257,17.000-2.000-192,23.000 1.000-321,-22.000 1.000-704,1.000-2.000-1249,0.000-19.000-2178,-21.000 0.000-5350</inkml:trace>
  <inkml:trace contextRef="#ctx0" brushRef="#br1">6034.000 10353.000 3683,'-61.000'40.000'12043,"41.000"-1.000"-11914,-18.000 21.000-65,17.000-1.000 768,1.000-18.000 225,0.000 18.000-961,20.000-19.000-1024,0.000-20.000-802,20.000-1.000-704,0.000-19.000-2179</inkml:trace>
  <inkml:trace contextRef="#ctx0" brushRef="#br1">6192.000 9876.000 18961,'40.000'40.000'-64,"-19.000"-1.000"96,-3.000 1.000 801,22.000 20.000 641,1.000 0.000-289,18.000 18.000-481,-19.000-18.000-319,-1.000 0.000 31,-19.000 20.000-192,0.000-1.000-63,0.000-19.000-161,-20.000 19.000 64,0.000 1.000-161,-20.000-1.000 1,0.000-19.000-64,0.000-21.000-416,0.000 1.000-481,-19.000-20.000-417,19.000 0.000-1216,-21.000-20.000-6823</inkml:trace>
  <inkml:trace contextRef="#ctx0" brushRef="#br1">7146.000 10393.000 14509,'-21.000'-21.000'1538,"1.000"21.000"-513,20.000-19.000 480,0.000 19.000 257,20.000 0.000-801,1.000 0.000-129,17.000 0.000-447,3.000 0.000-193,17.000 0.000-192,-17.000 19.000-160,-1.000-19.000-513,-1.000 0.000-1281,1.000 0.000-864,-20.000 21.000-3108</inkml:trace>
  <inkml:trace contextRef="#ctx0" brushRef="#br1">7324.000 10472.000 16879,'-20.000'60.000'1346,"20.000"-41.000"-1282,20.000 1.000 32,0.000 1.000 577,19.000-21.000 63,1.000 0.000-576,0.000 0.000-576,19.000 0.000-641,0.000 0.000-480,-19.000-21.000-1346,19.000 1.000-3107</inkml:trace>
  <inkml:trace contextRef="#ctx0" brushRef="#br1">8138.000 10074.000 15951,'-20.000'-39.000'384,"-19.000"39.000"-448,19.000 0.000 192,-21.000 20.000 288,3.000 19.000 33,17.000 21.000-353,1.000-21.000-96,20.000 41.000 0,0.000-20.000 0,20.000 19.000-160,1.000-19.000 32,38.000 0.000 32,-1.000-21.000-161,23.000-18.000 225,-2.000-2.000 32,20.000-19.000 64,-20.000-19.000 225,-20.000-2.000-97,22.000-18.000 128,-42.000-1.000 257,1.000-20.000-129,-20.000 21.000 97,-20.000-21.000-65,0.000 0.000-256,-40.000 1.000-160,0.000-1.000-96,-40.000 0.000-32,1.000 21.000 32,-20.000 19.000 96,0.000 20.000 64,0.000 20.000 193,20.000 19.000-321,18.000 1.000-128,22.000 0.000 96,19.000 0.000 0,40.000-1.000-1,1.000-19.000 98,17.000 20.000 95,41.000 0.000 32,-18.000-21.000-128,38.000 2.000 96,-20.000-21.000 0,0.000 0.000-288,0.000 0.000-224,-18.000 0.000-609,-22.000-21.000-1570,1.000 21.000-5828</inkml:trace>
  <inkml:trace contextRef="#ctx0" brushRef="#br1">9190.000 10412.000 11787,'-40.000'20.000'1217,"20.000"0.000"-1409,0.000 0.000 576,1.000 19.000 1538,-1.000-18.000-1218,0.000 18.000-671,20.000-18.000-66,20.000-2.000 33,19.000 1.000 65,1.000 0.000-1,0.000-20.000 160,-1.000-20.000 513,22.000 20.000-1,-43.000-20.000 225,23.000-20.000-32,-41.000 20.000-96,0.000 1.000-129,0.000-21.000-287,-41.000 20.000-161,2.000 0.000-224,-21.000 0.000-32,1.000 20.000 64,19.000 0.000-128,-19.000 0.000-96,19.000 0.000-513,1.000 20.000-832,19.000-20.000-1826,0.000 0.000-10891</inkml:trace>
  <inkml:trace contextRef="#ctx0" brushRef="#br1">10162.000 10234.000 16399,'-20.000'19.000'1698,"0.000"-19.000"-1634,20.000 0.000 608,20.000 0.000 898,21.000 20.000-97,18.000-20.000-800,1.000 0.000-449,-1.000 0.000-96,20.000 0.000-128,-19.000 0.000-128,-1.000 0.000-416,-18.000 0.000-802,-3.000 0.000-640,-17.000-20.000-1953,-1.000 1.000-4549</inkml:trace>
  <inkml:trace contextRef="#ctx0" brushRef="#br1">10421.000 10094.000 13869,'-20.000'40.000'1601,"0.000"0.000"-1537,20.000 0.000 1217,0.000-1.000 673,0.000 21.000-705,0.000-1.000-768,20.000-19.000-417,0.000 20.000-1409,-1.000-21.000-2627</inkml:trace>
  <inkml:trace contextRef="#ctx0" brushRef="#br1">11353.000 10134.000 15470,'0.000'-40.000'352,"-18.000"20.000"-448,18.000 1.000 32,-21.000-1.000 609,-19.000 20.000-161,20.000 0.000 33,-19.000 0.000-353,-1.000 20.000 32,0.000 19.000 64,21.000 21.000-32,-1.000 0.000 0,0.000-1.000-192,20.000 21.000 160,20.000-21.000-64,19.000 1.000-32,21.000 0.000 32,-1.000 0.000 128,22.000-41.000-160,-2.000 21.000 64,0.000-40.000 65,0.000 0.000 95,20.000-20.000 256,-20.000-19.000-159,-19.000-2.000-97,-1.000-18.000-160,-18.000 19.000 64,-21.000-19.000 96,-20.000-1.000-96,-20.000 0.000-64,-41.000 21.000-32,2.000-21.000-160,-20.000 1.000-96,-20.000 18.000 96,20.000 22.000 128,-20.000 19.000 192,18.000 0.000-64,2.000 19.000-96,40.000 22.000 0,-1.000-2.000 96,40.000 0.000-32,20.000 2.000 97,19.000-22.000 63,21.000 21.000 64,-1.000-20.000-224,20.000 0.000-32,-18.000 0.000-96,18.000-1.000-448,-20.000-19.000-385,1.000 0.000-1121,-1.000 21.000-3203</inkml:trace>
  <inkml:trace contextRef="#ctx0" brushRef="#br1">12266.000 10492.000 7078,'20.000'19.000'10090,"-20.000"2.000"-9930,0.000-2.000 448,0.000 22.000 674,0.000-22.000-514,-20.000 21.000-287,20.000 0.000-289,0.000-1.000-288,0.000-19.000 0,0.000 0.000-417,20.000 0.000-191,-20.000-20.000-930,21.000 0.000-2882</inkml:trace>
  <inkml:trace contextRef="#ctx0" brushRef="#br1">12624.000 10313.000 16591,'21.000'40.000'961,"-3.000"-21.000"-512,22.000 21.000 896,-19.000-20.000 256,38.000 20.000-416,-19.000-1.000-384,0.000-18.000-384,19.000 18.000-257,-19.000-18.000-64,-1.000-2.000-128,1.000 21.000-32,-1.000-40.000-641,2.000 19.000-960,-1.000-19.000-225,-22.000 0.000-1409,3.000-19.000-10506</inkml:trace>
  <inkml:trace contextRef="#ctx0" brushRef="#br1">13080.000 10273.000 17552,'-18.000'20.000'929,"-3.000"20.000"-897,1.000-1.000 609,-20.000 1.000 1345,1.000 0.000-1026,-1.000 19.000-799,1.000 1.000-33,-1.000-20.000-128,0.000 19.000-801,19.000-18.000-576,3.000 18.000-385,18.000-19.000-2274,0.000-1.000-6950</inkml:trace>
  <inkml:trace contextRef="#ctx0" brushRef="#br1">12981.000 11247.000 14445,'-19.000'0.000'641,"19.000"20.000"-769,0.000 0.000 320,0.000 19.000 801,0.000 21.000-128,0.000 19.000-33,0.000-18.000-31,19.000-2.000-352,21.000 1.000-1,1.000-21.000-192,-3.000 1.000-64,3.000 0.000-128,18.000-21.000 33,-19.000 1.000 31,19.000-20.000-128,-19.000 0.000-321,-20.000 0.000 97,19.000-20.000-929,-19.000 1.000-480,-20.000-1.000-1378,0.000-20.000-3011</inkml:trace>
  <inkml:trace contextRef="#ctx0" brushRef="#br1">12724.000 11565.000 16431,'-41.000'-20.000'833,"41.000"1.000"-705,0.000-21.000-64,20.000 0.000 32,1.000 0.000 64,-1.000 0.000 161,19.000 0.000-225,-19.000 20.000 0,20.000 1.000-128,-20.000-1.000 64,-1.000 0.000-128,21.000 20.000 64,-20.000 0.000-32,0.000 0.000 32,19.000 0.000 64,-19.000 0.000-64,0.000 20.000 160,1.000 0.000-32,17.000-1.000 0,-17.000 21.000-256,19.000-20.000 96,-1.000-20.000-481,-19.000 20.000-128,20.000-20.000-864,-1.000 20.000-1730,-19.000-20.000-7944</inkml:trace>
  <inkml:trace contextRef="#ctx0" brushRef="#br1">13835.000 11486.000 8744,'-20.000'-80.000'3299,"20.000"40.000"-3139,0.000 20.000 256,0.000 20.000 641,0.000 20.000-64,0.000 20.000-32,20.000 19.000-288,-20.000 2.000-64,20.000 18.000-161,-20.000 0.000-288,21.000 1.000-128,-21.000-1.000-64,18.000 1.000-128,2.000-21.000-641,21.000-19.000-1313,-21.000-20.000-2114</inkml:trace>
  <inkml:trace contextRef="#ctx0" brushRef="#br1">14291.000 11764.000 14862,'-59.000'19.000'96,"39.000"1.000"-192,-19.000 20.000-65,19.000 0.000 129,-20.000 0.000 0,40.000-2.000-32,0.000-17.000 0,20.000-1.000-64,0.000 0.000 160,19.000-20.000 96,-19.000 0.000-32,20.000-20.000 161,-20.000 0.000-193,-1.000-1.000 32,-19.000 2.000 0,20.000-21.000-384,-20.000 21.000-962,0.000-1.000-1280,0.000 0.000 192,0.000 20.000 1793,0.000 0.000 257,0.000 0.000 320,0.000 20.000 192,0.000 0.000 193,20.000 20.000 544,-20.000-21.000 320,0.000 0.000 32,21.000 2.000-96,-21.000-1.000 128,0.000-20.000-224,0.000 0.000-64,0.000 0.000-320,20.000-20.000-481,-20.000-1.000-192,18.000 2.000-544,2.000 0.000 352,1.000-2.000-449,-1.000 2.000 97,0.000 19.000 288,0.000 0.000 160,-20.000 19.000 192,19.000 2.000 96,1.000-2.000-96,-20.000 21.000-192,20.000-20.000 32,0.000 20.000-288,0.000-20.000-577,-1.000-1.000-929,1.000-19.000-1120,20.000 0.000-3044</inkml:trace>
  <inkml:trace contextRef="#ctx0" brushRef="#br1">14748.000 11942.000 10345,'-40.000'0.000'1730,"21.000"0.000"-1602,-1.000 0.000-128,0.000 19.000 96,0.000 2.000 321,20.000 19.000-129,0.000-20.000 0,20.000 19.000-192,0.000-19.000 64,0.000-20.000 0,19.000 20.000 417,-19.000-40.000-193,21.000 20.000-127,-23.000-39.000 31,2.000 19.000 224,1.000-20.000 257,-1.000-20.000-32,-20.000 1.000-161,-20.000-1.000 33,-1.000 20.000-353,1.000-19.000-160,-18.000-1.000 0,17.000 1.000-96,-19.000 39.000-96,21.000 0.000 160,-1.000 0.000-128,0.000 40.000-32,20.000 0.000 128,0.000 20.000 160,0.000 19.000 129,20.000 1.000 63,0.000 19.000 193,-1.000-19.000-449,21.000-1.000-32,19.000 1.000-96,-18.000-40.000-320,18.000 0.000-449,-19.000 0.000-384,0.000-20.000-1602,-21.000 0.000-4452</inkml:trace>
  <inkml:trace contextRef="#ctx0" brushRef="#br1">15979.000 11863.000 16047,'0.000'-40.000'-321,"0.000"20.000"-31,-20.000 0.000 320,20.000 1.000 64,-20.000 19.000 160,-19.000-20.000 225,19.000 40.000-193,0.000-1.000 0,20.000 21.000 0,-20.000 0.000-224,20.000-1.000 0,0.000 1.000-64,0.000 0.000-288,40.000-20.000-65,-20.000 0.000 97,39.000-20.000 256,-18.000 0.000-32,-3.000-20.000 448,3.000 0.000-159,-1.000-20.000 31,-22.000 21.000 96,-18.000-21.000-64,0.000 0.000-64,0.000 20.000-288,0.000 0.000-128,0.000 20.000-256,-18.000 0.000-65,18.000 0.000 161,-20.000 40.000 96,20.000-20.000-513,20.000 19.000 128,-20.000-18.000 417,18.000-2.000 192,3.000 0.000 96,-1.000 2.000 256,0.000-21.000 865,-20.000-21.000 385,0.000 21.000-321,0.000-19.000-352,0.000-21.000-353,0.000 21.000 65,-20.000-21.000-129,20.000 20.000-704,0.000-20.000 576,0.000 21.000-352,0.000-1.000-160,20.000 20.000-160,0.000 0.000 95,-1.000 0.000-95,1.000 0.000-224,0.000 0.000-449,0.000 20.000-961,19.000-1.000-1377,-19.000 1.000-3620</inkml:trace>
  <inkml:trace contextRef="#ctx0" brushRef="#br1">16455.000 11942.000 13036,'-20.000'19.000'672,"20.000"-19.000"-543,0.000 0.000 960,20.000 0.000 256,0.000-19.000-608,1.000 0.000-129,-1.000-21.000 161,19.000 20.000-289,-19.000 0.000-159,0.000-20.000-193,-20.000 40.000-96,-20.000-20.000-96,0.000 20.000-417,-1.000 0.000 289,3.000 20.000-32,-23.000 0.000 224,21.000 20.000-160,0.000-1.000 160,20.000 1.000-96,0.000 0.000 96,20.000-20.000 0,0.000 20.000 32,21.000-40.000 32,18.000 20.000-160,-19.000-20.000 96,19.000 0.000-32,-19.000 0.000 64,-21.000 0.000 128,21.000-20.000 96,-20.000 0.000-32,-20.000 20.000 33,0.000-20.000-386,-20.000 20.000-447,0.000 0.000-161,0.000 0.000 609,1.000 0.000-64,-21.000 0.000 128,20.000 20.000 32,0.000 0.000 32,20.000 0.000-192,0.000-1.000 160,20.000-19.000 32,0.000 20.000 64,0.000-20.000 0,19.000 0.000-32,1.000 0.000 0,-20.000-20.000 0,0.000 20.000 128,-1.000-19.000 32,1.000 19.000 128,-20.000-20.000 1,0.000 0.000 223,0.000 20.000-320,20.000 0.000 161,-20.000 0.000-65,21.000 20.000-32,-1.000-20.000-416,18.000 20.000 417,3.000-1.000-386,-1.000-19.000 1,-1.000 0.000-544,1.000 0.000-770,-1.000 0.000-2273,-19.000-19.000-10473</inkml:trace>
  <inkml:trace contextRef="#ctx0" brushRef="#br1">7800.000 2901.000 8712,'-20.000'0.000'416,"20.000"20.000"161,0.000-20.000 63,0.000 19.000-448,-19.000 21.000-159,19.000 0.000-1,0.000 19.000 160,-20.000 1.000 288,20.000 0.000 289,0.000 19.000-96,0.000 21.000-97,0.000-21.000-352,0.000 20.000-96,-20.000-19.000-96,20.000-1.000 33,0.000-19.000 31,-20.000 0.000 128,20.000-1.000 96,0.000-19.000-160,0.000 0.000 97,0.000-20.000 31,0.000 19.000 32,-21.000-18.000-32,21.000-2.000-31,0.000 1.000-129,0.000 0.000-64,0.000-20.000 96,21.000 19.000-32,-21.000-19.000 64,0.000 21.000-32,0.000-21.000 129,0.000 0.000-33,0.000 0.000 0,0.000 0.000 161,0.000 0.000-289,20.000 0.000 64,-20.000 0.000-160,0.000 0.000 160,20.000 0.000-160,-20.000 0.000 128,0.000 0.000-128,20.000 0.000 64,-20.000 19.000-64,19.000-19.000 0,1.000 0.000 97,0.000 0.000-129,20.000 0.000 128,-20.000 0.000-96,19.000 0.000 32,1.000 0.000 0,-1.000 0.000-64,22.000 0.000 32,-23.000 0.000 32,23.000 0.000 128,-2.000 0.000-256,20.000 0.000 128,-19.000 0.000 0,19.000 0.000-64,0.000 0.000 32,21.000 0.000 0,-20.000-19.000-32,20.000 19.000 0,-1.000-21.000-32,-20.000 21.000 32,20.000 0.000 0,0.000-19.000-64,0.000 19.000 160,1.000 0.000-32,-1.000-20.000-96,0.000 20.000 0,21.000-20.000 64,-21.000 20.000-32,0.000 0.000 0,0.000-19.000 32,0.000 19.000-32,1.000 0.000-32,-1.000 0.000 0,0.000 0.000 32,-20.000 0.000-32,20.000 0.000 32,-20.000 0.000 32,2.000 0.000-32,-2.000 0.000-32,0.000 0.000 96,0.000 0.000-160,0.000 0.000 32,-18.000 0.000 64,18.000 0.000 0,-19.000 0.000 0,-21.000 0.000 0,22.000 0.000 0,-23.000 19.000 64,3.000-19.000-160,-21.000 0.000 32,19.000 0.000 32,-19.000 0.000 32,0.000 0.000-64,-20.000 0.000 64,20.000 0.000 0,-20.000 0.000-128,19.000 0.000 32,-19.000 0.000-32,0.000 0.000-97,0.000 0.000 129,0.000 0.000 32,0.000 0.000-32,0.000 0.000 0,0.000-19.000-96,0.000 19.000 96,0.000 0.000 32,-19.000-21.000 64,19.000 1.000-96,0.000 20.000 96,-20.000-19.000 64,20.000-1.000-32,0.000-20.000 32,-20.000 20.000-64,20.000 0.000 0,-20.000-20.000-32,20.000 1.000 96,-21.000-1.000 0,21.000 0.000-160,-18.000-19.000 64,18.000 19.000 128,-20.000-19.000-128,20.000 18.000 0,0.000-18.000 32,0.000 19.000 64,0.000 1.000 320,0.000-21.000-448,0.000 20.000 96,0.000 1.000 0,20.000 19.000-32,-20.000-20.000 0,0.000 19.000 96,18.000 2.000-192,-18.000-1.000 96,0.000 1.000 96,0.000-2.000-64,0.000 21.000-32,0.000-20.000 0,0.000 20.000-128,-18.000-20.000-128,-2.000 1.000 160,-1.000 19.000-64,1.000-20.000 0,-18.000 20.000 95,-23.000-20.000 65,2.000 20.000 0,-21.000 0.000-32,0.000 0.000 0,-19.000-20.000 32,0.000 20.000 0,0.000 0.000-64,-39.000 0.000 128,18.000 0.000-64,-39.000-20.000 64,1.000 20.000 33,-2.000-20.000-1,-18.000 20.000-96,-1.000-19.000 96,1.000 19.000 128,18.000-20.000-96,-18.000 20.000-32,0.000 0.000 417,18.000 0.000-449,2.000 0.000 128,-20.000 0.000-160,18.000 20.000 64,22.000-20.000-64,19.000 19.000-96,-1.000 1.000-64,41.000-20.000-192,-1.000 0.000-834,41.000 20.000-1440,19.000-20.000-3396</inkml:trace>
  <inkml:trace contextRef="#ctx0" brushRef="#br1">14173.000 2861.000 8391,'-20.000'-20.000'97,"0.000"20.000"1056,20.000 0.000-993,0.000 0.000-352,0.000 0.000-545,0.000 20.000 833,0.000 40.000 96,-20.000-1.000 257,20.000 20.000-1,-20.000 1.000 97,20.000 40.000 223,-19.000-21.000-31,-1.000 0.000 0,0.000 21.000-129,0.000-21.000 1,-1.000-20.000 63,21.000 1.000-159,0.000-21.000-97,0.000-19.000-95,0.000 0.000-161,0.000-1.000 32,21.000-19.000 0,-21.000 1.000-32,20.000-2.000-96,20.000 1.000 129,-1.000-20.000-65,1.000 0.000 32,-1.000 0.000-128,21.000 0.000-96,19.000 0.000-32,0.000-20.000-96,21.000 20.000-33,-1.000-19.000 33,20.000 19.000 0,1.000-21.000 32,19.000 21.000-257,-21.000-20.000-255,21.000 20.000 319,1.000 0.000 33,-2.000-19.000-96,-19.000 19.000 63,1.000 0.000 33,-21.000 19.000 64,0.000-19.000 192,0.000 0.000 64,-38.000 0.000 0,-2.000 0.000 0,-19.000 0.000 128,-1.000 0.000 96,-19.000 20.000-32,-20.000-20.000 33,20.000 0.000 351,-20.000 0.000 609,-20.000-20.000-704,20.000 20.000-321,-20.000-19.000 96,20.000-1.000 128,-20.000-20.000-127,20.000 0.000-129,-19.000 0.000-96,19.000-19.000-64,0.000-1.000-192,0.000-20.000 192,0.000 2.000-1,19.000-2.000-63,1.000 0.000-160,0.000 21.000 128,0.000-1.000 128,0.000 21.000 0,-1.000-1.000-32,1.000-1.000-32,0.000 22.000 0,-20.000-1.000 0,20.000 1.000 64,-20.000-2.000 32,0.000 21.000-96,0.000-20.000-96,-20.000 20.000-97,0.000-20.000-287,-39.000 20.000-129,-1.000 0.000 129,-40.000-19.000 448,1.000 19.000 192,-59.000 0.000 672,-2.000-20.000 129,-18.000 0.000 128,0.000 20.000 64,-41.000-20.000 64,21.000 0.000-608,-1.000 20.000-1,21.000-20.000-159,18.000 20.000-193,61.000 20.000-288,20.000-20.000-288,20.000 0.000-641,39.000 20.000-1698,20.000 0.000-3747</inkml:trace>
</inkml:ink>
</file>

<file path=ppt/ink/ink8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5:3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15105.000 3199.000 12748,'-39.000'0.000'993,"39.000"0.000"192,0.000 0.000-385,0.000 0.000-95,0.000 0.000 32,20.000 0.000-257,-1.000 0.000 193,1.000 20.000-321,20.000-20.000-64,-19.000 0.000-63,17.000 20.000 63,3.000-20.000 32,18.000 0.000-128,-19.000 0.000-31,19.000 0.000-33,-19.000-20.000-128,0.000 20.000 32,-1.000 0.000-32,-19.000-20.000-321,0.000 20.000-63,1.000-21.000-289,-3.000 21.000-736,2.000-19.000-32,-20.000 19.000-513,0.000 0.000-1473,-20.000-20.000-3620</inkml:trace>
  <inkml:trace contextRef="#ctx0" brushRef="#br0">15463.000 3079.000 7559,'-20.000'0.000'2018,"0.000"-20.000"-673,20.000 20.000-737,20.000 0.000-383,-20.000 0.000 768,20.000 0.000-129,0.000 0.000-351,19.000 0.000-129,-19.000 0.000-31,20.000 20.000-1,-1.000 0.000-32,2.000-20.000-128,-21.000 21.000-63,18.000-2.000-65,-17.000 1.000 64,-1.000-1.000-64,0.000 2.000-32,-20.000-1.000 96,0.000 20.000 0,-20.000-21.000 64,0.000 1.000-192,-19.000 20.000-64,-22.000-20.000-128,2.000 20.000-224,19.000-1.000-1698,-19.000 1.000-7047</inkml:trace>
  <inkml:trace contextRef="#ctx0" brushRef="#br0">3791.000 6618.000 2274,'0.000'0.000'2498,"0.000"0.000"-2018,0.000 0.000 321,0.000 0.000 1025,0.000 0.000 0,0.000 0.000-481,0.000 0.000-480,0.000 0.000-321,0.000 0.000-63,0.000 0.000-289,0.000-21.000-64,0.000 21.000 0,0.000 0.000 128,20.000 0.000 161,-20.000-20.000 95,0.000 20.000 129,0.000-20.000-129,0.000 20.000-127,18.000-20.000-97,-18.000 0.000-96,0.000 1.000-96,20.000-1.000-32,-20.000-20.000-32,21.000 20.000 0,-21.000-19.000 65,20.000 19.000-33,0.000-20.000 32,-20.000 20.000-32,19.000-19.000-32,1.000-2.000 0,-20.000 1.000 0,20.000 21.000 0,0.000-21.000 32,0.000 20.000 0,-1.000-20.000 64,1.000 1.000 0,-20.000-1.000 64,20.000 0.000-31,0.000 20.000-33,0.000-19.000-96,-1.000-1.000 224,1.000 1.000-96,0.000-2.000-96,0.000 2.000-64,-20.000 0.000 32,39.000-2.000 0,-19.000 1.000 0,1.000 1.000 0,19.000-1.000 0,-22.000 0.000 128,3.000-19.000-31,19.000 18.000-97,-20.000 2.000-32,-1.000 0.000 64,21.000-1.000 32,-20.000 0.000-128,0.000 21.000 32,-1.000-22.000 96,21.000 1.000-192,-20.000 1.000 64,1.000-1.000 32,17.000 20.000 32,-18.000-20.000-256,21.000 1.000 256,-21.000 19.000 0,-2.000-20.000 512,3.000 20.000-448,19.000 1.000-96,-20.000-22.000 0,19.000 22.000 64,1.000-21.000-160,-1.000-1.000 160,21.000 2.000-32,-21.000 0.000-64,1.000-1.000 64,1.000 20.000 0,-2.000-20.000-32,-19.000 20.000-32,20.000-19.000 64,-1.000 19.000-32,1.000-20.000 32,-1.000 20.000-32,1.000-19.000 0,0.000 18.000 32,-1.000-19.000-32,2.000 21.000 32,-1.000-21.000-32,-1.000 20.000-32,1.000 0.000 0,-1.000 0.000 0,1.000 1.000 0,0.000-2.000 64,-1.000-18.000-32,21.000 19.000 0,-21.000 1.000-32,2.000-2.000 32,-3.000 1.000 32,23.000-19.000-32,-22.000 19.000 32,1.000 0.000-32,19.000 0.000 0,-19.000 0.000 0,21.000-20.000 32,-3.000 21.000-64,1.000-1.000 0,2.000-20.000 0,-22.000 20.000 32,21.000 0.000 0,-21.000 0.000 32,21.000 1.000-32,-21.000-1.000-32,21.000-1.000 32,-21.000 2.000 32,22.000-1.000-32,-2.000-19.000-32,-19.000 18.000 32,19.000 1.000 32,1.000 1.000-128,-21.000-1.000 160,22.000 0.000-128,-23.000 20.000 64,3.000-20.000 0,17.000 0.000-32,-17.000 0.000 32,18.000 1.000-64,-19.000-1.000 32,19.000 0.000 64,-19.000 20.000-64,19.000-20.000 128,-19.000 0.000-160,19.000 0.000-64,-18.000 0.000 160,18.000 1.000 0,-19.000-1.000-64,0.000 0.000 96,19.000 0.000-192,-19.000-1.000 160,19.000 21.000 0,2.000-19.000 64,-22.000-20.000-192,21.000 39.000 96,-1.000-21.000 32,0.000 1.000-64,-19.000 0.000 32,0.000 1.000 64,-1.000 19.000-32,-19.000-20.000 64,21.000 20.000-256,-3.000-20.000 128,3.000 20.000 128,-2.000-20.000-160,1.000 20.000 64,20.000-20.000 0,-21.000 20.000 0,1.000-20.000 96,19.000 1.000-224,-18.000 19.000 128,-3.000 0.000 0,3.000-20.000 64,-1.000 20.000-96,-1.000-20.000 32,21.000 20.000 96,-21.000-20.000-160,21.000 20.000 96,-21.000-20.000-64,22.000 20.000 64,-23.000-21.000-64,23.000 21.000-32,-22.000-19.000 160,21.000 19.000-32,-21.000 0.000-192,1.000 0.000 192,0.000-19.000-96,-1.000 19.000 64,2.000 0.000-32,17.000-20.000-96,3.000 20.000 192,-22.000-20.000 0,21.000 20.000-192,-21.000 0.000 96,21.000-21.000 64,-21.000 21.000-128,22.000-19.000 64,-23.000 19.000 0,23.000 0.000 160,-2.000 0.000-192,0.000-20.000 64,1.000 20.000 32,-1.000 0.000 32,-19.000 0.000-64,19.000-20.000-32,2.000 20.000 64,-2.000 0.000-64,1.000-19.000 33,-1.000 19.000 31,-19.000 0.000 128,39.000 0.000-160,-20.000 0.000 0,2.000 0.000 96,18.000 0.000 0,-20.000 0.000-32,1.000-21.000-96,-1.000 21.000 0,-19.000 0.000 192,-1.000 0.000-288,1.000 21.000 128,1.000-21.000 32,-23.000 0.000-96,23.000 0.000 96,-1.000-21.000-32,-21.000 21.000 32,21.000 0.000 1,0.000 0.000-162,-1.000 0.000 129,-19.000-20.000-64,0.000 20.000 32,-20.000 0.000-64,0.000 0.000-64,0.000 0.000-416,-20.000-19.000-1122,0.000 19.000-3491</inkml:trace>
  <inkml:trace contextRef="#ctx0" brushRef="#br0">11869.000 2602.000 6918,'0.000'20.000'737,"0.000"-20.000"-961,21.000 0.000 768,-21.000 0.000-31,20.000 0.000-481,18.000 0.000 32,3.000 0.000-481,-1.000 0.000-223,-1.000 0.000-417,1.000-20.000-545,0.000 20.000-800</inkml:trace>
  <inkml:trace contextRef="#ctx0" brushRef="#br0">12545.000 2622.000 4964,'39.000'21.000'961,"-19.000"-21.000"-801,21.000 0.000-96,-3.000 0.000-256,-18.000 0.000-833,21.000 0.000-865,-2.000 0.000-832</inkml:trace>
  <inkml:trace contextRef="#ctx0" brushRef="#br0">13179.000 2662.000 2370,'41.000'0.000'576,"-21.000"20.000"706,0.000-20.000 159,19.000 0.000-961,-19.000 0.000-384,20.000 0.000-224,-21.000 0.000-1441,21.000 0.000-2051</inkml:trace>
  <inkml:trace contextRef="#ctx0" brushRef="#br0">13637.000 2742.000 1153,'40.000'20.000'256,"-21.000"-20.000"288,1.000 20.000 225,20.000-20.000 288,-20.000 0.000 609,-1.000 0.000-577,1.000 19.000-769,0.000-19.000-320,21.000 0.000-2050</inkml:trace>
  <inkml:trace contextRef="#ctx0" brushRef="#br0">14153.000 2921.000 8456,'39.000'19.000'32,"-19.000"1.000"128,0.000-20.000-32,0.000 0.000-128,19.000 20.000 32,-19.000-20.000-384,0.000 0.000-705,1.000 0.000-1282</inkml:trace>
  <inkml:trace contextRef="#ctx0" brushRef="#br0">14530.000 3178.000 3747,'40.000'21.000'192,"-40.000"-21.000"-192,20.000 0.000-768,-1.000 0.000-1282</inkml:trace>
  <inkml:trace contextRef="#ctx0" brushRef="#br0">14769.000 3259.000 2914,'20.000'19.000'5445,"-20.000"1.000"-5284,18.000-20.000 543,-18.000 20.000 225,20.000-20.000-673,1.000 20.000-704,-21.000-20.000-641,20.000 20.000 160,-20.000 0.000-961,20.000 0.000-2082</inkml:trace>
  <inkml:trace contextRef="#ctx0" brushRef="#br0">15026.000 3517.000 1473,'20.000'19.000'3876,"0.000"1.000"-3812,-20.000-20.000 32,20.000 21.000-160,-1.000-21.000-1410,-19.000 19.000-928</inkml:trace>
  <inkml:trace contextRef="#ctx0" brushRef="#br0">15224.000 3655.000 3555,'0.000'21.000'-288</inkml:trace>
  <inkml:trace contextRef="#ctx0" brushRef="#br0">15423.000 3934.000 6694,'40.000'0.000'-128,"-40.000"0.000"32,0.000 0.000-1442</inkml:trace>
  <inkml:trace contextRef="#ctx0" brushRef="#br0">15641.000 4113.000 8584,'21.000'40.000'288,"-21.000"-21.000"-64,20.000 1.000-448,-20.000 0.000-2339</inkml:trace>
  <inkml:trace contextRef="#ctx0" brushRef="#br0">15840.000 4371.000 12267,'20.000'40.000'160,"-20.000"-20.000"-128,0.000 0.000 32,0.000 0.000-864,0.000-1.000-5991</inkml:trace>
  <inkml:trace contextRef="#ctx0" brushRef="#br1">15046.000 5186.000 14093,'-40.000'0.000'672,"21.000"0.000"-383,19.000 0.000 1152,0.000 0.000-448,0.000 0.000-545,19.000 0.000 1,21.000 21.000 95,0.000-21.000-95,19.000 0.000-1,0.000 0.000-95,-19.000 0.000-193,21.000 0.000-160,-22.000 0.000 96,21.000 0.000-384,-41.000 0.000-257,21.000 0.000-544,-20.000 0.000-1121,0.000-21.000-3844</inkml:trace>
  <inkml:trace contextRef="#ctx0" brushRef="#br1">15344.000 5007.000 8263,'0.000'20.000'7784,"0.000"0.000"-8361,40.000-20.000 737,-20.000 20.000 513,19.000-20.000 288,1.000 20.000 256,-1.000 0.000-224,1.000-20.000-224,-20.000 19.000-321,19.000 2.000-96,-19.000-2.000-191,-20.000 1.000 63,0.000 20.000 32,-38.000-20.000-160,-3.000 19.000-32,1.000 2.000-64,-19.000-2.000-640,19.000 1.000-1122,-19.000 0.000-1729,19.000-21.000-9514</inkml:trace>
  <inkml:trace contextRef="#ctx0" brushRef="#br1">23761.000 5723.000 15822,'-39.000'0.000'0,"39.000"0.000"97,0.000 0.000 1344,20.000 0.000-512,-1.000 0.000-160,21.000 0.000-289,19.000 19.000-128,1.000-19.000-63,19.000 0.000-33,0.000 0.000-288,0.000 0.000-481,2.000 0.000-1184,-22.000 0.000-3012</inkml:trace>
  <inkml:trace contextRef="#ctx0" brushRef="#br1">3870.000 6458.000 9064,'-21.000'20.000'481,"21.000"-20.000"-417,0.000 0.000-193,0.000 0.000 258,0.000 0.000 896,0.000 0.000 192,0.000 0.000-609,21.000 0.000-95,-21.000-20.000 31,0.000 20.000-31,0.000 0.000 127,0.000 0.000 1,0.000-20.000-64,0.000 20.000-1,0.000-20.000-95,0.000 0.000-33,20.000 1.000-128,-20.000-22.000 97,20.000 22.000-225,-20.000-1.000-64,19.000-19.000 0,-19.000 18.000 0,20.000-18.000 32,-20.000-1.000 1,20.000 20.000-33,0.000-20.000 32,0.000 0.000 96,-1.000 1.000-96,1.000 19.000-96,-20.000-20.000 96,20.000 0.000 65,0.000 1.000-1,-20.000-1.000-32,20.000 1.000-32,-1.000-22.000-64,1.000 22.000 0,0.000-1.000 0,0.000 0.000-64,1.000 1.000 0,17.000-21.000 1,3.000 20.000-33,-21.000-19.000 0,19.000 18.000 32,1.000-17.000-32,-1.000 17.000 64,1.000 2.000-32,-20.000 0.000 64,19.000-2.000-192,-19.000 1.000 160,20.000 1.000-96,1.000 19.000 0,-3.000-20.000 64,3.000 0.000 0,-3.000 1.000-289,3.000-1.000 578,18.000 0.000-289,-19.000 1.000 32,0.000-1.000-32,-1.000 19.000 32,1.000-18.000-128,19.000-1.000 64,-18.000 20.000 0,-3.000-19.000 32,3.000-1.000-32,18.000 0.000 32,-19.000 20.000 0,0.000-20.000-96,-1.000 21.000 128,1.000-21.000-128,1.000 20.000 96,-3.000 0.000-32,3.000-19.000 0,18.000 18.000 0,-19.000-19.000 64,-1.000 21.000-64,1.000-21.000 0,19.000 0.000-64,-19.000 20.000 96,0.000-20.000-32,-1.000 21.000 32,2.000-21.000-32,-3.000 21.000-64,3.000-22.000 64,-1.000 22.000 32,-1.000-1.000-64,1.000-20.000 32,-1.000 20.000-32,1.000 0.000 64,0.000 1.000-96,-1.000-2.000 64,1.000 2.000 0,1.000-1.000-32,-2.000 0.000 0,1.000 0.000-32,-1.000 0.000 0,1.000 0.000 64,0.000 0.000 0,-1.000 1.000-32,1.000-1.000-64,-1.000-1.000 32,1.000 2.000 160,-20.000 19.000-192,19.000-20.000 96,2.000 0.000 0,-1.000 1.000 0,-1.000-2.000 32,1.000 1.000-64,-1.000 1.000-1,1.000 19.000 33,0.000-20.000 0,-1.000 20.000-32,-19.000-20.000 0,21.000 0.000 32,17.000 20.000 0,-17.000-20.000 0,-3.000 20.000 32,3.000-20.000-96,-1.000 1.000 64,-1.000 19.000 0,1.000-20.000 0,-1.000 20.000-32,1.000 0.000 32,19.000-20.000-32,-19.000 20.000 32,1.000-20.000 96,-2.000 20.000-160,1.000-20.000 64,-1.000 20.000 32,21.000 0.000-64,-20.000-20.000 32,-1.000 20.000-32,1.000-20.000 64,-1.000 20.000-32,22.000 0.000 0,-23.000-19.000 0,3.000 19.000 0,18.000 0.000-32,-19.000-20.000 32,0.000 20.000 0,19.000 0.000 0,-19.000-20.000 0,-1.000 20.000 32,2.000 0.000-32,-3.000-20.000 0,23.000 20.000 0,-22.000 0.000 0,1.000-21.000 96,0.000 21.000-224,-1.000 0.000 288,1.000 0.000-256,1.000-19.000 32,17.000 19.000 160,-17.000 0.000-160,-2.000-20.000 160,1.000 20.000-96,-20.000 0.000-32,19.000 0.000 96,1.000-19.000-64,-1.000 19.000 33,-19.000 0.000-66,20.000 0.000 66,-1.000 0.000-33,1.000 0.000 0,1.000 0.000 64,-3.000-21.000 32,-17.000 21.000-64,19.000 0.000 128,-1.000 0.000-224,-19.000 0.000 128,20.000 0.000-64,-20.000 0.000 0,19.000 0.000 64,1.000 0.000 0,-20.000 0.000-32,19.000 0.000 32,2.000 0.000 0,-3.000 0.000-64,-18.000 0.000 96,21.000-20.000-96,-21.000 20.000 32,19.000 0.000-64,-19.000 0.000 32,20.000 0.000 96,-21.000 0.000-96,21.000 0.000 0,-20.000 0.000 64,19.000 0.000-64,1.000 0.000 32,-20.000 0.000-64,19.000-20.000 64,1.000 20.000 0,1.000 0.000-64,-2.000 0.000 32,1.000 0.000 0,-1.000 0.000 32,1.000 0.000 0,-20.000 0.000-32,20.000 0.000 97,-1.000 0.000-97,1.000-19.000 0,-19.000 19.000 128,17.000 0.000-256,3.000-20.000 192,-3.000 20.000-96,3.000 0.000 64,-1.000 0.000-96,-21.000-20.000 96,21.000 20.000-32,0.000 0.000 0,-1.000 0.000 32,1.000-20.000 0,-1.000 20.000 0,1.000-20.000 64,1.000 20.000-128,-3.000-20.000 32,3.000 20.000 96,-2.000-19.000 0,1.000 19.000 0,20.000-20.000-32,-21.000 20.000 64,1.000-20.000-32,-1.000 20.000 32,1.000-20.000-32,1.000 0.000-160,-2.000 20.000 161,1.000-21.000-1,-1.000 21.000-96,1.000-19.000-32,0.000 19.000 64,-1.000-19.000-32,1.000 19.000 96,-1.000-20.000-128,1.000 20.000 64,1.000-20.000 0,-3.000 20.000 0,3.000-21.000 0,-3.000 2.000-64,3.000 19.000 32,-1.000-20.000 96,-1.000 20.000-224,1.000-20.000 96,19.000 20.000 160,-19.000-19.000-256,1.000 19.000 160,18.000-21.000 32,-19.000 21.000-128,-1.000-20.000 32,1.000 20.000 128,-1.000-19.000-192,1.000-1.000 160,19.000 0.000-128,-19.000 0.000 160,1.000 0.000-128,17.000 20.000 128,-17.000-20.000-160,18.000 1.000 64,-19.000-1.000-64,19.000 0.000 96,-19.000 0.000 0,-1.000 1.000 32,21.000-2.000-64,-1.000 2.000 224,-18.000-2.000-320,18.000 2.000 192,1.000-21.000-320,-1.000 20.000 640,0.000-20.000-480,1.000 1.000 224,-1.000 19.000-256,2.000-20.000 192,18.000 0.000-96,-20.000 1.000 64,1.000 19.000-64,-1.000-20.000 96,-19.000 20.000-160,-19.000 20.000 64,-3.000-19.000-352,-18.000 19.000-737,20.000-20.000-1409,-40.000-1.000-5158</inkml:trace>
  <inkml:trace contextRef="#ctx0" brushRef="#br1">16396.000 4331.000 1729,'21.000'0.000'1826,"-21.000"0.000"-32,0.000 0.000-289,0.000 0.000 321,0.000 0.000 160,0.000 0.000-65,0.000 0.000-447,0.000 0.000-289,0.000 0.000-288,-21.000 0.000-225,1.000 0.000-223,0.000 0.000-193,-19.000 0.000-64,-1.000 21.000 32,-19.000-21.000-63,-1.000 0.000-33,1.000 0.000-32,-22.000 0.000-32,-18.000 0.000-96,0.000 0.000 32,20.000 0.000 0,-21.000 0.000 0,1.000 0.000 0,0.000 0.000 128,20.000 0.000 0,0.000 0.000-96,18.000 0.000-64,-18.000-21.000 64,20.000 21.000 0,-1.000 0.000 32,21.000 0.000-32,-1.000 0.000-32,20.000 0.000 0,0.000 0.000-96,20.000 0.000 96,-19.000 0.000-96,-1.000 0.000 32,20.000 0.000 64,0.000 21.000-128,-20.000-21.000 192,20.000 0.000-224,0.000 19.000 128,0.000-19.000 0,0.000 20.000 128,-21.000-20.000-192,21.000 20.000 96,0.000-20.000 32,-20.000 20.000 0,20.000 0.000 32,0.000 0.000-32,0.000 19.000 64,0.000-19.000-128,-18.000 20.000 64,18.000 20.000-96,0.000-21.000 64,0.000 21.000-32,0.000 0.000 32,0.000 0.000 0,0.000 19.000 0,0.000-20.000 64,0.000 21.000-192,0.000 0.000 128,-20.000-1.000-32,20.000 21.000 96,0.000-21.000-32,-21.000-20.000 160,21.000 21.000 160,0.000-21.000-31,-20.000 1.000-33,20.000 0.000-160,0.000 0.000-32,20.000-21.000-64,1.000 0.000 0,-21.000-18.000 0,20.000 18.000-96,-2.000-19.000 96,2.000 0.000 32,21.000-20.000 32,-21.000 20.000 65,19.000 0.000 31,1.000-20.000 32,19.000 0.000-32,1.000 20.000-32,-1.000-20.000-128,0.000 0.000 0,22.000 19.000-32,-2.000-19.000 32,20.000 0.000 32,0.000 0.000 1,1.000 0.000-65,19.000 0.000 32,0.000-19.000-32,-1.000 19.000-32,22.000 0.000 96,-21.000 0.000-32,21.000 0.000 0,-2.000 0.000-64,1.000 0.000 32,-1.000 0.000 0,22.000 0.000 0,-2.000 0.000 0,2.000 0.000 32,-22.000 0.000-32,41.000 19.000 0,-20.000-19.000 0,19.000 0.000 0,-19.000 0.000 64,20.000 0.000-96,-21.000 20.000 0,2.000-20.000 32,18.000 0.000 32,-18.000 20.000-32,-2.000-20.000-32,0.000 0.000 96,22.000 0.000-32,-22.000 0.000 32,20.000 0.000-128,2.000 0.000 64,-2.000 0.000 32,1.000 0.000-64,-20.000 0.000 0,19.000-20.000 64,1.000 20.000-32,-21.000 0.000-32,2.000 0.000 64,-2.000-20.000 0,1.000 20.000-96,0.000 0.000 64,0.000-19.000-32,-1.000 19.000 0,-18.000-20.000 0,18.000 20.000 32,-39.000 0.000 32,21.000-20.000-32,-22.000 20.000-32,1.000 0.000 64,1.000-20.000-32,-1.000 20.000-32,0.000 0.000 32,-20.000 0.000 64,1.000 0.000-160,-41.000 0.000 128,1.000 0.000-96,-1.000 0.000 96,20.000 0.000 0,2.000 0.000-32,18.000 0.000 0,-20.000 0.000-96,0.000 0.000 128,0.000 0.000 32,0.000 0.000-64,-18.000 0.000 0,-2.000 0.000-32,20.000 0.000 64,-19.000 0.000-32,-1.000 0.000 0,1.000 0.000-32,-21.000 0.000 0,2.000 0.000 96,17.000 0.000-64,-17.000 0.000 0,-21.000 0.000 0,0.000 0.000 32,-1.000 0.000-32,1.000 0.000 32,0.000 0.000 0,0.000-20.000-32,-20.000 20.000-96,20.000 0.000 0,-1.000-20.000 31,1.000 20.000 33,0.000-19.000 96,-20.000 19.000-128,20.000-20.000 96,-20.000 20.000-32,0.000-21.000-32,0.000 2.000 129,0.000-1.000-130,-20.000 1.000 33,20.000-1.000-32,0.000-1.000 0,-20.000-18.000 129,20.000 19.000-162,0.000-20.000 33,0.000 0.000 32,0.000-19.000 0,-20.000 19.000-32,20.000-20.000 64,0.000 1.000-32,0.000-20.000 0,0.000 19.000 32,0.000-20.000-32,0.000 20.000 0,0.000-19.000-32,0.000 19.000-224,0.000 1.000 641,0.000-20.000-353,20.000 19.000 0,-20.000 0.000-128,0.000 0.000-1,0.000 21.000 97,0.000-21.000-64,20.000 0.000-64,-20.000 21.000 128,0.000-1.000-96,0.000 0.000 96,20.000 1.000-32,-20.000 18.000 0,0.000 2.000 0,0.000 19.000-64,-20.000-21.000 96,20.000 2.000-96,-20.000 19.000 32,-19.000 0.000 32,19.000-20.000-32,-20.000 20.000-32,-19.000 0.000 96,19.000 0.000 64,-19.000-20.000-96,-20.000 20.000 0,-2.000 0.000 0,-18.000 0.000 64,0.000 0.000 32,-1.000 0.000-64,-19.000 0.000-64,1.000 0.000 64,-1.000 0.000 64,-41.000 0.000-64,2.000 0.000 0,-20.000 0.000 0,-21.000 0.000-64,19.000 0.000 64,22.000 0.000-32,19.000 0.000 64,1.000 0.000-64,-2.000 0.000 0,-18.000 0.000 64,-2.000 0.000-64,-18.000 0.000 32,18.000 0.000 32,2.000 0.000-32,19.000 0.000-32,-19.000 0.000 64,-2.000-20.000 0,2.000 20.000-64,0.000 0.000 64,-2.000 0.000-32,22.000 0.000 0,-22.000-20.000 0,2.000 20.000 32,-2.000 0.000-96,-18.000 0.000 32,20.000 0.000 128,-2.000 0.000 0,2.000 20.000 32,-1.000-20.000-128,0.000 0.000 32,0.000 0.000 32,-20.000 20.000-64,21.000-20.000-32,-22.000 20.000 64,2.000-20.000 0,0.000 20.000 160,0.000-20.000 0,-2.000 0.000-96,1.000 0.000 129,1.000 0.000-289,20.000 0.000 128,-22.000 19.000-128,2.000-19.000-129,20.000 21.000-159,-41.000-2.000-449,1.000 21.000-1120,-2.000 0.000-3525</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18T20:28:0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ff00ff"/>
    </inkml:brush>
    <inkml:brush xml:id="br3">
      <inkml:brushProperty name="width" value="0.05292" units="cm"/>
      <inkml:brushProperty name="height" value="0.05292" units="cm"/>
      <inkml:brushProperty name="color" value="#00ff00"/>
    </inkml:brush>
    <inkml:brush xml:id="br4">
      <inkml:brushProperty name="width" value="0.05292" units="cm"/>
      <inkml:brushProperty name="height" value="0.05292" units="cm"/>
      <inkml:brushProperty name="color" value="#000000"/>
    </inkml:brush>
  </inkml:definitions>
  <inkml:trace contextRef="#ctx0" brushRef="#br0">6866.000 3636.000 3267,'-18.000'19.000'5829,"18.000"-19.000"-5605,0.000 0.000 417,0.000 0.000 1537,0.000 0.000-224,0.000 0.000-865,0.000 0.000-224,0.000 0.000-97,0.000 0.000 33,0.000 0.000-320,0.000 0.000-1,0.000 0.000-96,18.000 0.000 97,-18.000 0.000-193,21.000 0.000-32,-1.000 0.000-63,0.000 0.000 95,19.000 0.000-160,1.000 0.000 32,20.000 0.000-96,20.000 0.000-32,-1.000 0.000-32,20.000 21.000 96,20.000-21.000-96,-20.000 0.000 96,1.000 0.000 1,19.000 0.000 63,-40.000-21.000-224,0.000 21.000 32,-18.000 0.000-32,-23.000 0.000-65,3.000 0.000-319,-21.000-19.000-449,-20.000 19.000-640,18.000 0.000-1474,-36.000-20.000-4292</inkml:trace>
  <inkml:trace contextRef="#ctx0" brushRef="#br0">12207.000 3417.000 1249,'-20.000'0.000'2562,"20.000"0.000"-320,0.000 0.000 321,0.000 0.000-417,0.000 0.000-513,0.000 0.000-384,0.000 0.000-320,0.000 0.000 64,0.000 0.000-128,0.000 0.000-96,0.000 0.000-33,0.000 0.000-63,0.000 0.000-32,0.000 0.000-161,0.000 0.000-127,20.000 0.000-33,1.000 0.000 32,-1.000 0.000-128,-2.000 20.000-63,23.000-20.000-161,-1.000 0.000 64,-1.000 0.000 0,21.000 0.000-64,-1.000 0.000 32,0.000 0.000-128,1.000 0.000 64,-1.000 0.000-193,2.000 0.000-63,-2.000 0.000-64,-19.000 0.000 31,-1.000 0.000-63,1.000 0.000-160,0.000 0.000-289,-21.000 0.000-577,21.000-20.000-1152,-40.000 20.000-1186,20.000 0.000-5412</inkml:trace>
  <inkml:trace contextRef="#ctx0" brushRef="#br0">17051.000 3676.000 7046,'0.000'0.000'1313,"0.000"0.000"-1216,0.000 0.000 2081,0.000 0.000-257,0.000 0.000-864,20.000 0.000-128,0.000 0.000 96,0.000 0.000-96,0.000 0.000-256,-1.000 0.000-321,1.000 0.000-32,20.000 0.000-159,-1.000 0.000-97,1.000 0.000 64,19.000 0.000-192,2.000-21.000 64,-2.000 21.000-64,20.000 0.000 128,1.000 0.000-160,-21.000 0.000 64,20.000 0.000-97,2.000 0.000 1,-22.000 0.000 96,-19.000 0.000-224,19.000 0.000-321,-39.000 0.000-512,0.000 0.000-1089,-20.000 0.000-1409,0.000 0.000-4805</inkml:trace>
  <inkml:trace contextRef="#ctx0" brushRef="#br0">5676.000 8763.000 2210,'0.000'0.000'1537,"0.000"0.000"545,0.000 0.000 416,0.000 0.000-576,0.000 0.000-737,0.000 0.000-416,0.000 0.000-64,0.000 0.000-97,0.000 0.000-31,0.000 0.000-129,0.000 0.000 97,0.000 0.000-1,0.000 0.000-63,0.000 0.000-65,0.000 0.000-128,0.000 0.000 33,0.000 0.000-65,0.000 0.000-96,20.000 0.000 0,-20.000 0.000-32,0.000 0.000-32,20.000 0.000 129,-20.000 0.000-193,20.000 0.000 96,-1.000-20.000-192,1.000 20.000 96,0.000 0.000-32,0.000 0.000 0,0.000 0.000 0,-1.000 0.000 0,21.000 0.000 32,-19.000-20.000-64,-1.000 20.000-32,18.000 0.000 64,-17.000 0.000-160,19.000 0.000 192,-1.000 0.000-64,-19.000 0.000 32,0.000 0.000-32,19.000 0.000 0,-19.000 0.000-33,0.000 0.000-31,0.000 0.000-32,21.000 0.000-64,-23.000 0.000-160,22.000 20.000-97,-19.000-20.000 33,17.000 0.000-65,3.000 0.000 97,-1.000 0.000 0,-1.000 0.000 160,1.000 0.000 63,-1.000 0.000-31,1.000 0.000 64,0.000 0.000-32,19.000-20.000-64,-18.000 20.000 32,-3.000 0.000 127,23.000 0.000 1,-22.000 0.000 64,1.000-20.000 0,-1.000 20.000-32,-19.000 20.000 32,20.000-20.000 0,0.000 0.000 0,-21.000 0.000 0,21.000 0.000 0,1.000 0.000 32,-3.000 0.000 32,-17.000 20.000 97,19.000-20.000-161,-1.000 0.000 64,-19.000 0.000 32,20.000-20.000 0,-21.000 20.000-32,21.000 0.000 160,-20.000 0.000-64,-20.000-20.000-64,20.000 20.000-224,-40.000 0.000-1153,20.000 0.000-9705</inkml:trace>
  <inkml:trace contextRef="#ctx0" brushRef="#br0">11135.000 8743.000 1729,'0.000'0.000'2242,"0.000"0.000"-352,0.000 0.000-192,0.000 0.000-449,0.000 0.000-256,0.000 0.000-64,0.000 0.000 32,0.000 0.000-97,0.000 0.000-127,0.000 0.000-160,0.000 0.000 31,0.000 0.000-31,0.000 0.000-289,0.000 0.000-32,0.000 0.000-32,20.000 0.000 65,0.000 0.000-33,-20.000 0.000-32,20.000 0.000 0,0.000 0.000 33,0.000 0.000-97,-1.000 0.000-96,21.000 0.000 0,1.000 0.000-32,-3.000 0.000 0,3.000 0.000 0,-3.000 0.000-64,3.000 0.000 64,18.000 0.000-64,-19.000 0.000 32,0.000 0.000-32,-1.000 0.000 64,1.000 0.000 0,-1.000 20.000-32,1.000-20.000 32,19.000 0.000-32,-18.000 0.000 32,17.000 0.000-32,-17.000 0.000-32,-1.000-20.000-64,19.000 20.000 32,-19.000 0.000 0,-20.000 0.000-64,19.000 0.000 64,2.000 20.000-32,-3.000-20.000-65,-18.000 0.000 97,21.000 0.000 0,-21.000 0.000-96,-1.000 0.000-160,1.000 0.000 64,-20.000 0.000-1,20.000 0.000 1,0.000 0.000 32,-20.000 0.000-449,20.000 0.000-1056,-20.000 0.000-2627</inkml:trace>
  <inkml:trace contextRef="#ctx0" brushRef="#br0">6767.000 7948.000 3939,'0.000'0.000'2563,"0.000"0.000"-1442,0.000 0.000 1025,0.000 0.000 128,0.000 0.000-705,0.000-20.000-800,0.000 20.000-160,0.000 0.000 31,0.000 0.000-287,0.000 0.000-353,0.000 0.000 0,20.000 0.000 160,-20.000 20.000 0,0.000-20.000 128,0.000 20.000 33,0.000-1.000-65,0.000 2.000-96,0.000 18.000-96,21.000 1.000 32,-21.000 0.000-64,20.000 0.000 32,-20.000 0.000-32,0.000-1.000 64,20.000 1.000 32,-20.000 19.000 65,0.000-18.000-193,0.000-2.000 96,18.000 0.000 0,-18.000 2.000-32,0.000-2.000-64,0.000-19.000-32,0.000 0.000-128,0.000 0.000-321,0.000-20.000-480,21.000 0.000-1409,-21.000 0.000-2755</inkml:trace>
  <inkml:trace contextRef="#ctx0" brushRef="#br0">6787.000 7888.000 5541,'0.000'0.000'2530,"0.000"0.000"-2210,0.000 0.000 1122,0.000 0.000 1409,0.000 0.000-994,0.000 0.000-864,0.000 0.000-288,0.000 0.000 224,0.000 0.000-353,0.000 0.000-95,0.000 0.000-1,21.000 0.000-224,-1.000 0.000-159,0.000 0.000-65,-2.000 0.000 0,3.000 0.000 0,19.000 0.000-96,-1.000 0.000 96,1.000 0.000 0,0.000 20.000-32,-1.000-20.000 0,1.000 0.000-96,1.000 0.000-1,-23.000 20.000-95,23.000-20.000 128,-21.000 0.000-64,-20.000 0.000 96,20.000 0.000 0,-20.000 0.000 96,18.000 0.000-32,-18.000 0.000-64,0.000 0.000 96,0.000 0.000-160,0.000 0.000 128,0.000 20.000-160,0.000-20.000 64,0.000 0.000-32,0.000 20.000 96,0.000-20.000 0,0.000 19.000 0,0.000 2.000 0,0.000-1.000 32,0.000-1.000-64,0.000 21.000 32,0.000-20.000 0,0.000 20.000 0,0.000-1.000 32,0.000 1.000-32,0.000 0.000-32,0.000 0.000 64,0.000-1.000-32,0.000 21.000 64,0.000-20.000-160,0.000 0.000 128,0.000-1.000-64,0.000 1.000 64,0.000 0.000-64,0.000-21.000 64,21.000 2.000 0,-21.000-2.000-32,0.000 2.000 32,20.000-21.000-96,-20.000 19.000-192,0.000-19.000-353,0.000 0.000-288,0.000 0.000-96,20.000 0.000-128,-20.000 0.000-256,0.000 0.000 32,0.000-19.000 192,0.000 19.000-1986</inkml:trace>
  <inkml:trace contextRef="#ctx0" brushRef="#br0">6828.000 8604.000 8904,'20.000'40.000'737,"-20.000"-21.000"-1058,0.000 2.000-768,18.000-2.000-640</inkml:trace>
  <inkml:trace contextRef="#ctx0" brushRef="#br0">10877.000 8028.000 5060,'0.000'-20.000'2274,"-20.000"20.000"-1569,20.000 0.000 224,0.000 0.000 288,0.000 0.000-352,0.000 0.000-545,-20.000 0.000-288,20.000 0.000 193,0.000 20.000 255,0.000-1.000 32,0.000 1.000-159,0.000 0.000-129,20.000 20.000-128,-20.000-20.000 0,0.000 19.000 0,0.000 1.000 0,0.000 0.000-64,0.000 20.000 129,0.000-21.000 31,-20.000 1.000-64,20.000 19.000-96,0.000-18.000-64,0.000-2.000 64,0.000-19.000-32,0.000 20.000-32,0.000-21.000 96,20.000 2.000-32,-20.000-2.000 32,0.000 2.000 0,0.000-21.000 0,0.000 19.000-64,0.000-19.000 32,0.000 0.000 0,20.000 20.000-32,-20.000-20.000 0,0.000 0.000 32,20.000 0.000-32,-20.000 0.000 64,0.000 0.000-64,0.000 0.000 0,20.000 0.000-64,-20.000 0.000 64,19.000 0.000-64,1.000 0.000 32,0.000 0.000 32,-20.000 0.000-32,21.000 0.000 32,-1.000 0.000 0,18.000 0.000 32,-17.000 0.000-32,19.000 0.000 0,-1.000 0.000 32,21.000 0.000-64,-21.000 0.000 32,1.000 0.000 32,1.000 0.000 0,-3.000 0.000-64,-18.000 0.000 32,21.000 0.000 64,-23.000 0.000-64,-18.000 0.000 0,21.000 0.000 0,-1.000 0.000 0,-20.000 0.000 0,0.000 0.000 0,0.000 0.000 0,20.000 0.000-32,-20.000 0.000 64,0.000 0.000-32,0.000 0.000 64,0.000 0.000-32,0.000 0.000 96,0.000 0.000-96,0.000 0.000 65,0.000 0.000-1,0.000-20.000-32,0.000 20.000 0,0.000-19.000 32,-20.000 19.000 64,20.000-21.000 96,0.000 2.000-192,0.000-2.000-32,-20.000-18.000-32,20.000-1.000-32,0.000 1.000 32,0.000-2.000 0,0.000 2.000-32,0.000 0.000-32,0.000-2.000 32,0.000-18.000-32,0.000 19.000-32,0.000 20.000 128,0.000-20.000 0,0.000 21.000-96,0.000-1.000 64,0.000 0.000 0,0.000-20.000 0,0.000 20.000 32,0.000 0.000 0,0.000 20.000 32,0.000-19.000 0,0.000-1.000 0,0.000 20.000 32,0.000-21.000-64,0.000 21.000 0,0.000 0.000-64,0.000 0.000 32,0.000 0.000 0,0.000 0.000-32,0.000 0.000 0,0.000 0.000 192,0.000 0.000-95,-21.000 0.000-1,21.000 0.000-32,-18.000 0.000 64,-2.000 0.000 32,-21.000 0.000 128,21.000 0.000-32,-19.000 0.000 225,-1.000 0.000-33,1.000 0.000-128,-21.000 0.000-192,1.000 0.000-31,19.000 0.000-33,-19.000 0.000 96,18.000 0.000-64,1.000 0.000 0,1.000 0.000-64,19.000 21.000-32,0.000-21.000-513,20.000 0.000-576,-20.000 20.000-1153,20.000-20.000-1217,0.000 0.000-4869</inkml:trace>
  <inkml:trace contextRef="#ctx0" brushRef="#br0">5915.000 10432.000 5477,'-21.000'0.000'768,"21.000"0.000"-864,0.000 0.000 737,0.000 0.000 1729,0.000 0.000-320,0.000 0.000-1153,21.000 0.000 128,-21.000 0.000 32,0.000 0.000-224,0.000 0.000-129,0.000 0.000-31,0.000 0.000-193,20.000 0.000 1,-20.000 0.000-33,0.000 0.000-223,0.000 0.000-97,0.000 0.000 0,0.000 0.000 0,0.000 0.000-128,0.000 0.000 96,18.000 0.000 32,-18.000 0.000 32,20.000 0.000-192,-20.000 0.000 96,21.000 0.000-96,-1.000 0.000 96,0.000 0.000 32,-1.000 0.000-160,1.000 0.000 96,20.000 0.000 129,-20.000 0.000-354,19.000 0.000 257,-19.000 0.000-64,0.000 0.000 0,21.000 0.000 97,-3.000 0.000-97,-18.000 0.000 0,21.000-20.000-97,-2.000 20.000 194,1.000 0.000-97,-20.000 0.000-32,19.000 0.000 32,1.000 0.000-97,-20.000 0.000 33,19.000 0.000 64,-19.000 0.000-96,20.000 0.000 64,-21.000 20.000 64,21.000-20.000 64,-20.000 0.000-256,19.000 0.000 160,2.000 0.000-96,-21.000 0.000-128,18.000 0.000 320,3.000 0.000-320,-1.000 0.000 256,-1.000 0.000-192,21.000 0.000 160,-21.000 0.000 0,1.000 0.000 0,19.000 0.000 0,-18.000 0.000 0,17.000-20.000 0,3.000 20.000 32,-22.000 0.000 0,21.000 0.000-64,-21.000 0.000 32,1.000 0.000-32,1.000 0.000 0,-3.000 0.000 32,3.000 0.000 32,-3.000 0.000-32,23.000 0.000-32,-2.000 0.000 128,1.000 0.000-160,-1.000 0.000 64,2.000-19.000 96,-2.000 19.000-160,-19.000 0.000 64,19.000 0.000 0,0.000 0.000-32,1.000 0.000 32,-1.000-21.000 64,1.000 21.000-128,-1.000 0.000 96,0.000 0.000 0,2.000 0.000 0,-2.000 0.000-64,1.000 0.000 32,-21.000 0.000 64,1.000 0.000-128,1.000 0.000 0,-3.000 0.000-32,-18.000 0.000-417,1.000 0.000-704,-21.000 0.000-641,0.000 0.000-1761,0.000 0.000-7206</inkml:trace>
  <inkml:trace contextRef="#ctx0" brushRef="#br0">5358.000 7173.000 8808,'0.000'0.000'737,"0.000"0.000"-898,0.000 0.000 578,0.000 0.000 1409,0.000 0.000-1058,0.000 0.000-544,0.000 0.000 385,0.000 20.000-64,0.000 0.000-129,0.000 0.000-192,0.000 0.000-192,0.000 19.000 64,0.000-19.000-96,0.000 20.000-96,0.000-20.000-160,0.000 19.000-353,0.000-19.000-287,0.000 0.000-674,20.000-20.000-960,-20.000 20.000-2211</inkml:trace>
  <inkml:trace contextRef="#ctx0" brushRef="#br0">5200.000 7312.000 10057,'20.000'-20.000'-1249,"-20.000"0.000"0,19.000 1.000 1281,1.000-1.000 544,0.000 20.000-480,0.000-20.000-160,-20.000 0.000 128,20.000 20.000-32,-20.000-20.000 32,19.000 20.000-96,-19.000 0.000-96,0.000 0.000 128,0.000-19.000-224,0.000 19.000 32,20.000 19.000 192,-20.000-19.000 256,0.000 20.000 96,0.000-20.000-127,0.000 20.000-129,20.000 0.000-128,-20.000 0.000-289,20.000-20.000-1857</inkml:trace>
  <inkml:trace contextRef="#ctx0" brushRef="#br0">5874.000 7193.000 5445,'0.000'0.000'1601,"0.000"-20.000"-2113,0.000 20.000 608,20.000 20.000 1762,-20.000-20.000 127,21.000 40.000-1088,-21.000-20.000-544,0.000 19.000 287,20.000 1.000-287,-20.000 0.000-257,18.000-21.000-289,-18.000 21.000-447,20.000-20.000-673,-20.000 0.000-1186,0.000-20.000-2017</inkml:trace>
  <inkml:trace contextRef="#ctx0" brushRef="#br0">5795.000 7292.000 8872,'0.000'0.000'2658,"20.000"-20.000"-2914,0.000 1.000 224,-1.000-1.000 224,1.000 0.000 321,0.000 0.000-417,1.000 0.000-96,-1.000 20.000 96,-20.000-19.000 64,18.000 19.000-32,-18.000 0.000-352,0.000 0.000 224,0.000 19.000 288,20.000 1.000-192,-20.000 0.000-64,0.000 0.000 0,21.000 0.000-160,-21.000-1.000-224,20.000-19.000-289,-20.000 20.000-287,20.000 0.000-1218,-1.000-20.000-4997</inkml:trace>
  <inkml:trace contextRef="#ctx0" brushRef="#br0">6688.000 7114.000 1633,'0.000'19.000'8200,"0.000"-19.000"-7784,20.000 21.000 865,-20.000-21.000 385,0.000 19.000-609,20.000 21.000-609,-20.000-20.000-287,0.000 19.000-65,0.000-19.000 0,0.000 0.000-64,0.000 20.000-96,0.000-20.000-545,0.000-1.000-672,0.000-19.000-929,0.000 0.000-2146</inkml:trace>
  <inkml:trace contextRef="#ctx0" brushRef="#br0">6589.000 7253.000 8199,'0.000'-20.000'-32,"20.000"0.000"-64,0.000 0.000 384,0.000 0.000 1058,-1.000 1.000-866,1.000-2.000-320,20.000 2.000 65,-19.000-2.000 159,-21.000 2.000 256,18.000 19.000-351,2.000 0.000-225,-20.000-20.000 32,21.000 20.000 64,-21.000 20.000 96,0.000-20.000 129,20.000 19.000-225,-20.000 2.000-96,0.000 19.000-32,0.000-21.000-32,20.000-19.000 32,-20.000 20.000-513,18.000 0.000-736,3.000-20.000-1345,-1.000 0.000-6309</inkml:trace>
  <inkml:trace contextRef="#ctx0" brushRef="#br0">7601.000 7272.000 12427,'0.000'0.000'1249,"0.000"0.000"-1377,0.000 0.000 128,0.000 0.000-64,0.000 0.000-512,20.000 0.000-1186,1.000 20.000-2050,-1.000-20.000-2754</inkml:trace>
  <inkml:trace contextRef="#ctx0" brushRef="#br0">8138.000 7312.000 6950,'20.000'0.000'1730,"-20.000"0.000"-1250,20.000 0.000-480,-20.000 0.000-480,19.000 0.000-1090,-19.000 0.000-1120</inkml:trace>
  <inkml:trace contextRef="#ctx0" brushRef="#br0">8555.000 7292.000 1409,'20.000'0.000'608,"-1.000"0.000"-896,-19.000 0.000-737</inkml:trace>
  <inkml:trace contextRef="#ctx0" brushRef="#br0">8773.000 7253.000 8680,'21.000'0.000'672,"-21.000"0.000"-2593,0.000 0.000-2724</inkml:trace>
  <inkml:trace contextRef="#ctx0" brushRef="#br0">9389.000 7133.000 12107,'0.000'21.000'-160,"0.000"-21.000"96,0.000 19.000 1089,0.000-19.000 512,0.000 40.000-800,0.000-20.000-481,0.000 0.000 0,18.000-1.000-95,-18.000 1.000-97,21.000 0.000-32,-21.000 0.000-64,0.000 0.000-225,20.000 0.000-159,0.000-1.000-385,-20.000 1.000-512,20.000 0.000-673,-20.000-20.000-865,0.000 0.000-2882</inkml:trace>
  <inkml:trace contextRef="#ctx0" brushRef="#br0">9349.000 7372.000 10345,'-41.000'0.000'321,"41.000"0.000"-353,-18.000 0.000 1665,18.000 0.000 481,0.000 0.000-1441,0.000-20.000-673,18.000 20.000 96,-18.000-20.000-32,20.000 20.000-32,-20.000-20.000-32,21.000 0.000 0,-1.000-19.000-128,-20.000 19.000-160,20.000 0.000 127,-2.000 0.000 161,3.000 0.000 0,-21.000 20.000-32,20.000-19.000 32,-20.000 19.000-64,20.000 0.000 128,-20.000 0.000-32,20.000 0.000 64,-20.000 0.000 1,20.000 19.000-1,-1.000-19.000-192,-19.000 20.000-385,20.000 0.000-1377,0.000-20.000-3202</inkml:trace>
  <inkml:trace contextRef="#ctx0" brushRef="#br0">13677.000 4033.000 10025,'-20.000'0.000'705,"20.000"0.000"-65,0.000 0.000 1122,20.000 0.000-801,-1.000 0.000-577,1.000 0.000-96,20.000 0.000-31,-1.000 0.000-161,-19.000-20.000-128,20.000 20.000-128,-1.000 0.000-609,-19.000 20.000-865,21.000-20.000-928,-21.000 0.000-2371</inkml:trace>
  <inkml:trace contextRef="#ctx0" brushRef="#br0">13815.000 3914.000 4195,'40.000'-20.000'161,"-40.000"20.000"703,0.000 0.000 290,0.000 0.000-482,0.000 20.000-287,-20.000-20.000-257,-20.000 20.000 416,1.000 20.000 833,-1.000-20.000-384,1.000-1.000-32,-1.000 1.000 0,20.000 1.000-128,-1.000-2.000-353,21.000 1.000-351,-20.000 0.000 95,20.000-20.000 0,20.000 19.000 0,1.000 2.000 32,-1.000-21.000-320,0.000 19.000-160,19.000-19.000-577,-19.000 0.000-960,0.000 20.000-2179</inkml:trace>
  <inkml:trace contextRef="#ctx0" brushRef="#br0">13657.000 4590.000 10249,'0.000'0.000'3011,"0.000"0.000"-3748,20.000 0.000 1378,-1.000 0.000 864,21.000 0.000-928,0.000 0.000-417,-1.000 0.000-128,22.000 0.000 0,-23.000 0.000-32,3.000 0.000-352,-3.000 0.000-609,-17.000 0.000-769,-1.000-20.000-1537,-20.000 20.000-3972</inkml:trace>
  <inkml:trace contextRef="#ctx0" brushRef="#br0">13795.000 4510.000 4516,'0.000'-20.000'3459,"20.000"20.000"-3555,-20.000 0.000 1473,0.000 0.000 353,-20.000 0.000-1666,20.000 20.000-320,-19.000-20.000 192,-1.000 20.000 224,-20.000 0.000-96,20.000 0.000 0,1.000 0.000 64,-1.000-1.000 128,20.000 2.000-128,0.000-2.000 129,0.000-19.000 351,0.000 20.000 1,20.000 0.000-225,-1.000-20.000-256,21.000 0.000-128,-20.000 19.000-32,19.000-19.000-480,-19.000 0.000-737,0.000 0.000-1986</inkml:trace>
  <inkml:trace contextRef="#ctx0" brushRef="#br0">13894.000 5147.000 12780,'0.000'0.000'1697,"0.000"19.000"-1985,0.000-19.000 384,0.000 0.000 160,0.000 0.000-256,0.000 0.000-961,20.000 20.000-1793,-20.000-20.000-2435</inkml:trace>
  <inkml:trace contextRef="#ctx0" brushRef="#br0">13914.000 5464.000 10666,'-20.000'20.000'416,"20.000"-20.000"-512,0.000 0.000 512,0.000 0.000-127,0.000 0.000-2051,0.000 20.000-2754</inkml:trace>
  <inkml:trace contextRef="#ctx0" brushRef="#br0">13876.000 5684.000 8808,'0.000'39.000'608,"0.000"-20.000"-640,0.000 1.000 321,0.000 1.000 287,0.000-21.000-1152,-21.000 20.000-2243,21.000-1.000-2306</inkml:trace>
  <inkml:trace contextRef="#ctx0" brushRef="#br0">13876.000 5902.000 1953,'0.000'19.000'3588,"0.000"1.000"-4197,0.000 0.000-704,0.000-20.000 288,-21.000 20.000-1568</inkml:trace>
  <inkml:trace contextRef="#ctx0" brushRef="#br0">13795.000 6179.000 3875,'0.000'60.000'1794,"0.000"-39.000"-2531,0.000-21.000 353,0.000 19.000 864,0.000 1.000-960,20.000 0.000-3300</inkml:trace>
  <inkml:trace contextRef="#ctx0" brushRef="#br0">13776.000 6717.000 15694,'0.000'19.000'673,"-20.000"-19.000"-673,20.000 0.000-96,0.000 20.000-1313,20.000-20.000-2723,-20.000 0.000-6054</inkml:trace>
  <inkml:trace contextRef="#ctx0" brushRef="#br0">13756.000 7253.000 10954,'-20.000'0.000'705,"20.000"0.000"287,0.000 0.000 802,0.000 0.000-641,0.000 0.000-896,20.000 0.000-1,0.000 0.000 224,19.000 0.000-95,-19.000 0.000-193,21.000 0.000-96,-3.000 0.000-64,3.000-20.000-64,-3.000 20.000-64,3.000 0.000-321,-21.000 0.000-255,-20.000-20.000-642,0.000 20.000-1248,0.000 0.000-1666</inkml:trace>
  <inkml:trace contextRef="#ctx0" brushRef="#br0">13914.000 7133.000 9032,'0.000'0.000'1217,"0.000"0.000"-1793,0.000 0.000 191,0.000 0.000 642,-20.000 0.000-386,20.000 0.000-255,-18.000 0.000 224,-3.000 21.000 448,1.000-2.000 513,0.000 1.000-64,0.000 20.000 320,1.000-20.000 576,-1.000-1.000-320,20.000 21.000-704,0.000-20.000-289,-20.000 0.000-63,20.000 0.000-1,20.000-20.000-32,0.000 19.000-160,-1.000 1.000-32,1.000-20.000-160,0.000 0.000-160,21.000 20.000-289,-23.000-20.000-800,2.000 0.000-2114</inkml:trace>
  <inkml:trace contextRef="#ctx0" brushRef="#br1">6232.000 7968.000 4356,'0.000'0.000'704,"0.000"0.000"417,0.000 0.000 897,0.000 0.000-640,0.000 0.000-706,0.000 0.000-384,0.000 0.000 161,0.000 0.000 159,0.000 0.000 1,0.000 0.000 32,0.000 0.000 63,0.000 0.000-31,0.000 0.000-96,-20.000 0.000-417,20.000 0.000-128,-20.000 0.000 0,-20.000 0.000-32,1.000 19.000-64,-1.000-19.000-129,-19.000 0.000 1,18.000 0.000 192,-38.000 0.000 64,39.000 21.000-128,-19.000-21.000 32,0.000 0.000 0,-1.000 0.000 32,21.000 0.000 0,-1.000 20.000-32,20.000-20.000-32,-1.000 0.000-64,3.000 0.000 32,-2.000 19.000 0,20.000-19.000-32,0.000 20.000 64,0.000-20.000 32,0.000 20.000 32,0.000-20.000 0,0.000 20.000 64,20.000 0.000 64,-20.000 0.000-64,0.000 0.000 96,0.000 20.000-64,18.000-21.000-96,-18.000 41.000 0,0.000-20.000 32,0.000-1.000 0,0.000 21.000-32,0.000-21.000 0,21.000 2.000 0,-21.000-2.000 32,20.000-19.000 32,-20.000 20.000 32,20.000-21.000-96,0.000 21.000 32,-20.000-19.000-32,19.000-21.000 32,1.000 19.000 32,0.000-19.000-64,0.000 20.000 0,19.000-20.000 33,-19.000 0.000-66,0.000 0.000-63,20.000 0.000-128,-1.000 0.000-32,-19.000 0.000-160,21.000 0.000-129,-3.000 20.000-256,3.000-20.000-64,-2.000 0.000 129,21.000 0.000 127,-21.000 0.000 65,1.000 0.000 159,0.000 0.000 161,-1.000 0.000 192,1.000 20.000 32,-19.000-20.000 0,17.000 0.000 32,-17.000 0.000 64,-21.000 0.000-96,0.000 0.000 160,0.000 0.000 577,0.000-20.000-128,0.000 20.000 255,-21.000-20.000 257,3.000 0.000-64,18.000 1.000-352,-20.000-21.000-128,20.000 0.000-225,0.000 0.000-288,0.000-19.000-96,0.000-1.000 32,0.000-20.000-32,20.000 1.000-64,-20.000 0.000 0,0.000 19.000 64,0.000 20.000 352,0.000 0.000 353,0.000 20.000-193,0.000 20.000-384,0.000 0.000-128,0.000 0.000-416,0.000 0.000-1474,0.000 20.000-833,0.000-20.000-1409</inkml:trace>
  <inkml:trace contextRef="#ctx0" brushRef="#br1">16000.000 8326.000 7334,'18.000'0.000'1890,"-18.000"0.000"-673,0.000-20.000 1442,-18.000 20.000-737,18.000 0.000-1186,0.000 0.000-447,-21.000 0.000-129,1.000 0.000 96,0.000 0.000-96,0.000 0.000-96,-19.000 0.000-64,-21.000 20.000 0,21.000-20.000 0,-22.000 0.000-64,3.000 19.000 0,-1.000-19.000 96,-2.000 20.000-32,22.000-20.000-64,-21.000 21.000 32,40.000-21.000 64,-19.000 19.000-64,19.000-19.000 0,0.000 0.000-32,20.000 20.000 32,0.000-20.000-32,0.000 20.000 64,0.000-20.000 0,0.000 19.000 32,0.000-19.000 0,20.000 21.000 0,-20.000-21.000-32,0.000 20.000 0,0.000-1.000 0,20.000 1.000 0,-20.000 0.000 64,-20.000 20.000-96,20.000 0.000 32,0.000 19.000 32,0.000-19.000 0,0.000 20.000-64,0.000-1.000 64,0.000-19.000-32,0.000-1.000 0,20.000 1.000 0,-20.000 0.000 64,20.000-20.000-32,-20.000 0.000 256,0.000 0.000-31,19.000-20.000 31,-19.000 0.000-160,20.000 19.000-64,-20.000-19.000-64,20.000 0.000-64,0.000 0.000-128,-20.000 0.000-160,39.000 0.000-97,-19.000 0.000 1,20.000 0.000 63,-1.000-19.000 97,2.000 19.000 96,-1.000 0.000 64,-1.000 0.000 0,21.000 0.000 96,-21.000 0.000 0,1.000 0.000-32,-1.000 0.000 64,1.000 0.000 96,1.000 0.000 64,-23.000 0.000 128,2.000 0.000 128,0.000 0.000 65,-20.000 0.000-193,21.000 0.000 0,-21.000 0.000 161,0.000-20.000-65,0.000 20.000 97,0.000-20.000-97,0.000-20.000 129,0.000 20.000-257,0.000-20.000-32,0.000-19.000 0,0.000-1.000-64,-21.000 1.000-31,21.000-1.000-33,-20.000-20.000-96,20.000 41.000-32,0.000-1.000 0,0.000 1.000-65,0.000 19.000-223,0.000-1.000-288,0.000 21.000-449,0.000 0.000-577,0.000 0.000-832,0.000 0.000-737,0.000 21.000-6022</inkml:trace>
  <inkml:trace contextRef="#ctx0" brushRef="#br1">17607.000 7629.000 4548,'0.000'0.000'1601,"0.000"0.000"-832,0.000 0.000-128,0.000 21.000 1120,0.000-21.000-351,0.000 40.000-289,0.000-20.000-128,0.000 19.000-64,0.000 21.000 256,-20.000-1.000-224,20.000 21.000-289,-20.000 0.000-480,0.000-1.000-96,20.000 0.000-63,-19.000-19.000-66,19.000 0.000-63,0.000-21.000-64,0.000-19.000 128,0.000 20.000-96,0.000-40.000-128,0.000 20.000-321,0.000-20.000-800,0.000 0.000-993,0.000 0.000-1154,0.000-20.000-4803</inkml:trace>
  <inkml:trace contextRef="#ctx0" brushRef="#br1">17389.000 7968.000 3267,'0.000'0.000'1793,"0.000"-20.000"161,0.000 20.000 833,0.000 0.000-225,0.000 0.000-1313,0.000 0.000-736,0.000 0.000-257,0.000 0.000 128,0.000 0.000 97,0.000 0.000 95,20.000-20.000-255,-20.000 20.000-97,20.000-20.000-64,-20.000 20.000-64,19.000-20.000 0,-19.000 0.000 64,20.000 20.000 1,-20.000-19.000-129,20.000-1.000 0,0.000 20.000-32,0.000-20.000-32,-1.000 0.000-64,1.000 0.000-1,20.000 0.000-95,-20.000 1.000 32,-1.000-1.000-64,1.000 0.000-96,0.000 0.000 127,0.000 0.000 129,-20.000 20.000 64,0.000 0.000-32,0.000 20.000 128,0.000 0.000 161,0.000 0.000-1,0.000 19.000-64,0.000 1.000-160,21.000 0.000-32,-3.000-1.000-192,2.000-19.000-641,1.000 20.000-1281,-1.000-20.000-2114</inkml:trace>
  <inkml:trace contextRef="#ctx0" brushRef="#br1">18660.000 4669.000 6213,'59.000'0.000'-1409,"-19.000"0.000"897,-21.000 0.000 768,21.000 0.000-448,-20.000 0.000-3396</inkml:trace>
  <inkml:trace contextRef="#ctx0" brushRef="#br1">18739.000 4570.000 3555,'-20.000'0.000'2787,"20.000"0.000"-3012,-20.000 20.000 289,0.000-20.000 321,1.000 19.000-257,-21.000 2.000-64,-1.000-2.000-32,21.000 1.000 288,-19.000 0.000 225,19.000-1.000 191,0.000-19.000 225,0.000 21.000-96,1.000-1.000-448,19.000-20.000 255,0.000 19.000 321,19.000 2.000-160,21.000-2.000-385,1.000 2.000-352,-3.000-21.000-256,23.000 20.000-256,-22.000-20.000-385,1.000 19.000-512,0.000-19.000-1314,-21.000 0.000-5731</inkml:trace>
  <inkml:trace contextRef="#ctx0" brushRef="#br1">18480.000 5226.000 7302,'0.000'20.000'929,"20.000"-20.000"-96,0.000 0.000 929,19.000 0.000-417,-19.000 20.000-704,21.000-20.000-353,18.000 0.000-128,-19.000 0.000 96,0.000 0.000-160,-21.000 0.000-448,21.000 0.000-1281,-40.000 0.000-1731</inkml:trace>
  <inkml:trace contextRef="#ctx0" brushRef="#br1">18660.000 5147.000 7366,'19.000'0.000'801,"-19.000"0.000"-1505,0.000 0.000 2433,-19.000 19.000-416,-1.000 1.000-1088,-21.000 1.000 95,21.000-2.000 577,0.000 1.000-193,2.000 0.000-255,-3.000-1.000 127,1.000 2.000-223,20.000-1.000-97,0.000-20.000-96,0.000 19.000 128,0.000-19.000 65,20.000 20.000-1,1.000-20.000-192,-3.000 19.000-192,2.000-19.000-224,0.000 0.000-385,21.000 0.000-448,-21.000 21.000-384,19.000-21.000-1314</inkml:trace>
  <inkml:trace contextRef="#ctx0" brushRef="#br1">18480.000 5822.000 11947,'20.000'0.000'-224,"0.000"0.000"1024,1.000 20.000 866,17.000-20.000-705,3.000 0.000-449,-1.000 0.000-287,19.000 0.000-193,-19.000 0.000-193,-1.000 0.000-543,-19.000 0.000-1090,20.000 0.000-1665,-40.000-20.000-4517</inkml:trace>
  <inkml:trace contextRef="#ctx0" brushRef="#br1">18640.000 5742.000 8584,'0.000'0.000'192,"0.000"0.000"-384,0.000 0.000 1857,-20.000 20.000-1120,-1.000 1.000-257,1.000-1.000 32,0.000-1.000 257,2.000 1.000 416,-3.000-20.000-192,21.000 19.000-193,0.000 2.000-159,0.000-21.000-161,0.000 20.000 0,0.000-1.000-64,21.000-19.000-224,17.000 20.000-96,-18.000-20.000-352,21.000 0.000-737,-21.000 0.000-1346,19.000 0.000-2241</inkml:trace>
  <inkml:trace contextRef="#ctx0" brushRef="#br1">18599.000 6239.000 10537,'-20.000'0.000'4100,"20.000"0.000"-4196,0.000 0.000 865,0.000 0.000 320,0.000 0.000-448,20.000 21.000-161,1.000-21.000-320,19.000 19.000 193,-1.000-19.000-97,-19.000 20.000-192,20.000-20.000-288,-1.000 0.000-353,-19.000 20.000-768,0.000-20.000-769,0.000 0.000-1442,-1.000-20.000-3138</inkml:trace>
  <inkml:trace contextRef="#ctx0" brushRef="#br1">18719.000 6200.000 5541,'0.000'0.000'993,"0.000"-21.000"-577,0.000 21.000 1890,0.000 0.000-1377,-20.000 21.000-961,0.000-21.000 32,1.000 19.000 417,-21.000 22.000 319,-1.000-22.000-95,21.000 1.000 128,-19.000 0.000-97,19.000-1.000-95,20.000 22.000-257,0.000-41.000-160,0.000 19.000 289,0.000 1.000-33,41.000 0.000-288,-23.000-20.000-192,22.000 20.000-192,1.000-20.000-513,-21.000 0.000-1345,-1.000 0.000-1890</inkml:trace>
  <inkml:trace contextRef="#ctx0" brushRef="#br1">18500.000 6677.000 10473,'20.000'0.000'577,"-20.000"19.000"-97,21.000-19.000 1474,17.000 0.000-480,-18.000 0.000-802,21.000 21.000-544,-21.000-21.000-160,19.000 0.000-256,1.000 0.000-929,-20.000 19.000-1474,-1.000-19.000-2273</inkml:trace>
  <inkml:trace contextRef="#ctx0" brushRef="#br1">18660.000 6618.000 9128,'-20.000'0.000'-1377,"0.000"0.000"128,20.000 19.000 2338,-21.000-19.000 544,1.000 19.000-704,0.000 2.000-545,2.000-2.000 962,-3.000 2.000 95,1.000-2.000-576,20.000 1.000-577,0.000 20.000-192,20.000-20.000-128,1.000 0.000 32,17.000-20.000-256,-18.000 19.000-96,21.000 1.000-97,-2.000-20.000-384,1.000 0.000 289,-20.000 0.000-289,19.000 0.000-1377</inkml:trace>
  <inkml:trace contextRef="#ctx0" brushRef="#br1">4009.000 4669.000 13869,'0.000'0.000'576,"0.000"0.000"-928,0.000 0.000 1153,19.000 0.000 384,21.000 20.000-705,-20.000-20.000-320,19.000 0.000-64,1.000 0.000-32,1.000 0.000-320,-3.000 0.000-256,3.000-20.000-641,-3.000 20.000-993,-17.000 0.000-641,-1.000-20.000-288,0.000 20.000-1922</inkml:trace>
  <inkml:trace contextRef="#ctx0" brushRef="#br1">4267.000 4590.000 5893,'-21.000'0.000'1057,"1.000"0.000"-160,20.000 0.000 224,20.000 19.000-32,-20.000-19.000-352,41.000 0.000-545,-21.000 21.000-128,19.000-21.000 32,1.000 0.000 0,-20.000 19.000 32,-1.000-19.000-192,1.000 20.000 32,-20.000 0.000 288,0.000-1.000-31,-20.000 2.000-257,1.000-1.000-129,-21.000-1.000-223,-1.000 21.000-1410,3.000-19.000-5220</inkml:trace>
  <inkml:trace contextRef="#ctx0" brushRef="#br1">3989.000 5186.000 4452,'20.000'0.000'10217,"-20.000"0.000"-10537,19.000 0.000 544,1.000 0.000 385,20.000 0.000-65,-20.000 0.000-351,19.000 21.000-193,1.000-21.000-385,-1.000 19.000-480,2.000-19.000-512,-1.000 0.000-1089,-1.000 0.000-2819</inkml:trace>
  <inkml:trace contextRef="#ctx0" brushRef="#br1">4187.000 5166.000 10345,'39.000'0.000'-128,"2.000"0.000"96,-21.000 0.000 641,18.000 20.000 832,-17.000-20.000-576,-1.000 0.000-673,20.000 21.000 32,-40.000-21.000 449,19.000 19.000 32,-19.000 1.000-353,0.000 0.000-32,-19.000-1.000-64,-1.000 2.000-352,0.000-21.000-544,-21.000 20.000-1698,23.000-1.000-3044</inkml:trace>
  <inkml:trace contextRef="#ctx0" brushRef="#br1">4028.000 5762.000 12908,'20.000'0.000'1377,"-20.000"0.000"-2274,20.000 0.000 1217,0.000 0.000 770,0.000 21.000-33,19.000-21.000-737,-19.000 20.000-224,21.000-20.000-96,-3.000 0.000-160,3.000 0.000-577,-21.000 0.000-1249,19.000 0.000-2530</inkml:trace>
  <inkml:trace contextRef="#ctx0" brushRef="#br1">4267.000 5703.000 10249,'-21.000'20.000'1858,"42.000"-20.000"-2114,-21.000 19.000 640,20.000-19.000 993,18.000 20.000-159,-17.000-20.000-674,19.000 0.000-256,-20.000 21.000-192,19.000-21.000-32,-19.000 0.000-96,-20.000 0.000-96,0.000 20.000 64,20.000-20.000 128,-40.000 19.000 0,20.000-19.000-288,-20.000 20.000-545,-19.000-1.000-1056,19.000-19.000-2147</inkml:trace>
  <inkml:trace contextRef="#ctx0" brushRef="#br1">4028.000 6239.000 13676,'0.000'0.000'289,"0.000"0.000"-1122,20.000 0.000 1730,0.000 0.000 288,20.000 0.000-641,-1.000 0.000-415,1.000 0.000-161,-1.000 0.000-193,-19.000 0.000-223,21.000 0.000-865,-3.000 0.000-1826,-17.000-20.000-3043</inkml:trace>
  <inkml:trace contextRef="#ctx0" brushRef="#br1">4287.000 6120.000 11434,'0.000'20.000'1698,"0.000"-20.000"-2467,20.000 0.000 1154,-2.000 0.000 832,3.000 0.000-320,-1.000 20.000-833,0.000-20.000-64,0.000 19.000 0,-1.000 2.000 96,1.000-2.000 0,-20.000 1.000 0,0.000 1.000 0,0.000-2.000-32,-20.000 1.000-96,1.000 0.000-256,-1.000-20.000-993,0.000 0.000-2371</inkml:trace>
  <inkml:trace contextRef="#ctx0" brushRef="#br1">4187.000 6717.000 12619,'-20.000'19.000'2243,"40.000"-19.000"-2916,1.000 0.000 929,-3.000 20.000 513,2.000-20.000-32,21.000 0.000-577,-3.000 0.000-513,3.000 0.000-255,-1.000 0.000-353,-1.000-20.000-769,-19.000 20.000-1601</inkml:trace>
  <inkml:trace contextRef="#ctx0" brushRef="#br1">4346.000 6637.000 10570,'0.000'19.000'576,"0.000"-19.000"-1377,20.000 0.000 1986,0.000 0.000 193,19.000 0.000-802,1.000 0.000-352,0.000 0.000-159,-1.000 21.000-33,-19.000-21.000-64,0.000 19.000 0,1.000 2.000-1,-1.000-21.000 1,-20.000 19.000 129,-20.000 1.000 287,-1.000 0.000-64,1.000 0.000-224,0.000 0.000-384,-19.000 0.000-1057,-1.000-1.000-2115</inkml:trace>
  <inkml:trace contextRef="#ctx0" brushRef="#br1">17131.000 10273.000 6630,'0.000'20.000'320,"0.000"-20.000"-832,0.000 0.000 608,0.000 20.000 480,0.000-20.000 385,0.000 20.000-256,0.000-20.000 64,-20.000 20.000 127,0.000-1.000 225,20.000-19.000-128,-20.000 21.000-32,0.000-21.000-128,1.000 19.000-224,-1.000-19.000-225,20.000 0.000-192,-20.000 20.000-96,0.000-20.000-96,-1.000 0.000 32,3.000 0.000-32,-2.000 20.000 0,-21.000-20.000-32,21.000 0.000 32,0.000 20.000 32,-19.000-20.000-32,-1.000 20.000 0,-19.000-20.000 0,-1.000 19.000 32,1.000-19.000-32,0.000 21.000-32,-22.000-2.000-96,2.000-19.000-64,0.000 20.000 96,0.000 1.000 96,-20.000-21.000-32,0.000 19.000 64,-1.000 1.000-32,1.000-20.000 0,18.000 20.000 0,-18.000-1.000-32,0.000-19.000 64,0.000 0.000-32,20.000 21.000-96,-21.000-21.000 0,1.000 0.000-128,0.000 20.000-97,0.000-20.000 1,20.000 0.000-96,-20.000 0.000 223,19.000 0.000-95,0.000 0.000-64,-19.000 0.000 192,20.000 0.000 96,-21.000 0.000 64,1.000 0.000 0,0.000 19.000 96,0.000-19.000 32,-1.000 0.000-160,21.000 0.000 96,-20.000 0.000 0,20.000 20.000 0,-22.000-20.000-64,2.000 0.000 0,20.000 0.000 32,-20.000 20.000-64,0.000-20.000 32,-1.000 0.000-32,-19.000 20.000 0,20.000-20.000 64,0.000 20.000-32,-1.000-20.000 0,-19.000 0.000 0,20.000 20.000 32,0.000-20.000 0,-1.000 0.000-64,-18.000 0.000 96,19.000 0.000 96,-20.000 0.000-128,20.000 0.000 128,-1.000 19.000-64,1.000-19.000-32,-20.000 0.000-64,20.000 0.000 0,-1.000 20.000 32,-19.000-20.000-64,0.000 0.000 64,19.000 0.000-32,-19.000 0.000-32,20.000 0.000 32,0.000 0.000 65,-1.000 0.000 95,1.000 0.000 160,-20.000 0.000 0,20.000 0.000 1,-21.000 0.000-97,21.000 0.000-96,-19.000-20.000-32,19.000 20.000-160,0.000 0.000 128,-21.000 0.000-64,21.000-19.000 0,-20.000 19.000 0,-1.000-20.000 0,1.000 20.000 32,0.000-20.000 32,1.000 20.000 96,-22.000 0.000 193,21.000 0.000 31,-21.000-20.000 32,22.000 20.000-63,-21.000 0.000-97,-1.000 0.000-128,2.000 0.000-96,-1.000 0.000-32,-1.000 0.000-32,-18.000-20.000 64,19.000 20.000-32,-19.000 0.000 0,-1.000 0.000 0,0.000-20.000-32,1.000 20.000 64,-2.000 0.000 0,2.000 0.000 0,-2.000-19.000-64,2.000 19.000 96,-2.000-20.000 32,2.000 20.000-32,0.000-21.000 128,-22.000 21.000-192,22.000-19.000 97,-2.000 19.000-129,2.000-20.000 64,0.000 0.000-161,-2.000 20.000 161,-18.000-19.000-32,18.000 19.000-96,-18.000 0.000-32,20.000-21.000 128,18.000 21.000 0,-18.000-20.000 0,19.000 20.000 0,-19.000 0.000 0,18.000 0.000 128,-18.000 0.000-128,18.000 0.000 32,1.000 0.000-64,20.000 0.000 64,-19.000 0.000-32,-2.000 0.000-32,21.000 0.000 0,1.000 0.000-64,19.000 0.000 32,18.000 20.000 32,22.000-20.000-32,-1.000 21.000-32,-40.000-21.000 32,1.000 19.000 64,0.000 1.000 0,0.000 0.000 0,0.000 20.000 32,19.000-20.000-32,1.000 19.000 0,0.000 1.000 0,19.000-20.000 0,1.000 39.000 0,19.000-19.000-32,-19.000 0.000 64,39.000-1.000 0,-21.000 1.000 32,23.000 1.000 64,-2.000-2.000 64,-1.000 1.000-96,1.000 0.000 97,20.000-1.000-97,0.000 1.000 32,0.000-1.000-128,20.000 1.000 128,-20.000 0.000-192,21.000-1.000 128,-1.000-18.000-32,-2.000 19.000 32,2.000 0.000-64,1.000-1.000 64,19.000-19.000-160,-1.000 20.000 64,1.000-20.000 32,-1.000-1.000-32,-19.000 1.000 64,20.000 0.000-64,-1.000 0.000 128,-19.000-20.000-96,0.000 0.000-96,0.000 20.000-256,-20.000-20.000-257,21.000 0.000-448,-21.000 0.000-865,0.000-20.000-1185,0.000 20.000-3042</inkml:trace>
  <inkml:trace contextRef="#ctx0" brushRef="#br1">1250.000 11545.000 12780,'-21.000'0.000'961,"21.000"0.000"-1090,0.000 20.000 866,0.000-20.000 448,0.000 0.000-800,21.000 20.000-97,-1.000-20.000-32,-2.000 20.000 64,23.000 0.000-63,-1.000-20.000-129,-1.000 20.000-96,21.000-20.000-64,-21.000 19.000 64,21.000-19.000-64,-21.000 20.000-32,-19.000-20.000 0,21.000 20.000 96,-41.000-20.000 576,0.000 20.000-95,0.000-20.000-225,-21.000 20.000 32,1.000 0.000 129,-20.000 19.000-449,-19.000-19.000-64,19.000 20.000-257,1.000-20.000-928,-1.000 20.000-1666,1.000-2.000-4676</inkml:trace>
  <inkml:trace contextRef="#ctx0" brushRef="#br1">5060.000 12438.000 1345,'0.000'0.000'2594,"0.000"0.000"65,-20.000 0.000-353,20.000 0.000-608,0.000 0.000-257,0.000 0.000-96,0.000 0.000-288,-18.000 0.000-160,18.000 0.000-160,0.000 0.000-129,0.000 0.000-31,0.000 0.000-321,0.000 0.000-128,0.000 0.000 225,0.000 0.000 63,18.000 21.000 32,2.000-21.000-159,0.000 0.000-65,21.000 0.000-64,-2.000 20.000-96,1.000-20.000 32,19.000 0.000-64,1.000 0.000-256,-1.000 0.000 544,2.000 0.000-320,18.000 0.000 0,-41.000 0.000-32,23.000 0.000 32,-22.000 0.000 0,1.000 0.000 0,-20.000 0.000 0,19.000 0.000-416,-19.000 0.000 544,-20.000 0.000-801,20.000 20.000 481,-20.000-20.000-352,0.000 0.000-449,20.000 0.000-1121,-20.000 19.000-1922,0.000-19.000-6694</inkml:trace>
  <inkml:trace contextRef="#ctx0" brushRef="#br1">10559.000 12300.000 1377,'0.000'0.000'1089,"21.000"0.000"-32,-21.000 0.000 544,0.000 0.000-95,20.000 0.000-161,0.000 0.000-96,-20.000 0.000 0,18.000 0.000-95,3.000-20.000-97,-1.000 20.000-225,0.000 0.000-159,19.000 0.000-193,1.000 0.000-191,0.000 0.000-97,-1.000 0.000-96,1.000 0.000 0,19.000 0.000-64,-18.000 0.000 32,17.000 0.000-96,-17.000 20.000 64,18.000-20.000 0,-19.000 0.000 32,19.000 0.000-64,-19.000 19.000-32,1.000-19.000 0,-3.000 0.000-192,-18.000 0.000-192,1.000 0.000 31,-1.000 0.000-31,-2.000 0.000-321,3.000 0.000-832,-21.000 0.000-1570</inkml:trace>
  <inkml:trace contextRef="#ctx0" brushRef="#br1">12465.000 12339.000 8263,'-19.000'0.000'1698,"19.000"0.000"192,0.000 0.000-225,0.000 0.000-640,0.000 0.000-352,0.000 0.000-193,0.000 0.000-63,19.000 0.000 63,1.000 0.000-95,20.000 0.000-97,-20.000 0.000-32,39.000 0.000-160,-18.000 0.000 0,17.000 0.000 32,-17.000 0.000-128,18.000 0.000 193,1.000 0.000-97,-1.000 0.000 32,0.000 0.000 32,-19.000 0.000 32,1.000 0.000 32,-23.000 0.000-192,2.000 0.000 32,1.000 0.000-160,-21.000 0.000-64,0.000 0.000-192,0.000 0.000-129,0.000 0.000-159,0.000 0.000-193,0.000 21.000-576,0.000-21.000-930,0.000 0.000-2017</inkml:trace>
  <inkml:trace contextRef="#ctx0" brushRef="#br1">6411.000 13750.000 5124,'20.000'0.000'128,"0.000"0.000"865,-1.000 0.000 417,1.000 0.000-1,20.000 0.000-384,-20.000 0.000-416,19.000 0.000-417,1.000 0.000-128,-20.000 0.000-192,19.000 0.000-609,-19.000 0.000-1889</inkml:trace>
  <inkml:trace contextRef="#ctx0" brushRef="#br1">10104.000 13711.000 2146,'0.000'19.000'1921,"0.000"-19.000"257,0.000 0.000-160,0.000 0.000-865,0.000 0.000-384,0.000 0.000 96,0.000 0.000-256,0.000 0.000-289,0.000 0.000-160,18.000 0.000 0,-18.000 0.000 64,20.000 0.000-96,0.000 0.000-31,21.000-19.000-33,-2.000 19.000 64,1.000 0.000-128,19.000 0.000-32,1.000 0.000 64,-1.000 0.000-64,20.000 0.000 32,2.000 0.000 0,-2.000 0.000 0,20.000 0.000 0,20.000 0.000 32,-19.000 0.000-64,38.000 19.000 96,-19.000-19.000 32,21.000 0.000 160,18.000 0.000 64,-19.000 0.000 1,19.000 0.000 31,2.000 0.000-32,18.000 0.000 1,-19.000 0.000-65,20.000 0.000-32,-21.000 0.000-64,21.000 0.000-32,-20.000 0.000-32,20.000-19.000-96,-21.000 19.000 0,2.000 0.000 0,-21.000 0.000-128,-1.000 0.000-32,2.000-20.000 96,-2.000 20.000 32,-19.000 0.000 0,0.000 0.000-32,1.000-20.000-96,-21.000 20.000-96,-20.000 0.000-769,0.000-20.000-1025,-18.000 20.000-1954</inkml:trace>
  <inkml:trace contextRef="#ctx0" brushRef="#br2">17865.000 4490.000 480,'0.000'0.000'1505,"0.000"0.000"-319,0.000 0.000-226,0.000-19.000 97,0.000 19.000-320,0.000 0.000-224,0.000 0.000-1,0.000 0.000 161,0.000 0.000-1,0.000 0.000-159,0.000 0.000-225,0.000 0.000 129,0.000 0.000 127,0.000 0.000-31,20.000 0.000-1,-20.000 0.000 129,0.000 0.000 127,0.000 0.000-223,0.000 0.000-193,0.000 0.000 33,0.000 0.000 63,-20.000 0.000-96,20.000 0.000 33,0.000 0.000-161,0.000-20.000 32,0.000 20.000-32,-19.000 0.000 1,19.000 0.000-225,0.000 0.000 32,-20.000-20.000-32,20.000 20.000 0,-20.000 0.000 0,20.000 0.000-32,-20.000 0.000 0,-1.000-20.000-1,1.000 20.000 1,-19.000 0.000-32,19.000 0.000 32,0.000 0.000 0,-19.000 0.000 32,19.000 20.000-32,-20.000-20.000 32,1.000 0.000 0,19.000 0.000-64,-20.000 20.000 32,20.000-20.000-32,1.000 0.000 64,-21.000 20.000-32,19.000-20.000 32,1.000 0.000 0,2.000 19.000-32,-2.000-19.000 64,20.000 0.000-32,-21.000 20.000 0,1.000-20.000 0,0.000 0.000-32,20.000 20.000-32,-19.000-20.000 32,19.000 20.000 32,0.000-20.000 32,-20.000 20.000-32,20.000-20.000 0,-20.000 20.000 0,20.000-20.000-32,0.000 19.000 32,0.000-19.000 32,-20.000 21.000-32,20.000-2.000 0,0.000-19.000 0,0.000 20.000 32,0.000-20.000 64,0.000 20.000 64,0.000-20.000-32,0.000 19.000-31,0.000 2.000-1,20.000-21.000-64,-20.000 20.000-32,20.000-20.000 96,-20.000 19.000-128,20.000-19.000-32,-20.000 21.000 128,19.000-21.000-128,1.000 19.000 64,0.000-19.000 64,1.000 21.000-160,-1.000-21.000 64,-2.000 20.000-32,2.000-20.000 31,1.000 0.000-159,-1.000 19.000 64,0.000-19.000-64,-1.000 20.000 0,1.000-20.000 32,20.000 0.000 32,-20.000 0.000 63,-1.000 0.000 1,1.000 0.000 32,0.000 0.000-96,0.000 0.000 64,0.000 0.000 64,-1.000 0.000-32,1.000 0.000 32,0.000 0.000 0,0.000 0.000 0,1.000 0.000 0,-3.000 0.000 0,2.000 0.000 32,1.000 0.000-32,-1.000-20.000 0,0.000 20.000 64,0.000 0.000-32,-1.000 0.000 96,1.000-19.000 33,0.000 19.000 63,-20.000 0.000 32,20.000-20.000-32,0.000 20.000-32,-20.000-21.000 97,19.000 21.000-65,-19.000 0.000-128,20.000-19.000-32,-20.000-2.000 32,0.000 21.000 96,20.000-19.000 129,-20.000-1.000-65,0.000-1.000 256,0.000 2.000 65,-20.000 19.000 128,20.000-20.000-257,0.000 0.000-256,-20.000 20.000-32,20.000-19.000-128,0.000-2.000 32,-19.000 21.000-64,19.000-19.000 0,-20.000-1.000 32,0.000 20.000 33,20.000-20.000 31,-20.000 0.000-96,0.000 0.000 0,1.000 20.000-129,-1.000 0.000-383,-20.000 0.000-897,-1.000 0.000-1410,23.000 0.000-4740</inkml:trace>
  <inkml:trace contextRef="#ctx0" brushRef="#br2">8594.000 4431.000 2338,'0.000'0.000'-192,"0.000"0.000"-609,0.000 0.000 1025,-19.000 0.000 192,19.000 0.000-352,0.000 0.000 65,-20.000-20.000 1248,20.000 20.000 192,0.000 0.000-127,-20.000 0.000-33,20.000 0.000-352,0.000 0.000-512,0.000 0.000-353,-21.000 0.000-96,21.000 0.000 96,0.000 0.000 96,-20.000 0.000 1,20.000 0.000 223,-18.000-20.000 33,18.000 20.000-225,-20.000 0.000-128,-1.000 0.000 128,1.000 0.000 97,0.000 0.000-225,1.000 0.000 32,-1.000 0.000-64,-20.000 0.000 0,20.000 0.000-128,1.000-20.000 1,-1.000 20.000-1,0.000 0.000-32,-20.000 0.000-32,21.000 0.000-1,-1.000 0.000 1,-20.000 0.000 64,19.000 0.000-64,-17.000 0.000 32,18.000 20.000 32,-21.000-20.000 1,23.000 0.000-1,-23.000 0.000-32,1.000 0.000 0,21.000 0.000 0,-21.000 0.000 32,0.000 0.000 0,1.000 0.000 0,-1.000 0.000 64,-1.000 0.000 96,23.000 0.000-32,-23.000 0.000-64,1.000-20.000-64,1.000 20.000 32,-1.000 0.000-32,1.000 0.000-32,-1.000 0.000 0,0.000 0.000 0,1.000 0.000 32,-1.000 0.000-32,19.000 0.000 64,-17.000 0.000-64,-3.000 0.000 0,3.000 0.000 0,-3.000 0.000 0,1.000 0.000 32,1.000 0.000-32,-21.000-19.000 32,21.000 19.000-32,-1.000 0.000 0,-1.000 0.000-32,3.000 0.000 32,-3.000 0.000-32,3.000 0.000-32,-3.000 0.000 32,1.000 0.000 32,1.000 0.000 0,-1.000 0.000 0,1.000 0.000 32,-21.000 0.000-32,21.000 0.000 0,-1.000 0.000 64,-19.000 0.000-64,18.000 0.000 32,-17.000 0.000 32,17.000 0.000-32,1.000 0.000 129,1.000 0.000 31,-1.000 0.000-96,0.000 0.000-64,1.000 0.000 64,-2.000 0.000-96,3.000 0.000 0,18.000 0.000 32,-21.000 0.000-64,2.000 0.000 32,-1.000 0.000 0,20.000 19.000-96,-19.000-19.000 96,-1.000 0.000-32,20.000 0.000 32,-19.000 0.000 32,-1.000 20.000-32,20.000-20.000-32,-19.000 0.000 0,-1.000 0.000 64,19.000 20.000-64,-17.000-20.000-32,-3.000 0.000 0,1.000 20.000 32,20.000-20.000 32,-19.000 20.000-64,19.000-20.000 32,0.000 20.000-64,0.000-20.000-161,1.000 19.000 129,-1.000-19.000 64,0.000 20.000-32,0.000 0.000 32,20.000-20.000 32,-21.000 20.000 64,3.000 0.000-32,18.000 0.000 32,-20.000-1.000-32,20.000 2.000 0,-21.000-2.000 0,21.000-19.000 0,0.000 20.000 32,0.000 0.000 64,-20.000-1.000-32,20.000-19.000-32,0.000 21.000 0,0.000-1.000 0,0.000-20.000-32,20.000 19.000 32,-20.000 2.000 64,0.000-21.000-64,21.000 19.000 32,-21.000-19.000 33,0.000 21.000-1,20.000-21.000 32,-20.000 20.000 0,18.000-20.000 32,3.000 0.000-32,-1.000 19.000 0,0.000-19.000-32,19.000 0.000 0,-19.000 20.000-96,20.000-20.000 33,-20.000 0.000-33,19.000 0.000-33,-19.000 20.000 33,20.000-20.000 0,-19.000 0.000 0,17.000 0.000 0,3.000 0.000-32,-3.000 0.000 0,3.000 0.000 0,-1.000 0.000-64,-1.000 0.000 0,-19.000 0.000 0,20.000 0.000-32,-1.000 0.000 32,1.000 0.000 128,19.000-20.000-128,-18.000 20.000 96,-3.000 0.000 0,3.000-20.000-64,18.000 20.000 32,-19.000 0.000-64,0.000 0.000 32,-1.000 0.000 32,1.000 0.000 32,1.000 0.000 0,17.000-19.000 0,-17.000 19.000 96,18.000 0.000-96,-19.000 0.000 0,-1.000-20.000-32,21.000 20.000-32,-21.000 0.000-321,1.000 0.000-191,-1.000 0.000 31,1.000 0.000 129,1.000 0.000 63,18.000 0.000 161,-19.000 0.000 192,-1.000 0.000 0,1.000 0.000 0,-1.000 0.000-32,1.000 0.000 32,0.000 0.000 0,-1.000 0.000 0,1.000 0.000-64,1.000 0.000 64,-3.000 0.000 0,23.000 0.000 64,-22.000 0.000 32,21.000 0.000 129,-21.000 0.000-193,1.000 0.000 64,-1.000 0.000-96,1.000 0.000 0,-20.000 0.000-32,19.000 0.000-32,1.000 0.000 64,-19.000 0.000 0,17.000 0.000 0,3.000 20.000 0,-21.000-20.000 0,0.000 0.000-32,19.000 0.000 64,-19.000 0.000-32,20.000 19.000-32,-20.000-19.000 64,19.000 0.000-32,1.000 0.000 0,-1.000 0.000 64,2.000 20.000-32,-1.000-20.000 64,-1.000 0.000 256,-19.000 0.000 32,20.000 0.000-159,-1.000 0.000-161,1.000 0.000-32,-1.000 0.000-32,1.000 0.000 0,0.000 0.000 0,-1.000 0.000 96,2.000 0.000-64,-21.000 0.000 0,18.000 0.000 32,3.000 0.000 32,-2.000 0.000 64,1.000 0.000-128,-20.000 0.000 32,20.000 0.000 160,-1.000 0.000-31,1.000 0.000-1,-1.000 0.000 64,1.000 0.000 0,1.000 0.000 129,-2.000-20.000-97,1.000 20.000 64,-1.000 0.000-95,1.000 0.000-193,0.000 0.000 0,-1.000 0.000-64,-19.000 0.000-32,20.000-19.000 0,-1.000 19.000 32,1.000 0.000 0,-1.000 0.000 32,2.000 0.000-32,-1.000 0.000 0,-1.000 0.000 32,1.000 0.000 0,0.000 0.000-32,-1.000 0.000 0,1.000 0.000-32,-20.000 0.000-64,19.000-20.000-65,-19.000 20.000 33,1.000 0.000-192,17.000-21.000 0,-18.000 21.000-1,1.000-19.000-31,-1.000 19.000 0,0.000-21.000 224,-20.000 2.000 96,0.000 19.000 64,0.000 0.000 32,19.000-20.000-96,-19.000 20.000 0,0.000 0.000 0,0.000-21.000-65,0.000 21.000-127,0.000 0.000 0,0.000-19.000 192,0.000 19.000-64,0.000-20.000 32,0.000 20.000 96,-19.000-20.000 0,19.000 1.000 64,-20.000 19.000-128,0.000-21.000 32,-1.000 2.000-64,1.000 19.000 64,-18.000-20.000 64,17.000 0.000 0,-19.000 20.000-32,1.000-20.000-32,-1.000 0.000 96,-19.000 0.000 0,19.000 20.000-96,-19.000-19.000 32,-2.000 19.000 32,-18.000-20.000-128,20.000 20.000 32,-1.000-20.000 0,-19.000 20.000-192,20.000 0.000-353,-22.000 0.000 129,22.000 0.000-1666,-20.000 20.000-6918</inkml:trace>
  <inkml:trace contextRef="#ctx0" brushRef="#br2">12744.000 3894.000 3427,'-20.000'0.000'2242,"20.000"-19.000"-2178,0.000 19.000 545,0.000 0.000 383,-21.000-21.000-159,21.000 21.000 128,0.000 0.000 577,-20.000 0.000 191,0.000-19.000-576,20.000 19.000-608,-18.000 0.000-321,18.000 0.000-224,-21.000 0.000-32,1.000 0.000-128,20.000 0.000-64,-20.000 0.000 96,0.000 19.000 96,1.000-19.000 32,19.000 21.000-33,-20.000-21.000 66,0.000 19.000-1,0.000 1.000 0,20.000 0.000 0,-20.000 0.000-32,1.000 0.000 0,19.000 0.000-32,-20.000-1.000 0,0.000 22.000 64,20.000-22.000 0,-20.000 1.000 0,20.000 0.000-32,-20.000 20.000 32,20.000-21.000-32,0.000 21.000-32,-19.000-20.000 32,19.000 20.000 0,-20.000-21.000 0,20.000 21.000 32,0.000-19.000-32,-20.000 18.000 64,20.000 1.000 128,0.000-20.000 32,-21.000 19.000-128,21.000-19.000-64,-20.000 20.000 96,20.000-20.000-96,0.000 19.000 32,0.000-18.000-32,-18.000 18.000-32,18.000 0.000 0,0.000-18.000 0,0.000 18.000 0,0.000 1.000 33,0.000 1.000-33,0.000-2.000 64,0.000-19.000-64,0.000 20.000 0,0.000-1.000 128,0.000 1.000-224,0.000 0.000 128,-20.000 0.000 32,20.000-21.000 192,0.000 21.000-160,0.000 1.000 64,0.000-2.000-128,0.000 0.000 0,0.000 2.000-32,0.000-2.000 64,0.000 1.000 0,0.000 0.000-32,0.000-1.000 64,20.000 1.000 129,-20.000 0.000-65,0.000 19.000 0,0.000-19.000-96,18.000 0.000 0,-18.000-1.000-32,0.000 2.000-32,0.000-2.000 64,20.000 0.000-64,-20.000 2.000 0,0.000-2.000 32,21.000 1.000 0,-21.000 0.000 0,20.000-1.000-32,-20.000 1.000 0,0.000 0.000 32,0.000-1.000 32,20.000 1.000 97,-20.000 1.000-33,0.000-2.000 32,0.000 0.000 64,0.000 2.000-224,0.000-2.000 96,0.000 1.000-128,0.000 0.000 32,19.000-1.000 0,-19.000 1.000 64,0.000 1.000-32,0.000-3.000-32,0.000 2.000 96,20.000 0.000 0,-20.000 0.000-64,0.000 0.000 0,0.000-20.000 32,0.000 19.000-64,20.000 1.000 65,-20.000 0.000-33,0.000-1.000-64,0.000-19.000 64,0.000 20.000 32,0.000-20.000-32,0.000 20.000-32,0.000-21.000 96,0.000 2.000-96,0.000 18.000 0,20.000-19.000 64,-20.000 20.000-32,0.000-21.000-64,0.000 1.000 64,0.000 0.000-64,0.000 0.000 64,20.000-20.000-32,-20.000 20.000 0,0.000 0.000 32,19.000-20.000 96,-19.000 19.000-256,20.000-19.000 224,-20.000 0.000-64,20.000 20.000-32,-20.000-20.000-96,20.000 0.000 96,-20.000 0.000 0,20.000 0.000-64,-1.000 0.000 64,1.000-20.000-32,-20.000 20.000 64,20.000 0.000-32,0.000 0.000 0,1.000-19.000-32,-3.000 19.000 64,2.000-20.000 0,-20.000 20.000-32,20.000-20.000-32,1.000 20.000 64,-1.000-20.000 96,-2.000 0.000-224,3.000 0.000 64,-1.000 20.000 64,0.000-19.000 64,0.000-1.000-192,-20.000 0.000 128,20.000 0.000-32,-1.000 0.000 32,-19.000 1.000-32,20.000-2.000 64,-20.000-19.000 32,0.000 21.000-128,20.000-1.000 128,-20.000-20.000-96,0.000 0.000 32,20.000 21.000-64,-20.000-21.000 64,20.000 0.000-32,-20.000 1.000-32,0.000-1.000 64,19.000 0.000 32,-19.000 1.000-64,0.000 18.000 192,0.000-19.000-31,20.000 21.000-33,-20.000-21.000 32,0.000 20.000-64,0.000-20.000 32,20.000 1.000-32,-20.000-1.000-64,20.000 20.000 32,-20.000-20.000 0,21.000 1.000 129,-21.000-1.000-1,18.000 0.000-96,2.000 0.000 64,-20.000 1.000-96,21.000-1.000 32,-21.000 0.000-96,20.000-20.000 128,0.000 21.000-192,-20.000-1.000 64,18.000 0.000 64,-18.000-19.000-32,21.000 19.000-64,-21.000-19.000 64,20.000 18.000 0,0.000-17.000-32,-20.000 17.000 64,20.000-18.000-64,-20.000 19.000 32,0.000-20.000 0,19.000 1.000 0,-19.000 18.000-32,0.000-17.000-64,20.000-2.000 64,-20.000 20.000 64,0.000-20.000-96,0.000 20.000 64,20.000-19.000-32,-20.000 19.000 97,0.000 0.000-130,0.000 1.000-223,0.000-21.000 609,0.000 21.000-321,0.000-2.000-64,-20.000-18.000 64,20.000 18.000-32,0.000 2.000-64,0.000 0.000 128,0.000-1.000 0,0.000 0.000-64,-20.000 0.000-64,20.000 1.000 96,0.000 19.000-96,0.000-20.000 128,-19.000 20.000-64,19.000-19.000-32,0.000-1.000 32,0.000 19.000 32,-20.000 2.000-64,20.000-21.000 64,0.000 20.000-64,-20.000 0.000 32,20.000-19.000 0,0.000 18.000 0,-20.000-18.000-64,20.000 19.000 32,-21.000 1.000 32,3.000-22.000 96,18.000 22.000 0,0.000 19.000-128,-20.000-20.000 64,0.000 0.000-64,20.000 20.000 32,-21.000-20.000-32,21.000 20.000 0,-20.000-20.000 32,2.000 20.000 0,-3.000-20.000-32,1.000 20.000 0,0.000-19.000 64,-19.000 19.000 0,19.000 0.000-32,-20.000-21.000-96,20.000 21.000 96,-19.000 0.000-33,19.000 0.000-31,0.000 0.000 96,0.000 0.000-64,-1.000 0.000-96,3.000 0.000-288,18.000 0.000-65,0.000 0.000 129,-20.000 0.000-641,20.000 21.000-1954,-21.000-2.000-2209</inkml:trace>
  <inkml:trace contextRef="#ctx0" brushRef="#br2">5597.000 4471.000 256,'20.000'-20.000'2562,"-20.000"20.000"641,0.000 0.000-1121,0.000-20.000-672,-20.000 20.000 31,20.000 0.000-672,0.000 0.000-1,-20.000 0.000 33,20.000 0.000-64,-21.000 0.000 128,3.000 0.000-65,-2.000-20.000-287,0.000 20.000-193,-21.000 0.000-320,23.000 0.000 32,-23.000 20.000-64,1.000-20.000-32,1.000 20.000 0,-1.000-20.000-32,20.000 20.000 32,0.000-1.000 0,1.000 1.000 32,19.000 20.000 0,-20.000-20.000-96,20.000 19.000-129,0.000-18.000-127,20.000-2.000 0,-20.000 21.000 288,19.000 0.000 64,-19.000-20.000 0,20.000 20.000 32,0.000-21.000-33,0.000 22.000-191,19.000-22.000 32,-19.000 1.000 32,20.000 0.000 96,1.000-20.000 128,-3.000 0.000-32,23.000 0.000-64,-22.000 0.000 0,1.000-20.000-32,-1.000 0.000-288,1.000 1.000-193,0.000-1.000 97,-1.000-1.000 351,-19.000 2.000 162,-20.000-2.000 127,20.000-18.000 192,-20.000 18.000 129,0.000-18.000 159,0.000 0.000 65,-20.000-1.000 32,-20.000 20.000-449,21.000-20.000-64,-21.000 0.000 161,20.000 21.000-161,-19.000-1.000-224,-1.000 0.000-96,-19.000 0.000 0,19.000 20.000-96,-19.000 0.000-321,18.000 0.000-63,1.000 0.000-65,1.000 20.000-288,-1.000 0.000 0,20.000 0.000 321,0.000 19.000 159,-19.000-19.000 225,19.000 20.000 128,0.000-1.000 0,20.000-18.000-32,0.000 18.000 0,0.000 0.000-224,0.000 2.000-97,0.000-1.000 1,20.000 0.000 96,0.000-20.000 223,19.000 19.000 65,-19.000 1.000-64,0.000-20.000 96,20.000 19.000 0,-21.000-19.000-96,21.000-20.000 64,0.000 20.000 64,-1.000-20.000 256,2.000 0.000 417,-1.000-20.000 0,-1.000 0.000-161,1.000 1.000-63,-20.000-21.000-97,19.000 0.000 417,-19.000 20.000-160,0.000-19.000-129,0.000 18.000 97,-1.000-19.000-257,-19.000 21.000-96,0.000-1.000 96,0.000-20.000-159,0.000 20.000-1,0.000 0.000 64,0.000 1.000 128,-19.000-2.000 1,-1.000-18.000-65,20.000 19.000 0,-20.000 0.000 1,0.000 0.000-225,20.000 0.000 160,-20.000 1.000-128,1.000-1.000-32,-1.000 0.000 32,0.000 0.000 1,0.000 0.000-129,-1.000 20.000 0,-17.000-20.000 0,-3.000 20.000-97,3.000 0.000-31,-3.000 0.000 64,-19.000 20.000-192,21.000-20.000 160,-1.000 20.000-385,1.000 0.000-95,-1.000 20.000 288,20.000-21.000-97,-19.000 1.000 257,19.000 20.000 64,20.000 0.000 64,-21.000 0.000 0,21.000-1.000-32,21.000 21.000 0,-1.000-21.000-224,-2.000 1.000-257,23.000 1.000-127,-1.000-22.000-97,19.000 1.000 417,0.000 0.000 192,1.000-20.000 31,-1.000 20.000 1,2.000-20.000 96,-23.000-20.000 0,3.000 20.000 64,-1.000-20.000-32,-1.000 0.000-96,1.000 1.000 32,-20.000-1.000 32,-20.000-1.000 129,19.000-19.000 159,-19.000 21.000 320,0.000-22.000 1,-19.000 22.000-385,-1.000-21.000-160,-20.000-19.000-64,1.000 19.000-32,-1.000 20.000 352,-1.000-20.000 353,3.000 40.000-673,-3.000-19.000 0,3.000 19.000-64,-3.000 0.000-160,21.000 19.000-1378,0.000 1.000-2530,0.000 0.000-7397</inkml:trace>
  <inkml:trace contextRef="#ctx0" brushRef="#br2">12902.000 3954.000 6309,'0.000'0.000'4453,"0.000"-20.000"-5254,-20.000 20.000 1313,20.000 0.000 225,-19.000-20.000-224,-1.000 20.000-385,-20.000 0.000-96,-1.000 0.000 32,3.000 0.000 128,-3.000 0.000 96,-18.000 20.000 33,-1.000 0.000-33,21.000-20.000-192,-21.000 20.000-96,21.000 19.000-32,-1.000-19.000 32,20.000 1.000-32,1.000-2.000 32,-1.000 1.000-64,20.000 19.000 64,0.000-18.000 32,0.000-2.000 32,0.000 21.000 32,20.000-20.000 0,19.000 20.000 0,-19.000 0.000-32,20.000-21.000-192,-21.000 21.000 0,21.000-20.000-96,19.000 0.000 32,-19.000-20.000 31,19.000 20.000 65,-19.000-20.000 96,19.000-20.000 0,-18.000 0.000 0,19.000 0.000 0,-21.000 1.000 0,1.000-21.000 32,-1.000 19.000 161,1.000-18.000 127,-20.000-1.000 320,19.000 20.000 65,-39.000-19.000-32,20.000 18.000-161,-20.000-18.000 257,-20.000 19.000-192,2.000-20.000-161,-3.000 20.000 289,1.000-19.000-129,-20.000 19.000-288,21.000 0.000-159,-21.000 0.000-226,20.000 0.000 226,-19.000 1.000-290,-1.000-2.000 65,0.000 21.000-32,19.000 0.000 0,-17.000 0.000 0,-3.000 0.000 0,3.000 21.000 32,-3.000-2.000-417,21.000 1.000 161,0.000 20.000-64,1.000-20.000-97,-1.000 19.000 1,0.000 2.000 127,0.000-2.000 1,20.000-19.000 96,0.000 20.000-65,0.000-1.000 65,0.000 1.000 32,20.000 0.000 160,0.000 0.000-385,0.000-21.000-288,19.000 21.000-416,-19.000-20.000 96,21.000 20.000-96,-3.000-40.000-192,3.000 20.000 224,-3.000-20.000 672,3.000 0.000 97,-1.000 0.000 384,-20.000-20.000 352,19.000 0.000 545,1.000 0.000 0,-1.000 0.000 352,-19.000 1.000 737,20.000-21.000-513,-19.000 19.000-384,-3.000-18.000 129,-18.000 19.000-386,0.000-20.000-255,0.000 1.000-417,0.000-1.000 96,-18.000 20.000-31,-3.000-19.000-1,1.000-2.000 32,0.000 2.000-96,-19.000-1.000-32,19.000 20.000 97,-20.000 0.000-161,1.000 1.000-161,-1.000 19.000 97,-21.000 0.000-128,23.000 0.000-32,-23.000 0.000 32,2.000 19.000 64,19.000-19.000-128,21.000 20.000-257,-21.000 0.000-159,20.000 0.000 223,0.000 0.000 193,1.000 0.000-96,19.000-1.000-641,0.000 22.000-544,0.000-22.000-930,0.000 1.000-3010</inkml:trace>
  <inkml:trace contextRef="#ctx0" brushRef="#br2">6271.000 4451.000 1249,'0.000'0.000'6117,"0.000"0.000"-5892,0.000 0.000 1152,0.000-20.000 225,0.000 20.000-1218,0.000 0.000-384,0.000 0.000 0,0.000-20.000 96,-18.000 20.000 128,18.000 0.000 64,0.000 0.000 65,0.000 0.000-225,-21.000 0.000-32,21.000 0.000 64,0.000 0.000 128,-20.000 0.000-127,20.000 0.000-65,-20.000 0.000-32,0.000 20.000-128,20.000-20.000 32,-20.000 0.000-32,1.000 20.000 32,-21.000 0.000-65,20.000-1.000-95,0.000 1.000 64,1.000 0.000 64,-1.000 20.000 32,20.000-20.000 32,-20.000 20.000 0,20.000-1.000 96,0.000-19.000 0,20.000 20.000 32,0.000-20.000-32,-1.000 20.000 129,1.000-21.000-129,20.000 2.000-128,-1.000-21.000-32,21.000 20.000-32,-19.000-20.000 32,-3.000 0.000-33,23.000 0.000-63,-22.000 0.000-32,1.000 0.000 64,-1.000-20.000-32,-19.000 20.000 128,20.000-21.000 96,-20.000-19.000 64,-1.000 21.000 288,-19.000-22.000 161,0.000 22.000 256,0.000-21.000-129,0.000 0.000-319,-19.000 1.000-65,-1.000-1.000 321,0.000 0.000 63,0.000 21.000 129,0.000-1.000-128,-19.000 0.000-385,-1.000 0.000-288,19.000 0.000-96,-38.000 20.000 0,19.000 0.000-64,1.000 0.000-321,-1.000 20.000-479,20.000 0.000-322,-19.000 0.000 193,19.000 0.000 0,-20.000-1.000 289,20.000 21.000 159,1.000 0.000 193,-1.000-20.000 256,20.000 20.000 160,-20.000-1.000-33,20.000 0.000-31,0.000 2.000-288,20.000-1.000-705,0.000 0.000-865,-1.000-20.000-384,1.000 19.000 96,0.000-19.000 192,20.000 0.000 385</inkml:trace>
  <inkml:trace contextRef="#ctx0" brushRef="#br2">6411.000 4908.000 928,'79.000'-59.000'1602,"-59.000"39.000"160,20.000-20.000 512,-21.000 19.000-577,-19.000-18.000-608,20.000 18.000-160,-20.000-18.000-192,0.000 0.000-321,-20.000 18.000-352,1.000-38.000-64,-21.000 19.000 32,0.000 1.000 417,-19.000 19.000 1152,0.000 0.000-319,-2.000 20.000-450,23.000 0.000-543,-23.000 0.000-321,21.000 20.000-321,1.000 0.000-1216,19.000-1.000-1890,0.000 1.000-5382</inkml:trace>
  <inkml:trace contextRef="#ctx0" brushRef="#br2">12882.000 4590.000 2146,'0.000'0.000'2722,"0.000"0.000"-2049,0.000-20.000 2145,0.000 20.000-287,0.000 0.000-1154,-19.000-20.000 257,19.000 0.000-289,-20.000 20.000-544,20.000-20.000-353,-20.000 20.000-192,0.000 0.000-63,0.000-20.000-225,-19.000 20.000-97,-2.000 0.000 129,1.000 20.000-96,1.000-20.000 0,-1.000 20.000 0,1.000 0.000-160,19.000-20.000 64,-20.000 20.000-65,20.000 19.000 129,1.000-18.000 0,-1.000-2.000 64,0.000 21.000 32,20.000-21.000 32,0.000 22.000 96,0.000-22.000 0,0.000 21.000 96,20.000-19.000-95,0.000 18.000-33,-1.000-19.000 32,1.000 20.000-32,0.000-20.000 0,0.000 19.000 32,19.000-19.000-192,1.000-20.000 0,1.000 20.000-64,-3.000-20.000 31,3.000 0.000-63,18.000 0.000 192,1.000-20.000 0,-21.000 0.000 0,21.000 1.000 96,-21.000-21.000-192,1.000 20.000 513,1.000 0.000-193,-23.000-19.000 32,2.000 19.000 193,1.000-1.000 127,-21.000-19.000 33,0.000 21.000-33,0.000-1.000-191,-21.000-1.000-97,21.000-18.000-32,-20.000 19.000-128,-19.000-20.000-32,19.000 21.000 64,0.000-1.000-31,0.000 0.000-97,1.000 0.000 64,19.000 0.000-32,-40.000 0.000 32,20.000 20.000-96,0.000 0.000-32,-19.000 0.000-32,19.000-19.000 32,-20.000 19.000-32,19.000 19.000 32,3.000-19.000-96,-23.000 0.000-161,1.000 20.000-31,22.000-20.000 128,-23.000 20.000 0,21.000 0.000 31,-19.000 0.000 33,19.000 0.000 32,0.000-1.000-32,0.000 2.000 96,0.000-2.000 32,1.000 1.000-160,19.000 0.000 128,0.000 20.000 0,-20.000-20.000-64,20.000-1.000-128,0.000 21.000 95,20.000-19.000-31,-20.000 18.000 64,0.000 1.000-96,19.000-20.000 0,-19.000 20.000-64,20.000-21.000-321,0.000 21.000 33,0.000-20.000-97,0.000 0.000 96,19.000 0.000-31,1.000-20.000 95,-1.000 20.000 193,22.000-20.000 96,-23.000 0.000 96,23.000-20.000 64,-21.000 0.000-96,19.000 0.000 0,-19.000 0.000 96,-1.000 0.000 32,1.000-19.000 64,-1.000 19.000 32,-19.000-20.000 320,1.000 20.000-32,-21.000-19.000 193,0.000-2.000 256,0.000 22.000-32,0.000-21.000-225,-41.000 20.000 97,23.000-1.000 31,-3.000 2.000-159,-19.000-21.000-97,1.000 40.000-127,-1.000-19.000 63,20.000-2.000-224,-19.000 21.000-256,-1.000 0.000 96,20.000 0.000-128,0.000 0.000-128,20.000 0.000-289,-21.000 0.000-256,21.000 0.000-1056,0.000 21.000-2147,0.000-21.000-7623</inkml:trace>
  <inkml:trace contextRef="#ctx0" brushRef="#br2">6966.000 4471.000 5349,'20.000'-20.000'384,"-20.000"20.000"449,0.000 0.000 1921,0.000-20.000-832,-20.000 20.000-641,20.000 0.000-288,0.000 0.000-320,-19.000 0.000-321,-1.000 0.000-224,20.000 0.000-128,-20.000 0.000 0,-21.000 20.000-32,23.000-20.000 64,-2.000 20.000-64,0.000-1.000-64,-1.000 1.000 64,-17.000 0.000-32,38.000 0.000 96,-21.000 0.000-64,1.000 19.000-32,20.000-18.000 32,0.000 18.000 0,0.000-19.000 32,20.000 20.000-128,1.000-20.000-256,17.000 20.000-161,-17.000-21.000 257,37.000 2.000 224,-17.000-1.000 96,-1.000-20.000 32,19.000 0.000 64,-19.000 0.000 64,-1.000 0.000 64,1.000 0.000-192,1.000-20.000 0,-23.000 20.000 33,2.000-21.000 31,1.000 2.000 128,-21.000-21.000 224,20.000 20.000 161,-20.000-20.000 96,0.000 20.000-129,-20.000-19.000-448,20.000-1.000-63,-21.000 20.000 63,-17.000-20.000-64,18.000 20.000-32,-1.000 0.000 256,-19.000 1.000 64,21.000-1.000-223,-21.000 20.000-225,0.000 0.000-33,20.000 0.000 1,-19.000 0.000-320,-1.000 20.000-289,19.000-20.000-95,3.000 19.000 127,-22.000 1.000 192,19.000 0.000 129,1.000 20.000 128,2.000-20.000 128,18.000 20.000 32,-21.000-21.000 64,1.000 21.000 0,20.000 0.000-64,0.000-20.000 64,0.000 20.000-32,20.000-21.000-128,19.000 22.000-33,2.000-22.000 1,-1.000 1.000 128,-1.000 0.000 0,21.000 0.000 0,-21.000-20.000 64,21.000 0.000 32,-21.000-20.000 64,22.000 20.000 96,-23.000-40.000 0,3.000 21.000 65,-21.000-22.000 255,0.000 22.000-127,-2.000-21.000 95,-18.000-1.000 225,0.000 2.000-161,-18.000 0.000-191,-2.000-1.000-225,-21.000 0.000-96,3.000 0.000 32,-3.000 20.000 224,-18.000 1.000-64,19.000-1.000-96,0.000 20.000-96,-19.000 0.000-160,19.000 0.000 32,19.000 0.000-448,-17.000 20.000-1346,38.000-1.000-1185,-20.000 21.000-2530</inkml:trace>
  <inkml:trace contextRef="#ctx0" brushRef="#br2">12843.000 5226.000 7238,'0.000'-19.000'-384,"-20.000"19.000"961,20.000 0.000 1280,0.000 0.000-832,-20.000 0.000-128,20.000-21.000 32,-20.000 21.000 64,-1.000 0.000 0,3.000 0.000-449,-2.000-20.000-159,-1.000 20.000-97,-19.000 0.000-192,22.000 0.000-96,-23.000 0.000-64,1.000 20.000 32,1.000-20.000 0,-1.000 21.000-64,1.000-2.000 96,19.000 1.000-64,-20.000 0.000 64,20.000 20.000 0,1.000-20.000 0,19.000 19.000-192,-20.000-20.000-33,20.000 22.000 33,20.000-2.000 128,-1.000-19.000 32,1.000 20.000 32,20.000-20.000 0,-1.000 20.000-64,1.000-21.000 0,0.000-19.000 32,19.000 20.000 32,0.000-20.000-64,2.000 0.000 32,-2.000-20.000 32,-19.000 1.000 0,19.000-1.000-32,-19.000 0.000 64,0.000 0.000 32,-1.000-20.000 32,1.000 20.000 32,-19.000-19.000 96,-3.000 19.000 33,2.000-20.000 127,-20.000 20.000 193,0.000-19.000-1,0.000 18.000-63,-20.000 2.000-161,2.000-21.000 0,-23.000 21.000 129,1.000-2.000-257,1.000 1.000 64,-1.000 1.000-224,1.000-2.000-64,-21.000 21.000 64,19.000-19.000-128,3.000 19.000 64,-23.000 0.000-96,22.000 19.000 96,-1.000-19.000-192,1.000 21.000 96,-1.000-2.000 96,0.000 1.000-160,1.000 1.000-32,19.000-2.000 95,-20.000 21.000 97,21.000-21.000-192,-1.000 22.000 160,20.000-22.000 128,0.000 20.000-192,0.000 2.000 64,0.000-2.000 0,20.000-19.000-64,-1.000 20.000-384,1.000 0.000-225,20.000-20.000-160,-1.000 19.000 0,1.000-19.000 353,0.000 0.000 160,-1.000 1.000 95,22.000-21.000 129,-23.000 0.000-64,23.000 0.000 0,-22.000 0.000 0,21.000-21.000 31,-21.000 1.000 129,1.000 0.000 32,0.000-19.000 161,-1.000 19.000 319,-19.000-20.000 353,0.000 20.000 0,1.000-20.000-193,-21.000 1.000-159,0.000-2.000-289,-21.000 2.000-32,1.000 0.000-32,-20.000-1.000 321,1.000 0.000 127,-1.000 21.000-159,-19.000-22.000-33,-1.000 41.000-64,21.000-19.000 33,-22.000 19.000-353,23.000 0.000-97,-3.000 0.000-287,1.000 0.000-833,21.000 19.000-2467,-1.000 22.000-7014</inkml:trace>
  <inkml:trace contextRef="#ctx0" brushRef="#br2">7880.000 4749.000 8776,'-20.000'-20.000'-32,"20.000"20.000"-481,0.000 0.000 673,0.000 0.000 1218,0.000-21.000-1,0.000 21.000-96,0.000 0.000 0,0.000 0.000-448,0.000 0.000-448,0.000 0.000-481,0.000 21.000-193,20.000-21.000-1472,-1.000 0.000-2083,-19.000 0.000-4644</inkml:trace>
  <inkml:trace contextRef="#ctx0" brushRef="#br2">8197.000 4749.000 5765,'0.000'19.000'5862,"0.000"-19.000"-7048,0.000 0.000 706,20.000 0.000 544,-20.000 0.000-1281,0.000 0.000-4292</inkml:trace>
  <inkml:trace contextRef="#ctx0" brushRef="#br2">9428.000 4550.000 8744,'-39.000'0.000'1025,"-1.000"0.000"-1410,19.000 0.000 353,1.000 0.000 321,-19.000 20.000 31,19.000 0.000-160,0.000-1.000-96,-19.000 2.000 192,39.000 18.000 225,-20.000 0.000-193,20.000 2.000-128,20.000-1.000-64,-1.000 0.000-64,1.000-20.000-224,41.000 19.000-32,-23.000-39.000 224,23.000 20.000 64,-22.000-20.000 288,21.000 0.000 193,-21.000-20.000 96,1.000 0.000 127,0.000-19.000-383,-21.000 18.000-33,1.000 2.000 128,0.000-21.000-95,1.000 20.000 255,-21.000-20.000-95,-21.000 0.000-33,1.000 21.000-159,-19.000-21.000-225,-1.000 0.000-32,0.000 20.000 0,-19.000 0.000 32,19.000 0.000-64,-19.000 1.000-64,-2.000 19.000-96,22.000 0.000 32,-1.000 19.000-256,1.000 1.000-65,-1.000 0.000 33,20.000 0.000-321,20.000 20.000 1,0.000 0.000 127,0.000-1.000-31,0.000-19.000-161,40.000 20.000-352,-20.000-1.000-416,19.000 1.000-1,1.000 1.000 513,19.000-22.000 192,-18.000 21.000 257,-3.000-20.000 352,3.000-20.000 96,-1.000 0.000 96,-1.000 0.000 64,1.000 0.000 128,-20.000-20.000 641,19.000 20.000-225,-19.000-20.000 321,0.000 0.000 448,-20.000-19.000 321,21.000 18.000-353,-21.000-19.000-416,-21.000 1.000-128,1.000-1.000-321,-19.000 0.000-319,-1.000 0.000 191,0.000 1.000 385,-19.000 19.000-97,19.000 0.000-416,-19.000 0.000-224,18.000 20.000-192,3.000 0.000-705,-3.000 20.000-2178,21.000 0.000-3747</inkml:trace>
  <inkml:trace contextRef="#ctx0" brushRef="#br2">12922.000 7093.000 3651,'0.000'-39.000'993,"0.000"19.000"1601,0.000 0.000 161,0.000 0.000-673,-20.000 0.000-64,20.000 1.000-385,-20.000-1.000-544,1.000 0.000-448,-1.000 0.000-257,0.000 20.000-191,-20.000-20.000-97,1.000 20.000-160,19.000 0.000 0,-21.000 0.000-33,3.000 20.000 33,-3.000-20.000 64,1.000 20.000-128,1.000 0.000 128,-1.000 19.000 0,20.000-19.000 128,-19.000 0.000-288,19.000 20.000 288,0.000-20.000-224,20.000-1.000 64,-20.000 21.000-32,20.000-19.000 96,0.000-2.000 32,20.000 21.000-32,-20.000 0.000 32,40.000-21.000-64,-20.000 21.000 32,-1.000-20.000-128,21.000 0.000 0,0.000 0.000 64,-1.000-20.000 32,1.000 0.000 0,19.000 0.000 96,-18.000 0.000-96,18.000-20.000 128,-19.000-20.000 1,0.000 20.000-1,-1.000-19.000 96,-19.000-1.000 0,0.000 20.000 0,0.000-19.000 193,-20.000-1.000-65,0.000 0.000-160,0.000 0.000 32,-20.000 0.000-128,0.000 1.000 33,0.000-1.000-97,-19.000 0.000 160,19.000 20.000-64,-40.000 1.000-128,21.000-1.000 160,-22.000 20.000-192,2.000 0.000-64,19.000 0.000 96,-19.000 20.000-32,19.000-1.000-64,1.000 1.000-160,19.000 20.000-1,-20.000-20.000-95,40.000 19.000 32,-20.000 1.000 31,20.000 0.000 97,20.000 20.000-32,0.000-20.000-32,0.000-1.000-193,19.000 1.000-159,1.000-1.000 63,0.000-19.000 193,-1.000 0.000 224,1.000 0.000 128,-1.000-20.000 32,1.000 0.000 32,1.000-20.000-32,-23.000 0.000 32,3.000 0.000 64,-1.000 1.000 64,-20.000-21.000-32,0.000 20.000-127,-20.000 0.000-482,-1.000-20.000-1473,-17.000 40.000-3971</inkml:trace>
  <inkml:trace contextRef="#ctx0" brushRef="#br2">9707.000 13691.000 672,'-20.000'20.000'5445,"20.000"-20.000"-5285,-21.000 0.000 2147,21.000 0.000 255,-20.000 0.000-992,20.000 0.000-193,-20.000 0.000 0,20.000 0.000-64,0.000 0.000-384,0.000 0.000-320,0.000 0.000-257,0.000 0.000-192,0.000 0.000 97,0.000 0.000-97,0.000 0.000 288,20.000 19.000-160,-20.000-19.000-63,41.000 0.000-1,-21.000 0.000 0,18.000 0.000-128,3.000 20.000 32,-2.000-20.000-32,21.000 0.000 32,-21.000 21.000-128,41.000-21.000 97,-21.000 0.000-65,20.000 0.000-32,0.000 0.000 32,2.000 0.000-64,-2.000 19.000 96,20.000-19.000-32,1.000 0.000-32,19.000 0.000 0,-20.000 20.000 0,20.000-20.000 32,-1.000 0.000-64,22.000 0.000 32,-21.000 0.000 64,21.000 0.000-128,-2.000 20.000 96,1.000-20.000-64,-1.000 0.000 64,22.000 0.000-32,-21.000 0.000 0,20.000 19.000-64,-1.000-19.000 128,1.000 0.000-96,-21.000 0.000 0,22.000 21.000-32,-2.000-21.000-32,2.000 0.000-97,-22.000 0.000 161,22.000 0.000-32,-21.000 0.000 64,-1.000 0.000 0,2.000 0.000 0,-2.000-21.000 0,-19.000 21.000 0,21.000 0.000 128,-21.000 0.000-160,0.000 0.000 32,-1.000-19.000 0,1.000 19.000 96,1.000 0.000-256,-21.000-20.000 224,0.000 20.000-64,0.000 0.000-384,-19.000 0.000-32,-20.000 0.000-449,-1.000 0.000-801,-39.000 0.000-1665,0.000 0.000-3748</inkml:trace>
  <inkml:trace contextRef="#ctx0" brushRef="#br2">9666.000 13750.000 6245,'-40.000'21.000'801,"40.000"-2.000"-769,-19.000-19.000 865,19.000 0.000 256,0.000 0.000-320,19.000 0.000-321,1.000 0.000-95,0.000 0.000 352,1.000 0.000-1,17.000 0.000 33,3.000 0.000-192,-1.000 0.000-97,19.000 0.000-192,-19.000 0.000-31,19.000-19.000-225,0.000 19.000 0,22.000 0.000 0,-2.000-21.000 32,0.000 1.000 128,0.000 20.000-96,1.000-19.000 0,20.000 19.000-32,-1.000-20.000-63,0.000 20.000 31,0.000 0.000-32,0.000 0.000-32,19.000-20.000 96,2.000 20.000-160,-1.000 0.000 224,0.000-20.000 64,21.000 20.000 0,-22.000 0.000-96,1.000 0.000-64,1.000 0.000 65,19.000 0.000-65,-1.000 0.000 32,2.000-20.000-32,-21.000 20.000 64,19.000 0.000 64,1.000 0.000-32,-19.000-20.000 128,19.000 20.000-95,-1.000 0.000-33,2.000 0.000-96,-2.000-19.000-64,-19.000 19.000 64,21.000 0.000 0,-21.000-20.000 0,19.000 20.000 32,-18.000-20.000 96,-1.000 20.000-128,0.000-20.000-64,-19.000 20.000 64,-1.000-20.000-32,-20.000 20.000-32,0.000 0.000-32,1.000-20.000-32,-21.000 20.000 64,-18.000 0.000-96,-3.000 0.000-64,3.000 0.000-224,-21.000 0.000-193,-20.000 0.000-288,0.000 0.000-1088,0.000 0.000-2243</inkml:trace>
  <inkml:trace contextRef="#ctx0" brushRef="#br2">17806.000 4510.000 1825,'20.000'0.000'929,"-20.000"-20.000"-512,0.000 20.000 1056,20.000 0.000 353,-20.000 0.000 31,0.000 0.000-31,0.000 0.000-32,0.000 0.000 128,-20.000-19.000-673,20.000 19.000-320,0.000 0.000-97,0.000 0.000-255,-20.000 0.000-193,20.000 0.000-95,0.000 0.000-33,-20.000-20.000-64,20.000 20.000-256,-21.000 0.000 32,1.000-20.000 128,2.000 20.000-128,-23.000 0.000 0,1.000 0.000 64,1.000 0.000-64,-21.000 20.000 0,21.000-20.000-32,-21.000 20.000-32,21.000-20.000 32,-22.000 19.000-96,23.000-19.000 32,-23.000 20.000 63,22.000 0.000 1,-1.000 0.000-32,20.000 0.000 96,-19.000 0.000-32,19.000 20.000 160,0.000-21.000-160,20.000 21.000-64,0.000-21.000 0,0.000 2.000-32,40.000-1.000 96,-1.000-1.000 32,1.000 2.000-64,0.000-2.000 32,-1.000 2.000-32,2.000-1.000 32,-3.000-1.000-32,23.000 1.000-160,-22.000 0.000-65,1.000-20.000 1,0.000 0.000 288,19.000 0.000 96,-19.000 0.000 0,19.000-20.000-32,-18.000 0.000-64,-3.000 1.000 0,3.000-1.000 0,-21.000-1.000 32,19.000 2.000 64,-19.000-2.000 0,0.000 21.000 33,0.000-19.000 127,-20.000-1.000 0,20.000 20.000-192,-20.000-21.000 32,0.000 2.000-32,0.000-1.000-64,0.000 20.000-32,0.000-20.000 160,0.000 1.000-160,0.000-2.000 64,0.000 2.000 97,-20.000-1.000 127,0.000 0.000-128,20.000 0.000 0,-40.000 20.000-32,21.000-20.000 64,-1.000 0.000-192,-20.000 1.000 160,-1.000 19.000-96,2.000-20.000 64,-1.000 20.000-96,1.000-20.000-64,-21.000 20.000 96,21.000 0.000-224,-1.000 20.000-705,20.000-20.000-640,-19.000 20.000-1570,19.000-1.000-3651</inkml:trace>
  <inkml:trace contextRef="#ctx0" brushRef="#br2">17706.000 5445.000 768,'-20.000'-20.000'1153,"20.000"20.000"-608,0.000 0.000 224,0.000 0.000-129,0.000 0.000-768,20.000 0.000-1602</inkml:trace>
  <inkml:trace contextRef="#ctx0" brushRef="#br3">17846.000 5087.000 1953,'0.000'0.000'1890,"0.000"0.000"416,0.000 0.000 129,0.000 0.000-770,0.000 0.000-480,0.000 0.000-64,0.000 0.000 65,0.000 0.000 31,0.000 0.000-353,0.000 0.000-351,0.000 0.000-97,0.000 0.000 1,0.000-20.000-129,0.000 20.000-32,0.000 0.000 225,0.000 0.000-161,-20.000 0.000-192,20.000 0.000-32,-20.000 0.000-32,20.000-20.000-64,-20.000 20.000-32,-1.000 0.000 64,1.000 0.000 32,2.000 0.000-96,-3.000-20.000 0,1.000 20.000 32,-20.000 0.000-32,21.000 0.000 0,-21.000 0.000 0,20.000 0.000 0,-19.000 0.000 32,-1.000 0.000 0,0.000 20.000 32,1.000-20.000-64,-2.000 0.000 32,3.000 20.000 32,-3.000-20.000 32,1.000 20.000-96,21.000-20.000 64,-21.000 20.000-32,0.000-20.000 0,21.000 19.000 0,-1.000 2.000 0,0.000-2.000-64,0.000-19.000 96,0.000 20.000 0,20.000 1.000-32,0.000-2.000 32,0.000-19.000 32,0.000 20.000 32,0.000-20.000-31,0.000 20.000-33,0.000-1.000 32,0.000-19.000-128,20.000 21.000 128,-20.000-1.000-96,20.000-1.000 160,0.000 1.000-32,0.000-1.000 32,-1.000 2.000-32,21.000-1.000-64,0.000-20.000 32,-1.000 20.000-160,2.000-20.000 96,-3.000 19.000 0,3.000-19.000-64,18.000 20.000 32,-19.000-20.000 64,19.000 0.000-128,21.000 0.000 160,-21.000 0.000-192,0.000 0.000 160,2.000-20.000-32,-21.000 20.000 0,-1.000 0.000 96,1.000-19.000-64,-1.000-1.000 32,-19.000 20.000 32,20.000-20.000 96,-20.000-1.000-32,-1.000 2.000 225,-19.000-1.000-65,0.000 1.000 32,0.000-22.000-384,0.000 22.000 353,0.000-1.000-161,0.000-19.000-32,-19.000 18.000 64,19.000 1.000 32,-20.000 1.000 129,0.000-2.000-129,0.000 2.000-128,0.000-1.000-32,1.000 20.000-224,-21.000-20.000-256,20.000 20.000-641,-19.000 20.000-321,19.000-20.000-576,-20.000 20.000-3619</inkml:trace>
  <inkml:trace contextRef="#ctx0" brushRef="#br3">6688.000 5047.000 3459,'20.000'0.000'1025,"-20.000"0.000"-737,0.000 0.000 1666,0.000 0.000-32,0.000 0.000-833,-20.000 0.000 128,20.000 0.000-448,0.000 0.000 95,0.000 0.000-191,-20.000 0.000-64,20.000 0.000-1,0.000 0.000-63,-19.000 0.000-129,19.000 0.000 1,-20.000 0.000-65,20.000 0.000-32,-20.000 0.000-64,20.000 0.000-127,-20.000 0.000 31,0.000 0.000 0,1.000 0.000-64,-1.000 0.000-96,-20.000 0.000 32,20.000 0.000-32,-19.000 0.000 96,-1.000 0.000 64,1.000 0.000-128,-2.000 0.000 64,1.000 0.000 96,1.000 0.000-159,-1.000 0.000 31,20.000 0.000 32,-19.000 0.000 0,-1.000 0.000-32,0.000 0.000 0,1.000 0.000-96,-2.000-20.000 160,21.000 20.000-160,-18.000 0.000 64,-3.000 0.000-64,2.000 0.000 0,-1.000 0.000-32,0.000 0.000 64,1.000 0.000 32,-1.000 0.000-64,1.000 0.000 32,-1.000 0.000 32,-1.000 0.000 0,3.000 20.000-32,-3.000-20.000-32,3.000 0.000 32,-3.000 0.000-64,-19.000 0.000 64,21.000 20.000-320,19.000-20.000 512,-20.000 0.000-224,1.000 20.000 32,19.000-20.000-32,-21.000 20.000 64,23.000-20.000-64,-23.000 19.000 64,21.000-19.000-32,0.000 21.000-64,-19.000-21.000 128,19.000 19.000-128,0.000 1.000 64,0.000-20.000-32,1.000 21.000 32,-1.000-2.000-97,0.000-19.000 33,0.000 20.000 0,20.000 0.000 128,0.000-1.000-64,-20.000-19.000-32,20.000 21.000-96,0.000-1.000 96,0.000-1.000 32,0.000 1.000 32,20.000-20.000-96,-20.000 19.000 224,20.000 2.000-128,-20.000-1.000 64,20.000-20.000-96,0.000 20.000 161,-1.000-1.000-97,1.000-19.000 0,20.000 20.000-96,-19.000-20.000 96,-3.000 20.000-32,22.000 0.000 0,1.000-20.000-64,-23.000 20.000 32,23.000-20.000 32,-1.000 20.000-64,19.000-20.000-64,-19.000 0.000 96,-1.000 20.000 32,1.000-20.000 0,1.000 0.000-96,18.000 19.000 128,-19.000-19.000-32,-1.000 0.000-64,1.000 0.000 32,19.000 0.000 64,-19.000 0.000-64,19.000 0.000 32,1.000 0.000 0,-1.000 0.000-32,20.000 0.000 0,-18.000 0.000-32,-2.000 0.000 128,20.000 0.000-96,2.000 0.000 32,-2.000-19.000 32,-20.000 19.000-192,20.000 0.000 192,-19.000 0.000-64,-1.000 0.000-96,1.000-20.000 0,-21.000 20.000-32,22.000 0.000 32,-2.000 0.000 0,-1.000 0.000 96,3.000-20.000-129,-22.000 20.000 161,21.000 0.000-64,-1.000 0.000 64,-19.000 0.000 0,19.000 0.000-96,-18.000-20.000 193,17.000 20.000-226,-17.000 0.000-31,18.000-20.000 96,-19.000 20.000-64,19.000 0.000 32,-19.000 0.000 64,1.000 0.000-64,-3.000 0.000 64,23.000-20.000-32,-22.000 20.000 96,1.000 0.000-32,-1.000 0.000-32,1.000-20.000 64,0.000 20.000-64,-20.000 0.000 0,19.000 0.000 0,1.000 0.000 0,-1.000-19.000 0,-19.000 19.000 0,21.000 0.000-32,-3.000 0.000 32,3.000 0.000-64,-1.000-20.000 160,-1.000 20.000-192,1.000 0.000 160,-1.000 0.000 0,-19.000 0.000-96,20.000 0.000 128,-1.000-20.000-96,1.000 20.000 0,-19.000 0.000 257,17.000 0.000-97,3.000 0.000-64,-1.000 0.000-32,-1.000 0.000-64,-19.000 0.000 0,20.000 0.000 32,-20.000 0.000 32,19.000 0.000-160,1.000 0.000 96,-1.000 0.000 32,1.000 0.000-64,1.000-21.000 128,-2.000 21.000-96,1.000 0.000 32,-1.000 0.000 0,1.000 0.000 0,-20.000 0.000 32,19.000 0.000-128,1.000 0.000-32,-20.000 0.000 224,19.000 0.000-192,1.000 0.000 128,1.000 0.000-32,-3.000 0.000 0,3.000 0.000 64,-3.000-19.000 32,3.000 19.000-32,-1.000 0.000-32,-1.000 0.000 33,1.000 0.000-33,0.000-20.000 0,-1.000 20.000-96,-19.000 0.000 224,1.000 0.000-160,-1.000-19.000 32,-20.000 19.000-64,18.000 0.000 96,2.000-20.000 0,-20.000 20.000-96,21.000-21.000 128,-21.000 21.000-160,20.000-19.000 32,-20.000 19.000 64,0.000-20.000 32,20.000 0.000-160,-20.000 20.000 128,0.000-19.000-64,0.000 19.000 160,0.000-21.000-320,-20.000 21.000 96,20.000-20.000 96,-20.000 20.000-64,20.000-19.000-96,-21.000-2.000 32,1.000 21.000 32,-18.000-19.000-96,17.000 19.000 160,1.000-20.000-32,-19.000 20.000 32,-1.000-20.000-96,0.000 20.000 96,1.000 0.000 0,-1.000-20.000-96,-19.000 20.000-353,-2.000 0.000 609,2.000-20.000-224,-1.000 20.000 64,-19.000-20.000-64,20.000 20.000 0,-1.000 0.000 32,-19.000 0.000 32,20.000 0.000-256,-2.000 0.000 544,2.000-20.000-480,0.000 20.000 192,-1.000 0.000-32,20.000 0.000 0,-19.000 0.000 0,0.000 0.000 0,-2.000 0.000 64,-18.000 0.000-32,0.000 0.000-64,0.000 0.000 64,-2.000 0.000-64,2.000 0.000 96,0.000 20.000-96,0.000-20.000 128,-1.000 0.000-320,1.000 0.000 159,20.000 20.000 1,-20.000-20.000 0,-2.000 0.000-192,2.000 0.000 544,0.000 0.000-256,0.000 0.000 0,0.000 20.000 0,-21.000-20.000-32,20.000 0.000 96,1.000 0.000 32,0.000 0.000-32,18.000 20.000-256,2.000-20.000-128,-20.000 0.000-96,19.000 20.000-577,-19.000-20.000-1121,20.000 0.000-1538</inkml:trace>
  <inkml:trace contextRef="#ctx0" brushRef="#br3">12803.000 3994.000 2274,'20.000'0.000'2498,"-20.000"0.000"161,0.000 0.000-33,0.000 0.000-736,0.000 0.000-641,0.000-20.000-384,0.000 20.000-96,0.000 0.000-161,0.000 0.000 1,0.000 0.000-65,0.000 0.000 1,-20.000-20.000-33,20.000 20.000-63,0.000 0.000 31,0.000-20.000-192,-20.000 20.000 1,20.000 0.000-225,-21.000-20.000-64,3.000 20.000-32,-2.000 0.000 0,-1.000-20.000 32,1.000 20.000 0,0.000 0.000-64,2.000 0.000 96,-3.000 0.000-32,21.000 0.000-32,-20.000 0.000 0,0.000 20.000-65,20.000-20.000 1,-20.000 20.000 96,1.000 0.000-32,-1.000 0.000 0,0.000 0.000 64,0.000-1.000 0,20.000 1.000-32,-20.000 1.000 0,1.000 18.000 0,19.000-19.000 0,-20.000 20.000 32,0.000-21.000-32,20.000 21.000 0,-20.000-20.000-32,20.000 20.000 64,-20.000 0.000-64,20.000-21.000 64,0.000 21.000 0,0.000 0.000 65,0.000 0.000-97,0.000-1.000 96,-19.000-19.000 0,19.000 20.000 64,0.000-20.000-96,0.000 19.000 32,0.000 1.000-96,0.000-20.000 0,-20.000 19.000 32,20.000-18.000 64,0.000 18.000-160,0.000-18.000-224,0.000 19.000 576,0.000-20.000-224,0.000 19.000-96,20.000-19.000 96,-20.000 20.000 64,0.000-20.000-160,0.000 19.000 96,0.000-19.000 64,0.000 0.000-224,0.000 20.000 192,-20.000-20.000 65,20.000 20.000-161,0.000-1.000 32,0.000 1.000 224,-20.000 0.000-224,20.000 0.000 64,0.000-1.000-96,0.000 0.000 0,-21.000 2.000 32,21.000-2.000-32,0.000 1.000 0,0.000 20.000 64,0.000-21.000-64,-20.000 21.000 96,20.000-20.000-128,0.000 19.000 160,0.000-18.000-160,0.000 17.000 32,0.000-17.000-32,0.000 18.000 96,0.000-19.000-64,0.000 19.000 0,20.000-19.000 0,-20.000 20.000-96,0.000-20.000 192,0.000 20.000 0,0.000-21.000-96,0.000 21.000-32,0.000-21.000 64,0.000 1.000-64,0.000 0.000 64,0.000-1.000 0,0.000 1.000-32,0.000 0.000 64,0.000 0.000 33,0.000 0.000-162,0.000 0.000 65,0.000-21.000 32,0.000 21.000-64,0.000 0.000 97,0.000-1.000-65,0.000 1.000 128,0.000 0.000-192,0.000-20.000 64,0.000 19.000 64,0.000 1.000 0,0.000 0.000-96,0.000 0.000 32,0.000 0.000 0,0.000-21.000-64,21.000 1.000 160,-21.000 20.000-96,0.000-20.000 0,0.000-1.000 0,0.000 1.000 32,0.000 0.000-32,0.000-20.000 32,0.000 20.000-64,0.000 0.000 32,0.000 0.000 32,0.000-20.000-32,20.000 19.000-32,-20.000-19.000 32,0.000 20.000 0,20.000-20.000 32,-20.000 0.000-64,19.000 0.000 128,-19.000 20.000-192,20.000-20.000 128,-20.000 0.000 0,20.000 0.000 64,0.000 0.000-32,0.000-20.000 0,-1.000 20.000-32,1.000-20.000 0,20.000 20.000 0,-20.000-19.000-32,-1.000 19.000 32,21.000-20.000-32,-20.000 0.000 96,1.000 0.000-96,17.000 20.000 128,-18.000-20.000-64,1.000 0.000-64,-1.000 1.000 129,-20.000-1.000-194,18.000 20.000 194,3.000-20.000-161,-21.000 0.000 64,20.000 0.000 32,-20.000 1.000-128,20.000-2.000 128,-20.000 2.000 32,20.000-21.000-96,0.000 20.000 0,-20.000-20.000 0,19.000 20.000 0,-19.000-19.000 0,20.000-1.000 64,0.000 20.000-64,-20.000-20.000 0,20.000 1.000 128,-20.000 19.000-224,0.000-20.000 160,20.000 1.000 32,-20.000-1.000-64,0.000 19.000-32,0.000-17.000 160,0.000-3.000-32,19.000 21.000 32,-19.000 0.000 33,0.000-19.000-1,0.000 19.000 0,0.000-20.000-160,20.000 0.000 64,-20.000 21.000-32,0.000-22.000 0,20.000 2.000-32,-20.000 0.000 0,0.000-2.000-32,20.000 1.000 64,-20.000 1.000-32,0.000-1.000 32,0.000 0.000 65,0.000 1.000-1,21.000-1.000-160,-21.000 0.000 64,0.000 1.000-32,0.000-2.000 128,0.000 2.000-224,18.000 0.000 64,-18.000-21.000 0,0.000 21.000 64,20.000-22.000-32,-20.000 22.000 32,21.000-1.000 128,-21.000-20.000-224,0.000 21.000 128,20.000-22.000-64,-20.000 22.000 96,0.000-21.000-96,0.000 21.000 0,0.000-21.000 128,0.000 21.000-224,0.000-1.000 96,0.000-20.000 64,0.000 20.000-32,0.000-19.000-32,0.000 19.000-384,0.000 0.000 928,0.000-20.000-544,-20.000 20.000 32,20.000 1.000-64,0.000-21.000 32,-21.000 21.000 32,21.000-21.000-64,0.000 20.000 64,-20.000 0.000-32,20.000-19.000-32,-18.000 19.000-32,18.000 1.000 64,0.000-1.000-32,-21.000 0.000 0,21.000 0.000 160,0.000 20.000-192,-20.000 0.000 160,20.000 0.000-192,-20.000 1.000 64,20.000-2.000-64,-20.000 21.000-64,20.000-19.000 128,-19.000-1.000-96,19.000 20.000-32,-20.000-20.000 192,0.000 1.000-96,0.000 19.000 32,0.000-21.000 32,1.000 1.000-33,-1.000 20.000-31,0.000-19.000-32,0.000 19.000 96,0.000-20.000 0,-1.000 20.000 0,21.000 0.000 64,-18.000 0.000-96,18.000-20.000 64,0.000 20.000-32,-20.000 0.000-64,20.000 0.000 64,0.000 0.000-160,0.000 0.000-64,0.000 0.000-192,-21.000 0.000-65,21.000 0.000 33,0.000 20.000-65,-20.000-20.000-320,0.000 20.000-127,2.000-1.000 31,18.000 1.000-705,-21.000 1.000-2145,1.000 18.000-5254</inkml:trace>
  <inkml:trace contextRef="#ctx0" brushRef="#br0">6212.000 5803.000 320,'41.000'0.000'32,"-41.000"0.000"128,18.000 0.000 320,2.000 0.000 33,-20.000 0.000-449,0.000-20.000-64,20.000 20.000 160,-20.000 0.000 192,0.000 0.000-352,21.000 0.000-32,-21.000 0.000-96,20.000 0.000-736</inkml:trace>
  <inkml:trace contextRef="#ctx0" brushRef="#br0">6431.000 5762.000 256,'0.000'0.000'1890,"0.000"0.000"-257,0.000 0.000-95,0.000 0.000-1,0.000 0.000-64,0.000 0.000-159,0.000 0.000-321,0.000 0.000-257,-20.000 0.000-63,20.000 0.000-97,0.000 0.000-159,-20.000 0.000-161,20.000 0.000-32,-21.000 0.000-32,3.000 0.000 33,18.000 0.000 127,-20.000 0.000-64,-1.000 0.000 129,1.000 0.000-65,0.000 0.000-32,20.000 0.000 97,-39.000 0.000-193,19.000 0.000-128,0.000 0.000-32,-20.000 0.000 32,1.000 0.000 32,-1.000 0.000-32,1.000 0.000-64,-1.000 0.000 129,-1.000 0.000-33,3.000 0.000 32,-3.000 0.000-64,2.000 0.000 32,-1.000 0.000-32,0.000 0.000 32,-19.000 0.000 0,19.000 21.000-64,1.000-21.000 33,-1.000 0.000 31,1.000 0.000-64,-1.000 0.000 0,-1.000 20.000-32,2.000-20.000 128,-21.000 0.000-128,21.000 0.000-32,-1.000 19.000 192,0.000-19.000-320,1.000 0.000 256,-1.000 20.000-128,1.000-20.000 0,-2.000 0.000 64,21.000 19.000-32,-18.000-19.000-32,17.000 0.000 96,1.000 21.000-192,0.000-21.000 96,0.000 0.000-32,1.000 20.000 64,19.000-20.000-32,-20.000 0.000-64,20.000 19.000-32,0.000-19.000 160,-20.000 20.000-64,20.000-20.000-32,0.000 20.000 64,0.000-20.000-32,-20.000 20.000 0,20.000-20.000 0,0.000 20.000 32,0.000 0.000-32,0.000-20.000 128,20.000 19.000-192,-20.000 1.000 64,0.000-20.000 32,0.000 20.000 32,20.000 0.000 32,-20.000-20.000-128,20.000 20.000 64,-20.000-20.000-32,19.000 20.000 97,1.000 0.000-33,-20.000-20.000 32,20.000 19.000 32,0.000 2.000-192,1.000-21.000 128,-3.000 19.000 64,22.000 1.000-64,-19.000-20.000 0,17.000 21.000 32,-17.000-21.000-64,19.000 19.000-32,-1.000-19.000 96,1.000 0.000-64,0.000 20.000 0,-1.000-20.000 32,21.000 0.000-64,-21.000 0.000 32,2.000 0.000 0,-1.000 0.000-32,19.000 0.000 65,-19.000 0.000-98,-1.000 0.000 98,21.000 0.000-97,-21.000 0.000 32,21.000 0.000-65,-21.000 0.000 65,2.000 0.000 97,-3.000 0.000-194,23.000 0.000 97,-22.000 20.000 0,1.000-20.000 0,19.000 0.000-32,-19.000 0.000 32,21.000 0.000 64,-3.000 0.000-31,1.000 0.000-130,2.000 0.000 194,-2.000 0.000-97,1.000 19.000 96,19.000-19.000-192,-20.000 0.000 96,2.000 0.000 64,18.000 0.000-64,0.000 0.000 32,-20.000 0.000-32,21.000 0.000 0,-1.000-19.000-32,0.000 19.000 96,0.000 0.000 0,-18.000-20.000-192,18.000 20.000 160,0.000 0.000-64,-18.000-20.000 0,18.000 20.000-65,-20.000 0.000 97,1.000 0.000-32,-1.000-19.000 32,1.000 19.000 64,-1.000 0.000-192,0.000 0.000 192,2.000-21.000-64,-2.000 21.000-64,1.000 0.000 64,-1.000-20.000-32,0.000 20.000 64,1.000 0.000-64,-21.000-19.000 64,22.000 19.000-64,-3.000 0.000 64,-17.000 0.000-32,18.000 0.000-32,1.000-21.000 32,-1.000 21.000 32,-19.000 0.000-64,19.000-19.000-64,2.000 19.000-32,-2.000 0.000 96,0.000-20.000-64,1.000 20.000 96,-21.000 0.000 0,21.000-20.000 0,-1.000 20.000-32,-19.000 0.000-32,19.000 0.000 96,-18.000-20.000-64,18.000 20.000-64,-19.000 0.000 0,0.000 0.000 0,-1.000-20.000 96,1.000 20.000-32,-1.000 0.000 0,1.000 0.000 0,-19.000-20.000 64,17.000 20.000 0,-18.000 0.000 32,1.000 0.000 96,-21.000-20.000-32,20.000 20.000 0,-20.000-19.000-96,0.000 19.000-32,20.000-20.000 96,-20.000 20.000-32,0.000-20.000-64,0.000 0.000 64,0.000 20.000-32,-20.000-20.000 64,20.000 0.000-64,-20.000 1.000-160,-1.000-1.000 224,1.000 20.000-256,2.000-21.000 288,-23.000 2.000-160,1.000-1.000 96,1.000 1.000 65,-1.000 19.000-194,-19.000-20.000 98,-1.000 20.000-33,1.000-21.000 0,-2.000 21.000 0,2.000-20.000 32,-20.000 20.000 32,0.000-19.000-64,19.000 19.000 32,-19.000 0.000-32,20.000-20.000 32,-22.000 20.000-32,2.000 0.000 64,0.000-19.000-96,0.000 19.000 32,-2.000 0.000-32,2.000 0.000 64,-20.000 0.000-32,0.000-21.000 0,0.000 21.000-32,-1.000 0.000 64,1.000 0.000 0,0.000 0.000-32,0.000 0.000-32,-21.000 0.000 0,21.000 0.000 64,-20.000 21.000-64,1.000-21.000 64,-1.000 19.000-32,19.000-19.000 0,1.000 0.000-32,0.000 20.000 32,0.000-20.000-64,18.000 0.000-32,22.000 0.000-129,0.000 19.000-672,-1.000-19.000-448,21.000 0.000-1730,19.000 20.000-6534</inkml:trace>
  <inkml:trace contextRef="#ctx0" brushRef="#br0">12962.000 4113.000 4260,'19.000'-20.000'5092,"-19.000"20.000"-4835,0.000-20.000 1344,0.000 20.000 385,0.000-19.000-513,0.000-2.000-512,0.000 1.000-160,0.000 1.000-64,-19.000-1.000-65,19.000 20.000-127,-20.000-20.000-225,0.000 20.000-256,0.000-20.000-64,0.000 20.000-96,1.000 0.000 128,-1.000 20.000-64,0.000-20.000-32,0.000 20.000 64,0.000-20.000-32,-1.000 20.000 32,3.000 19.000 0,-23.000-18.000 32,21.000 18.000 0,-18.000 0.000-64,17.000 1.000 96,-19.000 0.000-64,1.000 20.000 0,19.000-1.000-64,-20.000 1.000 128,20.000 20.000 0,-19.000-21.000 32,19.000 20.000-160,0.000 1.000 96,0.000-1.000-96,1.000 2.000 160,-1.000-2.000 32,20.000 0.000 97,0.000 1.000-225,-20.000-1.000 160,20.000 1.000-160,0.000 0.000 96,0.000-1.000 0,-21.000 0.000-96,21.000 1.000 64,0.000-1.000 0,0.000 1.000 64,-20.000 19.000 96,20.000-19.000-224,0.000-1.000 32,-18.000-20.000 1,18.000 21.000-66,0.000 0.000 33,0.000-20.000-64,-20.000 18.000 128,20.000-18.000-64,0.000 20.000 33,20.000-21.000-33,-20.000 1.000 0,0.000-1.000 32,18.000 21.000 32,-18.000-20.000-64,20.000-20.000 96,-20.000 19.000-160,21.000 1.000 128,-21.000-1.000 0,20.000 1.000-32,-20.000-1.000-96,20.000-19.000 128,-1.000 0.000-64,1.000 0.000 96,0.000-21.000 0,0.000 21.000 32,0.000-20.000-96,-1.000-20.000 64,1.000 20.000-32,0.000-20.000 0,0.000 0.000-64,0.000 0.000-32,-1.000 0.000 64,1.000 0.000-32,0.000-20.000-32,21.000 20.000-32,-23.000-20.000 64,2.000-20.000 64,21.000 21.000-128,-21.000-21.000 160,-2.000 0.000-96,23.000 0.000 96,-21.000 0.000-160,0.000 1.000 128,0.000-21.000 0,19.000 21.000-64,-19.000-21.000 65,0.000 1.000-97,0.000-1.000 64,-1.000 1.000 32,1.000-21.000-64,0.000 20.000 64,0.000-19.000-64,1.000-1.000 0,-3.000 0.000 64,2.000 2.000-32,1.000-3.000 64,-21.000 2.000-32,20.000 0.000 0,0.000-1.000 0,-20.000-19.000 0,18.000 19.000-32,-18.000-19.000-32,0.000 0.000 0,21.000 19.000 32,-21.000-20.000-64,20.000 22.000 32,-20.000-2.000 0,20.000 1.000 0,-20.000-1.000 0,20.000 0.000 64,-20.000-19.000-384,0.000 19.000 736,0.000 1.000-352,0.000-1.000-32,0.000 1.000-32,0.000-1.000 96,0.000 21.000-128,0.000-20.000 64,0.000 18.000-64,-20.000 2.000 64,20.000 19.000-32,0.000 1.000 32,-20.000-1.000-64,20.000 0.000 0,-20.000 0.000-32,-1.000 20.000-64,3.000-19.000 96,18.000 39.000-96,-20.000-20.000 128,0.000 0.000-160,-1.000 20.000-32,1.000-20.000 32,2.000 20.000-65,18.000 0.000 65,-21.000 20.000 64,1.000-20.000 0,0.000 20.000 0,0.000 0.000 64,20.000 0.000-32,-19.000-1.000 64,-1.000 1.000 32,0.000 1.000-64,0.000-2.000 128,0.000 1.000-224,20.000 19.000 192,-19.000-18.000-32,-1.000-2.000-32,0.000 1.000-64,0.000 0.000 64,0.000 0.000-96,-1.000 0.000 0,21.000 0.000-161,-18.000-1.000 33,18.000-19.000 0,-20.000 21.000 96,20.000-2.000-32,0.000 2.000 0,-21.000-2.000 96,1.000 1.000-33,0.000 0.000 97,2.000 0.000-256,-3.000 20.000-96,1.000-21.000 32,0.000 21.000 95,0.000-20.000 33,1.000 20.000 64,-1.000 0.000 64,0.000-1.000 0,0.000 0.000 32,20.000 2.000 0,-20.000 18.000 0,1.000-18.000-32,-1.000-2.000-32,0.000 21.000-32,20.000-1.000 128,-20.000-19.000-161,20.000 20.000 97,-20.000-1.000 96,1.000 21.000-32,19.000-20.000 0,-20.000 18.000 0,20.000 2.000 0,-20.000 0.000 32,20.000-1.000-96,0.000 1.000-32,0.000 0.000 0,0.000-2.000 64,0.000-18.000 32,0.000 20.000 64,0.000-21.000 64,-21.000 21.000-64,21.000-20.000 32,0.000 0.000 33,0.000 18.000 31,21.000-18.000-96,-21.000 0.000-32,0.000-1.000-32,0.000 1.000 32,20.000 0.000 0,-20.000-1.000 64,20.000 1.000 0,-20.000-20.000-64,19.000 19.000 0,-19.000 1.000 32,20.000-20.000 0,-20.000 19.000 32,20.000-19.000-64,0.000-1.000 64,-20.000 1.000-96,20.000 0.000 0,-1.000 0.000 0,1.000-20.000-32,-20.000 0.000-32,20.000-1.000 32,0.000 1.000 64,0.000-20.000-160,-20.000 20.000 32,19.000-20.000 96,1.000 0.000 0,-20.000 0.000 32,20.000-20.000-32,0.000 0.000 32,-20.000 20.000 0,21.000-19.000 0,-3.000-1.000 32,-18.000 0.000-32,20.000 0.000-32,-20.000 0.000 0,20.000 1.000-128,-20.000-2.000 32,21.000 2.000 32,-1.000-2.000-96,-2.000 2.000 96,3.000-1.000 32,-21.000 0.000 96,20.000 0.000-32,0.000 0.000 160,0.000 0.000 96,-20.000-19.000-127,20.000 19.000-65,-1.000-20.000 192,-19.000 20.000-128,20.000-19.000 96,0.000-1.000 65,0.000 0.000-33,0.000 0.000 64,-1.000-19.000-63,-19.000 19.000-97,20.000-20.000 32,0.000 1.000-192,21.000 19.000-32,-23.000-19.000 32,2.000-21.000-64,1.000 20.000 64,-1.000-19.000 64,0.000-1.000-32,-2.000 21.000-32,3.000-21.000-32,-1.000 0.000 32,-20.000 2.000 64,20.000 18.000-64,0.000-20.000 96,-1.000 1.000 65,-19.000 19.000-193,20.000-19.000 96,-20.000-1.000 32,20.000 1.000-128,-20.000-1.000-64,0.000 1.000 32,0.000-1.000-32,20.000 1.000-129,-20.000-20.000-255,0.000 18.000 800,0.000 2.000-320,-20.000-1.000 0,20.000 21.000 33,0.000-1.000 127,-20.000 1.000-224,20.000-1.000 96,-20.000 1.000-32,1.000 19.000 0,-1.000-20.000-64,0.000 20.000 32,0.000 0.000-96,-1.000-19.000 96,-17.000 40.000-32,18.000-22.000-96,-21.000 22.000-353,23.000-1.000-544,-23.000 20.000-673,1.000 20.000-2273,21.000-1.000-3620</inkml:trace>
  <inkml:trace contextRef="#ctx0" brushRef="#br0">17865.000 5723.000 1889,'0.000'0.000'1378,"-19.000"0.000"127,19.000 0.000 321,0.000 0.000-609,0.000 0.000-288,0.000 0.000-96,0.000 0.000 127,0.000 0.000-319,0.000 0.000-289,0.000-20.000 161,0.000 20.000 160,0.000 0.000 287,0.000 0.000 1,0.000 0.000-32,0.000 0.000-192,0.000 0.000-161,0.000-19.000-31,0.000 19.000-321,0.000 0.000-64,-20.000 0.000-256,20.000-21.000 0,-20.000 21.000 64,0.000 0.000 0,-21.000 0.000 64,23.000 0.000 0,-23.000-20.000 64,1.000 20.000 32,1.000 0.000-32,-1.000 0.000-96,1.000 0.000 0,-1.000 20.000 0,0.000-20.000 0,1.000 0.000 0,-2.000 21.000 0,3.000-21.000 0,-3.000 19.000 0,1.000-19.000-32,21.000 20.000 32,-1.000-1.000-64,0.000 1.000 96,0.000-20.000-64,20.000 21.000 96,-20.000-1.000-32,20.000-1.000-64,0.000 1.000 97,0.000-20.000-33,20.000 19.000 64,0.000 2.000 0,0.000-1.000-32,19.000-1.000-32,-19.000 1.000-32,21.000-20.000 64,-3.000 20.000-96,-18.000 0.000 0,41.000-20.000-64,-22.000 20.000 32,1.000-20.000-129,19.000 20.000 193,1.000-20.000 0,-21.000 0.000-96,22.000 0.000 128,-2.000-20.000 0,-19.000 20.000 0,19.000-20.000 65,-19.000 0.000 63,-1.000 0.000-32,-19.000 0.000 32,20.000 1.000 128,-40.000-1.000 65,20.000-1.000 159,-20.000 2.000-63,0.000-1.000-65,-20.000-19.000-64,0.000 18.000-128,0.000 1.000-96,-19.000 1.000-96,19.000-1.000-64,-40.000 1.000-160,21.000-2.000-480,-1.000 21.000-321,-19.000 0.000-897,-2.000 21.000-3107</inkml:trace>
  <inkml:trace contextRef="#ctx0" brushRef="#br0">17567.000 6219.000 16655,'0.000'0.000'224,"0.000"0.000"-95,0.000 0.000 799,20.000 0.000-735,-20.000 0.000-706,0.000 0.000-576,0.000 0.000-769,20.000 0.000-1377,-20.000 0.000-4516</inkml:trace>
  <inkml:trace contextRef="#ctx0" brushRef="#br0">17627.000 6319.000 6438,'0.000'0.000'32,"0.000"0.000"-32,0.000 0.000-128,19.000 0.000-865</inkml:trace>
  <inkml:trace contextRef="#ctx0" brushRef="#br0">17646.000 6379.000 4868</inkml:trace>
  <inkml:trace contextRef="#ctx0" brushRef="#br0">17666.000 6537.000 7911,'0.000'20.000'-256,"0.000"-20.000"-1634,0.000 20.000-3523</inkml:trace>
  <inkml:trace contextRef="#ctx0" brushRef="#br0">17646.000 6637.000 6758,'0.000'0.000'1217,"0.000"0.000"-4836,0.000 0.000 2818,0.000 0.000 993</inkml:trace>
  <inkml:trace contextRef="#ctx0" brushRef="#br4">7006.000 6756.000 9192,'0.000'0.000'160,"0.000"-20.000"-160,0.000 20.000 641,0.000 0.000 672,0.000-19.000-672,-20.000-2.000-129,20.000 21.000-223,-20.000-19.000-33,-19.000 19.000 448,19.000-21.000-159,-21.000 2.000-129,3.000 19.000-127,-23.000-19.000 287,22.000-2.000 97,-21.000 1.000-385,1.000 20.000-128,-20.000-20.000-64,19.000 20.000 161,-19.000-20.000-33,-21.000 20.000-192,21.000 0.000 0,-20.000 0.000 0,20.000 0.000-64,-20.000 0.000 32,18.000 20.000 0,-18.000-20.000 32,20.000 0.000-64,0.000 20.000 32,0.000-20.000 0,18.000 0.000 32,-18.000 0.000-64,20.000 0.000 64,-1.000 0.000-32,1.000 20.000 0,19.000-20.000-32,1.000 0.000 0,-2.000 0.000 0,21.000 0.000-32,0.000 21.000-32,2.000-21.000-32,-3.000 0.000-65,21.000 0.000 97,0.000 19.000-32,-20.000-19.000 96,20.000 0.000 0,0.000 19.000 0,0.000 2.000 96,0.000-21.000-32,0.000 19.000 32,0.000 2.000 32,0.000-2.000-64,0.000 1.000 0,20.000-20.000-32,-20.000 20.000 225,21.000 0.000-65,-3.000-20.000 32,22.000 20.000-64,-19.000 0.000-64,17.000-1.000-32,3.000 1.000 0,18.000-20.000 0,-19.000 20.000-32,19.000 0.000-96,1.000 0.000 96,19.000-20.000 0,0.000 20.000 32,-18.000-20.000-64,38.000 0.000 96,-20.000 19.000-128,20.000-19.000 96,1.000 0.000-32,19.000 0.000 64,0.000 0.000-64,1.000 0.000 0,-2.000-19.000 32,21.000 19.000 32,-20.000 0.000-96,19.000 0.000 32,2.000-20.000-32,0.000 20.000 64,-21.000 0.000 0,19.000 0.000-64,1.000 0.000 32,-1.000 0.000 0,2.000-20.000 0,-21.000 20.000 32,21.000 0.000 0,-22.000 0.000-64,1.000 0.000 32,0.000 0.000-96,1.000 0.000 32,-1.000 0.000-32,1.000 0.000 0,-3.000 0.000 64,-17.000 0.000 0,-1.000 0.000-64,0.000 0.000 64,-18.000 0.000 32,18.000 0.000 0,-40.000-20.000 0,1.000 20.000 0,-1.000 0.000 0,0.000 0.000 0,-19.000 0.000-64,1.000-20.000 64,-3.000 20.000 64,-17.000-20.000 0,-1.000 20.000 64,-20.000-19.000 32,0.000 19.000 32,-20.000-20.000-192,-1.000 0.000 0,-17.000 20.000-96,-3.000-20.000 192,-18.000 0.000-96,-1.000-19.000 0,-19.000 18.000 0,-20.000 2.000 32,-1.000-2.000-64,-19.000 2.000-64,-20.000 0.000 96,1.000-2.000-32,-22.000 21.000 0,2.000 0.000 32,-21.000 0.000-32,0.000 0.000 64,21.000 0.000-32,-1.000 21.000 0,20.000-21.000-224,-1.000 19.000-321,21.000 0.000-127,1.000-19.000-674,19.000 21.000-800,18.000-2.000-960,43.000-19.000-1635</inkml:trace>
  <inkml:trace contextRef="#ctx0" brushRef="#br4">17786.000 6656.000 2498,'40.000'0.000'2338,"-40.000"0.000"-320,0.000 0.000 384,0.000 0.000-224,0.000 0.000-416,0.000 0.000-641,0.000-19.000-288,-20.000 19.000-161,0.000-19.000-159,-1.000 19.000-257,1.000-21.000-192,-19.000 21.000-32,-21.000-20.000 0,1.000 20.000-64,-20.000 0.000 32,0.000 20.000 0,-2.000-20.000 64,22.000 21.000-32,0.000-21.000-64,19.000 19.000 64,0.000 0.000-64,21.000 2.000 32,-1.000 19.000-64,20.000-21.000-32,20.000 1.000 0,-1.000 0.000-64,41.000 20.000 128,-21.000-20.000 32,22.000-1.000 32,18.000-19.000 0,0.000 20.000 0,0.000-20.000 32,1.000 20.000 32,-1.000-20.000 64,1.000-20.000 0,-1.000 20.000 1,-19.000-20.000 159,-21.000 1.000 32,1.000 19.000 257,-20.000-20.000-129,0.000-20.000-31,-40.000 20.000 127,0.000 0.000-416,-20.000-20.000 1,1.000 21.000 63,-21.000-2.000-128,1.000 2.000-96,-2.000 0.000-32,2.000-2.000-192,19.000 21.000-961,-19.000 0.000-1986,19.000 21.000-4805</inkml:trace>
  <inkml:trace contextRef="#ctx0" brushRef="#br4">12863.000 4272.000 4996,'39.000'-40.000'353,"-39.000"20.000"351,20.000 0.000 1026,0.000 0.000-321,-20.000-20.000-64,0.000 21.000-159,0.000-1.000 799,0.000 0.000-95,-20.000 1.000-1217,0.000 19.000-641,0.000 0.000-160,1.000 0.000-64,-21.000 0.000-129,20.000 0.000 1,-21.000 19.000 96,23.000 1.000 160,-23.000 0.000 96,1.000 20.000-32,1.000-1.000 0,19.000 1.000 0,-20.000 19.000-32,21.000 2.000 32,-21.000 18.000 0,20.000 0.000 0,0.000 1.000 64,-19.000 19.000-96,-1.000 1.000 64,20.000-1.000 32,-19.000 20.000 96,19.000 0.000-64,-1.000-19.000 32,-17.000 19.000 32,18.000 20.000 33,-1.000-20.000 95,1.000 20.000 160,20.000-20.000-127,-20.000 1.000-129,20.000-1.000 0,0.000 20.000-96,-19.000-19.000 0,19.000-1.000-32,0.000 0.000-32,19.000-20.000 128,-19.000 21.000-128,20.000-21.000 161,0.000 0.000-225,21.000 1.000 128,-23.000-21.000 64,23.000 20.000-160,-1.000-39.000 32,-1.000 19.000-32,1.000-19.000 0,-1.000-21.000 32,1.000 1.000 32,0.000-19.000 0,19.000-2.000-32,-18.000-19.000 32,-3.000 19.000-384,3.000-38.000 480,-21.000 19.000-160,19.000-19.000 0,-19.000-21.000 64,0.000-1.000 0,20.000 2.000 0,-21.000-21.000 32,1.000 1.000-96,20.000-21.000 128,-20.000 1.000 0,-1.000-21.000 1,1.000 21.000-65,20.000-40.000-32,-19.000 20.000-32,-3.000-20.000 0,2.000-21.000 0,1.000 1.000 0,-21.000 1.000 0,20.000-2.000 0,-20.000 1.000-64,20.000 0.000 64,-20.000 0.000-129,0.000 20.000 226,18.000-20.000-1,-18.000 39.000-96,0.000-19.000 0,0.000 0.000 96,-18.000 19.000-32,18.000 1.000-417,0.000-20.000 802,-20.000 19.000-321,0.000 1.000-96,-1.000-1.000 32,1.000 1.000-32,-19.000 20.000-32,19.000 19.000-32,-20.000 0.000-64,1.000 40.000-320,-1.000 1.000-1090,1.000 19.000-2434,-21.000 39.000-7622</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7:39"/>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00ffff"/>
    </inkml:brush>
  </inkml:definitions>
  <inkml:trace contextRef="#ctx0" brushRef="#br0">13497.000 5207.000 3939,'-38.000'0.000'2210,"17.000"0.000"0,21.000 0.000-288,-20.000 0.000-64,20.000 19.000-192,0.000-19.000-577,0.000 0.000-577,0.000 0.000 161,20.000 0.000 63,19.000 20.000-287,22.000 0.000-193,-3.000-20.000-160,3.000 19.000 0,18.000-19.000 128,0.000 21.000-191,0.000-21.000-33,-18.000 0.000 0,-2.000 0.000-353,-19.000 0.000-159,-1.000 0.000-545,1.000-21.000-577,-20.000 21.000-480,-20.000-19.000-1441,0.000-1.000-4933</inkml:trace>
  <inkml:trace contextRef="#ctx0" brushRef="#br0">13955.000 5107.000 10986,'-41.000'19.000'1377,"41.000"-19.000"-1249,0.000 0.000 161,20.000 21.000 447,1.000-21.000-95,17.000 19.000-257,23.000 1.000 33,-22.000 1.000 31,21.000-2.000 65,-1.000 1.000-33,1.000 0.000-160,-21.000 20.000-127,2.000-20.000-129,-21.000-1.000-32,-20.000 20.000 32,-20.000-18.000 96,-1.000 19.000-32,-38.000-21.000-64,-1.000 21.000-64,1.000-20.000-192,-1.000 20.000-513,1.000-20.000-992,39.000-1.000-1731,-1.000 1.000-7718</inkml:trace>
  <inkml:trace contextRef="#ctx0" brushRef="#br0">395.000 9876.000 5733,'-40.000'0.000'96,"21.000"0.000"128,19.000 0.000-224,-20.000 0.000 641,20.000 0.000 1505,-20.000 0.000-384,20.000 0.000-737,0.000 0.000-545,-20.000 19.000-96,20.000-19.000 97,0.000 0.000 63,20.000 0.000-31,-20.000 0.000-33,20.000 0.000 65,0.000 0.000-193,19.000 21.000-128,22.000-21.000-96,-2.000 0.000 1,20.000 0.000 63,20.000 0.000 96,0.000-21.000 32,0.000 21.000 65,1.000 0.000-193,19.000-19.000-32,-20.000 19.000-128,20.000-20.000 64,-19.000 20.000-32,19.000-20.000-32,-20.000 20.000-32,-20.000-20.000-128,-18.000 20.000-288,-2.000 0.000-866,-19.000 0.000-2017,-1.000 0.000-5029</inkml:trace>
  <inkml:trace contextRef="#ctx0" brushRef="#br0">3056.000 10790.000 8456,'-20.000'20.000'1217,"20.000"-20.000"-961,0.000 0.000 0,0.000 0.000 481,20.000 0.000 480,0.000 0.000-256,0.000 0.000-449,19.000 0.000-159,1.000 0.000-129,-20.000 0.000-160,19.000 0.000 128,1.000 0.000-64,-20.000 0.000 0,19.000 0.000-64,-19.000 0.000-288,1.000 0.000-384,-1.000 0.000-706,-20.000 0.000-1568,0.000-20.000-4421</inkml:trace>
  <inkml:trace contextRef="#ctx0" brushRef="#br0">4643.000 10810.000 6149,'-18.000'0.000'1378,"18.000"0.000"-834,0.000 0.000 481,0.000 0.000 641,0.000 0.000-385,0.000 0.000-737,18.000 0.000 129,-18.000 0.000 288,20.000 0.000-352,21.000 0.000-385,-21.000 0.000-192,-2.000 20.000-32,23.000-20.000-288,-21.000 0.000-673,0.000 0.000-1025,-1.000 0.000-2210</inkml:trace>
  <inkml:trace contextRef="#ctx0" brushRef="#br0">5577.000 10830.000 3843,'-21.000'19.000'1153,"3.000"-19.000"128,-2.000 0.000 705,0.000 20.000 321,-1.000-20.000-450,21.000 0.000-447,-20.000 0.000-578,20.000 0.000-607,20.000 0.000-1,21.000 0.000 96,-3.000 0.000-64,23.000 0.000-31,18.000 0.000-33,0.000 0.000-64,0.000 0.000-64,2.000 0.000 32,-2.000 0.000-64,0.000 0.000 0,-20.000 0.000-96,1.000 0.000-352,-19.000 0.000-417,-23.000 0.000-544,2.000 20.000-1410,-20.000-20.000-5925</inkml:trace>
  <inkml:trace contextRef="#ctx0" brushRef="#br0">8018.000 10869.000 7110,'0.000'0.000'1217,"0.000"0.000"-480,0.000-20.000 929,0.000 20.000 95,0.000 0.000-736,0.000 0.000-640,21.000 0.000 63,-21.000 0.000-224,40.000 0.000-128,-22.000 0.000-96,3.000 0.000-544,19.000 0.000-1090,-20.000 0.000-1953</inkml:trace>
  <inkml:trace contextRef="#ctx0" brushRef="#br0">8992.000 10830.000 544,'-20.000'0.000'5830,"20.000"0.000"-4453,0.000 0.000-160,0.000 0.000 641,-20.000 0.000-33,20.000 0.000-447,0.000 0.000-609,0.000 0.000-513,20.000 0.000 320,0.000 0.000-95,19.000-20.000-289,1.000 20.000-96,19.000 0.000-32,1.000-20.000-64,-1.000 20.000 64,20.000 0.000-64,-18.000 0.000 32,-2.000 0.000 0,1.000 0.000-32,-1.000-20.000 0,-19.000 20.000 32,-21.000 0.000-32,1.000 0.000-32,0.000 0.000 32,-20.000 0.000-192,0.000 0.000-64,0.000 0.000-65,0.000 0.000-639,-20.000 20.000-1699,0.000-20.000-4996</inkml:trace>
  <inkml:trace contextRef="#ctx0" brushRef="#br1">8634.000 10830.000 4804,'0.000'0.000'1730,"0.000"0.000"-353,-20.000 0.000 865,20.000 0.000-160,-20.000 0.000-224,20.000 0.000-545,0.000 0.000-640,0.000 0.000-353,20.000 0.000 289,0.000 0.000 31,0.000 0.000-255,20.000 0.000-97,19.000 0.000-128,20.000 0.000 64,0.000 0.000-160,2.000 0.000-32,18.000 0.000 32,0.000 19.000-96,1.000-19.000 0,-1.000 0.000-96,-20.000 0.000 64,20.000-19.000-64,-40.000 19.000 224,22.000 0.000-96,-22.000-20.000 0,-19.000 20.000 0,-21.000 0.000-160,1.000 0.000-32,-20.000 0.000 160,0.000 0.000-64,-20.000 0.000-193,1.000 0.000 1,-21.000 0.000 288,-1.000 0.000 0,3.000 20.000-32,-3.000-20.000 32,2.000 0.000 32,-1.000 19.000-32,-19.000-19.000 0,19.000 0.000 0,-21.000 0.000-32,-18.000 0.000 96,20.000 0.000-64,-20.000 0.000-32,19.000 0.000 160,-19.000 0.000 64,20.000 0.000-31,-1.000 0.000 127,1.000 0.000-96,-2.000 0.000 96,22.000-19.000-128,-1.000 19.000-128,20.000 0.000 65,1.000 0.000-33,19.000 0.000 64,0.000 0.000-288,19.000 0.000 224,21.000 0.000 256,1.000 0.000-256,17.000 0.000 0,22.000 0.000-96,-1.000 0.000 96,20.000 0.000-64,20.000 0.000 32,-20.000 0.000-32,21.000 0.000 0,-1.000 0.000 32,-20.000 0.000 64,-20.000 0.000-64,1.000 0.000-64,-20.000 19.000-384,-21.000-19.000-97,-19.000 0.000-480,-20.000 0.000-1121,0.000 0.000-3619</inkml:trace>
  <inkml:trace contextRef="#ctx0" brushRef="#br1">21201.000 5703.000 3106,'-40.000'0.000'2979,"19.000"0.000"-2915,1.000 0.000 2082,2.000 0.000 129,-2.000-19.000-642,-1.000 19.000-288,1.000 0.000-352,20.000 0.000 0,-20.000-21.000-288,0.000 21.000-225,20.000 0.000-31,0.000 0.000-161,0.000 0.000-160,0.000 0.000-32,20.000 0.000-64,20.000 0.000-32,-19.000 0.000 32,17.000 0.000-64,23.000 0.000 64,-22.000 0.000-32,21.000 0.000 0,-1.000 0.000-32,-19.000 0.000-128,19.000 21.000 96,-19.000-21.000 32,-1.000 0.000-160,-19.000 0.000-289,-20.000 0.000 161,0.000 19.000 128,-20.000-19.000-96,-19.000 0.000 31,-1.000 0.000 225,-19.000 0.000 32,-1.000 20.000 32,1.000-20.000 0,0.000 0.000 257,-22.000 0.000-33,43.000 0.000 0,-23.000 0.000-32,41.000 0.000-63,20.000 0.000-97,0.000 0.000-96,40.000 0.000 96,1.000 0.000-32,17.000 0.000-32,3.000 0.000 0,18.000 0.000 0,0.000 0.000-64,0.000 0.000 64,0.000 0.000 32,-18.000 0.000 96,-2.000 0.000 160,-19.000 0.000-32,-20.000 0.000-160,-20.000 0.000 65,-20.000 0.000-161,0.000 0.000-417,-39.000 0.000 97,-2.000 0.000 32,2.000 0.000-417,-1.000 0.000-769,1.000 0.000-1568</inkml:trace>
  <inkml:trace contextRef="#ctx0" brushRef="#br2">12248.000 10869.000 7911,'-20.000'0.000'673,"-1.000"-20.000"-33,1.000 20.000 930,0.000 0.000-225,20.000-19.000-96,0.000 19.000-96,0.000 0.000-448,20.000 0.000-321,0.000 0.000 129,21.000 19.000-161,18.000-19.000-64,0.000 0.000-127,21.000 20.000-1,19.000-20.000 0,1.000 0.000-64,17.000 0.000-64,3.000 0.000 32,-1.000 0.000-32,1.000 0.000 0,-1.000 0.000-32,-20.000 0.000 32,-20.000-20.000-32,0.000 20.000 96,-18.000 0.000-64,-23.000 0.000-32,-17.000 20.000-64,-1.000-20.000 0,0.000 0.000 32,-20.000 20.000-128,0.000-20.000 64,0.000 0.000 32,0.000 0.000 64,0.000 0.000 64,-20.000 0.000-64,20.000 0.000 64,-20.000 0.000-32,-21.000 0.000 0,23.000 0.000-64,-23.000 0.000 32,21.000-20.000-96,-39.000 20.000-96,19.000-20.000-97,-19.000 20.000 129,-20.000-19.000 0,-2.000 19.000 32,-18.000 0.000 0,0.000-20.000-96,-19.000 20.000-33,17.000 0.000 129,-16.000 0.000 192,17.000 0.000 193,20.000 0.000-193,21.000 0.000 0,19.000 0.000-128,21.000 0.000-32,-1.000 20.000 64,40.000-20.000-1,19.000 0.000 322,21.000 0.000 95,19.000 19.000 0,20.000-19.000-127,1.000 20.000-97,19.000-20.000 64,19.000 20.000-32,2.000-20.000 65,-1.000 20.000-33,-21.000-20.000-192,-19.000 0.000-32,-18.000 0.000-289,-43.000 0.000-1921,3.000 0.000-2018</inkml:trace>
  <inkml:trace contextRef="#ctx0" brushRef="#br2">23781.000 5803.000 9096,'-39.000'0.000'128,"39.000"0.000"737,-20.000-20.000 1601,20.000 20.000-640,0.000 0.000-769,0.000 0.000-384,0.000 0.000-161,0.000 0.000 33,0.000 0.000-65,20.000 0.000-192,-1.000 0.000 1,21.000 0.000-33,19.000 0.000-128,1.000 0.000-64,19.000 0.000-96,0.000 0.000-32,0.000 0.000-128,-18.000 0.000 32,-2.000 0.000-225,1.000 0.000 1,-21.000 20.000 64,1.000-20.000-97,-20.000 0.000 97,-20.000 0.000 384,-20.000 0.000-64,-40.000 0.000 64,21.000 0.000 96,-40.000 0.000 97,-2.000 0.000-33,-18.000 0.000 96,20.000 0.000 64,0.000 0.000-95,0.000 0.000 31,19.000-20.000-128,21.000 20.000-96,19.000 0.000-32,20.000 0.000-96,20.000 0.000 96,19.000 0.000 0,21.000 0.000-192,-1.000 0.000 64,40.000 0.000-96,0.000 0.000 128,1.000 0.000 64,-21.000 0.000 96,20.000 0.000 32,-19.000 0.000-128,-41.000 0.000-64,2.000 0.000 0,-41.000-21.000-416,-21.000 21.000-225,-38.000 0.000 353,-21.000 0.000 288,1.000 0.000 64,-20.000 0.000 32,-1.000 0.000 320,1.000 0.000-63,20.000 0.000-33,0.000 0.000-64,39.000 0.000-192,1.000 0.000-64,39.000 0.000 0,0.000 0.000 64,39.000 0.000 32,21.000 0.000-128,-1.000 0.000 160,0.000 0.000-96,40.000 0.000 0,-18.000 0.000 128,-2.000 0.000 65,-20.000 0.000-129,1.000 0.000-32,-21.000 0.000 128,-39.000 0.000 160,-20.000 0.000-448,-19.000 0.000 32,-1.000 0.000 160,-39.000 0.000-64,20.000 0.000 64,-2.000 0.000-96,2.000 0.000 32,19.000 0.000-160,40.000 21.000 0,0.000-21.000-129,0.000 20.000-159,40.000-20.000-641,-1.000 0.000-2595</inkml:trace>
  <inkml:trace contextRef="#ctx0" brushRef="#br2">14014.000 9359.000 12716,'0.000'0.000'864,"0.000"0.000"-864,20.000 0.000 225,0.000 0.000 159,19.000 0.000-96,21.000 0.000-64,-1.000-20.000-160,20.000 20.000-64,-18.000-20.000 0,18.000 20.000 0,0.000 0.000-96,1.000 0.000-32,-21.000-20.000 0,20.000 20.000 0,-18.000 0.000 32,-23.000 0.000 32,3.000 0.000 64,-2.000 0.000 0,-19.000 0.000 0,-20.000 20.000 64,20.000-20.000 32,-20.000 20.000 64,0.000-20.000 64,-20.000 20.000-31,20.000 19.000-33,0.000-19.000-128,0.000 20.000 64,0.000 0.000-32,0.000 0.000 32,20.000 0.000-32,0.000 20.000 0,0.000-1.000 32,-20.000 1.000-32,19.000-1.000-32,1.000 1.000 0,0.000-1.000-64,-20.000 1.000-64,20.000-20.000-224,-20.000 19.000-96,20.000-19.000 31,-20.000 0.000 257,0.000 0.000 32,0.000-20.000 96,0.000 19.000 64,0.000-19.000-32,-20.000-20.000 128,20.000 20.000-64,-20.000-20.000 128,0.000 20.000 65,0.000-20.000 95,1.000 0.000-64,-1.000 0.000 65,-20.000 0.000-65,1.000 0.000-32,-1.000 0.000 257,-1.000 0.000-129,-18.000 0.000-95,19.000 0.000-225,1.000 0.000-160,-1.000 0.000 64,1.000 20.000-64,19.000-20.000-225,-20.000 0.000-191,20.000 0.000-353,20.000 0.000-416,-19.000 0.000-449,19.000 0.000-1953,19.000-20.000-5158</inkml:trace>
  <inkml:trace contextRef="#ctx0" brushRef="#br2">14708.000 10154.000 13004,'-39.000'0.000'608,"19.000"20.000"-512,-39.000-20.000 961,19.000 19.000-96,-19.000 2.000-160,19.000 18.000-160,-1.000-19.000 63,3.000 0.000-95,18.000 20.000-417,-1.000-20.000-64,21.000-1.000 0,0.000 21.000-96,21.000-20.000 129,17.000 0.000-65,3.000 0.000-64,19.000-20.000-32,-21.000 20.000-96,21.000-20.000-289,-21.000 19.000-383,1.000-19.000-289,-20.000 0.000-833,-1.000 0.000-1185,1.000 0.000-4004</inkml:trace>
  <inkml:trace contextRef="#ctx0" brushRef="#br2">14232.000 9160.000 6117,'0.000'0.000'993,"0.000"0.000"-865,0.000 0.000 417,0.000 0.000 1633,-20.000 0.000-512,0.000 0.000-674,1.000 20.000-383,-41.000 0.000-161,21.000 0.000 129,-1.000 0.000 32,-19.000 0.000-33,18.000-1.000-192,1.000 1.000-223,22.000 0.000-65,-23.000 20.000-128,41.000-20.000 64,0.000-1.000 96,0.000 22.000 160,41.000-22.000-96,-3.000 21.000-96,23.000 0.000-128,-2.000-20.000 160,0.000 20.000-128,1.000-21.000-352,-1.000 2.000-833,-19.000-2.000-2018</inkml:trace>
  <inkml:trace contextRef="#ctx0" brushRef="#br2">515.000 11585.000 2850,'-20.000'0.000'3107,"-1.000"0.000"-1505,3.000 0.000-97,18.000 0.000 801,0.000 0.000-224,-20.000 0.000-576,20.000 0.000-481,0.000 0.000-353,-21.000 0.000-287,21.000 0.000-161,0.000 0.000 128,21.000 0.000-128,-21.000 0.000-128,20.000 0.000 33,19.000 20.000-33,-19.000-20.000 0,20.000 0.000-32,-1.000 0.000-96,1.000 0.000 32,-1.000 0.000 32,1.000 0.000-32,-20.000 0.000-96,19.000 0.000-96,-19.000 0.000-193,0.000 0.000 289,1.000 0.000-384,-21.000 0.000-289,20.000 0.000-192,-20.000-20.000-192,18.000 20.000-993,-18.000 0.000-2979</inkml:trace>
  <inkml:trace contextRef="#ctx0" brushRef="#br2">772.000 11406.000 1249,'-39.000'0.000'9000,"39.000"0.000"-8840,-20.000 0.000-320,20.000 0.000 705,0.000 0.000 896,0.000 0.000-384,0.000 0.000-576,20.000 19.000 95,19.000-19.000 97,-19.000 0.000-33,21.000 0.000-319,-21.000 21.000-97,18.000-21.000-160,3.000 0.000-32,-2.000 0.000-64,-19.000 19.000 32,20.000-19.000 0,-40.000 21.000 0,20.000-21.000 64,-20.000 19.000 96,19.000-19.000 128,-19.000 21.000 1,-19.000-21.000-193,-1.000 19.000 96,20.000 1.000-96,-40.000 0.000-128,20.000 0.000-96,1.000 0.000-865,-21.000 0.000-1025,19.000 19.000-1633</inkml:trace>
  <inkml:trace contextRef="#ctx0" brushRef="#br2">594.000 12419.000 7975,'-39.000'0.000'288,"19.000"0.000"33,0.000 0.000-97,0.000 0.000 1538,20.000 0.000 480,0.000 0.000-1121,0.000 0.000-1089,0.000 19.000 288,20.000-19.000 32,-20.000 0.000-159,20.000 21.000 223,0.000-21.000 96,-1.000 0.000-319,21.000 20.000-1,0.000-20.000 32,-1.000 0.000-96,1.000 0.000-32,-1.000 0.000-64,1.000 0.000-32,-19.000 0.000-160,17.000 0.000-320,-18.000 0.000-481,1.000 0.000-288,-1.000 0.000-417,0.000 0.000-192,-20.000-20.000-960</inkml:trace>
  <inkml:trace contextRef="#ctx0" brushRef="#br2">871.000 12280.000 9673,'0.000'0.000'0,"0.000"20.000"0,0.000-20.000 192,0.000 0.000 577,0.000 19.000 288,20.000-19.000-289,1.000 0.000-415,-1.000 20.000-65,0.000-20.000 0,19.000 0.000-64,-19.000 21.000-128,0.000-21.000-31,19.000 19.000 31,-19.000-19.000-96,-20.000 20.000 64,20.000-20.000 96,0.000 20.000 256,-20.000-20.000 289,0.000 19.000-193,0.000 2.000-319,-20.000-1.000-65,0.000 0.000-192,-19.000-1.000-449,19.000 2.000-1729,-20.000 18.000-4228</inkml:trace>
  <inkml:trace contextRef="#ctx0" brushRef="#br2">654.000 13432.000 8584,'-20.000'21.000'1377,"0.000"-21.000"-768,20.000 0.000 1024,-20.000 0.000 193,20.000 0.000-705,0.000 0.000-737,0.000 0.000-256,0.000 0.000 353,20.000 0.000 31,-20.000 0.000-159,20.000 0.000-97,0.000 0.000-128,-1.000 19.000 0,1.000-19.000-128,20.000 0.000 96,-20.000 0.000 0,19.000 0.000-96,2.000-19.000 0,-21.000 19.000 96,18.000 0.000-288,-17.000 0.000-64,-1.000 0.000-128,0.000 0.000-193,-20.000 0.000-352,0.000 0.000-288,0.000-21.000-897,0.000 21.000-2242</inkml:trace>
  <inkml:trace contextRef="#ctx0" brushRef="#br2">871.000 13273.000 7815,'-18.000'0.000'512,"18.000"0.000"-768,0.000 0.000 448,0.000 0.000 1378,0.000 0.000-161,18.000 21.000-480,-18.000-21.000-384,20.000 0.000-33,1.000 19.000 33,-1.000-19.000-1,0.000 20.000-224,-1.000-20.000-127,1.000 0.000-33,0.000 20.000 96,0.000-20.000 32,19.000 19.000-192,-39.000-19.000 0,20.000 21.000 0,-20.000-1.000 33,20.000-1.000-33,-20.000 2.000 0,0.000-2.000 160,0.000 1.000 128,0.000 0.000-127,-20.000 0.000-129,20.000 0.000-64,-20.000-20.000-32,20.000 20.000-64,-19.000 0.000-224,-1.000-20.000-321,20.000 19.000-576,-20.000 1.000-1121,0.000 0.000-1762</inkml:trace>
  <inkml:trace contextRef="#ctx0" brushRef="#br2">5398.000 11168.000 928,'-20.000'0.000'1410,"20.000"0.000"-65,0.000 0.000 64,0.000 0.000 225,-20.000 0.000-193,20.000 0.000-448,-20.000 0.000 64,20.000 0.000 192,0.000 0.000-64,0.000 0.000-128,-19.000 0.000-320,19.000 0.000-128,0.000 0.000-289,0.000 0.000-224,19.000 0.000-32,-19.000 0.000 224,20.000 0.000 1,0.000 0.000-193,20.000 0.000-96,-19.000 0.000 32,17.000 20.000-32,-17.000-20.000 0,-1.000 19.000 0,18.000 1.000 32,-17.000 0.000-96,-1.000 0.000 64,0.000 0.000-64,0.000-20.000 32,-1.000 39.000 32,-19.000-19.000 0,0.000 0.000 0,0.000 20.000 0,0.000-21.000 0,0.000 21.000-64,0.000 0.000-64,0.000 0.000-33,0.000 0.000-127,0.000 0.000 32,0.000-1.000 96,0.000 1.000 0,20.000 0.000 31,-20.000-20.000 33,20.000 19.000-128,0.000-19.000 64,0.000 20.000 96,-1.000-20.000 32,1.000-1.000 32,0.000 21.000 0,0.000-21.000 32,19.000 2.000-128,-19.000-1.000 96,21.000 0.000-160,-21.000 0.000-161,-2.000 0.000 1,2.000-20.000 96,-20.000 0.000-32,21.000 0.000 31,-21.000 0.000 33,0.000 0.000 224,0.000 0.000 128,0.000 0.000 33,0.000-20.000 287,0.000 20.000-64,0.000 0.000-63,-21.000 0.000-193,1.000 0.000 0,2.000 0.000-96,-2.000 0.000-64,-1.000 20.000 0,21.000-20.000-32,-20.000 0.000 0,0.000 19.000 32,20.000-19.000-32,-19.000 20.000 32,19.000-20.000-64,-20.000 20.000 128,20.000 0.000-64,0.000 20.000 64,0.000-21.000 0,0.000 1.000-64,0.000 20.000 160,0.000-20.000-96,0.000 0.000-32,0.000 19.000 0,0.000-18.000 1,0.000-2.000-66,0.000 1.000 66,0.000 19.000-66,0.000-18.000-31,0.000 38.000 32,0.000-19.000 32,0.000 0.000 0,0.000 0.000 64,0.000-1.000-64,0.000 1.000-32,20.000 0.000 32,-20.000-1.000-64,0.000 21.000-32,0.000-21.000 32,19.000 2.000 32,-19.000-1.000 64,0.000 19.000-32,0.000-19.000 0,0.000 0.000 0,0.000 19.000-32,20.000-19.000 0,-20.000-1.000-96,0.000 2.000-96,0.000-2.000 32,0.000-19.000 160,20.000 20.000-32,-20.000-20.000 64,0.000 20.000-65,21.000-21.000 65,-21.000 1.000 65,0.000 0.000 31,20.000 0.000 64,-20.000 0.000 96,0.000 0.000 128,0.000 0.000 1,0.000-1.000-1,0.000-19.000-32,-20.000 20.000 97,20.000-20.000-65,-21.000 20.000-128,1.000-20.000 161,0.000 20.000 31,1.000 0.000-31,-1.000-20.000-257,-20.000 20.000-128,20.000-20.000-32,-19.000 19.000 32,-1.000-19.000-128,1.000 0.000-64,-1.000 20.000-577,-1.000-20.000-1089,-17.000 21.000-2498</inkml:trace>
  <inkml:trace contextRef="#ctx0" brushRef="#br2">177.000 8902.000 1249,'20.000'-20.000'1665,"-20.000"0.000"-800,0.000 20.000-384,0.000-20.000 191,0.000 20.000 289,0.000 0.000 384,0.000-20.000 321,0.000 20.000 0,0.000 0.000-161,0.000 0.000-384,0.000 0.000-352,-20.000 0.000-257,20.000 0.000-256,0.000 0.000-191,0.000 0.000-1,0.000 0.000 128,0.000 20.000 64,0.000 0.000-160,0.000 0.000-96,0.000 20.000 32,0.000 0.000 32,20.000-1.000 32,-20.000 1.000 0,-20.000 19.000 0,20.000-19.000-31,0.000 20.000 63,-20.000 0.000 32,20.000-21.000-64,0.000 21.000-32,0.000-21.000 0,0.000 21.000-32,0.000-20.000 32,0.000 0.000-32,0.000 20.000 0,0.000-20.000 0,0.000-1.000 0,0.000 1.000 0,-19.000 0.000-32,19.000-21.000 32,0.000 1.000 0,0.000 0.000 64,0.000 0.000-64,0.000 0.000 65,0.000-20.000-33,19.000 0.000 192,-19.000 20.000 32,0.000-20.000-192,20.000 0.000 0,0.000 0.000-96,-20.000 0.000 96,20.000 19.000-64,0.000-19.000-32,-1.000 0.000 64,1.000 0.000 1,0.000 0.000-65,20.000 0.000 32,-21.000 0.000 96,21.000 0.000-192,-20.000 0.000 64,21.000 0.000 32,-23.000 0.000 32,23.000 0.000-128,-21.000 21.000 64,19.000-21.000 32,1.000 0.000-32,0.000 0.000 96,-1.000 19.000 64,-19.000-19.000-128,20.000 0.000 64,-1.000 0.000 256,2.000 20.000-159,17.000-20.000-129,-17.000 0.000 32,-2.000 0.000 128,21.000 0.000-64,-21.000 0.000-160,21.000 0.000 32,-21.000 0.000 96,21.000 0.000-160,-19.000 0.000 0,18.000 20.000 32,-19.000-20.000 64,19.000 0.000-96,-19.000 0.000 64,19.000 0.000-64,-19.000 0.000 96,19.000 0.000-64,0.000 0.000 64,2.000 20.000-32,-2.000-20.000 64,1.000-20.000-192,-1.000 20.000 160,0.000 0.000 32,1.000 0.000-224,-1.000-20.000 160,2.000 20.000-96,-2.000 0.000 192,1.000 0.000-256,-1.000 0.000 321,-19.000-20.000-290,19.000 20.000 97,0.000 0.000-32,2.000 0.000 64,18.000-19.000-32,-39.000 19.000 97,19.000 0.000-162,-19.000 0.000 97,19.000 0.000-64,2.000-21.000 97,-3.000 21.000-33,1.000-19.000-32,2.000 19.000 32,-2.000 0.000 0,1.000-20.000-32,-1.000 20.000 0,0.000-20.000-32,2.000 20.000-32,-3.000 0.000 64,3.000-20.000 64,-2.000 20.000-96,0.000-20.000 0,1.000 20.000 32,-1.000 0.000 32,2.000-20.000 0,-3.000 20.000-96,-17.000 0.000 64,18.000 0.000 0,1.000 0.000 32,-1.000-19.000 0,-19.000 19.000 32,19.000 0.000-160,0.000 0.000 128,2.000 0.000-64,-2.000 0.000 32,-19.000 0.000-32,19.000 0.000 32,1.000 0.000 0,-21.000 0.000 32,22.000 0.000-64,-23.000 0.000 96,23.000 0.000-64,-23.000 0.000 32,23.000 19.000 0,-22.000-19.000-64,1.000 0.000 64,19.000 0.000-64,-19.000 20.000 0,19.000-20.000 64,-19.000 0.000-32,19.000 0.000 32,-18.000 0.000 0,18.000 0.000-64,-19.000 20.000 96,19.000-20.000-96,-19.000 0.000 0,21.000 0.000-129,-2.000 20.000 386,-19.000-20.000-225,-1.000 0.000 64,21.000 0.000-96,-21.000 20.000 96,21.000-20.000 32,-21.000 0.000-160,21.000 0.000 160,-21.000 20.000-96,22.000-20.000-32,-2.000 0.000 96,-19.000 0.000-32,19.000 19.000-32,-19.000-19.000 32,19.000 0.000-96,2.000 0.000 64,-3.000 0.000 160,1.000 0.000-192,2.000 21.000 32,-22.000-21.000 0,21.000 0.000 64,-1.000 0.000-128,1.000 0.000 96,-1.000 0.000-32,0.000 0.000 64,2.000 0.000-128,-2.000 0.000 96,1.000 0.000-64,-21.000 0.000 32,21.000 0.000 64,-1.000 0.000-160,2.000 0.000 192,-23.000 19.000-96,23.000-19.000 0,-2.000 0.000 0,0.000 0.000 0,1.000 0.000 0,-1.000 0.000 0,2.000 0.000 32,-3.000 20.000-64,1.000-20.000 32,2.000 0.000 64,-2.000 0.000-128,21.000 0.000 96,-21.000 0.000-32,20.000 0.000 32,-18.000 0.000-32,18.000 0.000 32,-20.000 0.000-128,20.000-20.000 192,1.000 20.000-160,-21.000 0.000 128,20.000 0.000-64,-18.000 0.000 0,18.000-19.000 0,-20.000 19.000 0,22.000 0.000 0,-23.000 0.000-32,22.000 0.000 64,-20.000-21.000-32,19.000 21.000 0,-20.000 0.000 0,20.000 0.000-64,-19.000 0.000 96,20.000 0.000-64,-22.000 0.000 160,23.000-19.000-96,-22.000 19.000-128,20.000 0.000 192,-18.000 0.000-192,-3.000 0.000 64,3.000 0.000 32,-2.000 0.000-64,0.000 0.000 64,-19.000 0.000 0,0.000 0.000 0,19.000 0.000 0,-18.000 0.000 32,-3.000 0.000-32,3.000 0.000 0,-3.000 0.000 0,3.000 0.000-32,-1.000 0.000 128,-1.000 0.000-192,1.000 0.000 96,0.000 0.000-64,-1.000 0.000 128,-19.000 0.000-32,0.000 0.000 0,1.000 0.000-32,17.000 0.000-64,-17.000 19.000 96,-1.000-19.000 0,-20.000 0.000-32,20.000 0.000 32,-2.000-19.000-32,-18.000 19.000 0,0.000 0.000 64,21.000-20.000 0,-21.000 20.000-128,0.000-20.000 32,0.000 0.000 96,0.000 0.000-96,-21.000 0.000 64,21.000-19.000-160,0.000 19.000 96,0.000-20.000-32,0.000-20.000-128,0.000 21.000 224,-18.000-22.000-96,18.000 22.000 96,0.000-21.000-96,0.000 21.000 64,0.000-1.000 0,0.000 0.000 0,0.000-19.000-32,0.000 19.000 128,0.000 0.000-96,0.000 1.000-64,0.000-1.000 0,0.000 0.000-96,0.000 20.000 0,0.000-20.000-161,0.000 0.000 193,0.000 21.000 32,-20.000-1.000 96,20.000-20.000-32,-20.000 40.000 160,-1.000-20.000-96,21.000 0.000 32,-20.000 20.000-64,-19.000 0.000 0,19.000-19.000-96,-20.000 19.000 160,21.000 0.000-224,-21.000 0.000 96,-20.000 0.000-32,1.000 0.000 128,0.000 0.000-32,-2.000 0.000 32,-18.000 0.000 32,0.000 0.000 0,0.000 0.000 64,-20.000 19.000-96,0.000-19.000-96,-1.000 0.000 128,1.000 0.000-64,-20.000 0.000-64,-1.000 20.000 64,1.000-20.000-320,0.000 0.000 512,-19.000 0.000-288,18.000 0.000 128,1.000 0.000-64,-21.000 0.000 32,21.000 0.000 32,-19.000 0.000-32,-1.000 0.000 32,1.000-20.000-32,18.000 20.000 0,-19.000 0.000-32,-1.000 0.000 64,2.000 0.000 0,-1.000 0.000-32,19.000 0.000 0,-18.000 0.000 64,-1.000 0.000-128,19.000 0.000 96,1.000 0.000-64,1.000 0.000 96,-21.000-19.000-32,19.000 19.000 64,1.000 0.000-64,-19.000 0.000 0,39.000-20.000 0,-21.000 20.000 0,1.000 0.000-96,20.000-20.000 64,-21.000 20.000 0,1.000 0.000 0,20.000-20.000 0,0.000 20.000-64,-21.000-20.000 64,21.000 0.000 64,20.000 20.000-64,-20.000-19.000 32,-1.000 19.000-32,1.000-21.000-32,-20.000 21.000 64,20.000 0.000-64,-1.000 0.000 32,1.000 0.000 64,0.000 0.000-96,0.000-19.000-32,20.000 19.000 64,-21.000 0.000 32,1.000 0.000-64,20.000 0.000 96,-20.000 0.000-96,0.000 0.000 32,-1.000 0.000 0,1.000 0.000 96,0.000 0.000 0,18.000 0.000-32,-18.000 0.000 1,20.000 0.000-1,-20.000 0.000-32,0.000 19.000 32,-1.000-19.000-64,1.000 0.000 32,0.000 0.000-64,0.000 0.000 96,20.000 0.000-64,18.000 0.000-32,2.000 21.000 96,-1.000-21.000-64,-19.000 0.000 0,0.000 0.000 32,-41.000 0.000-32,21.000 0.000 64,-20.000 0.000-32,20.000 0.000-96,-1.000 0.000 128,21.000 0.000-32,-20.000 0.000 0,20.000 0.000 64,0.000 0.000 0,-2.000 0.000-96,2.000 0.000-64,0.000 0.000 32,20.000 19.000 32,-1.000-19.000 0,1.000 0.000 0,-2.000 0.000-96,2.000 0.000 0,19.000 0.000 32,-19.000 0.000 32,39.000 0.000-128,-20.000 0.000-257,21.000 20.000 257,-1.000-20.000-64,0.000 0.000-1025,0.000 20.000-1826,0.000-20.000-8040</inkml:trace>
  <inkml:trace contextRef="#ctx0" brushRef="#br1">16000.000 7491.000 4548,'-21.000'-20.000'1249,"21.000"20.000"737,0.000 0.000-417,0.000 0.000-191,0.000 0.000-65,0.000 0.000-352,0.000 0.000-289,0.000 0.000 1,0.000 0.000-64,0.000 20.000-33,0.000-20.000-63,0.000 19.000-33,0.000-19.000-31,0.000 20.000-129,0.000 1.000-96,0.000-2.000 0,0.000 2.000 65,21.000-2.000-33,-21.000 0.000-96,0.000 2.000-128,0.000-1.000 96,0.000 0.000-64,0.000 0.000 64,0.000 0.000 32,0.000 19.000-63,0.000-19.000 95,0.000 0.000 32,0.000 20.000-64,18.000-21.000-64,-18.000 1.000-96,0.000 20.000 96,0.000-20.000-32,0.000 0.000-96,0.000 20.000 64,0.000-1.000 64,0.000-19.000 129,0.000 20.000-225,0.000-20.000 160,0.000 20.000 32,0.000 0.000 0,0.000-1.000-128,0.000 1.000 0,0.000-20.000 0,0.000 39.000 0,-18.000-19.000-64,18.000 0.000 96,0.000 0.000-63,-21.000-1.000-130,21.000 1.000 226,0.000 19.000-161,0.000-19.000 160,-20.000 20.000-64,20.000-20.000 160,0.000 19.000-224,0.000 1.000 224,0.000-20.000 0,0.000 19.000-64,0.000 1.000-95,0.000-1.000-33,0.000 21.000 128,-20.000-20.000-256,20.000-1.000 96,0.000 1.000 64,20.000-1.000-96,-20.000 1.000 96,0.000 20.000-96,0.000-21.000 64,0.000 1.000 64,0.000 20.000-32,0.000-21.000 64,0.000 20.000 32,20.000 1.000-128,-20.000-20.000 64,0.000 20.000-32,-20.000-21.000 0,20.000 20.000 65,0.000-19.000-194,0.000 20.000 130,0.000-21.000 31,0.000 0.000-64,0.000 22.000 64,0.000-22.000-32,0.000 1.000-32,0.000 19.000-32,0.000-20.000 192,20.000 21.000-32,-20.000-21.000-32,0.000 22.000-32,21.000-22.000-32,-21.000 20.000 0,0.000-19.000-64,0.000 19.000 0,0.000-19.000 33,0.000-1.000 63,18.000 21.000-128,-18.000-20.000 0,0.000-1.000 288,0.000 21.000-384,0.000-1.000 320,0.000-19.000-64,0.000 18.000-32,0.000-17.000 0,0.000 18.000 64,0.000-19.000-160,0.000 19.000 96,-18.000 0.000-96,18.000-19.000 129,0.000 20.000-65,0.000-40.000 96,0.000 0.000-192,0.000 19.000 96,0.000-19.000-32,0.000 19.000 0,0.000 1.000 32,0.000 0.000-96,0.000-1.000 32,0.000-19.000-128,18.000 0.000-64,-18.000-20.000-161,0.000 19.000-191,0.000-19.000-545,0.000 0.000-96,0.000-20.000-1026,0.000 20.000-2273,-18.000-20.000-6822</inkml:trace>
  <inkml:trace contextRef="#ctx0" brushRef="#br1">17012.000 7908.000 3555,'0.000'-20.000'8584,"-20.000"0.000"-7271,20.000 1.000-320,-41.000 19.000-320,23.000 0.000-449,-22.000 0.000-32,-1.000 0.000-64,21.000 19.000-96,-19.000 1.000 0,19.000 0.000 32,0.000 20.000-64,20.000-1.000 32,0.000-18.000 33,20.000 18.000-33,20.000-19.000 0,-21.000 20.000 64,21.000-20.000-32,21.000 0.000 0,-22.000 0.000 0,-19.000-1.000 64,0.000 2.000 0,0.000-21.000 256,-20.000 19.000 161,-20.000 1.000-129,0.000 0.000-127,-21.000 0.000-193,3.000 0.000-32,-3.000 0.000 0,1.000-20.000-128,1.000 19.000-160,19.000-19.000-417,0.000 0.000-576,0.000 0.000-545,20.000-19.000-1377,20.000-1.000-2114</inkml:trace>
  <inkml:trace contextRef="#ctx0" brushRef="#br1">17170.000 8087.000 12139,'20.000'20.000'1730,"0.000"20.000"-930,-20.000-20.000-351,0.000 20.000-321,0.000-1.000-128,20.000-19.000-256,-20.000 0.000-545,19.000 0.000-384,1.000 0.000-128,0.000-20.000-1346,-20.000 0.000-5124</inkml:trace>
  <inkml:trace contextRef="#ctx0" brushRef="#br1">17210.000 7868.000 14765,'-20.000'-19.000'833,"20.000"-1.000"-705,0.000 20.000-288,0.000 0.000-737,20.000 0.000-1249,-20.000 0.000-2370</inkml:trace>
  <inkml:trace contextRef="#ctx0" brushRef="#br1">17289.000 8028.000 10313,'0.000'19.000'-32,"0.000"-19.000"96,21.000 0.000 1025,17.000 0.000 417,-18.000 20.000 95,41.000-20.000-223,-22.000 20.000-642,1.000 0.000-512,19.000-20.000-127,-19.000 20.000-194,-20.000 0.000-159,-20.000 0.000 128,0.000-1.000 96,0.000 2.000 64,-20.000-2.000 32,-20.000 21.000 64,1.000-20.000 353,19.000 0.000-33,-20.000 0.000-256,40.000-1.000 33,-20.000 1.000-257,20.000 1.000 32,20.000-2.000-417,0.000-19.000 33,0.000 20.000-513,19.000-20.000-1025,1.000 0.000-1473,0.000-20.000-5157</inkml:trace>
  <inkml:trace contextRef="#ctx0" brushRef="#br1">17786.000 8306.000 9801,'20.000'0.000'160,"-20.000"0.000"128,20.000 0.000 1570,0.000-20.000-769,-1.000 20.000-192,21.000-20.000 64,0.000 0.000 160,-21.000-19.000-64,1.000 18.000-417,0.000 2.000-127,-20.000-1.000-129,0.000 0.000 1,-20.000 0.000-513,-19.000 20.000-65,19.000 0.000-159,-20.000 20.000 160,1.000 0.000 128,19.000 0.000 64,-20.000 20.000 0,40.000-1.000 0,0.000 1.000 96,0.000 0.000 64,40.000-21.000 32,-1.000 1.000 161,21.000 1.000 31,-1.000-2.000 32,1.000-19.000-320,-1.000 0.000 0,0.000-19.000-128,-18.000 19.000-480,-21.000-21.000-513,0.000 1.000-833,-20.000 1.000-2626</inkml:trace>
  <inkml:trace contextRef="#ctx0" brushRef="#br1">18460.000 7987.000 17969,'20.000'-19.000'96,"-20.000"19.000"-128,20.000 0.000 224,-20.000 0.000-224,0.000 0.000-673,0.000 0.000-1473,0.000 19.000-3171</inkml:trace>
  <inkml:trace contextRef="#ctx0" brushRef="#br1">18541.000 8246.000 14830,'18.000'40.000'896,"-18.000"-20.000"-735,0.000-20.000 831,0.000 0.000-671,20.000 0.000-1378,-20.000 0.000-4452</inkml:trace>
  <inkml:trace contextRef="#ctx0" brushRef="#br1">19691.000 7829.000 6085,'-19.000'-40.000'1025,"19.000"40.000"641,0.000-20.000 128,0.000 20.000 95,0.000 0.000-255,0.000 0.000-962,0.000 40.000 289,0.000-20.000 96,19.000 39.000-320,-19.000 1.000-160,0.000 20.000-353,20.000-1.000-96,-20.000-19.000-64,20.000-1.000-160,-20.000 1.000-192,20.000-20.000-321,-20.000-1.000-736,20.000-18.000-1250,-1.000-21.000-2465</inkml:trace>
  <inkml:trace contextRef="#ctx0" brushRef="#br1">20009.000 8107.000 11402,'0.000'20.000'6118,"0.000"-20.000"-5702,20.000 0.000-191,0.000 20.000 640,0.000-20.000-449,-1.000 0.000-320,21.000 0.000 96,0.000 0.000-256,19.000-20.000-32,-39.000 20.000-545,21.000 0.000-608,-2.000-20.000-929,-19.000 20.000-2018</inkml:trace>
  <inkml:trace contextRef="#ctx0" brushRef="#br1">20802.000 7888.000 15630,'0.000'0.000'1442,"21.000"0.000"-1538,-21.000 20.000 480,0.000-20.000 577,20.000 40.000-577,-20.000-20.000-192,20.000 20.000-128,-20.000-1.000-64,0.000 1.000-480,20.000 0.000-577,-20.000 0.000-384,19.000-21.000-33,-19.000 2.000-223,20.000-2.000-1410,-20.000-19.000-6597</inkml:trace>
  <inkml:trace contextRef="#ctx0" brushRef="#br1">21201.000 7987.000 1921,'0.000'0.000'12492,"0.000"21.000"-13164,0.000-1.000 639,0.000-1.000 418,0.000 1.000-193,-20.000 0.000-96,20.000 20.000 96,20.000-20.000 225,-20.000 19.000-225,19.000-18.000-128,1.000-2.000 32,20.000-19.000 224,-20.000 0.000 129,19.000 0.000-161,-19.000 0.000-192,0.000-19.000 96,0.000 19.000 129,-20.000-40.000 63,19.000 20.000 32,-38.000 0.000-31,-1.000 0.000-129,0.000 20.000-160,-20.000-20.000-96,1.000 20.000-128,19.000-20.000-256,0.000 20.000-962,0.000 0.000-1600,20.000 0.000-3941</inkml:trace>
  <inkml:trace contextRef="#ctx0" brushRef="#br1">21697.000 7987.000 15086,'0.000'21.000'160,"-20.000"-21.000"-1025,0.000 20.000 1185,0.000-1.000 321,20.000 21.000-481,-21.000-20.000-32,21.000 0.000 193,0.000 20.000-161,21.000-21.000-64,-1.000 2.000-256,0.000-2.000 32,0.000 1.000 96,19.000-20.000 0,-19.000 0.000-193,20.000 0.000-255,-21.000-20.000 288,1.000 20.000 192,-20.000-19.000 160,0.000-2.000 192,0.000-18.000 0,-20.000 19.000-31,1.000 0.000 31,-21.000 0.000 193,20.000 0.000-33,0.000 0.000-224,-19.000 1.000-256,19.000-1.000-224,20.000 20.000-576,-20.000-21.000-1282,40.000 21.000-2499</inkml:trace>
  <inkml:trace contextRef="#ctx0" brushRef="#br1">22133.000 8008.000 13612,'20.000'20.000'-32,"-40.000"-20.000"-800,20.000 19.000 1024,-19.000 1.000 160,19.000 0.000-160,0.000 20.000-128,0.000-20.000 0,19.000 19.000-64,1.000-18.000-384,20.000-2.000-257,-20.000 1.000 513,19.000-20.000 705,-19.000 0.000-65,20.000 0.000 97,-21.000-20.000 32,1.000 1.000-97,0.000-2.000 97,1.000 2.000 127,-21.000-21.000-351,-21.000 20.000-417,21.000-20.000-64,-40.000 1.000-225,1.000 19.000-31,-1.000-1.000-353,-19.000 2.000-1665,-1.000 19.000-7911</inkml:trace>
  <inkml:trace contextRef="#ctx0" brushRef="#br1">16714.000 9339.000 1985,'0.000'-20.000'9802,"-20.000"0.000"-9322,20.000 0.000 481,-20.000 20.000 609,0.000 0.000-546,0.000-19.000-543,-19.000 19.000-193,19.000 19.000-160,-21.000-19.000-64,23.000 40.000 32,-2.000-20.000-96,-1.000 0.000 0,21.000 19.000 0,0.000-19.000 0,21.000 1.000 33,-1.000-2.000-33,19.000 1.000 0,1.000 0.000 0,-20.000-20.000 0,19.000 19.000 0,-19.000 2.000 0,0.000-1.000 0,0.000 0.000 96,-20.000 0.000 160,-20.000-1.000 32,0.000-19.000 32,0.000 21.000-256,-19.000-2.000-160,19.000 1.000-448,0.000-20.000-705,0.000 0.000-897,-1.000 0.000-545,21.000 0.000-3106</inkml:trace>
  <inkml:trace contextRef="#ctx0" brushRef="#br1">16893.000 9439.000 13516,'40.000'39.000'1378,"-22.000"-19.000"-738,3.000 20.000 129,-1.000 0.000-289,-20.000-1.000-351,20.000-18.000-97,-20.000-2.000-289,20.000 1.000-672,-1.000-20.000-1569,-19.000 0.000-4228</inkml:trace>
  <inkml:trace contextRef="#ctx0" brushRef="#br1">16972.000 9220.000 16527,'-21.000'-20.000'352,"3.000"20.000"-2914,18.000 0.000-225,18.000 0.000-2177</inkml:trace>
  <inkml:trace contextRef="#ctx0" brushRef="#br1">17230.000 9379.000 11370,'39.000'19.000'385,"2.000"1.000"-353,-21.000-20.000 736,18.000 21.000 482,-17.000-2.000-514,-1.000-19.000-351,0.000 20.000-257,-1.000 0.000-320,-19.000-1.000-1,-19.000-19.000 225,-1.000 21.000-32,0.000-1.000 0,-1.000 0.000 161,1.000 0.000 31,2.000 20.000-128,18.000-21.000-32,0.000 1.000 32,18.000 0.000 96,23.000-20.000-128,-1.000 20.000-224,-1.000-20.000 128,1.000 0.000-128,-1.000-20.000-33,1.000 20.000 33,0.000-20.000 96,-21.000 20.000 96,1.000-20.000 96,0.000 1.000 385,0.000-2.000 319,1.000 2.000 161,-21.000-1.000-288,0.000 0.000-481,-21.000 0.000 64,1.000 20.000-352,-20.000 0.000 96,21.000 0.000 0,-1.000 0.000-96,0.000 0.000 224,0.000 20.000-128,20.000 20.000 96,0.000-21.000-320,20.000 2.000 705,20.000 18.000-257,-1.000-19.000 64,1.000 0.000-160,19.000-20.000 65,-18.000 20.000-193,-1.000-20.000 96,-1.000 0.000-160,-19.000-20.000-129,0.000 20.000-671,0.000 0.000-1443,-20.000-20.000-4643</inkml:trace>
  <inkml:trace contextRef="#ctx0" brushRef="#br1">17925.000 9001.000 5765,'-20.000'0.000'6182,"20.000"0.000"-6182,0.000-20.000 576,0.000 20.000 1090,0.000 0.000-897,20.000 0.000-97,0.000 0.000 129,19.000 0.000-192,-19.000 0.000-193,20.000 20.000-32,-21.000 0.000-159,1.000 0.000-129,-20.000 0.000 0,0.000 0.000-160,-20.000-1.000-160,1.000 2.000-33,-1.000-2.000 225,0.000 1.000 32,0.000-20.000-32,20.000 20.000 64,0.000-20.000-64,0.000 0.000 192,40.000 0.000 33,-20.000 0.000-97,19.000 0.000-64,1.000 0.000 32,-1.000 0.000-32,2.000 0.000-32,-21.000 20.000-64,0.000-20.000-481,-20.000 0.000-800,0.000 20.000-1890,0.000-20.000-7399</inkml:trace>
  <inkml:trace contextRef="#ctx0" brushRef="#br1">18739.000 9240.000 16239,'20.000'0.000'384,"-20.000"-20.000"-320,0.000 20.000 0,19.000 0.000-160,-19.000 20.000-352,0.000-20.000-1570,20.000 20.000-3267</inkml:trace>
  <inkml:trace contextRef="#ctx0" brushRef="#br1">18798.000 9478.000 14862,'0.000'39.000'576,"0.000"-39.000"-576,0.000 0.000 192,20.000 21.000-192,-20.000-21.000-2018,20.000-21.000-6822</inkml:trace>
  <inkml:trace contextRef="#ctx0" brushRef="#br1">19731.000 9180.000 13965,'0.000'0.000'1249,"0.000"20.000"-1057,0.000 0.000 481,0.000 39.000 256,0.000-19.000-353,0.000 0.000-159,0.000 19.000-385,0.000-19.000 96,0.000 0.000-64,0.000 0.000-32,0.000 0.000 96,0.000-20.000-96,20.000-1.000-480,-20.000 2.000-353,0.000-2.000-865,0.000-19.000-1633,0.000 0.000-3075</inkml:trace>
  <inkml:trace contextRef="#ctx0" brushRef="#br1">20029.000 9517.000 14093,'0.000'21.000'1762,"0.000"-21.000"-1474,20.000 0.000 929,0.000-21.000-256,-1.000 21.000-481,21.000 0.000-223,0.000 0.000-354,-1.000-19.000-383,1.000 19.000-417,1.000 0.000-1057,-23.000-20.000-2178,3.000 20.000-7365</inkml:trace>
  <inkml:trace contextRef="#ctx0" brushRef="#br1">20784.000 9220.000 9320,'0.000'-20.000'1922,"0.000"0.000"-160,0.000 20.000-65,0.000 20.000-511,18.000-20.000 191,-18.000 40.000-512,0.000-20.000-129,21.000 19.000-223,-21.000 21.000-225,20.000-21.000-192,-20.000 2.000-64,0.000-2.000-160,0.000 0.000-480,20.000 2.000-321,0.000-1.000-417,-20.000-21.000-1248,19.000-19.000-3172</inkml:trace>
  <inkml:trace contextRef="#ctx0" brushRef="#br1">21300.000 9339.000 15406,'-20.000'20.000'128,"20.000"-20.000"-128,-20.000 20.000 32,0.000 19.000 0,20.000-18.000 0,0.000-2.000 0,20.000 1.000 0,20.000 0.000 0,-21.000-20.000-32,21.000 19.000 32,-20.000-19.000 97,19.000-19.000 447,-19.000 19.000 33,20.000-20.000-225,-40.000 0.000 96,0.000 1.000 129,0.000-2.000-193,-20.000-18.000-95,0.000 19.000-33,-19.000 0.000-256,19.000 0.000-192,-20.000 20.000-417,20.000-20.000-960,1.000 20.000-1602,19.000 20.000-3940</inkml:trace>
  <inkml:trace contextRef="#ctx0" brushRef="#br1">21815.000 9339.000 16047,'-19.000'20.000'-257,"-1.000"0.000"386,20.000-1.000-65,-20.000 1.000 0,20.000 20.000-32,20.000-20.000 0,0.000 0.000 32,-1.000-1.000-32,21.000 2.000-32,0.000-21.000 96,-1.000 0.000 256,2.000 0.000 65,-1.000-21.000-33,-1.000 2.000 161,-19.000-21.000 127,-20.000 21.000 97,0.000-2.000-128,-20.000 1.000-353,-19.000 1.000-192,-1.000-1.000-64,-1.000 0.000-256,2.000 20.000-321,19.000 0.000-672,0.000 0.000-705,0.000 20.000-1409,20.000-20.000-3011</inkml:trace>
  <inkml:trace contextRef="#ctx0" brushRef="#br1">22331.000 9339.000 14381,'40.000'-20.000'1153,"-40.000"0.000"-1473,-20.000 20.000 1025,0.000 0.000 255,1.000 0.000-799,19.000 20.000-33,-20.000 0.000-128,20.000 20.000 32,20.000-21.000 0,-1.000 22.000-192,1.000-22.000 32,21.000 21.000 96,-3.000-21.000 64,3.000-19.000 0,-1.000 0.000 64,-1.000 0.000 32,-19.000-19.000 192,20.000-1.000 96,-40.000 0.000 161,19.000 1.000-129,-19.000-22.000-191,-19.000 22.000-193,19.000-21.000 32,-40.000 20.000-32,0.000 0.000-96,21.000 0.000-32,-21.000 1.000-192,-1.000 19.000-769,23.000 19.000-897,-2.000 1.000-1570,20.000-20.000-4611</inkml:trace>
  <inkml:trace contextRef="#ctx0" brushRef="#br1">23027.000 9458.000 15822,'0.000'20.000'-352,"-20.000"0.000"96,0.000-1.000 768,0.000 2.000-95,0.000-1.000-353,1.000 0.000-96,-1.000 0.000-64,0.000-1.000-353,20.000-19.000-1152,0.000 21.000-2275,0.000-21.000-6149</inkml:trace>
  <inkml:trace contextRef="#ctx0" brushRef="#br1">23384.000 9260.000 16783,'0.000'-20.000'-480,"0.000"20.000"288,0.000 20.000 768,-20.000-20.000-191,-1.000 19.000-353,21.000 21.000-32,0.000-20.000 64,0.000 20.000-32,21.000-21.000-224,-21.000 22.000-65,40.000-22.000 193,-20.000-19.000 160,19.000 20.000-96,1.000-20.000 32,-20.000 0.000 129,19.000 0.000 127,-19.000-20.000 0,0.000 1.000-160,-20.000-22.000-128,-20.000 22.000-64,0.000-21.000-32,-19.000 0.000 128,-21.000 20.000-224,21.000-19.000-417,-1.000 19.000-928,20.000 20.000-2115,-1.000 0.000-3779</inkml:trace>
  <inkml:trace contextRef="#ctx0" brushRef="#br1">23880.000 9379.000 16783,'40.000'0.000'-64,"-40.000"0.000"-128,-20.000 0.000 448,0.000 0.000 129,0.000 0.000-289,1.000 0.000-96,-1.000 0.000 0,0.000 19.000 0,0.000 1.000-288,20.000 1.000-193,20.000-2.000 129,0.000 1.000 96,19.000 0.000-33,-19.000-1.000 225,20.000 2.000 160,-1.000-21.000 225,1.000 0.000 159,1.000 0.000-32,-23.000 0.000 33,2.000-21.000 160,0.000 2.000-65,-20.000-1.000-384,0.000 0.000-128,-20.000-20.000-32,0.000 1.000-64,2.000 19.000-96,-23.000 0.000-256,1.000 0.000-577,1.000 0.000-2242,19.000 20.000-3620</inkml:trace>
  <inkml:trace contextRef="#ctx0" brushRef="#br1">24277.000 9418.000 13164,'40.000'0.000'2883,"-40.000"0.000"-3204,20.000 0.000 514,-20.000 0.000 703,0.000 0.000-735,0.000 21.000-129,0.000-21.000 32,0.000 19.000-64,0.000 1.000-32,19.000 0.000-321,-19.000-1.000 257,20.000 2.000 128,0.000-21.000 128,20.000 20.000 33,-19.000-20.000 95,17.000 0.000 288,-17.000-20.000 161,-1.000-1.000 32,0.000 2.000-257,-20.000-1.000-191,18.000-19.000-65,-18.000-2.000-192,0.000 22.000-64,-18.000-21.000-224,-2.000 20.000-449,-21.000-20.000-1569,3.000 21.000-3011</inkml:trace>
  <inkml:trace contextRef="#ctx0" brushRef="#br1">16793.000 10532.000 13516,'-60.000'-21.000'1153,"41.000"21.000"-608,-21.000 0.000-513,20.000 21.000 32,-19.000-2.000-32,-1.000 1.000 128,-1.000 1.000 64,23.000 18.000-31,-2.000-19.000-65,20.000 20.000 96,0.000-20.000-128,20.000 19.000 0,19.000-19.000-64,1.000 0.000 64,-1.000 0.000-64,21.000 0.000 0,-21.000-1.000 0,-19.000 1.000 0,0.000 0.000 128,0.000 0.000 65,-20.000 0.000 191,-20.000-20.000 65,0.000 20.000-97,-19.000-20.000-256,-21.000 20.000-192,21.000-20.000-545,-1.000 19.000-352,-1.000-19.000-960,3.000 0.000-1378,17.000 0.000-5157</inkml:trace>
  <inkml:trace contextRef="#ctx0" brushRef="#br1">16832.000 10810.000 6374,'81.000'20.000'7527,"-61.000"-1.000"-7143,-2.000-19.000-384,-18.000 20.000 192,21.000 20.000 64,-21.000-20.000-320,0.000 0.000-993,0.000 19.000-1409,0.000-18.000-2306</inkml:trace>
  <inkml:trace contextRef="#ctx0" brushRef="#br1">16933.000 10611.000 13004,'-20.000'-19.000'-1025,"20.000"19.000"-1570,0.000 0.000 353,20.000 0.000-2883</inkml:trace>
  <inkml:trace contextRef="#ctx0" brushRef="#br1">17230.000 10670.000 12844,'0.000'41.000'-32,"0.000"-22.000"-577,19.000 1.000 609,1.000 0.000 481,21.000-20.000 511,-21.000 40.000 1,18.000-20.000-416,-17.000-1.000-289,-21.000 1.000-224,0.000 0.000-64,0.000 20.000 32,0.000-20.000 64,-21.000 0.000 161,1.000-1.000 191,2.000 2.000-128,-2.000-2.000-288,20.000 1.000-64,0.000-20.000-352,20.000 21.000-513,-2.000-2.000-544,23.000-19.000-1058,-1.000 0.000-2561</inkml:trace>
  <inkml:trace contextRef="#ctx0" brushRef="#br1">17627.000 10969.000 14413,'0.000'19.000'769,"0.000"-19.000"-1186,19.000 0.000 1058,21.000-19.000 96,-20.000 19.000-417,19.000-20.000-32,22.000 0.000 33,-41.000 0.000 31,19.000 0.000-160,-19.000 0.000 0,-20.000 0.000-128,0.000 1.000-96,-20.000-1.000-320,-19.000 0.000-449,-1.000 20.000 321,-19.000 0.000 384,18.000 20.000 192,1.000 19.000 256,21.000-19.000 33,-1.000 20.000-1,20.000 0.000 224,0.000-1.000 129,39.000 1.000-64,1.000-20.000-257,19.000 1.000-224,-18.000-2.000-63,19.000 1.000 63,-1.000-20.000-320,-19.000 0.000-129,-1.000 0.000-351,-19.000-20.000-738,-20.000 20.000-1152,0.000-19.000-4068</inkml:trace>
  <inkml:trace contextRef="#ctx0" brushRef="#br1">18144.000 10273.000 12812,'0.000'-20.000'544,"0.000"1.000"-63,0.000 19.000 31,18.000-20.000-31,2.000 20.000-65,1.000 0.000-256,-1.000 0.000-192,18.000 0.000-256,-17.000 20.000-257,19.000-20.000 193,-40.000 19.000 32,20.000-19.000 127,-20.000 20.000 225,0.000 0.000-32,0.000-20.000 0,0.000 20.000 97,-20.000 0.000 63,0.000 0.000-32,20.000-20.000-96,0.000 19.000-64,0.000 2.000 32,0.000-2.000 0,20.000 1.000 64,0.000 0.000-64,-1.000 0.000 32,-19.000-20.000 32,20.000 20.000 352,-20.000-20.000 65,-20.000 0.000 256,1.000 19.000-353,-1.000-19.000-192,0.000 0.000-96,-21.000 0.000-96,23.000 0.000-352,-22.000 0.000-609,19.000 0.000-1089,21.000 21.000-2787</inkml:trace>
  <inkml:trace contextRef="#ctx0" brushRef="#br1">18719.000 10571.000 13388,'0.000'0.000'1666,"0.000"0.000"-2019,0.000 21.000-415,20.000-21.000-129,-20.000 0.000-1185,20.000 19.000-6406</inkml:trace>
  <inkml:trace contextRef="#ctx0" brushRef="#br1">18739.000 10889.000 4676,'-20.000'40.000'10570,"20.000"-20.000"-10378,-20.000-20.000 225,20.000 0.000 95,0.000 0.000-704,20.000 0.000-1506,-20.000 20.000-3042</inkml:trace>
  <inkml:trace contextRef="#ctx0" brushRef="#br1">19830.000 10432.000 14573,'0.000'0.000'577,"0.000"20.000"-577,0.000 0.000 833,0.000 0.000 544,0.000 39.000-640,0.000 1.000-129,0.000-1.000 1,21.000 21.000-97,-21.000-20.000-159,0.000 19.000-257,0.000-19.000 0,0.000-21.000-32,0.000 1.000-224,0.000 1.000-193,0.000-41.000-159,20.000 19.000-513,-20.000-19.000-673,0.000-19.000-1921,0.000-2.000-9448</inkml:trace>
  <inkml:trace contextRef="#ctx0" brushRef="#br1">20347.000 10810.000 16431,'0.000'0.000'609,"0.000"0.000"-641,20.000 0.000 1121,19.000 0.000-32,-19.000 0.000-641,20.000 0.000-256,-1.000 0.000-128,1.000 0.000-64,0.000 0.000-128,-1.000 0.000-545,-19.000-20.000-448,0.000 20.000-704,-20.000 0.000-2532</inkml:trace>
  <inkml:trace contextRef="#ctx0" brushRef="#br1">21300.000 10532.000 11947,'0.000'0.000'769,"0.000"19.000"-673,0.000 1.000 961,0.000 1.000 800,0.000 38.000-768,0.000-19.000-544,0.000 19.000-225,0.000 1.000 33,0.000-1.000-257,0.000 1.000 0,0.000-20.000-320,0.000 19.000-321,0.000-39.000-256,19.000 20.000-704,1.000-20.000-1666,-20.000-20.000-4452</inkml:trace>
  <inkml:trace contextRef="#ctx0" brushRef="#br1">21934.000 10711.000 13260,'-18.000'-20.000'2723,"-3.000"20.000"-2723,-19.000 0.000 96,20.000 0.000 448,0.000 0.000-159,-19.000 20.000-321,19.000 19.000-64,0.000 1.000 0,0.000 0.000 32,20.000-1.000-96,0.000 1.000-161,40.000 0.000 97,-20.000-20.000-64,19.000 20.000 0,21.000-40.000 32,-1.000 19.000 128,22.000-19.000 128,-22.000-19.000 96,-19.000-2.000 0,19.000-18.000 0,-39.000 19.000 193,0.000-20.000 191,-20.000 0.000 257,0.000 1.000-96,-20.000-1.000-321,-20.000 0.000 193,1.000 1.000-481,-21.000 18.000-128,21.000 2.000-481,-1.000 19.000-736,-1.000 0.000-608,23.000-20.000-2307</inkml:trace>
  <inkml:trace contextRef="#ctx0" brushRef="#br1">22709.000 10492.000 10602,'-40.000'-40.000'-577,"20.000"20.000"801,0.000 20.000 1954,-19.000 0.000-993,19.000 0.000-416,-20.000 20.000-224,21.000 0.000-257,19.000 0.000 224,0.000-1.000-31,0.000 21.000-193,19.000-40.000-192,1.000 20.000 0,0.000 1.000-64,0.000-21.000 0,19.000 0.000 0,1.000 0.000 0,-20.000-21.000 97,0.000 1.000 191,1.000 1.000 64,-3.000-2.000 97,-18.000 2.000-97,0.000-1.000-32,-18.000 20.000 161,18.000-20.000-97,0.000 20.000 65,-21.000 0.000-385,21.000 20.000 64,0.000 0.000 96,0.000 20.000-64,0.000-1.000-31,21.000 1.000-65,-3.000 0.000-128,22.000 0.000-225,-19.000-20.000-800,17.000 19.000-1153,-17.000 1.000-2819</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29:5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definitions>
  <inkml:trace contextRef="#ctx0" brushRef="#br0">6133.000 10929.000 12139,'-60.000'20.000'288,"60.000"0.000"-224,0.000-20.000-64,0.000 0.000 321,0.000 0.000 736,20.000 0.000 96,0.000 19.000-385,19.000-19.000-255,1.000 0.000-129,21.000 0.000 1,18.000 0.000-97,0.000 0.000-128,0.000 0.000-96,-19.000 0.000 0,19.000 0.000 0,-20.000 0.000-96,2.000-19.000 0,-2.000 19.000 0,-19.000 0.000-192,-1.000 0.000-385,-19.000-20.000-480,-20.000 20.000-352,0.000-20.000-865,0.000 0.000-1826</inkml:trace>
  <inkml:trace contextRef="#ctx0" brushRef="#br0">6649.000 10790.000 11210,'-20.000'20.000'1089,"20.000"-20.000"-1089,20.000 0.000 128,-1.000 20.000 353,1.000-20.000 512,41.000 19.000 96,-23.000 1.000-545,23.000-20.000-159,-22.000 40.000-65,21.000-20.000 0,-21.000 0.000 65,1.000 19.000-33,-20.000-18.000-128,-20.000 18.000-160,0.000 1.000 32,-20.000 0.000 96,-20.000-20.000-160,1.000 20.000 0,-21.000-1.000-32,1.000-19.000-256,-20.000 20.000-192,18.000-1.000-641,2.000 1.000-1378,-1.000 0.000-3042</inkml:trace>
  <inkml:trace contextRef="#ctx0" brushRef="#br0">8832.000 7253.000 2178,'0.000'0.000'2274,"0.000"0.000"-609,0.000 0.000-63,0.000 0.000-385,0.000 0.000-352,0.000 0.000-129,0.000 0.000 1,0.000 0.000 32,0.000 0.000 96,0.000 0.000 0,0.000 0.000 31,0.000 0.000-415,0.000-20.000-1,0.000 20.000-127,0.000 0.000 63,0.000-20.000-160,0.000 0.000-96,0.000 20.000 97,20.000-20.000-65,-20.000 1.000 0,0.000-2.000-32,0.000 2.000 96,21.000-21.000-95,-21.000 20.000-65,20.000-20.000 0,-20.000 0.000 0,18.000 1.000 32,3.000-1.000 32,-21.000 0.000-64,20.000 1.000-32,0.000-1.000 96,-20.000 0.000-128,20.000 0.000 65,-1.000-19.000-1,1.000 19.000 0,0.000 0.000 0,0.000 0.000-32,0.000 1.000-32,-20.000-1.000 32,19.000-19.000 0,1.000 18.000 0,0.000 2.000 32,0.000 0.000-96,-20.000-2.000 32,20.000 1.000 0,-1.000 1.000 0,1.000-1.000-64,0.000 0.000 64,0.000 1.000 0,1.000-1.000 0,-3.000 0.000 0,2.000 1.000 0,1.000-2.000-128,-1.000 2.000 128,0.000 0.000 64,-2.000-2.000-192,3.000 2.000 128,-1.000-1.000-64,0.000 20.000 32,0.000-20.000 0,0.000 1.000 96,-1.000-1.000-160,1.000 0.000 128,0.000 1.000-160,0.000-1.000 96,0.000 0.000 0,-1.000 1.000 0,1.000-2.000 0,21.000 2.000-64,-21.000 0.000 192,-2.000-2.000-224,23.000 22.000 32,-21.000-21.000 224,19.000 0.000-224,-19.000 0.000 64,20.000 0.000 0,-20.000 1.000-32,19.000-1.000-160,-19.000 0.000 576,20.000 1.000-351,-1.000-1.000 31,1.000 0.000-128,-1.000-1.000 64,1.000 2.000-65,1.000 0.000 130,-2.000 18.000-65,1.000-18.000 32,-1.000-1.000-64,21.000 20.000 32,-20.000-19.000 0,-1.000-1.000 96,1.000 0.000-128,19.000 1.000 64,-18.000-1.000-96,-3.000 0.000 32,23.000 20.000 32,-22.000-20.000 0,21.000 0.000 0,-21.000 21.000 0,21.000-2.000 0,-21.000-18.000 96,1.000 19.000 0,19.000-20.000-32,-18.000 20.000 0,-1.000 1.000-96,-1.000-1.000 128,1.000-20.000-96,0.000 20.000 0,-1.000 0.000 0,1.000 20.000 0,-1.000-19.000-128,-19.000-2.000 224,21.000 2.000-160,-3.000-1.000 64,3.000 0.000 0,18.000 0.000 0,-19.000 0.000 0,-20.000 20.000 0,19.000-20.000 32,1.000 20.000 32,0.000-20.000-160,-1.000 1.000 96,1.000-1.000 0,-1.000 20.000 0,2.000-21.000 0,17.000 2.000 0,-17.000-1.000 0,19.000 0.000 0,-1.000 20.000 0,-19.000-19.000 0,19.000-2.000 0,0.000 1.000 0,-18.000 20.000 0,18.000-19.000 0,-19.000-1.000 0,0.000 20.000 0,-1.000-20.000 0,21.000 0.000 96,-21.000 20.000-160,22.000-20.000 96,-3.000 0.000-96,1.000 1.000 64,2.000-1.000 64,-2.000 0.000-128,1.000 20.000 64,19.000-20.000 32,-20.000 0.000-64,22.000 0.000 32,-22.000 20.000 0,20.000-20.000-32,-19.000 1.000 64,-1.000 19.000-32,0.000-20.000 0,2.000 20.000-32,-3.000-20.000 64,3.000 0.000-32,-2.000 20.000 0,1.000-21.000 0,-21.000 21.000 96,22.000-19.000-160,-23.000 19.000 96,3.000-20.000-64,-3.000 20.000 32,23.000-19.000-32,-22.000 19.000 32,1.000 0.000 0,19.000-21.000 0,-19.000 21.000-64,0.000 0.000 128,19.000-20.000-32,-18.000 20.000-64,18.000 0.000 96,-19.000-20.000-96,19.000 20.000 0,-19.000-19.000 64,19.000 19.000-32,-19.000-20.000-32,19.000 20.000 128,-18.000 0.000-192,17.000 0.000 64,3.000 0.000 32,-22.000 0.000 0,1.000-20.000 0,19.000 20.000 32,-19.000 0.000-32,-1.000 0.000-64,1.000 0.000 160,19.000 0.000-128,-19.000 0.000 32,1.000-20.000 0,-2.000 20.000 0,1.000 0.000 0,0.000 0.000 64,-1.000-20.000-96,-19.000 20.000 32,20.000 0.000-64,-1.000 0.000 64,1.000 0.000 0,-1.000 0.000-128,2.000 0.000 160,-1.000 0.000 64,-1.000 0.000-96,1.000 0.000-32,-1.000 0.000 0,1.000 0.000 96,0.000 0.000 32,-1.000 0.000-192,1.000 0.000 160,19.000 0.000 0,-18.000 0.000-320,-1.000 0.000 544,-1.000 0.000-288,21.000 0.000 64,-21.000 0.000-160,-19.000 0.000 160,20.000 0.000 64,-1.000 0.000-128,-19.000 0.000 64,0.000 0.000 0,1.000 0.000-96,-3.000 0.000 32,2.000 0.000-64,-20.000 0.000-544,0.000 0.000-1154,-20.000 20.000-1537,2.000-20.000-9994</inkml:trace>
  <inkml:trace contextRef="#ctx0" brushRef="#br0">16435.000 2980.000 7879,'0.000'0.000'4228,"0.000"0.000"-3619,0.000 0.000 255,0.000 0.000 770,40.000 0.000-545,1.000 0.000-513,-2.000 0.000-319,21.000 0.000-129,-21.000 0.000-128,21.000 0.000 0,-21.000 20.000 32,1.000-20.000-192,-1.000 0.000-481,-19.000 20.000-928,0.000-20.000-1346,1.000 0.000-1858</inkml:trace>
  <inkml:trace contextRef="#ctx0" brushRef="#br0">17368.000 3059.000 9769,'21.000'20.000'1121,"-1.000"-20.000"-961,-20.000 0.000 96,20.000 0.000-256,-1.000 0.000-576,-19.000 0.000-1,20.000 20.000-800,0.000-20.000-2467</inkml:trace>
  <inkml:trace contextRef="#ctx0" brushRef="#br0">17706.000 3199.000 2978</inkml:trace>
  <inkml:trace contextRef="#ctx0" brushRef="#br0">17547.000 3219.000 7238,'80.000'0.000'-2114</inkml:trace>
  <inkml:trace contextRef="#ctx0" brushRef="#br0">18322.000 3358.000 14669,'20.000'20.000'545,"-1.000"-20.000"-994,1.000 0.000 482,20.000 0.000-1731,-20.000 0.000-2786</inkml:trace>
  <inkml:trace contextRef="#ctx0" brushRef="#br0">18838.000 3536.000 12043,'39.000'20.000'448,"-19.000"-20.000"-512,0.000 0.000-320,0.000 21.000-2179,1.000-21.000 321,-3.000 0.000 64</inkml:trace>
  <inkml:trace contextRef="#ctx0" brushRef="#br0">19334.000 3795.000 9416,'39.000'20.000'257,"-19.000"0.000"-161,0.000-20.000-801,21.000 0.000-2978</inkml:trace>
  <inkml:trace contextRef="#ctx0" brushRef="#br0">19771.000 4033.000 14862,'39.000'21.000'64,"-19.000"-21.000"352,1.000 19.000-416,-21.000-19.000-256,20.000 0.000-609,-20.000 0.000-3171</inkml:trace>
  <inkml:trace contextRef="#ctx0" brushRef="#br0">20227.000 4291.000 10345,'61.000'61.000'-512,"-61.000"-42.000"-161,18.000 1.000-128,-18.000 20.000-2530,0.000-40.000-1696</inkml:trace>
  <inkml:trace contextRef="#ctx0" brushRef="#br0">20703.000 4789.000 18065,'61.000'40.000'160,"-41.000"-20.000"-160,19.000-1.000-769,-19.000 1.000-2338,0.000 0.000 0,-20.000 0.000-801</inkml:trace>
  <inkml:trace contextRef="#ctx0" brushRef="#br0">21161.000 5246.000 16207,'20.000'60.000'288,"0.000"-40.000"-160,-1.000-1.000-352,-19.000 20.000-1538,20.000-18.000-1120,-20.000-1.000-1282</inkml:trace>
  <inkml:trace contextRef="#ctx0" brushRef="#br0">21379.000 5783.000 13676,'39.000'59.000'3524,"-19.000"-40.000"-3268,0.000 22.000-160,0.000-22.000-1345,1.000 1.000-1378,-21.000 0.000-1440</inkml:trace>
  <inkml:trace contextRef="#ctx0" brushRef="#br0">21776.000 6458.000 18289,'20.000'59.000'64,"-1.000"-19.000"-96,1.000-20.000-256,0.000 0.000-737,0.000 1.000-64,0.000 17.000-1154,-20.000-17.000-3362</inkml:trace>
  <inkml:trace contextRef="#ctx0" brushRef="#br0">22074.000 6955.000 544,'20.000'59.000'17425,"0.000"-19.000"-16240,-20.000-20.000-705,19.000 20.000-448,1.000-21.000-320,-20.000 21.000-289,0.000-20.000-896,0.000 0.000-5894</inkml:trace>
  <inkml:trace contextRef="#ctx0" brushRef="#br0">22094.000 7650.000 23734,'0.000'80.000'1698,"0.000"-41.000"-2787,0.000 1.000-4293,-20.000 0.000-10056</inkml:trace>
  <inkml:trace contextRef="#ctx0" brushRef="#br0">6152.000 12399.000 6309,'-19.000'20.000'1474,"19.000"-20.000"-33,-20.000 0.000 257,20.000 0.000 96,0.000 0.000-129,0.000 0.000-736,0.000 0.000-96,0.000 0.000-193,20.000 0.000-191,-1.000 0.000-129,21.000 19.000-64,0.000-19.000 33,-1.000 0.000-1,22.000 0.000-256,-2.000 0.000 32,20.000 0.000-32,-19.000 0.000-32,19.000-19.000-192,-20.000 19.000 384,-19.000 0.000-320,19.000 0.000-96,-18.000-20.000-257,-21.000 20.000-127,0.000 0.000-97,-2.000 0.000-128,-18.000 0.000-1153,0.000 0.000-2082,0.000-20.000-3939</inkml:trace>
  <inkml:trace contextRef="#ctx0" brushRef="#br0">6629.000 12240.000 7975,'20.000'0.000'481,"-1.000"-20.000"-225,21.000 20.000 512,-20.000 20.000 674,19.000-20.000 95,-19.000 20.000-480,21.000 0.000-480,-21.000 0.000-129,-2.000-1.000-63,3.000 1.000 63,-1.000 1.000-32,0.000-2.000-63,-20.000 1.000-1,20.000 0.000 32,-20.000-1.000-95,0.000 2.000-33,0.000-1.000-128,-20.000 0.000-64,0.000 20.000-160,-21.000-21.000-384,3.000 21.000-1570,-3.000 0.000-4004</inkml:trace>
  <inkml:trace contextRef="#ctx0" brushRef="#br0">10004.000 13015.000 5605,'0.000'0.000'3747,"-20.000"0.000"-2369,20.000 0.000-161,0.000 0.000-929,0.000 0.000 417,0.000 0.000 192,0.000 0.000-225,20.000 20.000-127,-1.000-20.000 31,21.000 0.000-31,1.000 0.000-225,-3.000 0.000-256,3.000 20.000-64,18.000-20.000-288,-19.000 0.000-641,-20.000 0.000-865,19.000 0.000-1120,-19.000 0.000-3268</inkml:trace>
  <inkml:trace contextRef="#ctx0" brushRef="#br0">12426.000 13115.000 4388,'-20.000'0.000'1793,"20.000"0.000"-63,-20.000 0.000 384,20.000 0.000-448,0.000 0.000 159,0.000 0.000-511,0.000 0.000-450,0.000 0.000-351,0.000 0.000-225,0.000 0.000 129,20.000 0.000-1,0.000 0.000-96,19.000 19.000-32,21.000-19.000 1,-1.000 0.000-97,20.000 0.000 64,20.000 20.000 129,2.000-20.000-65,-2.000 0.000-96,19.000 0.000-160,-19.000 0.000 96,-18.000 0.000-224,-2.000 20.000 32,0.000-20.000 32,-20.000 0.000-96,-19.000 0.000-192,1.000 0.000-161,-23.000 0.000-447,2.000 0.000-706,-20.000 0.000-1217,0.000 0.000-2145</inkml:trace>
  <inkml:trace contextRef="#ctx0" brushRef="#br0">15503.000 13194.000 5317,'0.000'0.000'1217,"0.000"0.000"448,0.000 0.000-95,0.000 0.000-193,0.000 0.000-480,0.000 0.000-353,0.000 0.000 161,0.000 0.000 96,0.000 0.000-225,19.000 0.000-63,-19.000 0.000-65,20.000-20.000 1,20.000 20.000-129,-19.000 0.000-128,17.000 0.000 0,3.000 0.000-96,-3.000 0.000-63,3.000 0.000 95,18.000 0.000-32,1.000 0.000-32,19.000 0.000-32,0.000-20.000 0,2.000 20.000-32,18.000 0.000 64,-20.000 0.000-32,20.000 0.000-32,-20.000 0.000 0,21.000 0.000 32,-1.000 0.000 64,0.000 0.000-96,21.000 0.000 32,-1.000-20.000 0,0.000 20.000 32,19.000-19.000-64,-18.000 19.000 0,-1.000 0.000 224,-20.000-20.000-160,0.000 20.000 65,-19.000 0.000-129,-1.000 0.000 96,1.000 0.000-96,-1.000 0.000 64,-20.000 20.000-32,-19.000-20.000-321,-19.000 0.000-447,-3.000 19.000-1314,-18.000-19.000-1954</inkml:trace>
  <inkml:trace contextRef="#ctx0" brushRef="#br0">21359.000 10074.000 12908,'20.000'-19.000'-385,"-20.000"19.000"353,0.000 0.000-32,20.000 19.000-96,-20.000 22.000 320,19.000-2.000 321,-19.000 21.000 127,20.000-1.000-63,-20.000 21.000 127,20.000-1.000-159,-20.000 0.000-33,0.000 21.000-159,20.000 0.000-193,-20.000-1.000 64,21.000 20.000-64,-21.000-20.000-32,0.000 21.000-64,18.000-41.000-32,2.000 20.000-64,0.000-39.000-64,1.000 0.000-64,-1.000-1.000 32,-2.000-19.000-225,3.000 0.000 1,-21.000-20.000-128,20.000 0.000-545,-20.000 0.000-833,-20.000-20.000-1922</inkml:trace>
  <inkml:trace contextRef="#ctx0" brushRef="#br0">20942.000 11247.000 11050,'-79.000'-20.000'96,"39.000"20.000"385,40.000-20.000 95,-21.000 20.000 33,21.000 0.000 384,21.000 0.000-33,-1.000 0.000 97,39.000 0.000-512,21.000 0.000-385,40.000 0.000-64,-2.000 0.000-32,21.000 0.000 32,39.000 0.000 129,41.000-19.000 127,20.000 19.000-128,-2.000-20.000 193,2.000 20.000-289,20.000 0.000 96,-42.000 0.000-128,21.000 0.000-64,-80.000 20.000-32,-18.000-20.000-352,-61.000 0.000-641,2.000 19.000-256,-22.000-19.000-2371,0.000 0.000-8646</inkml:trace>
  <inkml:trace contextRef="#ctx0" brushRef="#br0">21478.000 11207.000 2049,'21.000'0.000'-96,"-21.000"0.000"96,0.000 0.000 609,0.000 0.000 896,0.000 20.000 97,0.000-20.000-513,0.000 0.000-416,0.000 0.000-65,0.000 20.000-448,0.000-20.000-96,0.000 0.000 257,0.000 0.000 511,0.000 0.000 97,18.000 0.000-32,-18.000 0.000-288,0.000 0.000-321,0.000 0.000 32,0.000 0.000 161,0.000 0.000 159,0.000-20.000 1,0.000 20.000-225,0.000 0.000-255,0.000 0.000-97,0.000 0.000 0,0.000 0.000-32,0.000 0.000 96,20.000-20.000 32,-20.000 20.000-32,0.000 0.000 128,0.000 0.000 33,0.000-19.000 127,0.000 19.000 32,20.000-20.000-63,-20.000 20.000-33,0.000-20.000 32,21.000 20.000 33,-21.000-20.000-161,0.000 0.000 64,20.000 0.000-127,-20.000 1.000-65,18.000-2.000 32,-18.000 1.000-32,21.000 1.000-96,-1.000-2.000 0,-20.000 2.000 192,20.000-1.000-160,-20.000 0.000 161,20.000-20.000-129,-1.000 20.000 0,1.000 0.000-64,0.000 1.000 32,0.000-1.000 32,0.000 0.000 0,-1.000 0.000-96,21.000 0.000 96,-20.000 0.000 32,0.000 1.000-64,19.000-1.000-32,-19.000-1.000-64,21.000 2.000 128,-21.000-1.000-96,19.000 0.000-64,1.000 1.000 160,-20.000-2.000-64,19.000 1.000-32,1.000 1.000 0,-1.000-2.000 32,21.000 2.000-64,-21.000-1.000 128,22.000 0.000-192,-23.000 0.000 128,23.000 0.000 0,-2.000 1.000-64,-19.000 19.000 64,19.000-21.000 33,22.000 2.000 63,-23.000 19.000 0,42.000-20.000-32,-21.000 0.000-96,20.000 20.000 64,-20.000-20.000-64,20.000 20.000 32,-18.000 0.000-32,-22.000-20.000 64,0.000 20.000-64,1.000 0.000 0,-20.000 0.000-128,19.000 0.000-64,0.000 0.000-257,-18.000 0.000-255,-21.000 0.000-321,0.000 0.000-545,-20.000 0.000-768,-20.000 0.000-3972</inkml:trace>
  <inkml:trace contextRef="#ctx0" brushRef="#br1">7283.000 11605.000 8295,'-18.000'-40.000'2339,"-2.000"20.000"383,0.000 20.000-1120,20.000 0.000-353,-21.000 0.000-224,21.000 0.000-417,-20.000 0.000-447,20.000 0.000-129,-18.000 40.000-32,18.000 0.000-64,-20.000 39.000 31,20.000 0.000-63,0.000 21.000 96,0.000-1.000-128,-21.000 0.000-32,21.000 1.000 96,-20.000-21.000 128,20.000 0.000 0,-20.000-19.000 256,20.000 0.000-31,0.000-20.000-97,0.000 0.000-32,0.000 19.000-64,0.000 0.000 0,0.000 1.000 0,20.000-20.000-96,-20.000-1.000 64,20.000 2.000 33,1.000-2.000-33,17.000-20.000 0,3.000 22.000-32,-1.000-21.000 0,19.000 19.000 0,0.000-19.000-32,1.000-20.000 0,19.000 20.000-32,0.000-20.000 0,21.000 20.000-32,-21.000-20.000 32,40.000 20.000-32,-20.000-20.000-33,21.000 0.000 129,19.000 0.000-32,-20.000 0.000 0,-1.000-20.000 0,22.000 20.000 0,-1.000 0.000 0,-19.000 20.000 65,18.000-20.000-130,1.000 20.000 65,-1.000-20.000 97,2.000 20.000-194,19.000-20.000 194,-21.000 19.000-65,2.000-19.000-64,18.000 0.000 32,2.000 0.000 0,-2.000 0.000 0,2.000 0.000 0,-2.000-19.000 0,20.000 19.000 0,-18.000 0.000 0,18.000 0.000-32,0.000 0.000 96,-18.000 0.000-96,18.000 0.000 64,1.000 0.000 0,-1.000 0.000-32,2.000-20.000-32,18.000 20.000 32,-20.000-20.000-32,1.000 0.000 64,-1.000 0.000 32,2.000 20.000-128,-2.000-20.000-289,0.000 20.000 545,-18.000-20.000-352,18.000 20.000 160,-19.000-19.000-224,0.000 19.000 64,-1.000 0.000 96,2.000-20.000-64,-2.000 20.000 160,0.000 0.000-64,-18.000 0.000-192,18.000 0.000 416,2.000-20.000-96,-2.000 20.000-96,-19.000 0.000 64,19.000 0.000-64,-18.000 0.000 64,0.000 0.000-64,18.000 0.000 0,-19.000 0.000 0,-1.000 0.000 32,2.000 0.000-32,-1.000 0.000 0,-1.000 0.000 0,2.000 0.000 64,-21.000 0.000-160,19.000 0.000 96,-19.000-20.000 32,1.000 20.000 0,-1.000 0.000-96,1.000-21.000 160,-21.000 21.000-160,0.000 0.000 64,0.000-19.000 96,-20.000-1.000-128,0.000 20.000-64,-18.000-19.000 128,-22.000-1.000-32,1.000-1.000-64,-1.000 1.000 64,-19.000 1.000-32,0.000-1.000-160,-20.000 0.000-97,20.000-20.000 129,-20.000 20.000 0,0.000-19.000 0,-20.000-1.000 160,20.000 1.000 0,-20.000-21.000 0,0.000 0.000 64,1.000-20.000-32,-1.000 1.000 64,20.000 19.000-96,0.000 1.000-32,0.000-1.000 64,0.000-19.000-64,0.000 19.000-96,0.000 1.000 256,0.000 19.000-64,0.000-20.000-32,0.000 21.000 32,0.000 19.000 128,0.000-20.000-31,-20.000 20.000-1,0.000 1.000-128,-1.000-1.000-160,3.000 0.000-33,-2.000 20.000 97,0.000-20.000 32,-21.000 20.000 32,2.000-20.000 0,-21.000 20.000-32,1.000 0.000 160,0.000 0.000-63,-21.000 0.000 63,1.000 0.000-160,-1.000 0.000 96,-19.000 0.000-160,-20.000 0.000 64,-1.000 20.000-65,-18.000-20.000-31,-1.000 0.000-64,-19.000 0.000 96,-2.000 0.000 32,-18.000 20.000 64,18.000-20.000 0,-38.000 0.000 32,-1.000 0.000 0,-19.000 20.000 32,19.000-20.000-32,-18.000 20.000 64,-1.000-20.000-96,-1.000 19.000 32,0.000-19.000-32,1.000 20.000-32,-1.000 0.000 32,1.000-20.000 0,1.000 0.000 0,-2.000 20.000 128,21.000-20.000-256,-21.000 0.000 160,0.000 0.000 64,21.000 0.000-96,-21.000 0.000 0,21.000 0.000 64,-21.000-20.000 97,21.000 0.000-290,-1.000 20.000 129,1.000-20.000-64,-1.000 20.000 128,-19.000-19.000-64,19.000 19.000-32,-19.000 0.000 64,19.000-20.000-96,1.000 20.000 128,-21.000 0.000-64,21.000 0.000-32,-1.000 0.000 193,1.000 0.000-290,0.000 0.000 162,-1.000 0.000-98,1.000 20.000 194,-1.000-20.000-193,1.000 19.000 224,19.000 1.000-192,-19.000 0.000 64,18.000 0.000-64,22.000 0.000-545,-2.000 0.000-960,22.000-1.000-2499</inkml:trace>
  <inkml:trace contextRef="#ctx0" brushRef="#br1">8794.000 7312.000 3523,'0.000'0.000'1089,"0.000"0.000"-929,0.000 0.000 865,0.000 0.000 288,18.000 0.000-160,-18.000 0.000 129,0.000 0.000-97,0.000 0.000-64,20.000-20.000-192,-20.000 0.000-65,20.000 1.000-63,-20.000-1.000-192,21.000 0.000-289,-1.000-20.000-160,-20.000 21.000-128,18.000-21.000-32,3.000 19.000 64,-1.000-18.000 32,0.000-1.000 97,0.000 0.000 31,-1.000 21.000 96,-19.000-21.000-32,20.000 20.000 161,0.000-20.000-97,0.000 1.000-160,0.000 19.000 0,-1.000-20.000-63,1.000 1.000-33,0.000-1.000 64,0.000 0.000-96,0.000 0.000 0,19.000 0.000 0,-19.000 0.000 64,0.000 1.000 160,1.000 19.000-95,-3.000-20.000-33,2.000 1.000 0,1.000 19.000-96,-1.000-20.000 0,0.000 20.000 0,-2.000-19.000-64,3.000 18.000 96,-1.000-18.000-64,0.000-1.000 64,0.000 0.000-96,0.000 20.000 32,-1.000-20.000 64,1.000 1.000 1,0.000-1.000-97,0.000 20.000 32,0.000-20.000 128,-1.000 1.000-160,1.000 18.000 96,-20.000-18.000-64,20.000 0.000 64,1.000-2.000-64,-1.000 22.000-32,-2.000-20.000 0,2.000-2.000 32,1.000 1.000-64,-1.000 21.000 0,0.000-21.000 32,-1.000 20.000-32,1.000-20.000 160,0.000 20.000-192,0.000-19.000 96,0.000-2.000-64,19.000 22.000 0,-19.000-20.000 64,0.000-2.000-32,0.000 22.000 32,-1.000-21.000-64,1.000 21.000 32,0.000-22.000 0,0.000 22.000 32,1.000-2.000 0,17.000-18.000-32,-18.000 19.000 64,1.000 0.000-128,-1.000-20.000 128,19.000 1.000-64,-19.000 19.000-224,0.000 0.000 608,0.000-20.000-352,-1.000 20.000-32,1.000 1.000 0,0.000-1.000 96,0.000-1.000-192,0.000 2.000 96,0.000-21.000 32,-1.000 20.000 0,1.000-20.000 0,0.000 20.000-32,0.000 0.000 0,1.000-20.000 0,-3.000 21.000-32,2.000-1.000 64,1.000-20.000-128,19.000 20.000 96,-22.000 0.000 0,3.000 1.000 0,19.000-21.000 0,-20.000 20.000-32,-1.000 0.000 32,21.000 0.000-64,-20.000 1.000 64,0.000-2.000-96,19.000 2.000 128,-19.000-2.000-192,20.000 2.000 128,-1.000-21.000 0,-19.000 20.000 32,21.000 0.000-64,-23.000 0.000 64,23.000 20.000-32,-21.000-19.000 128,19.000-2.000-256,1.000 2.000 128,0.000-1.000-64,-1.000 0.000 96,1.000 1.000 0,1.000-2.000 32,-3.000 1.000 0,-18.000 1.000-96,21.000-1.000 64,-2.000 0.000-32,1.000 0.000 32,-20.000 0.000-129,39.000 0.000 194,-19.000 20.000-65,-1.000-19.000-97,1.000-2.000 194,19.000 2.000-97,-19.000-1.000 32,-1.000 0.000-32,2.000 0.000 32,-1.000 0.000-32,-1.000 20.000 0,-19.000-20.000-32,40.000 0.000 0,-21.000 1.000 32,1.000-1.000 0,19.000-1.000-33,-18.000 2.000 66,-3.000-1.000-1,3.000 20.000 0,-1.000-20.000-64,-21.000 1.000 32,21.000-2.000 0,-20.000 21.000-65,19.000-20.000 98,-19.000 1.000-33,20.000 19.000-33,-1.000-20.000 66,-19.000 0.000-33,20.000 20.000-33,-1.000-20.000 66,1.000 0.000-66,-19.000 20.000 33,17.000-20.000-64,-17.000 20.000 32,-1.000-19.000 32,20.000 19.000-64,-20.000-20.000 96,-1.000 20.000-32,21.000-20.000-32,-20.000 0.000 32,0.000 20.000 0,19.000-20.000 0,-19.000 20.000-64,21.000-20.000 64,-3.000 20.000 0,3.000-20.000 32,-3.000 20.000-32,3.000-19.000 0,-21.000-1.000-32,19.000 20.000 96,-19.000-20.000-128,20.000 20.000 64,-20.000-20.000-32,-1.000 20.000 64,21.000-21.000-32,-20.000 21.000-64,1.000-19.000 64,17.000 19.000 0,-18.000-20.000-32,21.000 20.000 0,-3.000-19.000-32,3.000 19.000 64,-21.000-21.000-32,19.000 21.000 64,1.000-20.000-96,0.000 20.000 32,-1.000-20.000 32,-19.000 20.000 32,21.000-19.000 0,-3.000 19.000 64,3.000-20.000-224,18.000 20.000 192,-19.000-20.000-128,-1.000 20.000 128,1.000-20.000-96,0.000 0.000 32,-1.000 20.000-32,1.000-20.000 64,-1.000 20.000-32,-19.000-19.000-32,21.000 19.000 0,-3.000 0.000 96,3.000-20.000-64,-21.000 20.000-32,20.000-20.000 96,-1.000 20.000-128,-19.000-20.000 128,20.000 0.000-96,-1.000 20.000 64,1.000-21.000-96,-1.000 21.000 192,1.000-19.000-224,1.000 19.000 160,-3.000-19.000-96,-17.000 19.000 32,19.000-20.000 96,-21.000 20.000-96,21.000-20.000 64,0.000 20.000 32,-21.000-21.000-96,21.000 21.000 64,0.000-19.000-32,-1.000 19.000 97,-19.000-20.000 31,21.000 20.000-256,-23.000 0.000 64,2.000-20.000 32,21.000 20.000 0,-21.000-19.000 32,19.000 19.000-96,1.000 0.000 128,-20.000-21.000 0,19.000 21.000-128,1.000 0.000 64,0.000-20.000-32,-21.000 20.000 64,21.000-19.000-32,1.000 19.000 64,-3.000 0.000-128,-17.000-20.000 64,19.000 20.000 64,-22.000 0.000-128,3.000-20.000 64,19.000 20.000 64,-20.000 0.000-64,-1.000-20.000 128,21.000 20.000-256,-20.000 0.000 64,0.000-20.000 160,19.000 20.000-64,1.000 0.000-96,-1.000 0.000 32,1.000-20.000 32,1.000 20.000 64,-3.000-19.000-64,3.000 19.000-32,-1.000 0.000 64,-1.000 0.000-32,1.000 0.000 0,-20.000-20.000 96,19.000 20.000-256,1.000 0.000 224,-19.000 0.000 0,17.000 0.000-96,3.000 0.000 0,-3.000-20.000 64,3.000 20.000 32,-1.000 0.000-160,-1.000 0.000 160,21.000-20.000-64,-21.000 20.000-64,1.000 0.000 160,19.000 0.000-96,-18.000 0.000 32,17.000-19.000 32,3.000 19.000-64,-22.000 0.000 64,21.000-21.000-32,-21.000 21.000-64,21.000 0.000 64,-21.000 0.000 64,22.000-19.000-96,-23.000 19.000 0,3.000 0.000 0,18.000-21.000 64,1.000 21.000-64,-1.000 0.000 0,1.000 0.000-32,-1.000 0.000 224,20.000-19.000-224,-18.000 19.000 32,18.000 0.000 0,0.000-19.000 64,-19.000 19.000-64,19.000-21.000-64,1.000 1.000 417,-22.000 20.000-738,3.000-20.000 802,-2.000 20.000-321,1.000-20.000-160,-1.000 20.000 32,-18.000-20.000 64,17.000 20.000-64,-17.000 0.000 96,18.000-19.000-192,-19.000 19.000-33,-20.000 0.000-95,19.000 0.000 64,-19.000 0.000-385,0.000 0.000-640,0.000 0.000-1730,-20.000 0.000-7943</inkml:trace>
  <inkml:trace contextRef="#ctx0" brushRef="#br1">16158.000 2503.000 5829,'20.000'0.000'1377,"-20.000"0.000"-512,20.000 0.000-96,0.000 0.000-225,-20.000-20.000 225,19.000 20.000-224,-19.000 0.000-321,20.000 0.000-160,0.000 0.000 0,-20.000 0.000 192,20.000 0.000 225,0.000 0.000-1,19.000 0.000-31,-19.000 0.000-161,21.000-19.000 32,-3.000 19.000 0,23.000-20.000-95,-2.000 20.000-65,0.000-20.000 0,1.000 20.000-64,19.000-20.000-64,-20.000 20.000 32,22.000-19.000-64,-2.000 19.000 32,0.000-21.000 32,0.000 21.000-96,-19.000-19.000 128,19.000 19.000 225,-20.000-21.000 159,22.000 21.000 65,-22.000 0.000-193,0.000-19.000-96,21.000 19.000-128,-1.000-19.000-64,-20.000-2.000 32,22.000 21.000 161,-22.000-20.000-482,20.000 0.000 546,0.000 0.000-289,2.000 20.000 32,-2.000-20.000-32,0.000 1.000-32,0.000 19.000 32,-19.000-20.000 0,19.000 0.000 0,0.000 20.000 0,-18.000-20.000 32,-2.000 0.000 64,0.000 20.000 128,-39.000 0.000-160,20.000-20.000-31,-20.000 20.000-65,-20.000 0.000-32,19.000 0.000-385,-19.000 0.000-576,0.000 0.000-480,0.000 0.000-161,0.000 0.000-672,0.000 0.000-2274</inkml:trace>
  <inkml:trace contextRef="#ctx0" brushRef="#br1">24157.000 10670.000 11498,'0.000'0.000'929,"0.000"0.000"-1089,0.000 0.000 641,0.000 0.000 383,0.000 21.000-31,0.000-21.000-192,0.000 20.000-225,21.000-20.000-63,-21.000 19.000-1,20.000 1.000-128,0.000 0.000-64,-20.000 0.000 0,20.000-20.000 33,-1.000 0.000 63,1.000 0.000 64,-20.000 0.000-224,20.000-20.000-96,-20.000-20.000 96,0.000 1.000 32,0.000-1.000 65,-20.000 0.000-193,20.000 0.000 0,-20.000-20.000 0,20.000 21.000-64,-19.000-1.000 160,19.000 1.000 64,19.000-1.000 32,-19.000 20.000-32,20.000 0.000 96,0.000 20.000-31,20.000-20.000-33,-1.000 20.000 0,1.000 0.000 96,19.000 0.000-192,2.000 0.000 0,-2.000 0.000-32,1.000 0.000-64,-1.000 0.000 0,0.000 0.000 0,1.000 0.000 0,-21.000 20.000-96,1.000-20.000-96,-19.000 0.000-64,-1.000 20.000 32,-20.000 0.000 32,0.000-20.000 31,-20.000 19.000 129,20.000 2.000 0,-21.000-21.000 32,21.000 19.000-64,0.000-19.000-224,0.000 20.000-96,0.000-20.000-481,21.000 0.000-1794,-1.000 20.000-4548</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3:50"/>
    </inkml:context>
    <inkml:brush xml:id="br0">
      <inkml:brushProperty name="width" value="0.05292" units="cm"/>
      <inkml:brushProperty name="height" value="0.05292" units="cm"/>
      <inkml:brushProperty name="color" value="#ff0000"/>
    </inkml:brush>
  </inkml:definitions>
  <inkml:trace contextRef="#ctx0" brushRef="#br0">21537.000 3954.000 7719,'-38.000'0.000'1986,"38.000"0.000"-257,-21.000-20.000 1,21.000 20.000-161,0.000 0.000-191,0.000 0.000-385,0.000 0.000-545,21.000 0.000-288,-3.000 0.000 161,43.000 0.000-193,-2.000 0.000-96,20.000 0.000 32,20.000 0.000-96,20.000 0.000 96,1.000 0.000-32,-1.000 0.000-32,20.000 0.000-96,-21.000 0.000-64,-18.000-20.000-33,-20.000 20.000-127,-1.000 0.000-865,-38.000 20.000-2595,-23.000-20.000-6405</inkml:trace>
  <inkml:trace contextRef="#ctx0" brushRef="#br0">14352.000 3318.000 8359,'0.000'0.000'1794,"0.000"-20.000"-320,0.000 20.000 607,-21.000-20.000-735,21.000 20.000-513,-20.000-19.000-321,0.000 19.000-256,20.000 0.000-256,-39.000 0.000-64,19.000 0.000-64,0.000 19.000 64,20.000 1.000 32,-20.000 0.000 0,20.000 0.000 32,0.000 0.000 32,20.000 0.000 32,0.000 0.000 96,0.000-1.000 225,0.000-19.000 127,-1.000 0.000 33,1.000 0.000-225,0.000-19.000 192,-20.000 19.000 97,21.000-20.000-97,-21.000 0.000-287,0.000 0.000-97,-21.000 20.000-96,1.000-20.000-64,0.000 20.000-224,1.000 0.000 63,-21.000 20.000 97,20.000-20.000 0,0.000 20.000-64,20.000-20.000 64,0.000 20.000-32,0.000-20.000 64,20.000 20.000 96,-20.000-20.000 32,20.000 0.000 32,0.000 0.000-96,0.000 0.000 64,-20.000 0.000-128,19.000 0.000-417,-19.000 0.000-608,0.000 0.000-1345,-19.000 0.000-2338</inkml:trace>
  <inkml:trace contextRef="#ctx0" brushRef="#br0">14252.000 3417.000 10762,'0.000'0.000'480,"0.000"0.000"-320,0.000 20.000 289,0.000-20.000 480,0.000 40.000 256,0.000-20.000-224,20.000 19.000-737,-20.000 2.000-128,0.000 18.000 256,19.000-19.000-31,-19.000-1.000 31,0.000 1.000-192,20.000 0.000-96,-20.000 0.000-32,20.000-21.000-64,-20.000 2.000-224,0.000-21.000-609,0.000 0.000-897,0.000 0.000-1313</inkml:trace>
  <inkml:trace contextRef="#ctx0" brushRef="#br0">14113.000 3696.000 11146,'0.000'19.000'-256,"0.000"-19.000"608,20.000 20.000 353,-20.000 0.000 96,20.000 0.000 320,0.000 0.000-449,-20.000 0.000-512,19.000 19.000 1,1.000-18.000 127,0.000-2.000 64,-20.000-19.000 65,20.000 20.000 159,0.000-20.000 129,-1.000 0.000-1,1.000-20.000-127,0.000 1.000-97,1.000-2.000-127,-1.000-18.000-289,-2.000 19.000-64,2.000 0.000-224,-20.000 0.000-353,21.000 20.000-384,-21.000-20.000-672,0.000 20.000-3108</inkml:trace>
  <inkml:trace contextRef="#ctx0" brushRef="#br0">14372.000 4013.000 11146,'0.000'-19.000'1377,"-20.000"19.000"-1120,20.000 0.000 255,-21.000 0.000-480,1.000 0.000 192,0.000 0.000 193,20.000 0.000-225,-19.000 19.000-160,19.000 1.000 32,-20.000 1.000 0,20.000-2.000 96,20.000-19.000-96,-1.000 20.000 128,1.000-20.000 33,0.000 0.000 255,1.000 0.000-96,-1.000 0.000-95,-2.000-20.000-33,2.000 1.000 160,-20.000-2.000 65,0.000 1.000-193,0.000 1.000 96,-20.000-1.000 97,20.000 0.000-161,-18.000 20.000-352,-23.000 0.000 96,21.000 20.000-128,0.000-20.000 0,1.000 20.000-480,19.000-1.000-609,0.000-19.000-1314,19.000 20.000-1953</inkml:trace>
  <inkml:trace contextRef="#ctx0" brushRef="#br0">14372.000 4153.000 480,'0.000'-21.000'10090,"0.000"21.000"-8969,0.000-19.000 1281,-20.000 19.000-801,20.000 0.000-736,0.000 19.000-224,0.000 2.000-33,0.000-2.000-63,0.000 1.000-129,20.000 20.000 1,-2.000 0.000-129,2.000-21.000-160,-20.000 21.000 0,21.000 0.000-224,-1.000-20.000-64,0.000 0.000-96,0.000 0.000-193,-1.000 0.000-223,-19.000-20.000-257,20.000 0.000-737,-20.000 0.000-1217,-20.000 0.000-4868</inkml:trace>
  <inkml:trace contextRef="#ctx0" brushRef="#br0">14272.000 4352.000 12619,'0.000'19.000'3780,"19.000"1.000"-3652,-19.000-20.000 609,20.000 20.000-65,-20.000-20.000 65,20.000 20.000 64,1.000 0.000-449,17.000 0.000-352,-18.000-20.000 160,1.000 19.000-63,-1.000-19.000-1,0.000 0.000 64,0.000 0.000-32,-1.000-19.000 96,1.000-1.000 32,0.000 0.000-63,-20.000-20.000-97,20.000 20.000 0,-20.000-20.000-224,0.000 21.000-321,0.000 19.000-31,20.000 0.000-609,-20.000 0.000-673,0.000 0.000-1089,0.000 19.000-2978</inkml:trace>
  <inkml:trace contextRef="#ctx0" brushRef="#br0">14491.000 4550.000 13004,'-20.000'-20.000'-64,"0.000"20.000"128,20.000 20.000 288,-20.000-20.000 417,20.000 20.000 640,-21.000-20.000-832,21.000 20.000-513,21.000-20.000-64,-1.000 19.000 64,0.000-19.000 64,0.000 0.000 96,-1.000 0.000 64,1.000 0.000-63,0.000 0.000 159,0.000-19.000 97,-20.000-1.000-65,0.000 20.000 128,0.000-20.000 1,0.000 20.000-353,-20.000 0.000-288,0.000-20.000-256,0.000 20.000-97,1.000 20.000-191,-1.000-20.000-898,20.000 0.000-1184,0.000 20.000-1955</inkml:trace>
  <inkml:trace contextRef="#ctx0" brushRef="#br0">14510.000 4649.000 10922,'-19.000'-19.000'1025,"19.000"19.000"-64,0.000 0.000 800,0.000 0.000-447,0.000 0.000-97,0.000 19.000-352,19.000-19.000-257,-19.000 20.000-416,20.000 0.000 33,0.000 20.000 31,20.000-20.000 32,-21.000 20.000-192,1.000 0.000-64,0.000-1.000-32,20.000 1.000 32,-21.000 0.000-96,1.000-20.000 128,0.000-1.000-192,-20.000 1.000 64,21.000 0.000-192,-21.000-20.000-385,0.000 0.000-512,0.000 0.000-737,-21.000 0.000-3106</inkml:trace>
  <inkml:trace contextRef="#ctx0" brushRef="#br0">14471.000 4928.000 13676,'0.000'20.000'1218,"0.000"-20.000"-770,20.000 20.000 417,-20.000-20.000 0,19.000 19.000-417,1.000 1.000 257,0.000 20.000-545,0.000-40.000-224,19.000 20.000 64,-19.000 0.000 96,0.000-20.000 64,0.000 0.000 192,0.000 0.000 1,-1.000-20.000-129,1.000 0.000 0,0.000 0.000-64,-20.000 0.000-64,21.000 0.000-64,-21.000-19.000-480,0.000 19.000 320,0.000 0.000-481,-21.000 20.000-480,21.000-20.000-672,0.000 20.000-1923,-20.000 20.000-6117</inkml:trace>
  <inkml:trace contextRef="#ctx0" brushRef="#br0">14748.000 5126.000 14317,'0.000'0.000'1057,"0.000"0.000"-224,0.000 0.000 0,0.000 21.000-257,21.000-2.000 129,-21.000-19.000 64,38.000 20.000-609,-18.000 1.000-64,21.000 18.000-96,-21.000-19.000 160,-1.000-1.000-224,21.000 2.000-32,-20.000 18.000 64,0.000-19.000-64,-20.000-1.000-161,19.000 2.000 33,-19.000-1.000-224,0.000-20.000-289,0.000 0.000-480,0.000 0.000-1153,0.000 0.000-3748</inkml:trace>
  <inkml:trace contextRef="#ctx0" brushRef="#br0">14987.000 5226.000 14765,'-20.000'20.000'481,"20.000"-20.000"-513,0.000 20.000 256,0.000-1.000 64,20.000 2.000 321,-1.000 18.000 128,1.000-19.000-545,0.000-1.000-128,20.000 22.000-128,-21.000-21.000 160,1.000-1.000-128,0.000 1.000-64,-20.000 0.000 96,0.000 0.000 96,-20.000-20.000 128,-19.000 20.000 545,-1.000-20.000-321,0.000 0.000-63,1.000 20.000-225,-1.000-20.000-224,1.000 0.000 64,-1.000 20.000-321,19.000-1.000-287,21.000-19.000-834,0.000 20.000-2049,0.000 0.000-4997</inkml:trace>
  <inkml:trace contextRef="#ctx0" brushRef="#br0">15186.000 5623.000 13164,'0.000'0.000'1345,"0.000"0.000"-928,0.000 0.000 255,0.000 0.000-351,0.000 0.000 95,0.000 0.000 32,0.000 20.000-448,0.000 0.000-32,0.000-20.000 0,18.000 21.000 0,-18.000-21.000-64,20.000 0.000-160,-20.000 0.000-32,20.000 0.000 160,-20.000 0.000 128,0.000 0.000 0,21.000-21.000 64,-21.000 1.000 160,0.000 20.000 288,-21.000-20.000 129,1.000 0.000-257,20.000 20.000-192,-20.000 0.000-63,2.000 0.000-97,-23.000 20.000-32,41.000 0.000-64,-20.000 0.000 0,20.000 1.000-1,0.000-21.000-223,0.000 19.000 224,20.000 1.000 32,0.000-20.000 64,-20.000 0.000-32,21.000 0.000 64,-21.000 0.000-64,18.000 0.000 192,-18.000-20.000-192,-18.000 20.000-480,18.000-19.000-1218,-21.000 19.000-2626</inkml:trace>
  <inkml:trace contextRef="#ctx0" brushRef="#br0">15244.000 5723.000 13132,'-20.000'0.000'1826,"20.000"0.000"-1634,-20.000 0.000 0,20.000 19.000 192,20.000 1.000 481,0.000 21.000 0,1.000-22.000-320,19.000 20.000-417,-1.000-18.000-96,1.000 18.000 32,-1.000-19.000-96,1.000 0.000-96,-20.000 0.000-33,0.000 0.000-223,-1.000 0.000-192,1.000-20.000-385,-20.000 0.000-897,0.000 0.000-1697,-20.000 0.000-5414</inkml:trace>
  <inkml:trace contextRef="#ctx0" brushRef="#br0">15423.000 5803.000 14573,'0.000'19.000'96,"0.000"1.000"97,20.000-1.000 479,-20.000 22.000 257,20.000-22.000 224,0.000 1.000-416,0.000 20.000-449,-1.000-20.000-192,-19.000 0.000 32,20.000 19.000 97,-20.000-19.000-161,-20.000 20.000 64,20.000-20.000 32,-39.000 0.000 64,19.000-1.000 64,-20.000-19.000 33,1.000 21.000-385,-1.000-21.000-129,20.000 19.000-159,1.000-19.000-449,-1.000 0.000-448,20.000 0.000-1698,0.000 20.000-4356</inkml:trace>
  <inkml:trace contextRef="#ctx0" brushRef="#br0">15641.000 6160.000 11018,'-20.000'0.000'3075,"2.000"0.000"-1986,18.000-20.000 737,0.000 20.000-545,0.000 0.000-448,0.000 20.000-481,0.000-20.000-288,0.000 0.000-64,0.000 19.000-64,0.000 2.000 32,0.000-21.000-160,18.000 0.000 64,2.000 19.000-129,-20.000-19.000 193,0.000 0.000 32,21.000 0.000 64,-21.000-19.000 32,0.000 19.000-64,0.000 0.000 96,0.000-21.000-160,0.000 21.000 128,0.000-19.000-64,0.000 19.000-32,-21.000 0.000 0,21.000 0.000-192,-20.000 19.000 192,20.000-19.000-64,0.000 0.000 64,0.000 21.000-32,0.000-21.000-32,0.000 0.000 64,0.000 0.000-192,0.000 0.000 63,20.000 0.000-671,-20.000 0.000-1090,0.000 0.000-1473,0.000 0.000-7464</inkml:trace>
  <inkml:trace contextRef="#ctx0" brushRef="#br0">15662.000 6179.000 13260,'-21.000'0.000'448,"1.000"0.000"834,20.000 0.000 159,0.000 0.000-832,0.000 21.000-33,20.000-21.000-95,1.000 19.000-289,-1.000 1.000 32,18.000 1.000 0,3.000 18.000-128,-1.000-19.000 0,-1.000-1.000-160,-19.000 2.000-416,20.000-21.000-65,-21.000 20.000-512,1.000-20.000-800,0.000 19.000-962,0.000-19.000-2370</inkml:trace>
  <inkml:trace contextRef="#ctx0" brushRef="#br0">15860.000 6179.000 11530,'0.000'21.000'2211,"20.000"-2.000"-1859,-20.000-19.000 1153,20.000 41.000-127,-20.000-22.000-225,19.000 1.000-224,1.000 0.000-417,0.000-1.000-352,0.000 22.000 160,1.000-41.000-95,-21.000 19.000-129,0.000 1.000-128,0.000 0.000 96,-21.000-20.000-160,1.000 20.000 32,-20.000 0.000-32,1.000-20.000 32,-1.000 20.000 31,1.000-1.000-159,19.000-19.000 128,-20.000 20.000-576,40.000-20.000-962,-21.000 0.000-4323</inkml:trace>
  <inkml:trace contextRef="#ctx0" brushRef="#br0">16058.000 6438.000 15758,'0.000'-20.000'1314,"0.000"20.000"-674,0.000 0.000 289,0.000 0.000-384,0.000 0.000 95,21.000 20.000-95,19.000 0.000-65,-1.000 0.000-512,1.000 0.000 0,-1.000-1.000-160,1.000 21.000 64,0.000-20.000-256,-21.000 0.000-193,21.000-20.000-256,-20.000 21.000-384,-20.000-21.000-673,0.000 0.000-1793,0.000 0.000-4261</inkml:trace>
  <inkml:trace contextRef="#ctx0" brushRef="#br0">16277.000 6438.000 11562,'0.000'0.000'1538,"20.000"20.000"-1442,-20.000-20.000 513,20.000 20.000 63,-1.000 0.000 193,1.000 19.000-32,0.000-19.000-353,21.000 0.000-223,-23.000 0.000-1,2.000 1.000 128,-20.000-2.000 0,0.000 0.000-287,0.000 2.000 223,0.000-2.000 192,-38.000-19.000-319,17.000 21.000-161,1.000-2.000-32,-20.000-19.000-225,21.000 20.000-95,-1.000-20.000-673,0.000 0.000-1185,20.000 20.000-1794</inkml:trace>
  <inkml:trace contextRef="#ctx0" brushRef="#br0">16654.000 6656.000 9160,'-59.000'-19.000'481,"39.000"19.000"-321,0.000 0.000 673,-1.000 0.000 127,21.000 0.000 226,0.000 0.000-706,0.000 0.000-736,21.000 0.000 160,-21.000 0.000 96,20.000 0.000-64,-20.000 0.000-32,20.000 0.000-1,-20.000 0.000 97,20.000 0.000 33,-20.000 0.000 223,0.000 0.000 320,-20.000 0.000 97,20.000 0.000-513,-20.000 0.000-32,20.000 0.000-64,-20.000 0.000 32,-1.000 0.000-96,3.000 0.000 0,18.000 0.000 64,-20.000 0.000 193,20.000 0.000 223,0.000 0.000 33,0.000 0.000-129,0.000 0.000-96,0.000 0.000 257,20.000 19.000 127,-2.000-19.000-223,3.000 0.000-225,-1.000 21.000-64,20.000-21.000-32,-21.000 19.000-128,21.000-19.000 32,-20.000 21.000-512,0.000-21.000-385,-1.000 0.000-704,1.000 0.000-1154,-20.000 0.000-3235</inkml:trace>
  <inkml:trace contextRef="#ctx0" brushRef="#br0">16674.000 6537.000 12908,'-20.000'0.000'929,"20.000"0.000"-897,0.000 20.000 512,0.000-20.000 609,20.000 0.000 64,-20.000 20.000-544,20.000 0.000-545,0.000-20.000-96,19.000 21.000 64,-19.000-2.000-64,20.000-19.000-32,-21.000 19.000-288,1.000 2.000-128,-20.000-21.000 320,0.000 19.000 31,0.000-19.000 65,0.000 21.000 0,-20.000-21.000 0,1.000 19.000 161,-21.000 1.000-1,20.000-20.000-192,0.000 20.000-96,20.000-20.000-481,0.000 20.000-928,0.000-20.000-1634,0.000 0.000-5926</inkml:trace>
  <inkml:trace contextRef="#ctx0" brushRef="#br0">16933.000 6656.000 8071,'0.000'0.000'7591,"-20.000"0.000"-7206,20.000-19.000-129,-20.000 19.000 609,-1.000 19.000-193,1.000-19.000-127,0.000 21.000-321,20.000-2.000-256,0.000 2.000 32,0.000-2.000-96,0.000 1.000-32,20.000-20.000-96,0.000 20.000-65,1.000-20.000 65,19.000 0.000 224,-22.000-20.000-32,3.000 20.000 128,-1.000-20.000 64,0.000 1.000 129,-20.000-2.000-65,0.000 2.000 96,0.000-2.000-128,0.000 2.000 33,-20.000 19.000-161,0.000 0.000-128,-1.000 0.000 32,21.000 0.000-129,-18.000 0.000 33,18.000 19.000 160,-20.000-19.000-64,20.000 21.000-64,0.000-2.000 96,20.000-19.000 0,-20.000 21.000-96,18.000-21.000-64,3.000 0.000 288,-1.000 0.000-128,-20.000 0.000 64,20.000 0.000 96,-20.000 0.000-192,0.000-21.000 32,0.000 21.000-32,-20.000 0.000 160,0.000-19.000-256,-1.000 19.000-96,3.000 0.000-929,-2.000 0.000-1794,0.000 0.000-7367</inkml:trace>
  <inkml:trace contextRef="#ctx0" brushRef="#br0">14550.000 10869.000 2370,'0.000'0.000'0,"0.000"0.000"-192,0.000 0.000-994</inkml:trace>
  <inkml:trace contextRef="#ctx0" brushRef="#br0">14609.000 10889.000 256,'20.000'0.000'1569,"-20.000"0.000"1,20.000 0.000-417,-20.000 0.000-416,0.000 0.000 127,-20.000 0.000 193,20.000 0.000-192,0.000 0.000-128,0.000 0.000 224,0.000 0.000 32,0.000 0.000-193,0.000 0.000-255,20.000 0.000-97,0.000 0.000-63,19.000 0.000-129,22.000 0.000-64,-3.000 0.000-128,42.000 0.000-32,-1.000 0.000 0,20.000 0.000 0,1.000 0.000 32,38.000 0.000 0,22.000 0.000 161,-2.000 0.000-1,41.000 0.000-128,-1.000 0.000 32,19.000 0.000 160,2.000 20.000 97,0.000-20.000-353,18.000 20.000-64,1.000 0.000-64,0.000 0.000-161,0.000-20.000-159,-19.000 19.000 96,-41.000 2.000 160,0.000-2.000 63,-58.000 1.000-223,-41.000 1.000-2402</inkml:trace>
  <inkml:trace contextRef="#ctx0" brushRef="#br0">2698.000 12141.000 3587,'0.000'0.000'961,"0.000"0.000"-449,0.000 0.000 1154,20.000 0.000-481,0.000 0.000-224,20.000-20.000-96,-21.000 20.000-321,21.000-20.000-352,0.000 20.000 65,19.000-20.000 95,20.000 20.000 32,2.000 0.000-63,57.000-19.000-161,2.000 19.000-160,38.000-20.000 32,20.000 20.000 32,1.000 0.000-32,39.000 0.000 416,0.000 0.000 193,-20.000 0.000-161,21.000 0.000 225,18.000 20.000 160,-18.000-20.000 96,0.000 0.000-32,-2.000 0.000-289,-18.000 19.000-159,-1.000-19.000-97,1.000 20.000-96,-41.000-20.000-95,-18.000 0.000-225,-22.000 20.000-129,-58.000 0.000-511,-41.000 0.000-802,-19.000 0.000-800,-20.000-1.000-2274</inkml:trace>
  <inkml:trace contextRef="#ctx0" brushRef="#br0">17348.000 7034.000 11306,'-38.000'0.000'1121,"38.000"-20.000"545,-21.000 20.000-289,21.000 0.000-352,-20.000 0.000-64,20.000 0.000-320,20.000 0.000-577,-20.000 0.000-160,41.000 0.000 608,-3.000 20.000-31,3.000 20.000-129,38.000-21.000-32,0.000 21.000-256,20.000 0.000 128,21.000 20.000-63,-1.000-1.000-33,20.000 21.000 32,-1.000-21.000-288,-18.000 20.000-129,-1.000-19.000 193,1.000-1.000-256,-21.000-18.000-289,-20.000-1.000-63,-20.000-1.000 127,-19.000-19.000 161,-20.000-20.000-289,-20.000 20.000 225,0.000-20.000 127,-20.000 0.000-928,-20.000 0.000-1442,1.000-20.000-4227</inkml:trace>
  <inkml:trace contextRef="#ctx0" brushRef="#br0">17289.000 7491.000 5252,'-20.000'-20.000'0,"20.000"20.000"417,0.000 0.000 256,0.000 0.000 319,0.000-20.000 610,0.000 20.000-193,0.000 0.000-576,0.000 0.000-128,0.000 0.000-97,0.000 0.000-287,0.000 0.000-33,0.000 0.000 353,0.000 0.000 480,0.000 0.000-64,0.000 0.000-161,0.000 0.000 1,0.000 0.000-32,0.000 0.000-96,0.000 0.000-385,-20.000-20.000-31,20.000-20.000-65,0.000 1.000-192,0.000-1.000 0,0.000-19.000 32,-19.000-21.000-160,19.000 21.000 32,-20.000-21.000 96,0.000 20.000-320,20.000 1.000 256,0.000 19.000 64,0.000 40.000 96,20.000-20.000-320,0.000 40.000 256,19.000 0.000-32,40.000 0.000-96,2.000 20.000-32,18.000-21.000-128,19.000 1.000-256,1.000 0.000-33,-19.000 0.000-127,-1.000 0.000-1154,-19.000-20.000-2850</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4: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1388.000 3059.000 7975,'-19.000'20.000'2498,"-1.000"-20.000"-2466,20.000 0.000 33,-20.000 0.000 607,20.000 0.000 705,0.000 0.000 225,0.000 0.000-641,0.000 20.000-288,0.000-20.000-129,20.000 0.000-64,0.000 0.000-63,-1.000 0.000-129,21.000 0.000 64,0.000 0.000-255,-1.000 0.000-33,1.000 21.000-96,-1.000-21.000 96,1.000 0.000-224,1.000 0.000-97,-3.000 0.000-191,-17.000 0.000-321,19.000 0.000-96,-40.000 0.000 0,18.000 0.000 1,-18.000 0.000-353,0.000 0.000-2051,0.000-21.000-4547</inkml:trace>
  <inkml:trace contextRef="#ctx0" brushRef="#br0">1646.000 2960.000 12427,'-20.000'0.000'-192,"0.000"0.000"-897,20.000 0.000 833,0.000 0.000 512,0.000 0.000 801,20.000 20.000-128,0.000-20.000-545,1.000 0.000-288,-3.000 20.000-32,23.000-20.000 97,-21.000 20.000 63,18.000 0.000-64,3.000-1.000-96,-21.000 1.000 32,19.000 0.000-64,1.000-20.000 32,-20.000 21.000-64,0.000-21.000 32,-1.000 19.000 0,1.000-19.000-96,0.000 0.000 32,0.000 20.000-32,-20.000-20.000 160,21.000 19.000 128,-21.000 2.000-31,-21.000 19.000-97,1.000-20.000 64,-20.000 19.000-128,1.000-19.000 0,-21.000 0.000-128,21.000 20.000-833,-22.000-20.000-3107</inkml:trace>
  <inkml:trace contextRef="#ctx0" brushRef="#br0">7006.000 2166.000 480,'0.000'0.000'1281,"0.000"0.000"257,0.000-20.000-289,0.000 20.000 32,0.000 0.000 64,-20.000 0.000-192,20.000 0.000-320,0.000 0.000 256,0.000 0.000 64,0.000 0.000 64,0.000 0.000-128,0.000 0.000-128,-20.000 0.000-384,20.000 0.000-1,0.000 0.000-95,0.000-20.000-257,0.000 20.000-160,0.000 0.000-32,-19.000 0.000 0,19.000 0.000 0,0.000 0.000-96,0.000 0.000 32,19.000 20.000 128,-19.000-20.000 0,0.000 0.000 33,20.000 0.000-65,-20.000 20.000 32,20.000-20.000 0,20.000 0.000-32,-1.000 0.000-32,1.000 19.000 32,39.000-19.000-64,0.000 0.000-64,21.000 0.000-32,-1.000 0.000 96,20.000-19.000-64,21.000 19.000 0,-1.000 0.000 32,-1.000-20.000 32,2.000 20.000 32,-2.000-20.000 0,1.000 20.000 64,-39.000 0.000-32,-1.000 0.000-32,0.000-20.000 0,-20.000 20.000-64,-18.000 0.000 96,-23.000 0.000-64,3.000-20.000-64,-41.000 20.000-32,0.000 0.000-801,0.000 0.000-2018,-41.000 0.000-8007</inkml:trace>
  <inkml:trace contextRef="#ctx0" brushRef="#br0">2619.000 3715.000 6598,'0.000'0.000'1025,"0.000"0.000"-577,0.000 0.000-128,0.000 0.000 385,0.000 0.000 384,0.000 0.000-160,0.000-19.000-577,20.000 19.000-191,-20.000 0.000 127,20.000 0.000 288,-20.000 0.000 1,20.000 0.000-97,-20.000 0.000-159,19.000 0.000-33,-19.000 0.000-64,20.000-20.000 64,0.000 20.000 1,0.000 0.000-33,0.000 0.000 0,-1.000 0.000-32,1.000 0.000 33,20.000-21.000-33,-20.000 21.000 0,19.000 0.000 0,1.000 0.000-96,1.000 0.000 97,18.000-19.000-65,-19.000 19.000-32,19.000 0.000 32,0.000 0.000-64,1.000-20.000-32,-1.000 20.000 32,2.000 0.000-64,18.000 0.000 96,-20.000 0.000-128,20.000 0.000 32,1.000 0.000 32,-1.000 0.000-96,0.000 0.000 161,21.000-20.000-161,-1.000 20.000 64,0.000 0.000 0,0.000 0.000 0,1.000 0.000-32,-1.000-19.000 0,0.000 19.000 32,-18.000 0.000-32,-2.000 0.000-32,0.000 0.000 32,-20.000 0.000-64,21.000 19.000-33,-21.000-19.000 1,20.000 0.000 96,-18.000 0.000 0,18.000 0.000-128,0.000 0.000 32,0.000 0.000 0,2.000 0.000 0,18.000-19.000-32,-20.000 19.000 96,0.000 0.000 32,0.000-21.000 0,0.000 21.000 0,-18.000 0.000 0,18.000 0.000-32,-20.000 0.000 32,1.000 0.000-32,-1.000 0.000 0,1.000 0.000 32,19.000 0.000 0,-20.000 0.000 0,2.000 0.000-32,18.000 0.000 32,-20.000 0.000 32,1.000 0.000-32,19.000 0.000-32,0.000 21.000 32,-18.000-21.000 0,18.000 19.000 32,-20.000-19.000 32,21.000 20.000-32,-21.000-20.000 32,20.000 20.000-32,21.000-20.000-32,-21.000 19.000 0,20.000-19.000 32,-18.000 21.000-64,18.000-21.000 64,0.000 0.000-32,0.000 20.000 0,0.000-20.000 0,1.000 0.000 32,19.000 0.000-32,-1.000 0.000 0,-19.000 0.000 32,20.000 0.000-32,1.000 0.000 0,-1.000 19.000 0,-20.000-19.000 32,21.000 0.000-32,-1.000 0.000 0,-1.000 0.000 32,1.000 0.000 0,1.000 0.000-32,-21.000 0.000 0,0.000 20.000-32,0.000-20.000 96,1.000 0.000 32,-21.000 20.000 32,-19.000-20.000-192,-21.000 0.000-96,1.000 20.000-641,-20.000-20.000-1601,1.000 0.000-2915</inkml:trace>
  <inkml:trace contextRef="#ctx0" brushRef="#br1">3710.000 4291.000 3555,'0.000'0.000'2114,"20.000"0.000"608,-20.000-19.000-191,0.000 19.000-545,0.000 0.000-96,-20.000 0.000-481,20.000-20.000-480,0.000 20.000-353,-19.000 0.000 1,19.000-20.000-417,-40.000 20.000-224,20.000 0.000-96,-19.000 20.000-193,-21.000 0.000 1,21.000-1.000 128,-1.000 21.000 0,-1.000-19.000-65,23.000 18.000 65,-2.000 1.000 64,20.000 0.000 64,0.000-1.000-96,38.000-19.000 32,3.000 0.000 128,-1.000-20.000 64,-1.000 0.000 224,1.000 0.000 224,19.000-20.000 97,-19.000-20.000-1,-1.000 1.000-127,1.000-1.000-1,-20.000-19.000-127,21.000-2.000 159,-41.000 2.000-160,0.000-1.000 33,0.000 1.000-289,-20.000 0.000-128,-1.000-1.000-353,1.000 20.000-31,-20.000 0.000 256,21.000 20.000-97,-1.000 20.000 33,0.000 0.000-64,20.000 0.000 96,-20.000 20.000 95,20.000 20.000 33,0.000-20.000 96,0.000 39.000 0,20.000-19.000 32,0.000 19.000-64,0.000-19.000 96,-1.000 20.000-96,21.000-20.000 96,1.000 0.000-96,-21.000 0.000 129,18.000-1.000-97,3.000-19.000 96,-21.000 0.000-64,-1.000 0.000-225,-19.000 0.000-31,20.000-20.000-128,-20.000 0.000-897,0.000 0.000-993,-20.000 0.000-1666</inkml:trace>
  <inkml:trace contextRef="#ctx0" brushRef="#br1">2778.000 4868.000 14541,'-20.000'0.000'705,"40.000"0.000"-1025,-1.000 0.000 736,21.000 0.000 289,21.000 20.000 384,18.000-20.000-160,20.000 0.000-417,20.000 0.000-224,19.000 0.000-63,2.000 0.000 319,18.000 0.000-288,2.000 0.000-31,-2.000-20.000-161,-19.000 20.000 32,-1.000-19.000-64,-39.000 19.000-353,1.000-20.000 65,-40.000 20.000-256,-21.000-21.000-609,-19.000 21.000-1666,-20.000 0.000-3747</inkml:trace>
  <inkml:trace contextRef="#ctx0" brushRef="#br1">3234.000 5207.000 9737,'-79.000'19.000'704,"59.000"1.000"-2209,-19.000 0.000 864,-1.000 20.000 705,20.000-20.000 1154,-1.000 19.000 447,3.000 1.000-832,18.000 0.000-705,0.000-1.000-32,18.000-19.000 256,3.000 20.000 65,-1.000-20.000-33,20.000 0.000-128,-1.000-20.000 97,-19.000 0.000 255,20.000-20.000 129,-1.000 0.000-160,-19.000 0.000-129,0.000-20.000-192,0.000 1.000-64,-1.000-22.000-95,-19.000 22.000-97,0.000-21.000-289,0.000 1.000-351,-19.000-20.000-609,-1.000 19.000 63,-20.000 20.000 578,20.000 0.000 640,1.000 40.000 544,-1.000 0.000-255,0.000 0.000 95,0.000 40.000 225,20.000 0.000 191,0.000 20.000-95,0.000 0.000-128,20.000-1.000-257,20.000 1.000 0,-21.000-2.000-288,21.000-17.000 129,0.000 18.000-193,19.000-39.000-96,-18.000 20.000 32,-3.000-20.000-289,-17.000 0.000-384,-1.000-20.000-800,0.000 0.000-1378,-1.000 0.000-4324</inkml:trace>
  <inkml:trace contextRef="#ctx0" brushRef="#br1">3811.000 5166.000 8263,'0.000'0.000'2979,"0.000"-19.000"-2498,0.000 19.000 1152,0.000-21.000 385,0.000 21.000-320,0.000 0.000-673,0.000-19.000-609,-20.000 19.000-256,-1.000 0.000-256,1.000 0.000-96,-20.000 19.000 192,21.000 21.000-64,-1.000-20.000 64,0.000 20.000-32,0.000 19.000 32,20.000-18.000 32,20.000-2.000-32,-20.000 1.000-32,40.000 0.000 32,-21.000-1.000-64,21.000-19.000 64,1.000 0.000-64,-3.000 0.000 128,3.000-20.000-32,-1.000 0.000 0,-1.000-20.000 64,1.000 0.000 0,-20.000 0.000 32,-1.000-19.000 160,-19.000 19.000 65,0.000-21.000-33,0.000 2.000-352,-19.000 0.000-96,-21.000-1.000 128,-19.000 20.000-224,19.000 0.000 96,-19.000 1.000-1,-2.000 19.000 161,21.000 19.000 33,1.000 1.000-33,19.000 0.000 160,20.000-1.000-224,0.000 22.000 64,0.000-22.000 0,40.000 20.000-64,-1.000-18.000 96,22.000-21.000-64,-3.000 20.000 96,3.000-20.000-128,-2.000 0.000 0,-19.000-20.000-224,-1.000 20.000-513,-19.000-21.000-1121,0.000 2.000-2274</inkml:trace>
  <inkml:trace contextRef="#ctx0" brushRef="#br1">4742.000 4630.000 12139,'-18.000'0.000'1666,"18.000"-21.000"-1026,0.000 21.000 449,0.000 0.000-704,18.000 0.000 287,3.000 0.000 97,-1.000 0.000-385,20.000 0.000-127,-1.000-19.000-225,1.000 19.000 160,-1.000 0.000-288,-19.000-20.000 128,0.000 20.000-289,-20.000 0.000-255,20.000 0.000-321,-20.000 0.000-320,-20.000 0.000 128,0.000 0.000-352,0.000 20.000 800,1.000-20.000 321,-1.000 19.000 224,0.000-19.000 96,20.000 21.000 256,0.000 18.000 257,0.000-19.000-1,0.000 20.000-95,20.000-1.000-289,0.000 1.000-64,-1.000 1.000-32,21.000-2.000 0,-20.000 1.000-96,1.000 0.000 64,-3.000-21.000 65,2.000 1.000 223,-20.000-20.000 160,-20.000 20.000 257,20.000-20.000-64,-39.000 20.000-353,-1.000-20.000-256,1.000 0.000-96,-1.000 0.000-192,20.000 0.000-256,-19.000 0.000-673,19.000 0.000-897,0.000 0.000-737,20.000 0.000-3715</inkml:trace>
  <inkml:trace contextRef="#ctx0" brushRef="#br1">5358.000 4570.000 15566,'-20.000'0.000'545,"20.000"0.000"-385,-19.000 0.000 96,-1.000 20.000-32,20.000-1.000 865,-20.000 2.000-224,20.000 38.000-288,0.000-19.000-225,0.000 20.000-128,0.000 0.000-96,0.000-1.000-31,20.000-19.000-290,0.000-1.000 1,-1.000-19.000-416,1.000 20.000-1,0.000-40.000-256,20.000 20.000-576,-19.000-20.000-1538,17.000 0.000-2979</inkml:trace>
  <inkml:trace contextRef="#ctx0" brushRef="#br1">5696.000 4729.000 16815,'0.000'-21.000'353,"-20.000"2.000"-738,0.000 19.000 289,1.000 19.000-96,-1.000 2.000 288,0.000-1.000-32,0.000 20.000-160,20.000 0.000-96,0.000 19.000 64,20.000-19.000 32,20.000 0.000 160,-21.000-1.000-224,21.000-19.000 32,19.000 0.000 128,-19.000-20.000 64,19.000 0.000 160,-19.000 0.000 0,1.000-20.000 160,-23.000-20.000 257,23.000 21.000 192,-21.000-21.000-321,-20.000 0.000 417,0.000 1.000-576,-20.000-2.000-257,-1.000 1.000-225,-17.000 1.000-127,-23.000 18.000 0,2.000 2.000 192,-1.000 19.000 32,1.000 0.000-32,19.000 19.000-64,1.000 2.000 0,19.000 18.000-33,20.000-18.000 129,0.000-2.000-32,20.000 2.000 64,0.000 18.000 0,19.000-19.000 96,21.000 0.000-192,-21.000-20.000 0,21.000 20.000-160,-21.000-20.000-641,2.000 0.000-480,-21.000-20.000-1698,18.000 20.000-7687</inkml:trace>
  <inkml:trace contextRef="#ctx0" brushRef="#br1">6113.000 4391.000 13869,'-20.000'-20.000'160,"20.000"20.000"-320,0.000 0.000 384,0.000 20.000 641,20.000 0.000 1185,0.000 0.000-705,19.000 20.000-672,1.000 19.000-225,1.000-19.000 193,-3.000 20.000-289,3.000-1.000-160,-3.000 1.000-160,3.000-1.000-64,-21.000-18.000-64,-20.000 18.000-64,0.000-19.000 64,0.000-1.000 32,-20.000-19.000-289,-21.000 0.000 225,3.000 0.000-64,-23.000 0.000-224,22.000 0.000-417,-1.000-20.000-1089,0.000 0.000-4804</inkml:trace>
  <inkml:trace contextRef="#ctx0" brushRef="#br1">6927.000 4669.000 15630,'-20.000'20.000'1826,"20.000"-20.000"-1794,0.000 0.000 416,20.000 19.000 97,0.000-19.000 544,19.000 0.000-96,1.000 0.000-705,0.000 0.000-288,-1.000 0.000-416,-19.000 0.000-481,1.000 0.000-1121,-1.000 0.000-2402,-2.000 0.000-8232</inkml:trace>
  <inkml:trace contextRef="#ctx0" brushRef="#br1">7026.000 4888.000 12363,'0.000'40.000'2787,"0.000"-40.000"-2691,20.000 0.000 128,19.000 0.000 0,1.000 0.000 65,-19.000 0.000-129,17.000 0.000-2210,3.000-20.000-8584</inkml:trace>
  <inkml:trace contextRef="#ctx0" brushRef="#br1">7959.000 4829.000 18897,'0.000'0.000'-320,"0.000"0.000"-192,0.000 0.000 287,0.000 0.000-159,0.000 0.000 64,0.000 0.000-2339</inkml:trace>
  <inkml:trace contextRef="#ctx0" brushRef="#br1">8237.000 4808.000 12427,'0.000'0.000'3844,"-20.000"21.000"-4004,20.000-21.000 352,0.000 0.000-256,0.000 0.000-961,0.000 0.000-1473,20.000 0.000-5862</inkml:trace>
  <inkml:trace contextRef="#ctx0" brushRef="#br1">8494.000 4849.000 14894,'0.000'0.000'128,"0.000"0.000"737,20.000 0.000-513,-20.000 0.000-352,0.000 0.000-897,21.000 0.000-2594</inkml:trace>
  <inkml:trace contextRef="#ctx0" brushRef="#br1">8773.000 4849.000 9096,'21.000'0.000'-288,"-21.000"0.000"-513,0.000 0.000-5669</inkml:trace>
  <inkml:trace contextRef="#ctx0" brushRef="#br1">7919.000 4868.000 12043,'0.000'0.000'1057,"0.000"0.000"-96,0.000 0.000-32,0.000 0.000 128,0.000 0.000-64,0.000 0.000-801,0.000 0.000-480,0.000 0.000-737,0.000 0.000-513,20.000 0.000-704,0.000 0.000-1922</inkml:trace>
  <inkml:trace contextRef="#ctx0" brushRef="#br1">8237.000 4849.000 12139,'0.000'19.000'512,"0.000"-19.000"-159,0.000 0.000 1024,0.000 0.000-32,0.000 0.000 417,0.000 0.000-929,0.000 0.000-833,0.000 0.000-288,0.000 0.000-737,20.000 0.000-1057,-20.000 0.000-2915</inkml:trace>
  <inkml:trace contextRef="#ctx0" brushRef="#br1">8555.000 4888.000 13228,'20.000'20.000'1249,"-20.000"-20.000"-1089,0.000 0.000 193,0.000 0.000 63,0.000 0.000-192,0.000 0.000-96,0.000 0.000-1249,0.000-20.000-1986,19.000 20.000-2146</inkml:trace>
  <inkml:trace contextRef="#ctx0" brushRef="#br1">8852.000 4888.000 5252,'21.000'20.000'6823,"-1.000"-20.000"-6663,-20.000 0.000 609,0.000 0.000-289,0.000 0.000-480,0.000 0.000-1217,-20.000 20.000-8008</inkml:trace>
  <inkml:trace contextRef="#ctx0" brushRef="#br1">9666.000 4768.000 6950,'-20.000'0.000'7719,"20.000"0.000"-7430,0.000 0.000 447,20.000 0.000 321,1.000 0.000 32,17.000 21.000-192,3.000-21.000-384,18.000 0.000-193,21.000 0.000 0,-21.000-21.000-63,0.000 21.000-129,1.000-19.000-160,-1.000-1.000-225,-18.000 20.000-671,-21.000 0.000-674,-2.000 0.000-1345,-18.000 0.000-2594</inkml:trace>
  <inkml:trace contextRef="#ctx0" brushRef="#br1">9745.000 4908.000 11498,'-20.000'40.000'289,"40.000"-40.000"832,1.000 20.000 672,-1.000-20.000-223,19.000 0.000-417,1.000 0.000-576,19.000 0.000-449,-19.000 0.000-417,0.000-20.000-191,-21.000 20.000-1346,1.000 0.000-2658</inkml:trace>
  <inkml:trace contextRef="#ctx0" brushRef="#br1">9725.000 4291.000 10634,'-59.000'-19.000'352,"39.000"19.000"64,0.000 0.000-288,1.000 0.000-128,-21.000 0.000 0,20.000 0.000 0,20.000 0.000-32,-20.000 0.000-32,20.000 19.000 64,0.000 2.000 193,20.000-2.000 191,0.000 2.000-192,0.000 18.000-32,19.000-19.000-96,-19.000 0.000-32,0.000 20.000-32,1.000-21.000 64,-1.000 1.000-64,-20.000 0.000 0,0.000 0.000 96,0.000-20.000 225,-20.000 20.000 512,-1.000-20.000-225,1.000 0.000-480,-19.000 20.000-64,-1.000-20.000-64,20.000 0.000-192,0.000 0.000-1281,20.000 0.000-2083</inkml:trace>
  <inkml:trace contextRef="#ctx0" brushRef="#br1">9865.000 4471.000 11242,'0.000'0.000'2370,"0.000"0.000"-2338,0.000 0.000 385,20.000-20.000 63,-20.000 20.000 161,20.000-20.000 96,-1.000 0.000-545,1.000 0.000-160,0.000 20.000 32,-20.000-20.000-64,0.000 20.000 0,0.000-19.000-64,0.000 19.000-96,-20.000 0.000-193,0.000 0.000 193,1.000 0.000 128,-21.000 0.000 96,20.000 19.000 0,0.000 1.000 96,20.000 0.000 97,-19.000 20.000 255,38.000-20.000-128,-19.000-1.000-95,40.000 1.000-129,-20.000 0.000-32,19.000 0.000-32,1.000-20.000-128,0.000 0.000-416,-1.000 0.000-705,1.000-20.000-1090,-1.000 0.000-1184,-19.000 0.000-3523</inkml:trace>
  <inkml:trace contextRef="#ctx0" brushRef="#br1">10083.000 4312.000 7463,'0.000'0.000'4260,"21.000"0.000"-4132,-3.000 0.000 1569,2.000 0.000-608,21.000 0.000 0,-21.000 0.000-224,19.000 0.000-705,1.000 0.000-160,-1.000 0.000 32,-19.000 0.000-448,-20.000 0.000-1089,0.000 0.000-898,0.000-21.000-2722</inkml:trace>
  <inkml:trace contextRef="#ctx0" brushRef="#br1">10221.000 4132.000 12011,'0.000'40.000'1377,"0.000"0.000"929,0.000 0.000-640,0.000-1.000-737,0.000 22.000-449,0.000-22.000-223,0.000 1.000-193,0.000 0.000-353,21.000-21.000-543,-1.000 21.000-1347,-20.000-20.000-4643</inkml:trace>
  <inkml:trace contextRef="#ctx0" brushRef="#br1">10917.000 4550.000 11498,'0.000'0.000'481,"-20.000"0.000"-673,0.000 20.000 128,0.000 0.000 0,-19.000 20.000 32,19.000-1.000 32,0.000 0.000 0,20.000 21.000 96,0.000 1.000 192,0.000-22.000 320,20.000 21.000-127,19.000-20.000 31,21.000-21.000 225,-21.000 1.000 32,22.000 0.000 32,18.000-20.000 63,-20.000 0.000-127,21.000-20.000-192,-21.000-19.000 127,2.000-1.000-191,-23.000-20.000 480,-18.000 0.000-385,-20.000 1.000-95,-20.000-1.000-321,0.000 1.000 64,-39.000-1.000-128,0.000 40.000 0,-1.000-20.000-96,-19.000 40.000-224,18.000 0.000-993,-18.000 0.000-1346,20.000 20.000-5188</inkml:trace>
  <inkml:trace contextRef="#ctx0" brushRef="#br1">2977.000 6179.000 13388,'0.000'-39.000'481,"-21.000"19.000"127,1.000 20.000 449,0.000-20.000-769,-19.000 0.000 33,-1.000 20.000-65,0.000 0.000-256,1.000 20.000-64,-21.000 0.000 32,21.000 0.000-32,-1.000 19.000 0,19.000 1.000-192,3.000 1.000-289,18.000-2.000 129,39.000 0.000 223,1.000 2.000 97,-1.000-22.000 96,21.000 21.000 32,-1.000-20.000 32,22.000 20.000 33,-43.000-21.000 95,23.000 1.000 0,-43.000 0.000 96,3.000 0.000-128,-21.000 0.000 129,0.000 1.000 415,-39.000-21.000-319,-2.000 19.000-161,-17.000-19.000-192,17.000 19.000-673,-19.000-19.000-704,21.000 0.000-1762,19.000 0.000-6982</inkml:trace>
  <inkml:trace contextRef="#ctx0" brushRef="#br1">3274.000 6418.000 13004,'20.000'0.000'-513,"-40.000"20.000"-608,0.000 20.000 1121,0.000-1.000 0,0.000 1.000 577,1.000 0.000 384,19.000 0.000-769,0.000 0.000-192,39.000-21.000 64,-19.000 2.000 416,20.000-21.000 257,-1.000 0.000 96,22.000 0.000-96,-23.000-21.000-97,3.000 2.000 33,-2.000-21.000-97,-19.000 21.000 65,-20.000-2.000-64,0.000-19.000-257,0.000 20.000-128,-20.000 0.000-512,1.000 20.000-449,-21.000-19.000-352,19.000 19.000-929,-17.000 0.000-1666</inkml:trace>
  <inkml:trace contextRef="#ctx0" brushRef="#br1">3671.000 6160.000 12619,'20.000'-40.000'-192,"-20.000"20.000"384,19.000 0.000 161,-19.000 20.000 1056,0.000-20.000 193,0.000 40.000-1282,0.000 0.000-128,0.000 0.000 545,0.000 39.000-33,0.000 1.000-63,0.000 20.000-160,-19.000-20.000-321,19.000 19.000-96,0.000-20.000-64,19.000 1.000-224,-19.000-19.000-193,20.000-22.000-384,0.000 21.000-640,-20.000-40.000-1602,20.000 0.000-3747</inkml:trace>
  <inkml:trace contextRef="#ctx0" brushRef="#br1">3870.000 6438.000 12844,'20.000'60.000'-385,"-20.000"-41.000"321,20.000 21.000 513,-20.000 0.000 223,19.000-19.000-223,1.000-2.000-321,20.000 0.000-32,-20.000-19.000 96,-1.000 0.000 865,1.000 0.000 160,0.000-19.000-320,-20.000-21.000 96,20.000 20.000-32,-20.000-20.000-384,0.000 1.000-193,-20.000-1.000-448,20.000 0.000-64,0.000 20.000-353,-20.000 1.000-608,20.000 19.000-1377,0.000 0.000-3908</inkml:trace>
  <inkml:trace contextRef="#ctx0" brushRef="#br1">4187.000 6498.000 480,'0.000'39.000'15054,"0.000"-39.000"-14669,21.000 20.000 575,-3.000-20.000 322,2.000 0.000-353,1.000 0.000-225,-1.000 0.000-31,18.000 0.000-481,3.000-20.000-64,-21.000 0.000 32,0.000 1.000-160,-20.000-1.000-224,0.000 0.000-320,-20.000 0.000-193,0.000 20.000 160,-21.000 0.000 353,3.000 0.000 128,18.000 20.000 128,-1.000 0.000 128,1.000 0.000 257,2.000 19.000-33,18.000 1.000 64,0.000 1.000 97,18.000-22.000-33,23.000 21.000-159,-1.000-21.000 63,19.000-19.000-96,0.000 0.000-63,-19.000 0.000-97,19.000 0.000-160,-39.000-19.000-513,20.000-2.000-832,-40.000 2.000-1538,21.000 0.000-9096</inkml:trace>
  <inkml:trace contextRef="#ctx0" brushRef="#br1">5696.000 6279.000 7527,'40.000'-79.000'4356,"-21.000"39.000"-4036,-19.000 0.000 1602,-19.000-20.000-833,-1.000 21.000-416,0.000-1.000 191,0.000 0.000-415,-19.000 20.000-481,-1.000 20.000-32,20.000 0.000 32,-1.000 20.000-32,3.000 20.000 96,-2.000 19.000-96,20.000 21.000 64,20.000 0.000 0,-20.000-1.000-193,18.000 1.000-95,3.000-1.000 0,19.000-19.000 256,-20.000-21.000 64,-1.000 1.000-32,-19.000 1.000 32,0.000-22.000 64,0.000-19.000 32,-19.000 19.000-64,-1.000-19.000-192,0.000-19.000-64,-21.000 19.000 192,3.000-19.000 0,-3.000-22.000 0,21.000 21.000-96,2.000 0.000-257,18.000 20.000 225,18.000-20.000-32,2.000 1.000 128,41.000 19.000 32,-22.000-20.000 0,21.000 0.000-32,-1.000 20.000 64,-19.000 0.000 32,19.000-20.000 64,-19.000 20.000 64,-1.000 0.000 161,-19.000 0.000-129,-20.000 20.000-160,21.000-20.000-96,-21.000 20.000-320,-21.000 19.000-65,1.000-19.000 161,20.000 20.000 64,-20.000-20.000 192,20.000 1.000-192,20.000-2.000-32,0.000-19.000 320,1.000 0.000 192,17.000 0.000 160,3.000-19.000 129,-21.000-2.000 384,19.000 1.000-64,-19.000 0.000 96,-20.000-20.000-161,0.000 21.000-159,0.000-1.000-385,-39.000 0.000-352,19.000 0.000-256,-21.000 20.000-417,21.000 0.000-864,2.000 0.000-1474,-2.000 20.000-3363</inkml:trace>
  <inkml:trace contextRef="#ctx0" brushRef="#br1">6232.000 6597.000 16976,'0.000'0.000'832,"0.000"0.000"738,0.000-20.000-289,0.000 0.000-224,-20.000 0.000-64,20.000 0.000-416,20.000 1.000-609,1.000-1.000 32,-3.000 20.000 96,2.000-20.000-160,21.000 20.000 32,-21.000 0.000 32,19.000 0.000 0,1.000 0.000-289,-20.000 0.000-255,19.000 0.000-898,-19.000 0.000-1152,0.000 0.000-2147</inkml:trace>
  <inkml:trace contextRef="#ctx0" brushRef="#br1">7780.000 6021.000 12107,'0.000'-60.000'1986,"0.000"40.000"-1858,0.000 0.000 1025,-19.000 1.000-544,-1.000-1.000-97,-20.000-1.000-256,1.000 21.000-224,-2.000 21.000-160,1.000 18.000 64,-19.000 1.000 64,19.000 20.000 0,21.000 19.000 0,-21.000 0.000-64,40.000 2.000 32,0.000-3.000 32,40.000 2.000 32,-1.000-20.000 128,22.000-21.000-32,18.000 1.000 33,20.000-20.000 95,-20.000-20.000 96,20.000 0.000 193,0.000-20.000-97,-20.000-20.000-128,-18.000-19.000 161,-22.000-1.000 127,-19.000 0.000-191,-20.000 1.000-65,0.000-1.000-256,-59.000 1.000-256,-2.000-1.000-128,3.000 20.000 256,-22.000 1.000-32,-19.000 19.000 320,19.000 20.000-256,1.000 20.000 0,20.000-1.000 0,18.000 1.000 0,3.000 20.000 0,17.000-20.000-32,21.000 20.000 224,21.000 0.000 128,37.000-1.000 33,1.000 1.000-33,22.000-20.000-128,18.000 0.000-128,-20.000-1.000-64,21.000-19.000 0,-42.000 0.000-64,23.000 0.000-256,-42.000-19.000-833,-19.000 19.000-641,0.000 0.000-2082</inkml:trace>
  <inkml:trace contextRef="#ctx0" brushRef="#br1">19156.000 5147.000 10025,'19.000'19.000'4100,"-19.000"-19.000"-4292,0.000 0.000 512,0.000 0.000 321,0.000 0.000 544,20.000 0.000-224,-20.000 0.000-929,0.000 20.000 0,-20.000-20.000 64,20.000 21.000-64,0.000-2.000 0,0.000 21.000-96,0.000-21.000 0,0.000-19.000 0,20.000 21.000 64,0.000-21.000 64,20.000 0.000-32,-21.000 0.000 32,21.000-21.000 96,-20.000 2.000 160,19.000-1.000 97,-19.000 0.000-65,-20.000 1.000-64,20.000-22.000 65,-20.000 22.000-1,-20.000-2.000-288,-19.000 21.000-192,-1.000 0.000-32,0.000 0.000 64,1.000 0.000 0,-1.000 21.000 96,20.000-2.000-129,1.000 22.000 129,-1.000-22.000 129,20.000 21.000-161,20.000 0.000 64,19.000-20.000 0,-19.000-1.000-32,39.000 1.000 128,-19.000-20.000 0,19.000 0.000 64,-19.000 0.000 128,-19.000-20.000-31,-1.000 1.000 63,0.000-1.000 96,-20.000-20.000-127,0.000 20.000-289,-20.000-19.000-64,-21.000 18.000-96,1.000 1.000-65,1.000 20.000 1,-1.000 0.000-64,1.000 0.000 224,-1.000 20.000-64,20.000 1.000 0,0.000-2.000 160,20.000 21.000 0,20.000 0.000-32,0.000-20.000 0,39.000-1.000 32,1.000 1.000-160,-21.000-20.000 128,22.000 0.000 0,-21.000 0.000 32,-1.000-20.000-64,-19.000 1.000 192,0.000-1.000 0,-40.000-1.000-256,0.000-18.000 128,-1.000 19.000-224,-17.000 1.000 96,-23.000-2.000-192,22.000 1.000 160,-21.000 20.000 64,21.000 0.000 96,19.000 0.000 64,0.000 20.000 0,20.000-20.000 64,0.000 21.000 97,20.000-2.000-33,0.000 1.000-128,19.000 0.000-128,1.000-1.000 32,19.000-19.000 0,-39.000 0.000 64,21.000 0.000 0,-41.000 0.000 128,20.000-19.000 65,-20.000-1.000-257,-20.000 0.000 64,20.000 1.000-96,-41.000 19.000 64,21.000-21.000-352,-19.000 1.000-33,19.000 20.000 129,-20.000 0.000 32,20.000 0.000 96,1.000 20.000 0,-1.000-20.000 0,20.000 21.000-32,0.000-2.000 0,20.000 1.000-129,-1.000 0.000-31,21.000-20.000 32,0.000 19.000 160,-21.000-19.000 64,1.000 0.000 96,0.000-19.000-32,-20.000 19.000 160,0.000-20.000-128,-20.000 0.000-96,0.000 1.000-32,-19.000-2.000 128,19.000 1.000-96,-20.000 1.000 32,1.000 19.000-32,-1.000 0.000-96,20.000 0.000 0,1.000 19.000 32,-1.000 1.000 128,20.000 20.000-160,20.000-20.000 192,-1.000 0.000-96,21.000-1.000 128,0.000 2.000-96,19.000-21.000 0,-19.000 0.000 128,-21.000 0.000 1,1.000 0.000-33,0.000 0.000-64,-20.000-21.000-417,-20.000 2.000-1216,0.000 19.000-2819</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6:5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1270.000 10074.000 2530,'-20.000'20.000'7943,"20.000"-20.000"-7879,0.000 0.000-31,0.000 0.000 671,0.000 0.000 673,0.000 0.000-672,0.000 0.000-320,0.000 0.000-33,20.000 0.000 32,-2.000 0.000 97,2.000 0.000-1,1.000 0.000 1,19.000 0.000-97,-1.000 0.000-96,1.000 0.000-128,-1.000 0.000 1,21.000-20.000-97,19.000 20.000-64,0.000 0.000 32,21.000 0.000-64,-1.000 0.000 96,20.000 0.000-64,41.000-19.000 32,-2.000 19.000 0,20.000 0.000 32,-18.000 0.000 96,-2.000 0.000-32,-18.000 0.000-64,38.000 0.000 96,-20.000-20.000-192,22.000 20.000 96,-22.000 0.000-96,20.000 0.000-128,-18.000 0.000 32,-2.000-20.000 32,-18.000 20.000 32,-2.000 0.000 0,-19.000 0.000 0,-38.000-20.000-321,-2.000 20.000-415,-20.000 0.000-898,-39.000-20.000-2562</inkml:trace>
  <inkml:trace contextRef="#ctx0" brushRef="#br0">6947.000 10134.000 1537,'0.000'0.000'2050,"0.000"0.000"-1057,0.000 0.000 96,0.000 0.000 1249,0.000 0.000-320,0.000 0.000-993,0.000 0.000-448,19.000-19.000-1,-19.000 19.000-31,0.000 0.000-193,20.000 0.000-96,-20.000 0.000-96,0.000 0.000-64,20.000 0.000-32,0.000 0.000-32,-20.000 0.000 33,20.000 0.000 95,19.000 0.000 0,-19.000 0.000-64,0.000 0.000 0,21.000 0.000 0,-23.000 0.000-32,23.000 0.000-32,-1.000 0.000-64,19.000-21.000 64,-19.000 21.000-32,19.000 0.000 32,-19.000 0.000-32,19.000-20.000 32,-18.000 20.000-32,17.000 0.000 32,1.000 0.000 64,-18.000-19.000 0,18.000 19.000 1,-19.000 0.000-97,20.000 0.000 32,-1.000 0.000 0,0.000 0.000-32,2.000 0.000 32,18.000 0.000-32,-20.000 0.000 64,21.000 0.000 64,-21.000 0.000-32,20.000 0.000 96,-18.000-20.000-32,-2.000 20.000-64,0.000 0.000-32,1.000 0.000 0,19.000-20.000-64,-18.000 20.000 33,-3.000 0.000-33,22.000 0.000 64,-20.000 0.000 0,19.000 0.000 64,-20.000 0.000-64,20.000 0.000 32,-19.000 0.000-64,20.000 0.000-32,-22.000 0.000 32,3.000 0.000-96,18.000 0.000-128,0.000 0.000-65,2.000 0.000-95,-2.000 0.000 192,0.000 0.000 96,0.000 0.000 32,0.000 0.000 32,2.000 0.000 32,-2.000 0.000-32,20.000 0.000 0,-20.000 20.000 0,0.000-20.000-32,2.000 0.000 64,-2.000 0.000-64,20.000 0.000-32,-20.000 0.000 64,20.000 0.000 0,0.000 0.000 0,1.000 20.000 0,-1.000-20.000 32,0.000 0.000-32,0.000 0.000-32,1.000 0.000 64,-1.000 0.000-32,0.000 0.000-32,-20.000 0.000 32,20.000 0.000-32,-18.000 0.000 96,-2.000 0.000 128,0.000 0.000-96,-39.000 0.000-96,19.000 0.000-32,-18.000 0.000-160,-21.000 0.000-353,18.000 19.000-480,-38.000-19.000-1185,0.000 0.000-7207</inkml:trace>
  <inkml:trace contextRef="#ctx0" brushRef="#br0">20922.000 10770.000 14445,'0.000'0.000'0,"0.000"0.000"-1473,-20.000 0.000-1794</inkml:trace>
  <inkml:trace contextRef="#ctx0" brushRef="#br0">14491.000 10869.000 5188,'-20.000'0.000'2178,"20.000"-20.000"-320,0.000 20.000-96,0.000 0.000-545,0.000 0.000 288,0.000 0.000-415,0.000 0.000-258,0.000 0.000-255,20.000 0.000-129,-1.000 0.000-288,21.000 20.000-63,0.000-20.000-97,19.000 0.000 64,20.000 0.000-32,20.000 0.000-64,21.000 0.000 32,19.000 0.000 0,-1.000 0.000 0,22.000-20.000 32,-2.000 20.000 32,20.000-19.000-96,2.000-1.000 64,19.000 20.000-32,-1.000-20.000 0,1.000 20.000 0,-1.000 0.000 0,1.000-20.000-32,-1.000 20.000 0,0.000-20.000-32,-19.000 20.000-65,19.000 0.000 65,-18.000 0.000 0,-2.000 0.000-32,1.000 0.000 64,-1.000 0.000 0,0.000 0.000 64,-18.000 0.000-32,18.000 0.000 32,0.000 0.000 64,2.000 0.000 96,-22.000 0.000-95,21.000 0.000 31,0.000 0.000 32,0.000-20.000-32,19.000 20.000 64,-19.000 0.000 128,-1.000 0.000-191,2.000 0.000 31,18.000 0.000-64,-20.000 0.000 64,1.000 0.000-32,-20.000 20.000 32,-1.000-20.000-224,1.000 0.000 64,0.000 0.000 0,-19.000 0.000 0,-22.000 0.000 96,1.000 0.000-96,-20.000 0.000 32,-20.000 0.000-128,-18.000 0.000-320,-22.000-20.000-705,-39.000 20.000-993,-19.000-19.000-2274</inkml:trace>
  <inkml:trace contextRef="#ctx0" brushRef="#br0">2898.000 12360.000 9096,'-21.000'0.000'545,"21.000"0.000"-33,0.000 19.000 1986,0.000-19.000-704,0.000 0.000-993,0.000 0.000-128,21.000 0.000-33,-21.000-19.000-63,0.000 19.000-161,18.000 0.000-32,-18.000 0.000-31,20.000 0.000-129,0.000 0.000 96,1.000-21.000-224,-1.000 21.000 33,-2.000 0.000-129,23.000 0.000 96,-1.000 0.000-96,-1.000-20.000 0,1.000 20.000 0,19.000 0.000 32,-19.000 0.000 0,19.000-19.000-96,2.000 19.000 224,-23.000 0.000-256,23.000 0.000 160,-22.000 0.000-192,21.000 0.000 96,-21.000 0.000-64,1.000 0.000-1,19.000 0.000 129,-19.000 0.000-32,19.000 19.000 0,2.000-19.000 0,-2.000 0.000 0,1.000 0.000 0,-1.000 0.000 65,0.000 0.000-65,1.000 0.000 32,20.000 0.000 0,-1.000 0.000-32,20.000 0.000-32,-20.000 0.000 64,22.000-19.000 0,16.000 19.000-64,3.000 0.000 224,-1.000 0.000-256,1.000-20.000 480,-41.000 20.000-416,0.000 0.000 0,-19.000 0.000 32,-1.000 0.000-64,-19.000 0.000 32,-1.000 0.000 0,-19.000 0.000-64,-20.000 20.000-160,0.000-20.000-449,0.000 0.000-448,-20.000 19.000-448,2.000-19.000-2371</inkml:trace>
  <inkml:trace contextRef="#ctx0" brushRef="#br1">8059.000 10849.000 3619,'0.000'-19.000'4260,"-20.000"-1.000"-3107,20.000 20.000-64,-21.000 0.000-416,1.000 0.000-353,2.000 0.000-256,-3.000 0.000-64,1.000 0.000-32,0.000 20.000 32,20.000-1.000-32,-20.000-19.000 0,20.000 20.000 32,0.000 0.000-32,20.000 0.000 32,-20.000 0.000-160,20.000 0.000-96,0.000 0.000 127,19.000-1.000 97,-19.000 21.000 32,1.000-40.000 32,-21.000 20.000 225,20.000 1.000 383,-20.000-2.000 225,-20.000-19.000-64,-1.000 20.000-353,1.000-20.000-256,2.000 0.000-192,-23.000 20.000-352,21.000-20.000-801,0.000 0.000-1986</inkml:trace>
  <inkml:trace contextRef="#ctx0" brushRef="#br1">8138.000 11009.000 8776,'0.000'0.000'480,"0.000"0.000"-384,0.000 0.000 897,0.000 0.000-128,20.000 0.000-320,0.000 0.000-289,-1.000-21.000-128,1.000 21.000 224,-20.000-19.000 193,20.000-1.000-289,-20.000 20.000 32,0.000-20.000 65,0.000 0.000-129,0.000 20.000-32,-20.000 0.000 0,0.000 0.000 129,-19.000 0.000-225,19.000 20.000 0,0.000 0.000 32,-1.000 0.000 64,21.000-1.000-96,0.000 21.000 0,21.000-20.000-32,-21.000 1.000 32,40.000-21.000-32,-20.000 19.000 33,19.000-19.000-33,1.000 0.000-32,-1.000 0.000-96,-19.000 0.000-353,20.000-19.000-576,-20.000-2.000-961,-20.000 21.000-1409,0.000-20.000-1986</inkml:trace>
  <inkml:trace contextRef="#ctx0" brushRef="#br1">8336.000 10929.000 8456,'0.000'-20.000'1601,"0.000"20.000"-416,20.000 0.000 545,0.000 0.000-481,19.000 0.000-320,-19.000 0.000-321,21.000-20.000-127,-3.000 20.000-33,-17.000-20.000-256,19.000 20.000-320,-40.000 0.000-128,19.000 0.000-192,-19.000-20.000-385,0.000 20.000-448,-19.000 0.000-289,19.000 0.000-256,-20.000-19.000-1056,0.000 19.000-4229</inkml:trace>
  <inkml:trace contextRef="#ctx0" brushRef="#br1">8476.000 10611.000 12107,'0.000'59.000'1249,"-20.000"-18.000"-256,20.000-2.000 705,0.000 21.000-385,-21.000-1.000-512,21.000 1.000-481,0.000-1.000-256,21.000-19.000-160,-1.000 20.000-705,-20.000-20.000-1377,18.000 0.000-3619</inkml:trace>
  <inkml:trace contextRef="#ctx0" brushRef="#br1">4605.000 13949.000 1729,'-21.000'20.000'1281,"21.000"-20.000"-608,0.000 0.000 1601,-20.000 0.000 96,20.000 0.000-736,0.000 0.000-193,0.000 0.000-95,0.000 0.000-225,-20.000 0.000 0,20.000 0.000-32,0.000 0.000-192,0.000 0.000-257,0.000 0.000-320,-20.000 0.000-31,20.000 0.000-193,0.000 0.000-128,0.000 0.000 32,0.000 0.000 0,0.000 0.000 96,0.000 20.000 32,20.000-20.000-96,-20.000 0.000 32,20.000 0.000-32,-20.000 0.000 0,20.000 0.000-32,1.000 0.000 32,-1.000 0.000 0,-2.000 0.000-32,2.000 0.000 0,1.000 0.000 0,19.000 0.000 0,-1.000 0.000-64,-19.000 0.000 96,20.000 0.000-32,-1.000 0.000 64,1.000 0.000-128,-1.000 0.000 32,21.000 0.000-64,-21.000 0.000-32,1.000 0.000 192,1.000 0.000-160,-2.000-20.000 64,1.000 20.000 0,19.000 0.000-32,-19.000-20.000 64,-1.000 20.000 0,1.000 0.000 32,0.000-19.000-32,-19.000 19.000 0,17.000 0.000-96,-17.000 0.000 64,19.000 0.000 96,-22.000 0.000-64,23.000 0.000 0,-1.000 0.000-32,-1.000 0.000 128,21.000 0.000-32,-1.000 0.000 32,0.000 0.000 0,22.000 0.000 32,-2.000-21.000 193,0.000 21.000-257,0.000 0.000-32,20.000-19.000 0,-18.000-1.000-32,-2.000 20.000 0,20.000-21.000-64,-20.000 21.000 32,0.000-19.000 96,20.000 19.000-128,-20.000-20.000 96,2.000 20.000-64,18.000 0.000 96,-20.000 0.000-64,21.000-20.000 96,-21.000 20.000-224,20.000 0.000 128,-20.000 0.000-32,2.000 0.000 0,18.000 0.000 64,-20.000 0.000-32,0.000 0.000 32,20.000 0.000-64,-20.000 0.000 32,20.000 0.000-97,-18.000 0.000 226,18.000 0.000-65,0.000 0.000-192,-19.000 0.000 192,19.000 0.000-64,-20.000 0.000 0,20.000 0.000 0,-20.000 0.000 32,2.000 0.000 0,-2.000 0.000-32,0.000 0.000 0,-20.000 0.000 32,-19.000 0.000-64,0.000-19.000-225,-1.000 19.000-31,-19.000 0.000 64,0.000 0.000-257,-20.000 0.000-704,0.000 0.000-1697,-20.000 0.000-9034</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5:59:49"/>
    </inkml:context>
    <inkml:brush xml:id="br0">
      <inkml:brushProperty name="width" value="0.05292" units="cm"/>
      <inkml:brushProperty name="height" value="0.05292" units="cm"/>
      <inkml:brushProperty name="color" value="#ff0000"/>
    </inkml:brush>
  </inkml:definitions>
  <inkml:trace contextRef="#ctx0" brushRef="#br0">5060.000 1967.000 576,'-20.000'0.000'1602,"2.000"0.000"672,18.000 0.000 0,0.000 0.000-224,0.000 0.000-417,0.000 0.000-383,-21.000 0.000-290,21.000 0.000-319,0.000 0.000-385,21.000 0.000-128,-3.000 0.000 33,43.000 0.000-1,-23.000 0.000-32,43.000 0.000-64,18.000 0.000 32,0.000 0.000 64,-19.000 0.000 289,-1.000 0.000 63,0.000 0.000-160,40.000 0.000-159,21.000 0.000-129,18.000 0.000 64,22.000 0.000-32,-2.000-20.000-64,-20.000 20.000 32,2.000 0.000-32,-22.000 0.000 0,-39.000 0.000-256,0.000-19.000-513,-38.000 19.000-800,-3.000 0.000-898,-17.000 0.000-3458</inkml:trace>
  <inkml:trace contextRef="#ctx0" brushRef="#br0">22491.000 4987.000 10441,'-20.000'0.000'385,"20.000"0.000"960,0.000-19.000-576,0.000 19.000-1,20.000 0.000-63,-20.000 0.000-256,20.000 0.000-321,-1.000 0.000-64,21.000 0.000 320,-20.000 0.000-576,19.000 0.000 448,-19.000 0.000-128,20.000 0.000-288,1.000 0.000 256,-3.000 19.000-64,-18.000-19.000 0,21.000 0.000-32,-23.000 0.000 32,3.000 0.000 0,-1.000 0.000 32,-20.000 0.000 0,0.000 0.000 1,20.000 0.000 95,-20.000 0.000-32,0.000 0.000 0,0.000 0.000-32,-20.000 0.000-128,20.000 0.000-32,0.000 0.000-64,20.000 20.000 96,-20.000-20.000 0,20.000 20.000 32,-20.000 0.000 0,0.000 0.000 0,0.000 0.000 32,0.000 0.000 0,19.000-1.000 0,-19.000 2.000-32,0.000 18.000 0,0.000 1.000 0,0.000 0.000 32,0.000 20.000-32,0.000-21.000-32,0.000 21.000 64,0.000-1.000-96,0.000 1.000 0,20.000-1.000 32,-20.000 1.000-64,0.000 0.000 64,0.000 20.000 64,0.000-22.000 32,0.000 2.000-128,0.000 0.000 160,0.000-20.000-64,0.000 19.000-32,0.000 1.000-32,0.000 0.000 64,20.000 0.000-64,-20.000-21.000 32,0.000 21.000 32,0.000 19.000 64,0.000-19.000-32,0.000-1.000-32,0.000 2.000 128,20.000-2.000-32,-20.000 0.000-32,0.000 1.000 0,20.000-20.000 33,-20.000 19.000-33,0.000 1.000 0,19.000-21.000 64,-19.000 21.000-96,20.000 0.000 32,0.000-20.000 32,-20.000 19.000 32,20.000 0.000 64,0.000-19.000 1,-1.000 20.000-161,-19.000-21.000-64,20.000 21.000 0,0.000-21.000 32,0.000-19.000-64,-20.000 20.000 96,21.000-19.000-32,-21.000-2.000-64,0.000-19.000 128,0.000 0.000 96,0.000 19.000 64,-21.000-19.000-224,21.000 0.000 64,-20.000 21.000 1,20.000-21.000-97,-40.000 0.000 32,21.000 20.000-32,-21.000-20.000 64,0.000 20.000-32,-19.000-20.000 32,19.000 0.000 128,-19.000 20.000 192,0.000-20.000-127,-2.000 0.000-33,23.000 0.000-224,-3.000 0.000 0,1.000 0.000-257,1.000-20.000-159,19.000 20.000-641,20.000-20.000-993,0.000-21.000-3523</inkml:trace>
  <inkml:trace contextRef="#ctx0" brushRef="#br0">3453.000 3358.000 5797,'0.000'-20.000'1057,"0.000"0.000"352,-21.000 0.000 321,21.000 0.000-449,-20.000 1.000 193,20.000 19.000-161,0.000 0.000-512,0.000-20.000-193,0.000 20.000 129,0.000 0.000-161,0.000 0.000-223,0.000 0.000-225,0.000 20.000 96,0.000-1.000 32,0.000 21.000-64,20.000 0.000-95,-20.000 19.000 31,0.000 1.000 64,0.000-1.000-160,0.000-18.000 64,0.000 18.000-96,0.000-19.000 96,21.000-1.000-64,-21.000-19.000-192,0.000 0.000-353,0.000 20.000-351,0.000-40.000-962,0.000 20.000-1153,0.000-20.000-2242</inkml:trace>
  <inkml:trace contextRef="#ctx0" brushRef="#br0">3195.000 3655.000 12780,'0.000'60.000'-32,"19.000"-40.000"192,-19.000 0.000 64,20.000 20.000-128,0.000-20.000 641,0.000 0.000 320,0.000-1.000-385,19.000 2.000-255,-19.000-2.000 63,1.000-19.000-63,-1.000 20.000-161,-2.000-20.000 0,2.000 0.000 289,1.000-20.000-33,19.000 1.000-224,-21.000-2.000-63,21.000-18.000-161,0.000-1.000-64,-1.000 0.000-96,1.000 20.000-961,-20.000 1.000-1730,19.000-1.000-5413</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1:01"/>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3730.000 4768.000 2049,'0.000'0.000'-96,"-20.000"0.000"-192,20.000 0.000 256,0.000 0.000 160,0.000 0.000 961,0.000 0.000-608,0.000 0.000-609,0.000 0.000 96,20.000 0.000 32,-20.000 0.000 0,0.000 0.000-33,0.000 0.000 33,20.000 0.000 225,-20.000 0.000 672,0.000 0.000 544,0.000 0.000 289,0.000 0.000 31,0.000 0.000-416,0.000 0.000-352,0.000 0.000-224,-20.000 0.000-96,20.000 0.000-97,-20.000 0.000-255,1.000 0.000-1,-1.000 0.000-128,-20.000 0.000 96,20.000 0.000-31,-19.000 0.000 63,-1.000 0.000 0,-19.000 0.000-31,18.000 0.000 63,-17.000 0.000 0,17.000 0.000-128,-18.000 0.000-95,-1.000 21.000-65,21.000-21.000 32,-21.000 0.000-64,1.000 0.000-32,18.000 0.000 32,3.000 19.000 0,-3.000-19.000 0,3.000 0.000 32,17.000 0.000 0,1.000 0.000-32,0.000 21.000-32,0.000-21.000-32,20.000 0.000-32,-20.000 20.000-32,20.000-20.000 32,0.000 19.000 32,-19.000 1.000 0,19.000-20.000-32,0.000 40.000 64,0.000-20.000 0,-20.000 0.000 32,20.000-1.000-161,0.000 21.000 33,0.000-20.000 64,0.000 20.000 32,0.000-1.000 0,0.000 1.000 0,0.000 1.000 32,0.000-2.000-32,0.000 0.000-32,0.000 21.000 32,20.000-21.000 0,-20.000 22.000 0,0.000-2.000 0,0.000-19.000 0,0.000 19.000 0,19.000 1.000 0,-19.000 0.000 32,0.000 0.000-32,0.000-1.000 0,0.000 1.000 32,0.000-1.000-32,0.000 1.000 64,0.000-1.000-64,0.000 1.000 0,0.000 0.000 65,0.000 0.000-33,-19.000 18.000 0,19.000-18.000 0,0.000 20.000 0,-20.000-21.000-32,20.000 22.000 32,0.000-22.000 32,-20.000 20.000-64,20.000-19.000 64,0.000-1.000-32,0.000 1.000-32,-20.000 19.000 0,20.000-19.000 0,0.000-1.000 64,0.000-19.000-32,0.000 20.000-32,0.000-1.000 64,0.000-19.000-64,0.000 19.000 96,0.000-19.000-64,0.000 20.000 32,0.000-21.000-64,0.000 1.000 32,0.000 0.000-64,0.000 0.000 128,0.000 0.000 0,0.000 0.000-192,0.000-21.000 96,20.000 21.000 0,-20.000-20.000 32,0.000 0.000-64,20.000 19.000 64,-20.000-19.000 32,0.000 0.000-352,20.000 0.000 608,-20.000 0.000-320,0.000 0.000 0,0.000-1.000 32,19.000-19.000-64,-19.000 21.000 0,0.000-1.000-128,20.000-1.000 128,-20.000-19.000 32,20.000 20.000 0,-20.000-20.000 0,20.000 20.000 0,-20.000-20.000 32,20.000 20.000 0,1.000-20.000-256,-3.000 20.000 576,2.000-20.000-352,0.000 20.000 32,21.000-20.000-64,-2.000 20.000 96,1.000-20.000-96,-1.000 0.000 64,21.000 19.000 32,-21.000-19.000-96,1.000 0.000 32,19.000 21.000 129,2.000-21.000-161,-3.000 0.000 64,3.000 0.000 0,18.000 0.000-32,-20.000-21.000 0,1.000 21.000 32,-1.000 0.000-96,20.000 0.000 128,-18.000 0.000-64,18.000 0.000-32,-20.000 0.000 64,21.000 0.000 32,-21.000 0.000-32,20.000 0.000 0,0.000 0.000-64,2.000 0.000 64,-2.000 0.000-32,-20.000 0.000 32,22.000 0.000-64,-2.000 21.000 96,0.000-21.000-64,0.000 0.000 96,0.000 0.000-160,2.000 0.000 160,-2.000 0.000-160,0.000 0.000 96,0.000 19.000-32,20.000-19.000 32,-18.000 0.000-32,-2.000 0.000 32,0.000 0.000-64,0.000 0.000 0,0.000 0.000 32,1.000 0.000 0,0.000 0.000 0,19.000 0.000 0,-20.000 0.000 32,0.000 0.000 0,20.000 20.000-32,-18.000-20.000 32,18.000 0.000-32,-20.000 0.000-224,0.000 0.000 512,0.000 0.000-352,0.000 20.000 96,20.000-20.000-64,-18.000 0.000 64,18.000 0.000-32,1.000-20.000 64,-1.000 20.000-96,-20.000 0.000 64,20.000 0.000-32,0.000 0.000 96,-20.000 0.000 96,0.000-20.000-192,21.000 20.000 0,-20.000 0.000 32,-1.000 0.000 0,0.000 0.000-64,21.000-19.000 0,-1.000 19.000 0,-20.000 0.000-32,20.000-21.000 32,-18.000 21.000 0,-2.000-19.000 0,20.000 19.000 32,-20.000 0.000 0,0.000-20.000 64,2.000 20.000-64,-2.000 0.000 0,0.000 0.000-64,20.000-20.000 128,-20.000 20.000-64,0.000 0.000 0,2.000 0.000-32,-2.000-20.000 0,0.000 20.000-64,0.000 0.000 96,20.000-20.000 0,-18.000 20.000-32,-2.000 0.000 32,0.000 0.000 32,0.000 0.000-32,0.000 0.000 0,2.000-20.000 0,18.000 20.000-32,-20.000 0.000 32,0.000 0.000 32,0.000 0.000-32,20.000 0.000 0,-18.000 0.000 0,18.000-20.000 0,0.000 20.000 0,-19.000 0.000 0,19.000 0.000 0,-20.000 0.000 0,20.000 0.000 32,-20.000-19.000-64,20.000 19.000 64,-18.000 0.000 96,18.000 0.000-224,0.000 0.000 96,-20.000 0.000 32,21.000 0.000-32,-1.000 0.000-64,0.000 0.000 128,0.000 0.000-160,1.000 0.000 192,-1.000-20.000-32,-20.000 20.000-32,20.000 0.000-32,0.000 0.000 32,1.000 0.000 0,-1.000 0.000-128,-19.000 0.000 192,20.000 0.000-160,-1.000 0.000 64,0.000 0.000 0,0.000 0.000 32,1.000 0.000 0,-1.000 0.000-96,0.000 0.000 192,20.000 0.000-128,-19.000-21.000-64,-1.000 21.000 32,19.000 0.000 0,-19.000 0.000 96,0.000 0.000-128,20.000 0.000 96,-19.000 0.000 0,-1.000 0.000-32,0.000 21.000 32,20.000-21.000-64,-19.000 0.000 32,19.000 0.000 32,-20.000 0.000-32,21.000 20.000-32,-1.000-20.000 64,-20.000 0.000 0,21.000 0.000 32,-21.000 0.000 33,19.000 0.000-33,-19.000 0.000-96,20.000 0.000 64,1.000 0.000-64,-21.000 0.000 32,0.000 0.000 0,0.000 0.000 0,-20.000 0.000-32,21.000 0.000 96,-20.000 0.000-96,-1.000 0.000 32,21.000 0.000-64,-42.000 0.000 96,23.000 0.000-161,-2.000 0.000 161,-20.000 0.000-128,1.000 0.000 96,-21.000-20.000-96,2.000 20.000 160,-3.000 0.000-32,-18.000-21.000 0,21.000 2.000 32,-21.000-1.000 1,-1.000 0.000-65,1.000 0.000 0,0.000-20.000-65,0.000 1.000-159,0.000-1.000 192,-1.000 0.000 64,-19.000-19.000 0,20.000 19.000 160,0.000-40.000-95,0.000 20.000-1,0.000-19.000-96,-20.000 0.000 128,19.000-1.000-513,1.000-19.000 610,0.000 19.000-386,0.000-19.000 33,1.000 0.000 64,-3.000 0.000-224,-18.000-1.000 288,20.000 1.000-96,-20.000 0.000 32,0.000-1.000 128,0.000 1.000 32,0.000 0.000 32,0.000 19.000-32,0.000 0.000 0,-20.000 1.000-32,2.000 0.000-64,18.000 0.000-96,-21.000 18.000-32,1.000-18.000-32,0.000 19.000 32,0.000 1.000 96,20.000 19.000-64,-19.000-19.000 128,19.000 19.000 32,-20.000 0.000-64,20.000 1.000 160,-20.000 19.000-192,20.000-20.000 32,0.000 20.000 32,-20.000 0.000-128,20.000-20.000 0,0.000 20.000 32,0.000 1.000 64,-20.000-2.000 32,20.000 2.000-96,0.000-21.000 192,0.000 20.000-192,-19.000 0.000 128,19.000 0.000-32,-20.000 0.000 96,0.000 1.000-96,0.000-1.000-224,0.000 0.000 448,1.000 0.000-352,-1.000 0.000-64,-21.000 0.000 128,21.000 1.000-128,2.000-1.000 96,-23.000 20.000 32,21.000-21.000 32,-19.000 2.000 0,-1.000 19.000 32,0.000-21.000-64,1.000 21.000 32,-21.000-19.000-97,1.000 19.000 97,0.000 0.000 0,-2.000 0.000 33,-18.000 0.000-66,0.000 0.000 33,-1.000 0.000 0,1.000 0.000 0,-21.000 0.000-32,-19.000 0.000 64,20.000 19.000-64,-39.000-19.000 64,18.000 21.000-64,-19.000-21.000 32,19.000 19.000 32,-18.000-19.000 33,-1.000 0.000-162,1.000 21.000 129,-2.000-21.000 33,-19.000 20.000-65,1.000-20.000 0,18.000 19.000 32,-18.000-19.000-64,-2.000 20.000 64,2.000-20.000-32,0.000 0.000 96,-22.000 20.000-192,22.000-20.000 96,-2.000 0.000 0,-18.000 20.000 64,20.000-20.000-160,-20.000 20.000 64,-2.000-20.000-1,22.000 0.000 130,-21.000 20.000-65,0.000-20.000-289,20.000 0.000 674,-19.000 0.000-802,-2.000 0.000 834,2.000 0.000-545,20.000 19.000 96,-20.000-19.000-32,-2.000 0.000 64,1.000 20.000-64,1.000-20.000-32,18.000 0.000 96,2.000 0.000 0,-1.000 0.000-64,0.000 0.000-64,1.000 0.000 192,-1.000 0.000-96,1.000 20.000-257,-2.000-20.000 546,2.000 0.000-321,-2.000 0.000 96,2.000 0.000-32,0.000 0.000 32,18.000 0.000-128,-19.000 20.000 96,21.000-20.000-32,-2.000 0.000 32,2.000 0.000 0,-1.000 0.000-32,-1.000-20.000 0,21.000 20.000 0,-19.000 0.000-32,-2.000 0.000 128,2.000 0.000-96,19.000 0.000-32,-21.000 0.000-96,21.000-20.000 448,-1.000 20.000-352,3.000 0.000 96,-3.000-20.000-64,1.000 20.000 0,0.000 0.000-32,-1.000 0.000 32,21.000-19.000-160,0.000 19.000 544,-1.000-20.000-736,1.000 0.000 672,0.000 20.000-288,0.000-20.000-128,-21.000 20.000 224,21.000-20.000 0,0.000 20.000-96,0.000-20.000-64,-21.000 1.000 32,21.000 19.000 32,0.000-20.000 65,-19.000-1.000-194,19.000 21.000 194,-20.000-19.000-97,-1.000-2.000 96,1.000 21.000 32,-1.000-19.000-32,1.000 19.000 64,1.000-20.000 0,-1.000 20.000-96,-1.000-21.000 160,21.000 21.000-160,-20.000 0.000-31,-1.000 0.000-162,1.000 21.000-511,1.000-1.000-834,-21.000 20.000-1601,-1.000 20.000-4964</inkml:trace>
  <inkml:trace contextRef="#ctx0" brushRef="#br0">2440.000 7233.000 11370,'-59.000'-20.000'513,"39.000"20.000"31,-20.000-20.000-191,1.000 20.000-97,-21.000 0.000 481,21.000 0.000-193,-22.000 20.000-320,23.000-20.000-128,-3.000 20.000-96,1.000 0.000 32,-39.000 19.000-32,20.000 1.000 32,-40.000 0.000-32,0.000 19.000-32,18.000 1.000 32,2.000 0.000 0,0.000-1.000 32,20.000 21.000 97,-2.000-21.000-1,3.000 21.000 0,17.000-1.000 32,21.000 0.000-160,0.000 21.000 64,20.000-20.000-32,-19.000-1.000-32,38.000 20.000 64,-19.000-19.000-32,40.000 19.000 64,-20.000-19.000 160,21.000-21.000 225,-3.000 21.000-161,23.000-1.000-128,-22.000-19.000 65,40.000-1.000-129,-19.000 1.000 32,19.000 0.000-128,0.000-21.000 32,0.000 21.000-96,2.000-20.000 32,18.000 20.000 64,-20.000-1.000-192,21.000 1.000 64,19.000-21.000 64,-20.000 21.000 0,0.000-21.000 0,-20.000 2.000 0,21.000-1.000 0,-21.000 0.000 0,0.000-1.000 0,1.000 1.000 32,-21.000 0.000 0,20.000-1.000 0,2.000-19.000 128,-2.000 20.000-96,-20.000-20.000 160,20.000-1.000 1,-18.000 21.000-97,18.000-20.000-32,-20.000 0.000-64,21.000 0.000 128,-21.000 0.000-160,0.000 0.000-32,22.000 0.000 96,-23.000-1.000 0,22.000-19.000 32,-20.000 20.000 64,-1.000-20.000-192,20.000 0.000 32,-39.000 0.000 0,19.000 0.000-64,-18.000 0.000 96,-1.000 0.000-192,-22.000 0.000 32,-18.000 0.000 0,21.000 0.000-64,-21.000 0.000-129,0.000 0.000 65,0.000 0.000-256,-21.000 0.000-321,21.000 0.000-32,0.000 0.000-32,0.000 0.000-608,0.000 0.000-2403,0.000 0.000-4996</inkml:trace>
  <inkml:trace contextRef="#ctx0" brushRef="#br0">4147.000 9895.000 12844,'-39.000'0.000'480,"19.000"0.000"-1056,20.000 0.000-481,20.000 21.000 1377,-1.000-21.000 609,21.000 19.000 0,1.000 1.000-449,18.000 0.000-288,-1.000 0.000 32,23.000 0.000 129,-2.000-20.000 223,0.000 20.000-127,-18.000 0.000 63,-2.000-1.000-416,-19.000 1.000 97,-22.000 1.000-97,-18.000-2.000 128,-18.000 1.000 96,-2.000 19.000 32,-41.000-18.000 1,-18.000 18.000 63,-20.000 1.000-256,0.000 0.000 1,0.000 20.000-514,-21.000-1.000-1569,1.000 21.000-4163</inkml:trace>
  <inkml:trace contextRef="#ctx0" brushRef="#br0">3611.000 7749.000 10666,'0.000'0.000'-417,"0.000"0.000"-1409,0.000 20.000 609,0.000-20.000 1249,0.000 20.000 833,0.000 0.000 609,20.000 0.000-738,-20.000 0.000-223,20.000 19.000-289,0.000 1.000-96,19.000-20.000 96,21.000 0.000 225,-1.000-1.000-161,22.000 2.000-160,-2.000-1.000 32,20.000-1.000-32,0.000-19.000 65,1.000 0.000 63,19.000 0.000-64,-1.000-19.000-128,1.000 19.000-32,1.000-20.000 64,-1.000 20.000-96,0.000 0.000 0,1.000 0.000 64,-2.000 0.000-64,1.000 20.000-64,-20.000-20.000-32,0.000 19.000-96,1.000-19.000-64,-1.000 20.000 128,-19.000-20.000-65,20.000 20.000 97,-21.000-20.000 96,20.000 0.000-32,-20.000 0.000 64,20.000 0.000-32,-20.000-20.000 0,2.000 20.000-384,-2.000 0.000-833,-20.000 0.000 64,1.000 0.000 128,-1.000 0.000 448,20.000-20.000 161,-18.000 20.000 192,-22.000 0.000 224,1.000 0.000 320,-1.000 0.000 32,1.000 0.000-96,-20.000 0.000-159,-20.000 0.000-97,20.000 20.000 320,-20.000-20.000 384,0.000 0.000 65,-20.000 20.000-128,20.000 0.000-417,-20.000-20.000-192,20.000 20.000 64,0.000 0.000 32,0.000 0.000 129,0.000-20.000-33,0.000 19.000-32,-20.000-19.000-128,20.000 0.000-32,0.000 21.000-32,0.000-21.000-32,0.000 0.000-865,0.000 0.000-2498</inkml:trace>
  <inkml:trace contextRef="#ctx0" brushRef="#br0">6787.000 8147.000 12844,'-20.000'20.000'768,"20.000"-1.000"-768,20.000 2.000 32,-20.000-2.000-64,0.000 1.000 96,21.000 0.000-128,-1.000-20.000-736,0.000 20.000-1058,-2.000 0.000-865,-18.000-20.000-1761</inkml:trace>
  <inkml:trace contextRef="#ctx0" brushRef="#br0">7166.000 7789.000 11370,'0.000'40.000'-352,"18.000"-20.000"384,23.000-1.000-288,-21.000 1.000 160,39.000 0.000 224,-19.000 0.000 576,39.000 0.000-191,-20.000-20.000-385,40.000 20.000-32,-18.000-20.000 64,18.000 0.000 129,0.000 0.000 319,0.000 0.000-31,1.000-20.000-97,-21.000 20.000-224,0.000-20.000-192,-19.000 20.000-64,-1.000 0.000-64,-19.000 0.000-32,-21.000 0.000 0,-19.000 20.000 32,0.000 0.000-64,0.000-1.000 64,0.000 22.000 128,-19.000-22.000 32,-1.000 21.000-32,0.000-20.000 0,20.000 20.000-32,0.000-20.000 0,-20.000-1.000 64,20.000-19.000-64,0.000 21.000-32,0.000-21.000 0,20.000 19.000-224,-20.000-19.000-320,0.000 0.000-225,0.000 20.000-897,0.000-20.000-3170</inkml:trace>
  <inkml:trace contextRef="#ctx0" brushRef="#br0">8237.000 8186.000 12844,'0.000'60.000'608,"20.000"-20.000"-352,0.000 0.000-127,-1.000-21.000 159,1.000 1.000 1121,20.000 1.000 33,-1.000-2.000-834,-19.000-19.000-223,21.000 0.000-161,-3.000 0.000-96,-18.000 0.000-160,21.000 0.000-897,-21.000-19.000-2755</inkml:trace>
  <inkml:trace contextRef="#ctx0" brushRef="#br0">9924.000 7888.000 4516,'-19.000'-20.000'1826,"19.000"20.000"608,0.000-19.000-320,0.000 19.000-288,0.000 0.000-257,0.000 0.000-416,0.000 0.000-480,0.000 0.000-385,0.000 0.000-96,0.000 0.000 161,0.000 0.000-33,19.000 19.000-32,-19.000 1.000-128,20.000 0.000 64,0.000 20.000-127,0.000-20.000-33,0.000 20.000 64,-1.000-20.000-128,1.000 19.000 32,0.000-19.000 0,0.000 20.000-32,1.000-20.000 64,-3.000 0.000-32,2.000-1.000-32,0.000 2.000 0,-20.000-21.000 96,0.000 19.000-96,0.000-19.000-288,0.000 0.000 416,0.000 20.000-384,0.000-20.000-129,0.000 0.000-31,0.000 20.000-65,0.000-20.000-319,0.000 0.000-321,0.000 0.000-545,0.000 0.000-864,0.000 0.000-2083</inkml:trace>
  <inkml:trace contextRef="#ctx0" brushRef="#br0">10004.000 8186.000 12011,'0.000'21.000'192,"0.000"-21.000"-160,19.000 19.000 160,-19.000-19.000 673,20.000 20.000 544,0.000 0.000-384,0.000 0.000-704,1.000 0.000-161,-3.000 0.000 0,22.000-1.000 192,-19.000-19.000 97,17.000 20.000-97,3.000-20.000 161,-21.000-20.000-225,19.000 20.000 96,-19.000-19.000 1,0.000-1.000-353,0.000-20.000-32,20.000 20.000-353,-21.000 0.000-928,1.000 1.000-1506,0.000-2.000-3491</inkml:trace>
  <inkml:trace contextRef="#ctx0" brushRef="#br0">12783.000 7749.000 9737,'-21.000'0.000'1345,"21.000"0.000"-833,0.000 0.000 33,0.000 0.000-129,-18.000 0.000 353,-2.000 0.000-32,-1.000 0.000-513,1.000 0.000-128,-18.000 20.000 288,-3.000 0.000 161,-18.000 0.000-225,-1.000 0.000-128,-19.000 19.000-31,20.000-19.000 159,-40.000 20.000 0,18.000 0.000 97,2.000 0.000-97,20.000-20.000-224,-1.000 19.000-32,1.000-19.000-32,18.000 20.000-64,21.000-20.000 32,2.000 0.000-160,-3.000-1.000-160,1.000-19.000-257,20.000 21.000-352,0.000-21.000-320,0.000 0.000-32,0.000 19.000-545,0.000-19.000-2178</inkml:trace>
  <inkml:trace contextRef="#ctx0" brushRef="#br0">11691.000 8127.000 13100,'-20.000'40.000'769,"0.000"0.000"-161,1.000-1.000-191,19.000 1.000 223,-20.000-20.000 225,20.000 0.000-256,0.000-1.000-353,0.000 1.000-128,20.000 1.000-64,-1.000-21.000 32,21.000 19.000-96,0.000-19.000-416,-1.000 0.000-865,22.000-19.000-1282,-2.000 19.000-3298</inkml:trace>
  <inkml:trace contextRef="#ctx0" brushRef="#br0">16257.000 7769.000 10634,'20.000'0.000'1761,"-20.000"0.000"-1633,0.000 0.000 257,0.000 0.000 31,-20.000 20.000-32,0.000 0.000 33,1.000 0.000-257,-1.000 0.000-64,0.000-1.000 0,-21.000 1.000 96,3.000 0.000-63,-23.000 0.000-33,2.000 20.000-64,-20.000-21.000 0,-1.000 2.000-64,1.000-1.000-64,-21.000-20.000 31,-19.000 19.000 65,20.000-19.000 97,-19.000 0.000-1,-22.000 0.000 160,1.000 0.000 0,20.000 0.000-128,-19.000 0.000 0,18.000 0.000-32,1.000 0.000 129,-1.000 0.000 31,21.000 0.000-160,0.000 20.000-32,0.000-20.000-32,0.000 0.000 64,19.000 0.000 0,1.000 0.000-64,19.000 20.000 0,1.000-20.000-32,19.000 0.000-32,-19.000 0.000 32,18.000 0.000-32,-17.000 0.000 0,17.000 20.000 0,3.000-20.000-32,-23.000 0.000 0,2.000 20.000 64,19.000-20.000 0,-19.000 0.000 0,-2.000 20.000 32,3.000-20.000-64,-1.000 0.000 32,18.000 20.000 0,-18.000-1.000 0,19.000-19.000-32,0.000 21.000 64,1.000-2.000-32,19.000-19.000 0,-20.000 20.000 32,1.000-20.000-64,19.000 20.000 96,-21.000-20.000-32,21.000 20.000 0,20.000-20.000 32,-18.000 0.000-64,18.000 0.000 64,-21.000 20.000-32,21.000-20.000-32,0.000 0.000 0,0.000 0.000 0,0.000 20.000-32,0.000-20.000 32,0.000 0.000 0,0.000 0.000 0,0.000 0.000-32,0.000 19.000-192,0.000-19.000-128,0.000 0.000-161,0.000 0.000-127,0.000 0.000-417,-20.000 0.000-673,20.000 0.000-2050,0.000 0.000-3586</inkml:trace>
  <inkml:trace contextRef="#ctx0" brushRef="#br0">12545.000 8207.000 8199,'0.000'0.000'1378,"0.000"0.000"-482,0.000 0.000-575,0.000 0.000 383,0.000 0.000-159,0.000 19.000-289,0.000 1.000-128,0.000 0.000-64,-20.000 0.000 64,20.000 0.000 321,0.000 0.000 31,-20.000-1.000 65,20.000 1.000 95,0.000-20.000-191,20.000 21.000-1,0.000-21.000 33,-1.000 0.000-129,21.000 0.000-224,1.000 0.000-64,-3.000 0.000-192,3.000 0.000-673,-3.000 0.000-1633,3.000 19.000-5317</inkml:trace>
  <inkml:trace contextRef="#ctx0" brushRef="#br1">21379.000 4829.000 7046,'0.000'0.000'833,"0.000"0.000"-192,0.000 0.000 1248,0.000 0.000-159,0.000-21.000-609,0.000 21.000-544,0.000 0.000-321,0.000 0.000 128,0.000 0.000 129,0.000 0.000-65,0.000 0.000-160,-20.000 0.000-31,20.000 0.000-33,-20.000-19.000 0,20.000 19.000 0,-20.000 0.000-128,1.000 0.000 65,-1.000 0.000-65,0.000-21.000-32,-20.000 21.000 64,21.000 0.000 0,-1.000-19.000 0,-21.000 19.000-96,3.000 0.000-32,-3.000-20.000 0,-19.000 20.000-32,-19.000-21.000 32,20.000 21.000-32,-40.000 0.000-32,20.000-19.000 64,-2.000 19.000 0,-18.000 0.000 32,20.000 0.000 32,-20.000 0.000 0,19.000 0.000 160,1.000 0.000 193,-20.000 0.000-289,39.000 0.000 64,-19.000 0.000-160,20.000 0.000-64,18.000 0.000 0,1.000 0.000-32,1.000 19.000 32,-1.000 2.000 32,20.000-21.000-32,1.000 20.000 32,-1.000-20.000-32,0.000 19.000 64,0.000-19.000-64,0.000 21.000-32,20.000-21.000-32,0.000 19.000 96,0.000 2.000 0,0.000-21.000 64,-19.000 20.000-160,19.000 19.000 192,0.000-19.000-96,0.000 20.000 32,19.000-20.000-128,-19.000 19.000 288,0.000-19.000-384,0.000 20.000 192,0.000 0.000 0,0.000-21.000 0,0.000 21.000 32,0.000 1.000 0,0.000-2.000 0,0.000 0.000 64,0.000 2.000-64,0.000-2.000 64,0.000 1.000 32,0.000 0.000 0,0.000 19.000-32,0.000 1.000-32,0.000-1.000 193,0.000 2.000-33,0.000-3.000-32,0.000 3.000-96,20.000-3.000-32,-20.000 2.000 64,0.000 0.000-96,20.000-1.000 96,-20.000 1.000 129,0.000 19.000 63,0.000-19.000-32,20.000 0.000-32,-20.000 20.000-127,20.000-21.000-65,-1.000 1.000 32,-19.000 19.000-96,20.000-19.000 96,-20.000-1.000-96,20.000 1.000 64,0.000 0.000-32,-20.000-1.000 160,20.000 1.000-288,-1.000-1.000 224,-19.000 1.000-96,20.000 0.000 96,-20.000-1.000-64,20.000 1.000-64,-20.000-1.000 64,21.000 1.000 65,-1.000-21.000-129,-20.000 21.000-65,18.000-20.000 130,-18.000 20.000-65,20.000-20.000 32,-20.000-2.000 32,21.000 3.000-64,-1.000-21.000 0,-20.000 20.000 0,20.000-1.000 64,-20.000-19.000-96,19.000 20.000 96,1.000-20.000-64,-20.000-1.000 0,20.000 1.000 0,0.000 0.000 64,-20.000 0.000-32,20.000 0.000-64,-20.000 0.000 64,19.000-20.000 0,1.000 19.000 0,-20.000-19.000-288,40.000 21.000 448,-20.000-21.000-160,19.000 20.000 32,-19.000-20.000-64,21.000 0.000 0,18.000 0.000 0,-19.000 0.000 0,19.000 0.000 32,1.000 19.000 0,-1.000-19.000-96,20.000 0.000 128,-18.000 0.000-96,-2.000 0.000 64,-1.000 0.000-96,23.000-19.000 64,-2.000 19.000 32,-20.000 0.000 0,2.000 0.000-32,-3.000-20.000 0,-17.000 20.000 0,-2.000 0.000 0,21.000 0.000 32,-40.000-21.000-32,19.000 21.000 0,-19.000 0.000 32,0.000-19.000 0,19.000 19.000-32,-19.000 0.000 32,0.000-20.000-32,0.000 20.000-32,1.000-20.000-32,-3.000 0.000 32,2.000 0.000-32,0.000 0.000 96,1.000 1.000-32,-1.000-1.000 32,-20.000 0.000-96,18.000-20.000 128,3.000 20.000-32,-21.000-19.000-64,20.000-1.000 64,-20.000-1.000-32,20.000 3.000 64,-20.000-23.000-128,0.000 22.000 128,0.000-21.000-96,0.000-19.000 0,0.000 19.000 32,0.000 1.000-96,0.000-20.000 96,0.000-1.000 0,0.000 20.000-32,0.000-19.000-32,0.000 19.000 64,0.000-19.000 0,20.000 0.000 0,-20.000 18.000 0,0.000-18.000 0,-20.000 0.000 96,20.000-1.000-96,0.000 21.000 96,-20.000-21.000-64,20.000 1.000-32,-20.000 19.000 0,20.000-20.000 0,-21.000 1.000-32,21.000 19.000 96,-18.000-19.000-96,18.000 20.000 64,0.000-21.000-64,-20.000 0.000 32,20.000 21.000 0,0.000-21.000 0,0.000 21.000 64,-21.000-21.000-64,21.000 1.000 192,0.000 20.000 225,-20.000 18.000-97,20.000-18.000-192,0.000 19.000-64,-20.000 20.000-32,20.000-20.000-160,0.000 20.000-288,0.000 1.000-321,0.000-1.000 705,0.000 0.000-897,-18.000 20.000-1185,18.000 0.000-1762,-21.000 0.000-7334</inkml:trace>
  <inkml:trace contextRef="#ctx0" brushRef="#br1">20784.000 7928.000 10345,'0.000'-40.000'1057,"0.000"40.000"-32,0.000 0.000-128,0.000 0.000-96,0.000 0.000-193,0.000 0.000-287,18.000 0.000 63,-18.000 20.000-288,21.000 0.000-32,-1.000 0.000-32,0.000 19.000-32,-20.000 2.000-64,20.000-2.000 96,-20.000 1.000 0,0.000-20.000 0,-20.000 20.000 96,-20.000-21.000 65,19.000 2.000 63,-37.000-2.000 0,17.000-19.000-32,-18.000 20.000-192,0.000-20.000 96,-21.000-20.000-128,1.000 20.000 33,-20.000-19.000-33,19.000-2.000-97,1.000-18.000-63,-20.000 19.000 32,19.000 0.000 96,0.000 0.000 32,1.000 0.000 64,0.000 0.000 32,0.000 1.000 64,19.000-1.000 1,-19.000 20.000-65,20.000-21.000-96,-2.000 21.000 0,21.000 0.000 0,1.000 0.000 32,-1.000 0.000-32,20.000 0.000 32,1.000 21.000-32,-1.000-21.000 32,0.000 20.000-32,0.000-20.000 0,20.000 0.000 32,0.000 19.000 128,-20.000-19.000 128,20.000 20.000-96,0.000 0.000-96,0.000 0.000 1,0.000 0.000-65,0.000 0.000 32,0.000 0.000 32,0.000 20.000-32,-19.000-21.000 128,19.000 21.000-32,0.000-20.000 0,-20.000 0.000-96,20.000 0.000 0,0.000-1.000-64,0.000 1.000-32,-20.000 1.000-256,20.000-21.000-96,0.000 19.000-321,0.000-19.000-32,0.000 0.000-159,-20.000-19.000-610,20.000 19.000-512,-21.000-21.000-2274</inkml:trace>
  <inkml:trace contextRef="#ctx0" brushRef="#br1">18858.000 8207.000 9288,'0.000'0.000'961,"19.000"-21.000"96,-19.000 21.000-320,20.000 0.000-64,0.000 0.000 127,-20.000 21.000 1,20.000-2.000-353,1.000 1.000-31,-3.000 20.000 223,2.000 0.000-63,0.000-1.000-225,1.000 1.000 161,17.000 0.000-65,-17.000-21.000 225,19.000-19.000 224,-1.000 0.000 192,1.000-19.000-128,19.000-1.000-417,-19.000-19.000-352,0.000-2.000-96,19.000 2.000-96,-18.000 19.000-352,-3.000-20.000-801,-17.000 20.000-1890,-1.000 1.000-3395</inkml:trace>
  <inkml:trace contextRef="#ctx0" brushRef="#br1">8674.000 12101.000 7559,'-20.000'0.000'3427,"20.000"-20.000"-2883,0.000 20.000 577,-20.000 0.000 417,20.000 0.000-385,0.000 20.000-512,0.000 0.000-129,0.000 0.000-192,0.000 20.000 97,0.000-21.000-97,20.000 21.000-160,-20.000-20.000 0,0.000 20.000-63,0.000-21.000-33,0.000-19.000 128,0.000 20.000-192,0.000-20.000 160,0.000 0.000 352,0.000 0.000-255,0.000-20.000-257,0.000-19.000 96,0.000-1.000 0,0.000 0.000-192,0.000 21.000 32,20.000-21.000-64,-20.000 20.000 31,20.000 0.000-31,-20.000 20.000-32,19.000 0.000 128,-19.000 0.000-320,20.000 20.000 640,-20.000 0.000-320,20.000 0.000 0,0.000 19.000 0,-20.000-19.000 64,21.000 0.000-64,-21.000 0.000 96,18.000-20.000-64,2.000 0.000 128,-20.000 0.000 64,0.000-20.000-160,20.000 0.000 32,-20.000 0.000 33,0.000 1.000-97,21.000-21.000 32,-1.000 20.000-417,-20.000 0.000 545,18.000 0.000-224,3.000 1.000-32,-1.000 19.000 160,-20.000 19.000 32,20.000 1.000 161,-20.000 0.000 31,20.000 20.000 96,-20.000-20.000-192,19.000 19.000 1,-19.000-19.000-161,20.000 0.000-160,-20.000 0.000-129,0.000-20.000-319,20.000 20.000-738,-20.000-20.000-800,0.000 0.000-2338</inkml:trace>
  <inkml:trace contextRef="#ctx0" brushRef="#br1">9508.000 12042.000 9480,'-20.000'0.000'1346,"20.000"0.000"63,0.000 0.000 225,0.000 0.000 127,0.000 0.000-512,0.000 0.000-224,20.000 20.000-160,-1.000-1.000-32,1.000 1.000-352,20.000 0.000-161,-1.000 20.000-256,-19.000-20.000 0,21.000-1.000-128,-3.000 1.000-224,-18.000 0.000-97,1.000 0.000-255,-1.000-20.000-257,0.000 20.000-288,-20.000-20.000-673,19.000-20.000-672,-19.000 0.000-3012</inkml:trace>
  <inkml:trace contextRef="#ctx0" brushRef="#br1">9745.000 12002.000 10922,'-38.000'20.000'1377,"38.000"0.000"-544,-20.000 0.000 961,-21.000 19.000-385,21.000 1.000-224,-19.000-20.000-480,19.000 19.000-449,0.000-19.000-192,0.000 20.000-128,1.000-20.000-256,-1.000 0.000-769,20.000-1.000-1538,0.000-19.000-4163</inkml:trace>
  <inkml:trace contextRef="#ctx0" brushRef="#br1">10183.000 11843.000 7366,'0.000'-20.000'2307,"-21.000"20.000"-994,21.000-20.000-64,0.000 20.000-96,-20.000 0.000 32,0.000 20.000-320,20.000 0.000-416,-18.000 0.000-65,-3.000 19.000 96,1.000 1.000 97,20.000 0.000-321,0.000 0.000 0,0.000 0.000-448,20.000-1.000 224,1.000 1.000-192,-3.000-20.000-32,2.000 19.000-160,0.000-19.000-193,21.000-20.000-352,-2.000 20.000-608,-19.000-20.000-769,0.000 0.000-2627</inkml:trace>
  <inkml:trace contextRef="#ctx0" brushRef="#br1">10381.000 12081.000 5028,'0.000'40.000'1538,"0.000"0.000"-1218,0.000-20.000 705,0.000 19.000-192,-20.000-19.000 192,20.000-20.000-449,20.000 20.000-351,-20.000-20.000 127,0.000 0.000 224,0.000 0.000 65,20.000-20.000-257,-20.000 0.000-159,0.000 0.000 415,0.000-19.000 129,0.000 19.000-225,20.000-20.000-415,-20.000 20.000-129,19.000 1.000-32,-19.000-1.000-1,20.000 0.000 33,0.000 20.000-96,-20.000 0.000 128,20.000 0.000 65,1.000 20.000 159,-21.000 0.000-64,18.000-1.000 0,-18.000 21.000-128,20.000-20.000-64,-20.000 0.000-32,0.000 0.000-192,21.000 19.000 32,-21.000-19.000 96,0.000 0.000-64,0.000-20.000-353,0.000 20.000-576,0.000-20.000-961,0.000 0.000-2722</inkml:trace>
  <inkml:trace contextRef="#ctx0" brushRef="#br1">10699.000 12121.000 768,'0.000'0.000'128,"0.000"0.000"-864,0.000 0.000 2529,0.000 0.000 289,0.000 0.000-512,0.000 0.000-193,20.000 0.000-96,-1.000 0.000 193,-19.000 0.000-1,20.000 0.000-384,0.000 0.000-288,-20.000 0.000-96,20.000 0.000-289,0.000 0.000-288,19.000 0.000-96,-19.000 0.000-32,0.000-20.000 32,19.000 20.000-64,-19.000 0.000-288,-20.000 0.000-257,20.000 0.000-384,-20.000 0.000-864,0.000 0.000-1539,0.000 0.000-1632</inkml:trace>
  <inkml:trace contextRef="#ctx0" brushRef="#br1">10877.000 11961.000 10922,'-20.000'0.000'929,"20.000"0.000"-865,-20.000 0.000 1217,20.000 21.000 224,0.000 19.000-319,0.000-20.000-674,0.000 19.000-160,0.000 1.000-159,0.000 0.000-33,0.000-20.000-128,20.000 19.000-64,-20.000-19.000-289,20.000 0.000-159,0.000-20.000-385,-20.000 0.000-640,20.000 0.000-898,-20.000 0.000-5252</inkml:trace>
  <inkml:trace contextRef="#ctx0" brushRef="#br1">11135.000 12002.000 5541,'0.000'0.000'5061,"20.000"20.000"-5126,-20.000 0.000 65,0.000 0.000 1025,-20.000-1.000-32,20.000 21.000-512,0.000-20.000-225,20.000 0.000-64,-20.000 0.000-96,0.000-1.000-128,20.000 1.000-224,-20.000 0.000-513,20.000-20.000-704,-20.000 0.000-1314,20.000 0.000-3939</inkml:trace>
  <inkml:trace contextRef="#ctx0" brushRef="#br1">11294.000 11863.000 10409,'-20.000'0.000'2787,"20.000"0.000"-2755,20.000 20.000 545,0.000-1.000 928,-20.000 2.000-640,21.000-2.000-577,17.000 0.000-224,-18.000 22.000-32,1.000-21.000 32,-1.000 20.000-32,-2.000-1.000 0,-18.000 1.000 0,0.000 0.000 0,0.000-1.000-32,0.000 1.000-224,-18.000-20.000-384,-23.000 19.000-674,21.000 2.000-2049</inkml:trace>
  <inkml:trace contextRef="#ctx0" brushRef="#br1">18282.000 12200.000 7975,'0.000'0.000'2146,"0.000"0.000"-1217,0.000 0.000 833,0.000 0.000 95,0.000 0.000-383,0.000 0.000-673,0.000 0.000-289,0.000 20.000 161,0.000 0.000-129,0.000 20.000-288,0.000-1.000-127,0.000 2.000-65,0.000-22.000-32,0.000 21.000 0,0.000-21.000 32,0.000-19.000-32,0.000 21.000 192,0.000-21.000 224,0.000-21.000-63,0.000 2.000-161,0.000-1.000-128,0.000-19.000 0,0.000-2.000-192,20.000 2.000 128,-20.000 19.000-256,20.000-20.000-32,0.000 20.000-65,-1.000 1.000 129,1.000 19.000-32,0.000 0.000 160,-20.000 0.000 64,20.000 39.000 96,-20.000-19.000-160,20.000 20.000 32,-20.000-20.000 96,0.000 19.000-96,0.000-18.000 32,0.000-21.000-32,0.000 19.000 64,0.000-19.000 160,19.000 0.000-32,-19.000 0.000 64,0.000-19.000-159,20.000-2.000-65,0.000 21.000 0,0.000-39.000-65,1.000 19.000-63,-3.000 20.000 32,2.000-20.000 32,0.000 20.000 64,1.000 0.000 32,-1.000 20.000 32,-20.000 0.000 0,0.000 19.000 32,20.000-18.000 1,-20.000 18.000-130,0.000-19.000 66,19.000-1.000-33,-19.000 2.000-193,0.000-21.000-223,0.000 20.000-1089,20.000-20.000-1634,-20.000 0.000-7207</inkml:trace>
  <inkml:trace contextRef="#ctx0" brushRef="#br1">18976.000 12399.000 13004,'-18.000'0.000'2530,"18.000"0.000"-992,0.000-20.000-481,0.000 20.000-609,0.000 0.000 65,18.000 0.000-449,2.000 20.000-64,21.000-20.000-513,-21.000 0.000-320,19.000 20.000-768,-19.000-20.000-1858,20.000 0.000-8969</inkml:trace>
  <inkml:trace contextRef="#ctx0" brushRef="#br1">19533.000 12280.000 14093,'-41.000'0.000'192,"3.000"0.000"353,-3.000 20.000 159,1.000-1.000-191,1.000 1.000-225,19.000 20.000-224,0.000-20.000-96,20.000 19.000-128,0.000-18.000-128,0.000-1.000-193,0.000-20.000 257,20.000 0.000 224,0.000 20.000 32,19.000-20.000 64,22.000-20.000 64,-3.000-21.000 449,-17.000 2.000-97,-1.000-21.000 1,-21.000 21.000-193,-19.000-1.000 64,-19.000-20.000-191,-1.000 21.000-225,0.000-21.000-97,0.000 21.000-127,-1.000 19.000 192,-17.000 0.000 384,38.000 20.000-63,-20.000 0.000-225,-1.000 20.000 96,21.000 19.000 256,0.000 1.000-288,21.000 20.000-64,-1.000-21.000 128,0.000 21.000-288,19.000-21.000-64,1.000 2.000-384,-1.000-2.000 159,1.000-19.000 225,0.000-20.000-160,-21.000 19.000-65,21.000-19.000-159,-40.000-19.000-770,20.000 19.000-1024,-20.000-20.000-1217,0.000 0.000-1474</inkml:trace>
  <inkml:trace contextRef="#ctx0" brushRef="#br1">19711.000 12319.000 2562,'-20.000'0.000'3651,"20.000"0.000"-1088,0.000 20.000-1410,0.000-20.000-961,0.000 40.000-640,20.000-20.000-1698,0.000 0.000-2467</inkml:trace>
  <inkml:trace contextRef="#ctx0" brushRef="#br1">19810.000 12379.000 4772,'-39.000'-79.000'1377,"39.000"39.000"-2338,-20.000 0.000-864</inkml:trace>
  <inkml:trace contextRef="#ctx0" brushRef="#br1">19930.000 12438.000 8071,'-41.000'21.000'1217,"41.000"-21.000"-1185,0.000 0.000 929,-18.000 0.000 865,18.000 0.000-1185,0.000 0.000-577,0.000-40.000-32,18.000 20.000-160,2.000-19.000-161,-20.000-2.000 1,21.000 22.000 192,-1.000-1.000-320,0.000 20.000-161,-20.000 0.000 289,19.000 0.000 704,-19.000 20.000 577,0.000-1.000-577,20.000 22.000-319,-20.000-22.000-130,0.000 21.000 98,0.000-21.000-65,0.000-19.000 96,20.000 21.000 0,-20.000-21.000 384,0.000 0.000 225,20.000 0.000-385,0.000 0.000-256,-20.000-21.000 0,19.000 2.000-32,1.000-21.000-32,-20.000 21.000-96,20.000-2.000-448,-20.000 21.000 223,20.000-20.000 225,-20.000 20.000 96,20.000 0.000 192,-20.000 0.000 417,0.000 20.000 704,19.000 1.000-352,-19.000-2.000-608,0.000 1.000-321,0.000 0.000-225,20.000-1.000-607,-20.000 2.000-1667,0.000-1.000-4483</inkml:trace>
  <inkml:trace contextRef="#ctx0" brushRef="#br1">20347.000 12319.000 8872,'-41.000'0.000'5477,"23.000"0.000"-5701,-2.000 20.000 288,-1.000-20.000 256,21.000 21.000-64,21.000-2.000-223,-1.000-19.000-290,-2.000 20.000 129,3.000-20.000 0,19.000-20.000 128,-20.000 20.000-32,19.000-19.000 0,-19.000-2.000 96,0.000 1.000 128,-20.000 1.000 32,0.000-1.000-192,-20.000 0.000-96,0.000 0.000-96,0.000 20.000 96,-19.000 0.000 0,19.000 20.000 32,0.000-20.000-32,-1.000 20.000 0,3.000 19.000 64,18.000-19.000-32,18.000 20.000 0,-18.000-20.000-224,41.000 0.000 63,-21.000-1.000 1,0.000-19.000-224,-1.000 0.000-65,1.000 21.000 129,0.000-21.000 320,-20.000 0.000 320,20.000 0.000 161,0.000 0.000 31,-20.000 0.000-95,19.000-21.000-33,-19.000 21.000-256,0.000 0.000-224,-19.000 0.000-64,19.000 0.000-97,0.000 0.000 97,0.000 0.000-192,19.000 0.000 288,-19.000-19.000 160,20.000-1.000 160,-20.000 0.000 32,20.000 20.000 129,0.000-40.000 223,-20.000 40.000 97,20.000-20.000-385,-1.000 1.000-256,1.000 19.000-32,0.000 0.000 225,-20.000 0.000 255,20.000 0.000 33,-20.000 19.000-353,0.000 1.000-64,0.000 1.000-96,21.000-2.000-481,-21.000 1.000-768,0.000 0.000-801,18.000-1.000-1281,2.000-19.000-4772</inkml:trace>
  <inkml:trace contextRef="#ctx0" brushRef="#br1">21001.000 12240.000 288,'-19.000'-20.000'13100,"-1.000"0.000"-12780,-20.000 20.000-63,1.000 0.000 1408,19.000 0.000-928,-20.000 20.000-609,19.000-20.000-128,3.000 20.000 64,18.000 0.000-32,0.000 0.000-32,18.000 19.000-224,3.000-19.000-224,19.000 1.000-225,-20.000-2.000-96,-1.000 1.000 65,1.000-20.000 223,0.000 20.000 193,-20.000-20.000 224,0.000 19.000 128,0.000-19.000-32,-20.000 0.000 32,0.000 0.000-32,1.000 0.000-96,-1.000 0.000-705,0.000 0.000-1697,-21.000 0.000-1282</inkml:trace>
  <inkml:trace contextRef="#ctx0" brushRef="#br1">21021.000 12300.000 5381,'20.000'19.000'3010,"-20.000"-19.000"-2785,0.000 20.000-65,0.000 1.000-224,0.000-2.000-1282,0.000-19.000-3554</inkml:trace>
  <inkml:trace contextRef="#ctx0" brushRef="#br1">21120.000 12200.000 6726,'0.000'-19.000'2178,"0.000"19.000"-2146,0.000 0.000-32,0.000 0.000-256,0.000 0.000-2499</inkml:trace>
  <inkml:trace contextRef="#ctx0" brushRef="#br1">21220.000 12300.000 10473,'-19.000'39.000'353,"-1.000"1.000"-193,20.000-20.000 609,-20.000 0.000-449,20.000-1.000-544,0.000-19.000-353,0.000 21.000 545,20.000-21.000 192,-20.000 0.000 0,39.000-21.000 129,-19.000 2.000 415,0.000-21.000 514,0.000 0.000-1,-20.000 20.000-481,0.000-19.000-672,0.000 19.000-416,0.000 0.000-160,0.000 0.000-545,-20.000 20.000-577,20.000 0.000-832,0.000 20.000-609,20.000 0.000 1217,-20.000 0.000 481,20.000 0.000 480,-1.000-1.000-480,1.000 1.000 992,0.000 1.000 962,-20.000-21.000 736,20.000 19.000-704,0.000-19.000 1152,-20.000 0.000 1058,0.000 0.000-513,0.000 0.000-736,0.000-19.000-609,0.000 19.000-33,0.000-21.000-703,0.000 21.000-386,0.000-20.000-607,19.000 20.000-65,-19.000 0.000-32,20.000 0.000-608,0.000-19.000-865,0.000 19.000 1088,-20.000 0.000 1314,21.000 19.000 673,-21.000-19.000-288,0.000 0.000-289,0.000 20.000 128,18.000-20.000 513,-18.000 0.000 608,0.000 0.000-608,0.000 0.000-161,0.000 0.000-159,0.000 0.000-289,0.000 21.000-288,0.000-21.000-609,0.000 0.000-704,0.000 19.000-1025,0.000-19.000-2595</inkml:trace>
  <inkml:trace contextRef="#ctx0" brushRef="#br1">21637.000 12339.000 7527,'60.000'-59.000'1825,"-41.000"-1.000"353,-19.000 21.000-96,20.000-21.000-1057,-20.000 1.000-512,0.000-1.000-257,-20.000 0.000-320,1.000 20.000 160,-21.000 1.000-128,20.000 19.000 32,-1.000 20.000 96,-17.000 40.000-96,17.000 0.000 0,21.000-2.000 96,0.000 23.000 609,21.000 18.000-32,-1.000-19.000-193,19.000-1.000-128,1.000-19.000-224,-1.000 0.000-192,1.000-1.000 32,-20.000-18.000-192,0.000-2.000 32,19.000 1.000 64,-39.000-20.000-1121,20.000 0.000-2659</inkml:trace>
  <inkml:trace contextRef="#ctx0" brushRef="#br1">22491.000 12181.000 7655,'20.000'19.000'224,"-1.000"1.000"-128,1.000 0.000 641,-20.000 20.000 512,20.000-20.000 32,-20.000 19.000-256,20.000-18.000 224,-20.000-21.000 385,0.000 19.000 160,20.000-19.000-257,-20.000-19.000-384,0.000-2.000-448,19.000-18.000-97,-19.000-1.000-63,0.000 0.000-65,0.000-19.000-352,0.000 19.000-192,0.000 20.000-288,0.000-19.000-257,0.000 19.000-480,20.000 0.000-704,-20.000 20.000-1314,20.000 20.000-2402</inkml:trace>
  <inkml:trace contextRef="#ctx0" brushRef="#br1">22829.000 12220.000 2530,'0.000'20.000'9321,"0.000"-40.000"-9129,18.000 20.000 801,-18.000-20.000 0,21.000 20.000-833,-1.000-19.000-128,0.000-1.000 0,0.000 20.000 128,-1.000-20.000 481,1.000 0.000 31,-20.000 20.000-191,0.000-20.000-193,-20.000 20.000-160,1.000 0.000-64,-1.000 0.000-64,-20.000 20.000 0,1.000 0.000-32,19.000 20.000 32,-1.000-21.000 0,21.000 1.000-32,0.000 20.000 64,0.000-20.000 0,21.000 0.000-32,-1.000-1.000 64,19.000-19.000-64,1.000 0.000 32,19.000 0.000-32,-19.000-19.000 0,-1.000 19.000 0,-19.000-20.000 96,0.000 0.000-96,0.000-20.000 0,-20.000 20.000-288,0.000 20.000-32,-20.000 0.000 96,20.000 0.000-1,-20.000 0.000 65,0.000 0.000 32,1.000 20.000 64,19.000 0.000 64,0.000 0.000 64,19.000 0.000 32,21.000 0.000-96,-20.000-20.000-32,19.000 19.000 0,1.000-19.000 0,1.000-19.000-64,-3.000 19.000-384,-17.000-20.000-257,-21.000 20.000 224,0.000-40.000 417,0.000 20.000 160,0.000 0.000 129,-21.000 1.000 31,21.000-1.000 192,-20.000 20.000 385,20.000-20.000 96,0.000 20.000 96,20.000-20.000-385,21.000 20.000-63,-21.000 0.000 31,19.000 0.000-191,-19.000 0.000-33,0.000 0.000-288,19.000 0.000-64,-19.000 0.000-384,0.000-20.000-417,0.000 20.000-512,-20.000 0.000-865,0.000 0.000-737,-20.000 0.000-897,0.000-20.000-1953</inkml:trace>
  <inkml:trace contextRef="#ctx0" brushRef="#br1">23384.000 12002.000 4644,'0.000'-20.000'7143,"0.000"40.000"-6022,0.000-20.000 448,0.000 20.000 449,20.000 0.000-897,-20.000 19.000-865,0.000 1.000-704,0.000 0.000-1410,0.000-1.000-1665,0.000 1.000-6983</inkml:trace>
  <inkml:trace contextRef="#ctx0" brushRef="#br1">23661.000 12220.000 14637,'20.000'-20.000'513,"-20.000"1.000"-513,-20.000 19.000 0,2.000 19.000 0,-2.000-19.000-192,20.000 20.000-481,0.000 0.000 193,20.000 20.000 223,-2.000-20.000-287,23.000-20.000 480,-1.000 19.000 96,-1.000-19.000 384,-19.000 0.000 641,20.000-19.000 192,-21.000-1.000 97,1.000 0.000-546,-20.000 0.000-511,0.000 0.000-610,-20.000 0.000-415,1.000 1.000-1346,-21.000-1.000-2819</inkml:trace>
  <inkml:trace contextRef="#ctx0" brushRef="#br1">24019.000 12260.000 6053,'0.000'40.000'224,"-20.000"-21.000"65,20.000-19.000 2305,-20.000 20.000-672,20.000-20.000-833,-20.000 0.000 96,20.000-20.000 192,20.000 1.000-576,-20.000-1.000-128,20.000 0.000-289,21.000-20.000-384,-23.000 1.000-64,22.000 19.000-32,1.000-20.000 64,-2.000 20.000-64,-19.000 20.000 64,20.000-20.000 0,-21.000 20.000-577,21.000 0.000-672,-40.000 0.000-288,20.000 20.000-1827,-20.000-20.000-4611</inkml:trace>
  <inkml:trace contextRef="#ctx0" brushRef="#br1">23325.000 12062.000 5765,'0.000'0.000'3171,"0.000"0.000"-2338,0.000 0.000 1409,-20.000 0.000-192,20.000 19.000-801,0.000 1.000-96,20.000 0.000-64,-20.000 20.000-576,0.000-1.000-385,0.000 1.000-256,18.000-20.000-577,-18.000 0.000-416,0.000 0.000-865,0.000-1.000-705,21.000 1.000-1537</inkml:trace>
  <inkml:trace contextRef="#ctx0" brushRef="#br1">23226.000 12121.000 8423,'-21.000'0.000'2082,"21.000"0.000"-384,0.000 0.000 864,0.000 0.000-928,21.000-20.000-769,-3.000 20.000-160,23.000 0.000-129,-21.000 0.000-63,18.000 0.000-129,-17.000-20.000-32,-1.000 20.000-256,0.000 0.000-96,0.000 0.000-160,-1.000 0.000-512,-19.000 0.000-546,20.000 0.000-767,-20.000 0.000-354,-20.000 0.000-1632,20.000 0.000-5573</inkml:trace>
  <inkml:trace contextRef="#ctx0" brushRef="#br1">23343.000 11843.000 12075,'-18.000'40.000'448,"-2.000"-21.000"-416,20.000 2.000 897,0.000-2.000 833,-20.000 0.000-577,20.000 22.000-640,20.000-1.000-161,-20.000-1.000 225,0.000 1.000-1,20.000 0.000-224,-20.000-1.000-191,18.000 1.000-33,-18.000-20.000-32,21.000-20.000 64,-21.000 20.000 96,20.000 0.000-63,0.000-1.000 63,0.000-19.000-128,-20.000 0.000-288,19.000 0.000-32,-19.000-19.000-289,20.000 19.000-480,-20.000-20.000-448,0.000 20.000-641,0.000-20.000-1441,0.000 20.000-7111</inkml:trace>
  <inkml:trace contextRef="#ctx0" brushRef="#br1">2242.000 4272.000 11178,'-41.000'19.000'673,"41.000"-19.000"127,0.000 0.000-639,0.000 0.000 159,21.000 21.000 513,-1.000-2.000 32,20.000-19.000-353,-1.000 21.000-224,21.000-2.000-96,-1.000 1.000-95,20.000-20.000-97,-18.000 0.000-193,-2.000 0.000 1,-19.000 0.000-192,-1.000 0.000-449,-19.000 0.000-704,0.000-20.000-1090,0.000 1.000-3074</inkml:trace>
  <inkml:trace contextRef="#ctx0" brushRef="#br1">2639.000 4232.000 8680,'40.000'20.000'192,"-1.000"-20.000"-128,-19.000 20.000-32,20.000-20.000-32,-1.000 19.000 320,-19.000 2.000 833,20.000-2.000-544,-19.000 21.000-193,-21.000 0.000 33,0.000 0.000 63,0.000-1.000 321,-21.000-19.000 128,-19.000 20.000-352,0.000-20.000-481,1.000 19.000-256,-1.000-18.000-1442,1.000-2.000-4644</inkml:trace>
  <inkml:trace contextRef="#ctx0" brushRef="#br1">5001.000 10730.000 11947,'0.000'20.000'897,"0.000"-20.000"-1025,21.000 0.000 896,-3.000 0.000 642,22.000 0.000-385,19.000 0.000-545,2.000-20.000-384,18.000 20.000-32,-20.000 0.000-192,-19.000-19.000-1057,0.000 19.000-3171</inkml:trace>
  <inkml:trace contextRef="#ctx0" brushRef="#br1">16872.000 10869.000 11114,'-40.000'0.000'192,"21.000"0.000"289,19.000 0.000 127,0.000 0.000 449,0.000 0.000 481,-20.000 0.000-225,20.000 0.000-448,20.000 0.000 0,-20.000 0.000-129,19.000 0.000-255,21.000 0.000-385,1.000 0.000-160,18.000 0.000-128,1.000 0.000-321,-1.000 0.000 33,0.000 20.000-930,-19.000-20.000-1248,0.000 0.000-4741</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2:57"/>
    </inkml:context>
    <inkml:brush xml:id="br0">
      <inkml:brushProperty name="width" value="0.05292" units="cm"/>
      <inkml:brushProperty name="height" value="0.05292" units="cm"/>
      <inkml:brushProperty name="color" value="#ff0000"/>
    </inkml:brush>
  </inkml:definitions>
  <inkml:trace contextRef="#ctx0" brushRef="#br0">4625.000 12499.000 1569,'0.000'0.000'384,"0.000"0.000"-1088,0.000 0.000 383,0.000 0.000 770,0.000 0.000 640,-20.000 0.000 128,20.000 0.000-224,0.000 0.000-224,0.000 0.000 320,0.000 0.000 384,0.000 0.000-288,0.000 0.000-192,0.000 0.000 0,0.000 0.000-32,0.000 0.000-96,0.000 0.000-64,0.000 0.000-161,0.000 0.000-223,0.000 0.000-225,0.000 0.000-32,20.000 19.000-32,-20.000 2.000-32,0.000 18.000 32,0.000 1.000 128,0.000-1.000-95,18.000 1.000 31,-18.000 20.000-128,0.000-21.000 32,0.000 21.000-96,0.000 0.000 32,0.000 0.000 0,0.000-1.000 0,-18.000 1.000-32,18.000-1.000 32,0.000 1.000 32,0.000-21.000 64,0.000 21.000 161,0.000-20.000-257,0.000 0.000 160,0.000-1.000-64,0.000 1.000-96,0.000-20.000 32,0.000 20.000 0,0.000-20.000-64,18.000 0.000 0,-18.000 0.000 96,0.000-20.000-96,0.000 19.000 32,20.000 1.000 0,-20.000-20.000-32,21.000 20.000-64,-21.000-20.000-96,20.000 0.000 448,0.000 20.000-320,-2.000-20.000 32,3.000 0.000 0,-1.000 0.000 0,20.000 0.000-32,-21.000 0.000 0,21.000 0.000 96,-20.000 0.000-32,19.000 0.000-96,1.000 0.000 64,1.000 20.000-32,-3.000-20.000-64,3.000 0.000 160,-3.000 0.000-96,3.000 0.000 64,18.000 0.000-64,1.000 0.000 32,-21.000 0.000 96,21.000 0.000-160,-1.000 0.000 96,2.000 0.000-64,-23.000 20.000 96,23.000-20.000-128,-2.000 0.000 96,1.000 0.000 0,-1.000 0.000-32,0.000 0.000 0,22.000 0.000 0,-2.000 0.000 0,-20.000 0.000 0,40.000 0.000 64,-18.000 0.000-64,-2.000-20.000 64,20.000 20.000 96,-20.000 0.000-128,20.000 0.000 65,-20.000-20.000-65,20.000 20.000 32,1.000 0.000-96,-1.000 0.000 64,0.000-20.000-128,0.000 20.000 192,21.000-20.000-96,-21.000 20.000 64,20.000 0.000 32,-20.000 0.000 64,21.000 0.000 0,-1.000-20.000 32,-20.000 20.000-224,21.000 0.000 0,-2.000 0.000 64,21.000 0.000-32,-19.000 0.000 0,-1.000 0.000 32,0.000-19.000 64,-1.000 19.000-160,-19.000 0.000 128,41.000 0.000-96,-21.000 19.000 0,1.000-19.000 64,-3.000 0.000-32,-16.000 0.000 64,17.000 20.000-32,1.000-20.000 97,1.000 0.000-65,-1.000 0.000 32,-20.000 0.000-96,21.000 0.000 0,-21.000-20.000 32,0.000 20.000 0,0.000 0.000-64,-19.000 0.000 0,-1.000 0.000 64,-19.000 0.000 0,-1.000 0.000 0,-19.000 0.000-32,-1.000 0.000 32,1.000 0.000-64,-20.000 0.000 64,-20.000 0.000-64,19.000 0.000 128,-19.000 0.000 0,20.000 0.000-64,-20.000-19.000-64,0.000 19.000 32,0.000-20.000 0,0.000 20.000 0,20.000-20.000 96,-20.000 0.000-128,0.000 0.000-32,0.000 0.000 128,0.000 0.000 64,0.000-20.000-64,0.000 1.000-416,0.000-1.000 640,0.000-19.000-320,0.000 18.000 64,0.000-18.000-32,-20.000-1.000-64,20.000 21.000 96,0.000-21.000-96,-20.000 1.000 64,20.000-1.000-64,-19.000 20.000 96,19.000-19.000 0,0.000 18.000 64,0.000 2.000-192,-20.000 19.000 64,20.000-20.000 64,0.000 20.000-256,0.000 1.000 32,0.000-1.000 32,0.000 0.000-33,0.000 0.000 161,0.000 20.000 64,0.000-20.000 0,0.000 20.000 97,0.000-19.000-1,0.000 19.000 0,0.000 0.000 64,0.000 0.000-192,-20.000 0.000 32,20.000 0.000-64,-20.000 0.000 96,0.000 0.000-128,1.000 19.000 96,-1.000-19.000-64,0.000 0.000 32,-20.000-19.000 64,1.000 19.000-96,19.000 0.000-32,-39.000 0.000 128,19.000 0.000-128,-19.000 0.000 96,-2.000 0.000-64,2.000 0.000-32,-1.000 0.000 32,-19.000 0.000-96,0.000 0.000 64,0.000 0.000 64,-2.000 0.000-64,2.000-21.000 224,0.000 21.000-256,0.000 0.000 160,0.000 0.000 32,-21.000 0.000 32,20.000 0.000-64,-19.000-19.000-32,-1.000 19.000 32,1.000 0.000-32,0.000 0.000-32,0.000 0.000 64,0.000 0.000-32,-1.000-20.000 64,1.000 20.000-32,0.000 0.000 64,-21.000 0.000-63,1.000-20.000-65,1.000 20.000 64,-1.000 0.000 32,0.000 0.000-160,-21.000 0.000 96,21.000-21.000 128,-19.000 21.000-160,-2.000 0.000 32,21.000 0.000 32,-39.000-19.000-64,18.000 19.000 0,2.000 0.000 0,-1.000-20.000 0,-20.000 20.000 64,0.000 0.000-64,-20.000 0.000 64,20.000 0.000 160,-20.000 0.000-160,1.000 0.000 64,20.000 0.000-192,-22.000 0.000 128,22.000 0.000-128,-2.000 20.000-352,2.000-20.000-321,19.000 0.000-1505,1.000 0.000-4708</inkml:trace>
  <inkml:trace contextRef="#ctx0" brushRef="#br0">11493.000 13134.000 10473,'0.000'0.000'961,"-20.000"0.000"-96,20.000 0.000 801,0.000 0.000 288,0.000 0.000-705,20.000 0.000-288,-20.000 0.000-321,20.000 20.000 33,19.000-20.000-129,1.000 0.000-319,0.000 20.000-65,19.000-20.000-32,0.000 20.000-128,1.000 0.000 64,20.000-20.000-96,-22.000 0.000 32,23.000 0.000-224,-22.000 0.000-353,1.000 20.000-448,-1.000-20.000-512,-18.000 0.000-1890,-23.000 0.000-4005</inkml:trace>
  <inkml:trace contextRef="#ctx0" brushRef="#br0">11831.000 12956.000 12619,'18.000'0.000'609,"-18.000"0.000"-481,20.000 0.000 1281,-20.000 0.000 33,0.000 0.000-898,0.000 0.000-544,-20.000 0.000-256,2.000 20.000-32,-23.000-20.000 224,1.000 19.000 64,1.000 1.000 32,-1.000 0.000 0,-19.000 0.000 64,19.000 0.000 192,1.000 0.000 0,-1.000 19.000-63,20.000-19.000-65,-1.000 0.000-64,3.000 0.000 64,18.000 0.000 32,18.000 19.000-32,3.000-19.000 1,19.000 1.000-161,-1.000-2.000-129,21.000 1.000-511,-1.000 0.000-1570,-19.000 20.000-4837</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5:32"/>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definitions>
  <inkml:trace contextRef="#ctx0" brushRef="#br0">1667.000 2404.000 6566,'0.000'20.000'1153,"-21.000"-20.000"-545,21.000 0.000-415,0.000 0.000 319,0.000 0.000 961,0.000 0.000-127,0.000 0.000-385,0.000 0.000 0,0.000 0.000-33,21.000 0.000-287,-3.000 0.000-161,2.000 0.000-95,21.000 0.000-129,-3.000 0.000-96,3.000 0.000-32,-1.000 0.000 0,19.000 0.000-95,40.000-20.000 63,0.000 20.000-32,21.000-19.000-64,19.000 19.000 96,-1.000-21.000 0,-18.000 21.000 96,-1.000 0.000-64,0.000-19.000 96,1.000 19.000 1,-21.000 0.000-33,19.000 19.000-128,-19.000-19.000 32,20.000 0.000-96,1.000 0.000 96,19.000 21.000 32,-19.000-21.000-160,18.000 0.000 128,1.000 0.000-96,-19.000 0.000 32,18.000 0.000-64,1.000 0.000-160,1.000 19.000-64,-23.000-19.000 32,23.000 0.000-65,0.000 0.000 97,18.000 0.000 64,-19.000 0.000 96,-19.000-19.000 0,-3.000 19.000 64,-17.000-21.000 0,-20.000 21.000 0,-1.000 0.000 0,-20.000 0.000-96,2.000 0.000-256,-23.000 0.000-513,23.000 0.000-352,-42.000 0.000-961,21.000 0.000-801,-20.000 0.000-1665</inkml:trace>
  <inkml:trace contextRef="#ctx0" brushRef="#br0">7066.000 2523.000 832,'0.000'0.000'993,"0.000"0.000"-128,0.000 0.000 512,0.000 0.000 289,0.000 0.000-97,0.000 0.000-512,0.000 0.000-160,0.000 0.000-192,0.000 0.000 64,0.000 0.000 63,0.000 0.000-191,0.000 0.000-128,19.000 0.000-289,1.000 0.000-224,0.000 0.000-32,1.000 0.000-64,37.000 0.000 96,3.000 0.000-128,-2.000 0.000-1,20.000 0.000 97,20.000 0.000 32,0.000-20.000 32,1.000 20.000 0,19.000 0.000 129,20.000-20.000 159,-1.000 20.000 192,2.000 0.000 1,18.000 0.000-161,-18.000 0.000 97,-1.000 0.000-97,-1.000 0.000 32,2.000 0.000-224,-1.000 0.000-63,-1.000 0.000-65,2.000-19.000 32,-1.000 19.000 0,-1.000 0.000-128,2.000-20.000 128,-21.000 20.000-64,-20.000-20.000 0,1.000 20.000-64,-1.000-20.000 128,-20.000 20.000-192,-20.000 0.000-577,-19.000 0.000-768,-20.000 20.000-1859,0.000-20.000-4643</inkml:trace>
  <inkml:trace contextRef="#ctx0" brushRef="#br0">13736.000 2444.000 5861,'0.000'0.000'224,"0.000"0.000"-64,0.000 0.000-160,0.000 0.000-32,20.000 0.000 385,-20.000 0.000 383,20.000 0.000-447,19.000 0.000-225,1.000-20.000 64,-1.000 20.000 64,22.000 0.000 353,-2.000 0.000 255,20.000 0.000-31,20.000-20.000 32,-19.000 20.000 32,38.000 0.000-1,2.000-19.000-95,-1.000-2.000 96,21.000 21.000-64,18.000 0.000-129,1.000-19.000-191,20.000 19.000-129,-21.000 0.000-224,22.000 0.000 0,-2.000 0.000 0,0.000 0.000 64,0.000 0.000-160,2.000-21.000 128,-22.000 21.000-63,1.000 0.000-33,-20.000-19.000-32,1.000 19.000 0,-21.000-19.000 0,-1.000 19.000 0,-38.000 0.000-64,0.000 0.000 128,-42.000 0.000-993,-18.000 0.000-1442,1.000 0.000-3522</inkml:trace>
  <inkml:trace contextRef="#ctx0" brushRef="#br0">19294.000 2345.000 3747,'0.000'19.000'4933,"0.000"-19.000"-5414,0.000-19.000 257,20.000 19.000 192,20.000 0.000 192,-1.000 0.000 673,2.000 0.000 96,17.000 0.000-609,23.000 0.000-224,-22.000 0.000-32,20.000 0.000 257,20.000 0.000 447,21.000 0.000 1,-1.000 0.000-160,0.000 0.000-385,19.000 0.000-128,22.000 0.000-32,-2.000 0.000 32,20.000 0.000-96,2.000 0.000 64,-1.000 0.000-64,-1.000 0.000 32,0.000 0.000-32,-18.000 19.000 0,18.000 2.000 0,-18.000-21.000 0,18.000 19.000 0,0.000 1.000 128,1.000 0.000-128,19.000 0.000 0,-18.000-1.000 0,-2.000-19.000 32,-40.000 0.000 0,-18.000 0.000 64,-41.000 0.000 513,1.000 0.000-193,20.000 0.000-127,-21.000 0.000-161,0.000 0.000-128,-19.000 0.000-545,-41.000 0.000-3394</inkml:trace>
  <inkml:trace contextRef="#ctx0" brushRef="#br0">1329.000 6458.000 13773,'0.000'20.000'320,"20.000"-20.000"-384,0.000 0.000 320,19.000 0.000 353,1.000-20.000 319,39.000 20.000 322,20.000-20.000-514,1.000 0.000-447,-1.000 20.000-65,40.000-20.000-32,-19.000 20.000 0,-21.000 0.000-224,-20.000 0.000 128,-20.000 0.000-256,-19.000 0.000-320,-1.000 0.000-385,-39.000 0.000-705,20.000 0.000-1825,-40.000 0.000-2530</inkml:trace>
  <inkml:trace contextRef="#ctx0" brushRef="#br0">3611.000 8723.000 9673,'0.000'0.000'800,"-19.000"0.000"-768,19.000 0.000 417,0.000 0.000 832,0.000 0.000 257,0.000 0.000-578,19.000 0.000-319,1.000 0.000 32,0.000 0.000-33,0.000 20.000-63,19.000-20.000-225,21.000 20.000-32,-1.000-20.000-31,22.000 0.000-97,18.000 20.000 192,19.000-20.000-127,22.000 0.000-257,-1.000 0.000 192,-1.000-20.000-96,2.000 20.000 128,-1.000-20.000 96,-21.000 20.000 65,1.000-20.000-1,-19.000 0.000-192,-1.000 20.000-128,-39.000 0.000-32,-21.000 0.000 0,-19.000 0.000-448,-20.000 0.000-257,0.000 0.000-800,-20.000 20.000-2082,-19.000-20.000-10379</inkml:trace>
  <inkml:trace contextRef="#ctx0" brushRef="#br0">9607.000 3477.000 6534,'0.000'0.000'1121,"0.000"-20.000"480,0.000 20.000 161,0.000 0.000 128,0.000 0.000-225,0.000 0.000-416,0.000 0.000-480,0.000 0.000-224,0.000 0.000-129,0.000 0.000-32,0.000 0.000-159,0.000 0.000-33,0.000 0.000-64,0.000 20.000 64,0.000 0.000-64,0.000 0.000-32,0.000-1.000 97,0.000 1.000 63,0.000 20.000-128,0.000 0.000 64,-20.000 20.000-224,20.000-1.000 160,0.000 1.000-64,0.000 0.000-32,0.000-1.000 64,0.000 1.000-64,0.000 19.000-64,0.000-20.000 64,0.000 21.000 0,0.000-20.000 0,0.000 39.000-96,-20.000-19.000 161,20.000 19.000-97,0.000 0.000 0,-20.000 20.000-65,20.000-19.000 97,-20.000 19.000 1,1.000 1.000 255,19.000-1.000-192,-20.000 0.000 288,20.000 20.000-31,-20.000 0.000-65,20.000 0.000 0,-20.000-19.000-96,20.000 19.000 129,0.000 0.000-193,0.000 0.000 64,0.000 0.000-32,0.000 0.000-96,0.000 1.000 64,-20.000-21.000 0,20.000 19.000-32,0.000 2.000 65,-21.000-1.000 63,21.000-1.000 128,-18.000 1.000-256,18.000-19.000 160,-20.000-1.000-223,20.000-20.000 63,-20.000 20.000-128,20.000-19.000 64,0.000-20.000 32,0.000 19.000 0,0.000-20.000 96,-21.000-19.000-320,21.000-1.000 160,0.000-18.000-513,0.000-2.000-576,0.000-19.000-897,0.000 0.000-1441,0.000-20.000-4709</inkml:trace>
  <inkml:trace contextRef="#ctx0" brushRef="#br0">10897.000 5126.000 160</inkml:trace>
  <inkml:trace contextRef="#ctx0" brushRef="#br0">10818.000 5087.000 6630,'-20.000'-20.000'4900,"20.000"0.000"-2914,-20.000 20.000-352,20.000 0.000-257,0.000 0.000 129,0.000-20.000-193,0.000 20.000-448,0.000 0.000-257,-20.000 0.000-191,20.000 0.000-161,0.000 0.000 32,20.000 20.000 64,-20.000-20.000 129,20.000 40.000-129,19.000-20.000-31,-19.000-1.000-65,20.000 21.000 96,-1.000 1.000-192,1.000-2.000 64,19.000 21.000-31,2.000-21.000-1,18.000 21.000 32,0.000-1.000-128,2.000-19.000 32,-2.000 20.000-160,0.000-1.000 96,-20.000-19.000-128,1.000 20.000 96,-1.000-21.000-160,-19.000-18.000-64,-1.000 18.000 128,-19.000-19.000-192,0.000-20.000-33,-20.000 19.000-63,20.000-19.000-64,-20.000 0.000-33,-20.000 0.000-63,20.000 0.000-193,-20.000-19.000-288,0.000-1.000-128,-19.000 1.000-577,19.000-1.000-1184,0.000-1.000-2339</inkml:trace>
  <inkml:trace contextRef="#ctx0" brushRef="#br0">11671.000 5087.000 14029,'0.000'-20.000'769,"-20.000"0.000"-161,20.000 20.000-31,-19.000 0.000-65,-1.000 20.000 257,-20.000 0.000 544,1.000 40.000-512,-21.000 19.000-289,1.000 1.000 1,-2.000 19.000-1,2.000 20.000 129,-20.000-40.000-225,19.000 21.000-159,21.000-41.000-225,-1.000 21.000 32,-1.000-40.000-257,23.000-1.000-191,-2.000 1.000-353,20.000-20.000-1024,0.000 20.000-2307,-21.000-40.000-10858</inkml:trace>
  <inkml:trace contextRef="#ctx0" brushRef="#br0">10361.000 6855.000 7655,'0.000'-19.000'929,"0.000"19.000"32,0.000 0.000 31,-20.000 0.000-287,20.000 0.000 0,-20.000 0.000-129,1.000 19.000 33,-1.000 1.000 32,0.000 20.000-161,20.000 19.000-224,-20.000-19.000-128,-1.000 20.000-96,21.000-20.000-32,0.000 0.000 0,21.000-21.000-192,-1.000 21.000-32,0.000-20.000-192,19.000 0.000-385,-19.000-1.000-833,20.000 1.000-832,0.000-20.000-4549</inkml:trace>
  <inkml:trace contextRef="#ctx0" brushRef="#br0">10659.000 7114.000 8456,'-39.000'0.000'448,"19.000"0.000"-576,0.000 19.000 224,-1.000 2.000 192,1.000-2.000 257,2.000 1.000-193,18.000 0.000-352,0.000 20.000-288,18.000-21.000-129,2.000 1.000 289,1.000 0.000 64,-1.000-20.000 96,18.000 0.000 64,-17.000 0.000 353,19.000-20.000 384,-20.000-19.000 224,-1.000 19.000-225,-19.000 0.000-159,20.000-20.000-129,-20.000 0.000-319,-20.000 0.000-161,20.000 1.000-96,-19.000-1.000-160,-1.000-19.000-545,0.000 19.000 288,0.000 20.000 449,20.000 0.000 385,-21.000 0.000 31,21.000 20.000-224,0.000 20.000 129,0.000 20.000 608,0.000 0.000 95,0.000-1.000-511,21.000 21.000-353,-1.000 0.000-96,0.000-20.000-32,19.000-1.000 64,-19.000 1.000-32,20.000-20.000-128,-20.000-1.000-128,19.000 1.000-128,-19.000 0.000-513,0.000-20.000-1025,-20.000 0.000-1665,20.000 0.000-3972</inkml:trace>
  <inkml:trace contextRef="#ctx0" brushRef="#br0">10917.000 7173.000 9384,'0.000'20.000'1089,"19.000"0.000"-896,-19.000 0.000 287,20.000-20.000 1,0.000 0.000 351,21.000 0.000-95,-23.000 0.000-545,23.000-20.000-32,-21.000 20.000 65,0.000-20.000 223,-1.000 0.000-224,-19.000 1.000-96,0.000-2.000-32,-19.000 2.000-64,-1.000-2.000-64,0.000 2.000-64,-1.000 19.000 0,-17.000 0.000 64,18.000 0.000 64,-1.000 19.000 160,1.000 2.000 65,20.000-2.000 31,0.000 2.000 192,0.000 18.000 33,0.000-19.000-161,20.000 0.000-160,1.000 0.000-128,17.000-1.000 0,-18.000 1.000-224,21.000 0.000-160,-2.000-20.000-385,-19.000 0.000-512,20.000 0.000-1313,0.000 0.000-1858</inkml:trace>
  <inkml:trace contextRef="#ctx0" brushRef="#br0">11414.000 7154.000 480,'0.000'-21.000'9129,"-21.000"21.000"-8905,1.000 0.000 1249,0.000-19.000 129,2.000 19.000-289,-3.000 19.000-384,1.000-19.000-577,20.000 21.000-288,-20.000-21.000-64,20.000 19.000 0,20.000 1.000 0,-20.000 0.000 0,41.000 0.000-32,-23.000 0.000-64,2.000-20.000 96,21.000 19.000 0,-21.000 1.000 0,-20.000-20.000 96,18.000 20.000 64,-18.000-20.000 97,0.000 20.000 95,-18.000-20.000 32,-2.000 20.000-256,-1.000-20.000-31,-19.000 0.000-97,22.000 20.000-129,-3.000-20.000-543,21.000 0.000-898,-20.000 0.000-1697,40.000-20.000-3876</inkml:trace>
  <inkml:trace contextRef="#ctx0" brushRef="#br0">11612.000 7193.000 1217,'0.000'-20.000'6790,"0.000"20.000"-6021,0.000-19.000 1217,0.000 19.000 320,0.000 0.000-576,0.000 0.000-545,0.000 19.000-705,-20.000-19.000-256,20.000 20.000 33,0.000 0.000-129,0.000 20.000-96,0.000-21.000-64,20.000 1.000-257,0.000 0.000-383,-1.000-20.000-481,-19.000 20.000-289,20.000-20.000-768,0.000 0.000-1153,-20.000 0.000-4579</inkml:trace>
  <inkml:trace contextRef="#ctx0" brushRef="#br0">11632.000 7093.000 7719,'-20.000'-19.000'4164,"20.000"19.000"-3908,0.000 0.000-160,0.000 0.000-192,0.000 0.000-1313,0.000 0.000-3556</inkml:trace>
  <inkml:trace contextRef="#ctx0" brushRef="#br0">11810.000 7154.000 12427,'-20.000'0.000'1314,"0.000"19.000"-1314,20.000-19.000 32,-20.000 20.000-32,1.000 0.000-32,19.000 20.000-65,19.000-21.000-1248,-19.000 1.000-993,20.000 0.000 1345,0.000-20.000 897,21.000 0.000 96,-23.000 0.000 32,2.000 0.000 32,-20.000-20.000 513,21.000 20.000 608,-21.000-20.000 64,0.000 1.000-448,0.000-1.000-65,0.000 20.000-287,0.000 0.000-225,0.000 0.000-288,0.000 0.000-32,0.000 20.000 160,0.000-1.000 0,0.000 21.000 32,0.000 0.000 32,20.000-20.000-32,-20.000 19.000-64,20.000 1.000 0,-20.000-20.000 96,-20.000 0.000 289,20.000-1.000 480,-20.000 1.000-129,-21.000 1.000 1,23.000-21.000-256,-3.000 0.000-289,-19.000-21.000-288,20.000 21.000-673,1.000-20.000-993,-1.000 1.000-1857,0.000-1.000-4773</inkml:trace>
  <inkml:trace contextRef="#ctx0" brushRef="#br0">12029.000 7213.000 8904,'39.000'40.000'-320,"-39.000"-21.000"-161,20.000 1.000 193,-20.000 0.000 352,-20.000 0.000 384,20.000 0.000-319,-19.000-20.000-65,19.000 0.000 1057,0.000 0.000 416,0.000-20.000-1024,0.000 0.000-545,0.000 0.000 64,0.000-19.000-32,0.000-1.000-32,19.000 20.000-33,1.000 0.000 65,0.000 1.000 801,0.000 19.000 993,0.000 19.000-96,-1.000 1.000-706,-19.000 0.000-223,20.000 20.000-192,0.000-1.000-225,1.000-19.000-160,-21.000 20.000-96,20.000-20.000-192,-20.000-1.000-480,0.000 1.000-1634,0.000 0.000-6150</inkml:trace>
  <inkml:trace contextRef="#ctx0" brushRef="#br0">10580.000 7849.000 10537,'0.000'99.000'289,"0.000"-60.000"-674,0.000 21.000-415,0.000-20.000 800,-21.000 0.000 320,21.000-20.000 1153,0.000-20.000-288,0.000 0.000-416,0.000 0.000-352,0.000-20.000-353,0.000-20.000-128,0.000 0.000 64,0.000 1.000-64,21.000-1.000-193,-21.000 20.000-31,20.000 0.000 32,0.000 0.000-161,-2.000 20.000 129,3.000 0.000 224,-21.000 20.000 384,20.000 20.000 33,0.000-21.000-65,-20.000 22.000-224,20.000-2.000 32,-20.000-19.000-96,19.000 20.000 0,-19.000-40.000 0,20.000 0.000 96,-20.000 0.000 224,20.000 0.000-223,-20.000-20.000-97,20.000 0.000-32,0.000 0.000-33,-1.000-19.000 33,-19.000 19.000 32,20.000 20.000 97,0.000 0.000 223,-20.000 0.000-128,0.000 0.000 64,20.000 20.000 385,-20.000-1.000-449,0.000 21.000-192,0.000-20.000-512,20.000 20.000-513,-1.000-20.000-577,1.000 20.000-576,0.000-40.000-1185,1.000 19.000-3299</inkml:trace>
  <inkml:trace contextRef="#ctx0" brushRef="#br0">11175.000 8047.000 2786,'-20.000'-19.000'9673,"0.000"19.000"-9577,1.000 19.000 353,-1.000 1.000 320,-21.000 20.000-161,41.000 0.000 65,-20.000-20.000-385,20.000 20.000-224,20.000-1.000-96,1.000-19.000-128,-1.000 0.000-128,19.000-20.000 95,1.000 0.000 193,0.000 0.000 0,-20.000-20.000 0,-1.000 0.000-64,1.000 0.000 64,-20.000 1.000 0,0.000-21.000 32,0.000 20.000-96,0.000 0.000-128,-20.000 20.000 128,1.000-20.000-32,19.000 20.000 0,-20.000 0.000 32,20.000 0.000 32,0.000 0.000-32,0.000 0.000 224,20.000 20.000-32,-1.000-20.000-128,1.000 20.000-256,0.000-20.000-289,0.000 20.000-448,1.000-20.000 64,-3.000 0.000 641,2.000-20.000 256,-20.000 20.000 128,0.000-20.000-32,0.000 20.000 289,0.000-20.000 255,-20.000 20.000 1,20.000 0.000 256,0.000 0.000-193,0.000 0.000-223,20.000 0.000 63,0.000 0.000 65,1.000-20.000-225,17.000 20.000-96,3.000 0.000-128,-21.000-20.000-64,19.000 20.000-128,1.000-20.000-384,-20.000 20.000-609,0.000-19.000-448,-20.000-1.000-97,0.000 20.000 33,0.000-21.000 95,-20.000 2.000-1024,0.000-1.000-833</inkml:trace>
  <inkml:trace contextRef="#ctx0" brushRef="#br0">11473.000 7849.000 7302,'0.000'39.000'3268,"0.000"-19.000"-1539,20.000 20.000-576,-20.000 20.000-512,20.000-1.000-161,0.000-19.000 1,-20.000 0.000-353,19.000-1.000-64,1.000 1.000 0,0.000-20.000-224,0.000 0.000-609,-20.000-20.000-993,20.000 0.000-1184,-1.000 0.000-3973</inkml:trace>
  <inkml:trace contextRef="#ctx0" brushRef="#br0">11671.000 8167.000 768,'0.000'19.000'12044,"0.000"2.000"-12076,0.000-21.000-129,0.000 19.000-191,0.000 1.000-449,20.000 0.000 481,-20.000-20.000-192,20.000 0.000-417,-20.000 0.000 704,0.000 0.000 482,0.000 0.000 319,20.000-20.000 385,-20.000 0.000-96,0.000 1.000-417,0.000-2.000-191,0.000 2.000 191,0.000-1.000 33,0.000 0.000-289,19.000 0.000-64,-19.000 0.000 224,20.000 20.000 65,0.000 0.000-97,0.000 0.000-64,-20.000 0.000-256,21.000 20.000-224,-3.000-20.000-289,-18.000 20.000-640,20.000-20.000-480,-20.000 0.000-289,0.000 0.000-256,21.000 0.000-1666</inkml:trace>
  <inkml:trace contextRef="#ctx0" brushRef="#br0">11910.000 8107.000 864,'0.000'20.000'4549,"0.000"0.000"-3396,0.000 0.000 672,20.000-1.000-511,-20.000 2.000-674,18.000-2.000-448,-18.000-19.000-192,21.000 20.000-320,-21.000-20.000 64,0.000 0.000-225,20.000-20.000-1953</inkml:trace>
  <inkml:trace contextRef="#ctx0" brushRef="#br0">11910.000 7928.000 96</inkml:trace>
  <inkml:trace contextRef="#ctx0" brushRef="#br0">12029.000 8087.000 9865,'39.000'40.000'3972,"-19.000"-20.000"-3396,0.000 0.000 353,20.000-1.000-160,-21.000 2.000-417,1.000-2.000-96,21.000 1.000-704,-21.000 0.000-1378,-2.000-20.000-512,-18.000 0.000-353,20.000 0.000-4163</inkml:trace>
  <inkml:trace contextRef="#ctx0" brushRef="#br0">12248.000 8127.000 11370,'-20.000'20.000'257,"-1.000"19.000"-33,1.000-18.000 448,0.000-2.000-415,1.000 21.000-129,19.000-20.000-737,-20.000 20.000-2498,20.000-21.000-4996</inkml:trace>
  <inkml:trace contextRef="#ctx0" brushRef="#br0">12525.000 7730.000 2530,'20.000'19.000'11178,"-1.000"1.000"-10505,1.000 20.000 1153,20.000-20.000-513,-1.000 19.000 225,1.000 1.000-481,-19.000 0.000-513,-1.000-1.000-384,-2.000 2.000-64,3.000-2.000 32,-21.000 21.000-160,-21.000-20.000-224,3.000 0.000-769,-23.000 19.000-1345,1.000-19.000-2883</inkml:trace>
  <inkml:trace contextRef="#ctx0" brushRef="#br1">4307.000 3000.000 8680,'0.000'0.000'672,"0.000"-20.000"546,-20.000 20.000-738,20.000 0.000-288,-20.000 0.000 64,-1.000 0.000 1,1.000 0.000-97,2.000 0.000-64,-23.000 0.000-64,-18.000 0.000 32,19.000-20.000-64,-39.000 20.000 128,19.000 0.000 96,-20.000 0.000 129,22.000 0.000-129,-23.000 0.000-64,22.000 0.000-64,0.000 20.000-96,-1.000-20.000-160,-19.000 20.000-128,20.000-20.000 256,-2.000 20.000 0,22.000 0.000-64,-1.000-1.000-1,0.000-19.000 33,21.000 20.000-32,-1.000-20.000-32,20.000 20.000-32,0.000-20.000 64,0.000 21.000 0,0.000-2.000 96,0.000 1.000 0,0.000 20.000 0,0.000-20.000 96,20.000 20.000-96,-20.000-1.000 64,19.000 1.000-64,-19.000 20.000 32,0.000-1.000 32,0.000-19.000 160,0.000 19.000 65,0.000 21.000-65,0.000-20.000-64,0.000 19.000-64,0.000 0.000-64,0.000-19.000 32,0.000 20.000-64,0.000-1.000 32,-19.000 1.000 0,19.000-1.000 0,0.000 1.000 96,0.000-1.000-96,0.000 1.000 32,0.000 19.000 0,0.000-20.000 65,0.000 1.000 31,0.000-1.000 64,0.000 21.000-32,0.000-21.000-128,0.000 1.000 32,0.000 0.000 0,0.000 19.000-64,0.000-19.000 64,0.000 19.000-31,0.000 0.000 223,-20.000 0.000-32,20.000-19.000-32,0.000 20.000-96,0.000-21.000-32,-20.000 0.000-31,20.000 20.000-33,0.000-19.000 0,0.000-1.000-32,0.000 1.000 32,0.000 0.000 32,0.000-1.000-128,20.000 0.000 192,-20.000 2.000 64,0.000-3.000 0,0.000-18.000-64,0.000 20.000-64,0.000-21.000 32,0.000 1.000-128,0.000 19.000 32,0.000-20.000-64,0.000 2.000-32,0.000-2.000-96,0.000-19.000 0,20.000 19.000 64,-20.000 1.000 128,19.000-21.000 32,-19.000 21.000-32,0.000-1.000 96,0.000-19.000 32,0.000 19.000-96,0.000 2.000 0,0.000-2.000-32,0.000 1.000-32,0.000-1.000 0,0.000-19.000-32,0.000 0.000-96,20.000-1.000 96,-20.000 2.000 0,0.000-2.000 64,0.000 1.000 0,0.000 0.000 64,0.000-20.000-32,0.000 20.000 0,0.000-1.000-32,-20.000 1.000 32,20.000 0.000-64,0.000-21.000 64,0.000 22.000-32,0.000-2.000 0,0.000-19.000 0,0.000 20.000 0,0.000-20.000 0,-19.000-1.000 32,19.000 1.000 0,0.000 0.000 32,0.000 0.000 64,0.000 0.000 32,0.000-20.000-128,0.000 19.000 32,0.000 2.000-96,19.000-21.000 32,1.000 19.000-32,-20.000-19.000 32,20.000 21.000-64,20.000-21.000 32,-21.000 0.000-32,21.000 0.000 32,1.000 0.000 0,-3.000 19.000 0,23.000-19.000 32,-2.000 0.000 32,-19.000 0.000-32,19.000 0.000 0,20.000 0.000 0,-18.000 20.000-32,18.000-20.000 64,0.000 0.000-32,0.000 20.000-32,1.000-20.000 64,-1.000 0.000-32,1.000 0.000-32,19.000 0.000 96,-20.000 0.000-64,0.000 0.000 0,2.000 20.000 32,-2.000-20.000 32,0.000 0.000-64,0.000 0.000 64,-19.000 20.000-64,19.000-20.000 32,0.000 0.000-32,0.000 20.000 0,2.000-20.000 0,-22.000 0.000 32,0.000 0.000-64,1.000 0.000 32,-1.000 0.000 0,-18.000 0.000 0,-21.000 0.000 0,0.000 0.000 32,-2.000 0.000 32,3.000 0.000-64,-21.000 0.000 96,0.000 0.000 97,0.000-20.000-97,0.000 20.000-32,0.000-20.000-64,0.000 0.000-64,-21.000 0.000-96,21.000-19.000-1,-18.000 18.000 97,18.000-19.000-32,-20.000 1.000 64,20.000-1.000 32,0.000 1.000 0,-20.000-21.000 32,20.000 1.000-64,0.000-1.000 64,0.000 0.000-32,0.000 1.000-32,-21.000-21.000 32,21.000 0.000 32,0.000 1.000-64,0.000-1.000 96,-20.000 1.000 0,20.000 0.000 0,0.000-1.000-32,-18.000-19.000-32,18.000 19.000-32,0.000 0.000 96,0.000-19.000-96,0.000 20.000 0,0.000-20.000 64,0.000-1.000-32,0.000 1.000 32,0.000 20.000 32,0.000-21.000 1,18.000 1.000 95,-18.000-1.000-32,0.000 1.000-64,0.000-20.000-32,20.000 19.000 0,-20.000-19.000 0,21.000 20.000-64,-21.000-20.000 96,0.000 20.000-128,0.000-21.000 160,0.000 21.000-32,0.000-20.000-64,0.000 19.000 32,0.000 1.000-64,0.000 0.000 64,0.000-21.000-96,0.000 21.000 128,0.000 0.000-320,0.000-1.000 544,0.000 1.000-320,0.000-1.000 32,-21.000 1.000-32,21.000 20.000 32,0.000-21.000 32,0.000 20.000-32,0.000-19.000-64,0.000 0.000 32,21.000 19.000-32,-21.000-19.000 96,20.000 0.000-32,-20.000-1.000 0,20.000 21.000 0,-2.000 19.000 64,-18.000 1.000-32,0.000 19.000 32,21.000 0.000-64,-21.000 0.000-32,0.000 21.000-128,20.000-1.000-353,-20.000-20.000-191,20.000 19.000 95,-20.000-18.000 97,20.000 20.000 320,-20.000-2.000 192,0.000 1.000 224,0.000 0.000 416,0.000 1.000 97,0.000 19.000-192,0.000 0.000-257,-20.000-20.000-64,20.000 20.000-128,-20.000 0.000-32,0.000 0.000-224,-1.000 0.000 128,-17.000 0.000 0,-3.000 0.000 32,-18.000 0.000 0,-1.000 0.000-32,-19.000 0.000 96,0.000 0.000-32,-20.000 0.000 0,-1.000 0.000-32,-19.000 0.000 160,0.000 0.000 257,-1.000 0.000-33,-18.000 0.000-192,-1.000 0.000-128,-1.000 0.000-64,2.000 20.000-192,19.000-20.000-545,-1.000 0.000-416,1.000 19.000-2242,20.000-19.000-6246</inkml:trace>
  <inkml:trace contextRef="#ctx0" brushRef="#br0">13497.000 5384.000 10634,'-38.000'0.000'1793,"38.000"0.000"-576,0.000 0.000-160,0.000 0.000-512,0.000 0.000 320,0.000 0.000 160,18.000 0.000-417,2.000 0.000-127,0.000 21.000-257,21.000-21.000 0,-3.000 0.000-32,3.000 0.000 33,-21.000 0.000-225,19.000 0.000-225,-19.000 0.000-511,0.000 20.000-898,0.000-20.000-2177,-20.000 0.000-4806</inkml:trace>
  <inkml:trace contextRef="#ctx0" brushRef="#br0">13576.000 5524.000 9929,'0.000'40.000'2915,"0.000"-20.000"-2563,20.000-20.000 481,21.000 0.000 256,-1.000 0.000 32,-1.000 0.000-96,1.000 0.000-833,-20.000 0.000-576,19.000 0.000-1538,-19.000 0.000-3363</inkml:trace>
  <inkml:trace contextRef="#ctx0" brushRef="#br0">14550.000 3219.000 9545,'40.000'0.000'1185,"-21.000"0.000"512,21.000-20.000-672,0.000 20.000-608,-1.000 0.000 95,-19.000-21.000-31,21.000 21.000-385,-3.000 0.000-128,-17.000-19.000-257,-1.000 19.000-832,0.000 0.000-1025,-20.000 0.000-1313</inkml:trace>
  <inkml:trace contextRef="#ctx0" brushRef="#br0">14530.000 3278.000 8295,'0.000'20.000'-64,"0.000"-20.000"513,20.000 0.000-65,-20.000 0.000 225,0.000 0.000 704,0.000 0.000-224,20.000 20.000-224,-20.000 0.000-129,0.000-20.000-31,0.000 20.000-128,0.000 0.000-97,20.000 19.000-128,-20.000-19.000-95,0.000 20.000-161,0.000 0.000 0,0.000-1.000 0,-20.000 1.000-64,20.000 0.000 0,0.000 0.000 64,0.000-1.000-32,0.000 1.000 64,0.000 0.000 129,0.000 19.000-33,0.000-19.000 64,0.000 20.000-128,0.000-1.000 32,0.000 1.000-160,0.000-1.000 0,0.000 1.000 32,20.000 0.000 289,-20.000 0.000-257,0.000-1.000 0,19.000 1.000 96,1.000 19.000 0,-20.000-19.000-96,20.000 0.000 161,0.000 18.000-97,-20.000-18.000 32,0.000 21.000-96,20.000-2.000-64,-20.000-20.000 32,0.000 21.000-96,0.000 0.000-64,0.000-1.000 96,0.000 1.000 0,0.000-2.000 32,0.000 2.000 0,0.000 0.000-96,0.000-1.000 256,0.000 1.000-64,19.000 0.000-32,-19.000-2.000 33,0.000-18.000-129,0.000 20.000 64,0.000-1.000-64,0.000 1.000 0,0.000-1.000 32,0.000-19.000-32,0.000 20.000-64,0.000-21.000 128,0.000 20.000-32,0.000 1.000 160,0.000-21.000-128,0.000 21.000 32,0.000-20.000 0,0.000 19.000-64,0.000-19.000 64,-19.000 19.000-32,19.000-19.000 32,0.000-1.000-160,0.000 1.000 96,0.000 0.000 64,0.000-1.000 33,-20.000 1.000 31,20.000-1.000-160,0.000 1.000 96,0.000 0.000-32,0.000-20.000-32,0.000 19.000-32,-20.000-19.000 96,20.000 19.000-128,0.000-19.000 32,0.000 20.000 96,-20.000-1.000-128,20.000 1.000 160,-20.000-20.000-96,1.000 19.000 0,19.000 1.000-32,-20.000-20.000 64,20.000 19.000 0,0.000-19.000-64,-20.000 0.000 0,20.000-20.000 96,0.000 19.000 33,0.000 1.000 63,0.000-20.000-64,0.000 0.000 0,0.000-1.000-192,20.000 2.000 160,-20.000-21.000-128,0.000 20.000 32,0.000-20.000 96,20.000 0.000-192,-20.000 0.000 32,0.000 0.000-64,0.000 0.000 0,0.000 0.000-193,19.000 0.000-63,1.000 0.000-64,0.000-20.000-385,0.000 20.000-641,0.000-21.000-1536,19.000 21.000-4037</inkml:trace>
  <inkml:trace contextRef="#ctx0" brushRef="#br0">22809.000 3139.000 1377,'20.000'0.000'6054,"-20.000"0.000"-5190,0.000 0.000 321,18.000 0.000 65,3.000 0.000-1,-1.000 0.000-32,0.000 0.000-448,0.000 0.000-289,-1.000-19.000-63,1.000 19.000 95,20.000 0.000-64,-20.000 0.000-223,-1.000 0.000-161,1.000 19.000-32,0.000-19.000 32,0.000 0.000 64,-20.000 0.000 0,20.000 0.000 0,-20.000 0.000-32,19.000 0.000-32,-19.000 0.000 97,0.000 0.000-33,0.000 0.000-96,0.000 0.000-32,0.000 0.000-96,0.000 0.000 32,0.000 0.000 31,-19.000 20.000 33,19.000-20.000 0,0.000 19.000 33,0.000 2.000-1,0.000-21.000 0,19.000 20.000-32,-19.000 0.000 0,0.000 19.000 0,0.000-19.000 32,0.000 0.000-32,-19.000 20.000 32,19.000 0.000-64,0.000-21.000 32,0.000 21.000 0,0.000 0.000 32,-20.000 19.000-64,20.000-19.000 32,-20.000 19.000-32,20.000 1.000 160,-20.000 0.000 288,20.000 0.000-320,0.000-1.000 321,0.000 21.000-65,0.000 0.000-160,0.000-21.000 192,-20.000 20.000-416,20.000 1.000 193,0.000 0.000-161,0.000-1.000 64,0.000 20.000-128,0.000-20.000 96,20.000 20.000 0,-20.000 1.000 96,0.000 0.000 0,0.000-21.000 64,0.000 21.000-64,0.000-21.000-128,20.000 21.000 160,-20.000-1.000-32,0.000 0.000 129,0.000 1.000-161,0.000 20.000 64,20.000-21.000-128,-20.000 0.000 0,0.000-20.000-32,0.000 20.000 128,0.000-19.000-128,0.000 19.000-32,0.000 0.000 288,20.000 1.000-128,-20.000-1.000 129,0.000-18.000-97,19.000 18.000-64,-19.000-20.000-32,20.000 0.000-32,-20.000 20.000 64,20.000-19.000-96,-20.000-1.000 0,20.000 1.000 96,-20.000-1.000-32,21.000 1.000-32,-21.000-1.000 32,0.000-20.000 0,18.000 22.000 0,-18.000-22.000 33,20.000-19.000-33,-20.000 19.000 0,0.000 1.000-32,21.000-1.000-32,-21.000-19.000 64,0.000 20.000-32,20.000-20.000-32,-20.000 19.000 32,0.000-19.000 32,0.000 0.000-64,20.000-20.000 0,-20.000 20.000 64,0.000-21.000-64,0.000 21.000 64,18.000-20.000-96,-18.000 39.000 32,0.000-18.000-32,0.000-22.000 96,0.000 21.000-32,21.000 0.000-32,-21.000-1.000 0,0.000-19.000 32,0.000 20.000-32,20.000-20.000-32,-20.000-1.000 32,0.000 21.000 96,20.000 0.000-160,-20.000-20.000 32,0.000 20.000 128,20.000-20.000-160,-20.000 0.000 64,0.000-1.000 32,0.000 1.000 0,19.000 0.000 32,-19.000 0.000-64,0.000 0.000 32,0.000-20.000 0,0.000 0.000 0,0.000 20.000 0,0.000-20.000 64,0.000 0.000-32,-19.000 0.000-31,-1.000 0.000-66,0.000-20.000 66,-21.000 20.000-1,-17.000 0.000-64,-1.000 0.000-65,-22.000-20.000-287,22.000 20.000-353,-20.000 0.000-95,0.000-20.000-1026,-40.000 20.000-1505,19.000-20.000-2083</inkml:trace>
  <inkml:trace contextRef="#ctx0" brushRef="#br0">18441.000 3338.000 12908,'0.000'0.000'1313,"0.000"0.000"-480,0.000 0.000 352,0.000 0.000-128,19.000 20.000 128,1.000 0.000-224,0.000 0.000-288,21.000-1.000-225,-3.000 1.000 96,3.000 20.000-127,18.000-20.000-193,1.000 19.000-160,-21.000-19.000-64,1.000 20.000 32,0.000-20.000-192,-1.000 0.000-64,-19.000-20.000-193,0.000 19.000-223,-20.000-19.000-321,0.000 0.000-448,0.000 21.000-385,-20.000-21.000-1249,0.000 0.000-1890</inkml:trace>
  <inkml:trace contextRef="#ctx0" brushRef="#br0">18818.000 3259.000 7431,'0.000'-20.000'1537,"-20.000"20.000"-736,20.000 0.000 96,-20.000 0.000-417,1.000 20.000 481,-1.000-1.000 128,0.000 21.000-416,0.000-20.000 95,0.000 20.000 65,-19.000 19.000-192,19.000-19.000-193,-1.000 0.000-288,1.000-21.000 0,0.000 22.000-127,20.000-22.000-194,0.000 1.000-479,0.000-20.000-930,0.000 20.000-1441,0.000-20.000-2210</inkml:trace>
  <inkml:trace contextRef="#ctx0" brushRef="#br0">19016.000 3059.000 64,'0.000'0.000'3555,"0.000"-19.000"-1729,0.000 19.000 544,0.000 0.000-865,0.000 0.000-768,0.000 19.000 160,-20.000-19.000-128,0.000 20.000-97,20.000 0.000 193,0.000 1.000-32,-18.000-2.000-64,18.000 20.000-193,0.000-18.000-159,0.000-1.000-129,0.000 0.000-128,18.000 0.000-64,2.000-1.000 0,0.000 1.000-160,1.000-20.000-384,-1.000 20.000-289,-2.000-20.000-640,3.000 0.000-1346,-1.000 0.000-2274</inkml:trace>
  <inkml:trace contextRef="#ctx0" brushRef="#br0">19215.000 3120.000 9064,'0.000'19.000'513,"0.000"-19.000"1440,0.000 20.000-351,0.000-1.000-801,0.000 2.000-257,20.000-21.000-223,-20.000 20.000-225,0.000 0.000 0,20.000 0.000-128,-20.000-20.000-353,0.000 19.000-672,0.000-19.000-1345,19.000 20.000-1121</inkml:trace>
  <inkml:trace contextRef="#ctx0" brushRef="#br0">19354.000 2980.000 8616,'19.000'0.000'320,"1.000"0.000"1858,0.000 0.000 64,-20.000 20.000-608,21.000 0.000-193,-1.000 19.000-512,0.000 1.000-449,-2.000 0.000-384,-18.000-20.000 129,21.000 20.000-161,-21.000 0.000-641,-21.000-20.000-1152,3.000-1.000-2980</inkml:trace>
  <inkml:trace contextRef="#ctx0" brushRef="#br0">18243.000 3040.000 8327,'-40.000'39.000'641,"19.000"-19.000"-449,1.000 20.000 64,-19.000 20.000 481,19.000 0.000 897,0.000-1.000 63,0.000 21.000-608,20.000-21.000-96,0.000 20.000-416,40.000 1.000-321,-20.000-20.000-96,39.000-1.000-128,-18.000-19.000-288,18.000 0.000-481,20.000-20.000-1024,-19.000-1.000-1827</inkml:trace>
  <inkml:trace contextRef="#ctx0" brushRef="#br0">19632.000 2881.000 4964,'0.000'0.000'1890,"0.000"0.000"-481,0.000 0.000 1,0.000 0.000-481,0.000 20.000 31,0.000-20.000 162,0.000 0.000-33,20.000 20.000 32,0.000-1.000-225,-1.000 1.000-223,1.000 0.000-64,20.000 20.000-161,-20.000-1.000-128,19.000 22.000 65,-19.000-22.000-33,1.000 21.000-224,-1.000-1.000 96,-2.000-19.000-63,-18.000 20.000-65,0.000-21.000 0,0.000 21.000-32,-18.000-20.000-64,-2.000-1.000 64,-21.000 1.000-288,21.000 0.000-33,-19.000 0.000-191,19.000-20.000-193,0.000-1.000-512,0.000 1.000-1025,1.000 0.000-2658</inkml:trace>
  <inkml:trace contextRef="#ctx0" brushRef="#br0">20009.000 2921.000 3010,'0.000'0.000'9033,"0.000"0.000"-8873,0.000 0.000 833,20.000 0.000 32,-20.000 0.000 128,40.000-20.000 32,-21.000 20.000-448,21.000 0.000-449,0.000 0.000-256,-1.000 0.000-32,1.000 0.000-352,-19.000 0.000-1346,-1.000 0.000-2786,-2.000-20.000-6310</inkml:trace>
  <inkml:trace contextRef="#ctx0" brushRef="#br0">20187.000 2901.000 12651,'0.000'39.000'257,"0.000"1.000"896,0.000-20.000-64,20.000 20.000-609,-20.000-1.000-255,20.000 2.000-258,0.000-2.000-1696,1.000-20.000-3876</inkml:trace>
  <inkml:trace contextRef="#ctx0" brushRef="#br0">15305.000 3517.000 9865,'-20.000'19.000'2338,"20.000"-19.000"-2114,0.000 0.000 353,0.000 0.000-353,0.000 0.000 513,20.000 0.000 544,19.000 0.000-672,1.000 0.000-257,19.000 0.000-96,20.000 0.000 32,2.000-19.000 97,18.000 19.000-65,19.000-20.000-160,21.000 0.000-64,21.000 20.000 96,-2.000-20.000 65,0.000 0.000-65,2.000 0.000-160,18.000 20.000 96,-18.000 0.000 32,-2.000-19.000-64,-39.000 19.000-64,1.000 0.000-64,-41.000 0.000-192,-20.000 0.000-385,1.000 0.000-512,-21.000 0.000-576,-19.000 19.000-1122,0.000-19.000-864,-20.000 0.000-4869</inkml:trace>
  <inkml:trace contextRef="#ctx0" brushRef="#br0">20644.000 3517.000 9737,'-20.000'0.000'993,"20.000"0.000"-129,0.000 0.000 193,0.000 0.000-192,0.000 0.000 0,20.000 0.000 224,21.000 0.000-448,18.000 0.000-289,-1.000 19.000 64,42.000-19.000 193,-1.000 0.000-128,20.000 0.000-1,21.000 0.000 32,-1.000 0.000-95,19.000 0.000-65,21.000 0.000-96,1.000 0.000-95,-22.000 0.000 63,-39.000 0.000-288,-20.000 20.000 64,-40.000-20.000-32,-18.000 0.000-449,-21.000 21.000-960,-20.000-21.000-1186,-20.000 19.000-2914</inkml:trace>
  <inkml:trace contextRef="#ctx0" brushRef="#br0">15324.000 4630.000 5925,'0.000'0.000'1794,"-19.000"0.000"-33,19.000 0.000 129,0.000 0.000-352,0.000 0.000-225,0.000 0.000-384,0.000 0.000-641,0.000 0.000-96,0.000 0.000 129,0.000 0.000 31,0.000 0.000 0,19.000 0.000-31,-19.000 0.000-97,20.000 0.000 32,0.000 19.000-192,20.000-19.000 128,-21.000 0.000-160,21.000 0.000-32,19.000 0.000 0,-19.000 0.000 0,19.000 0.000 96,2.000 0.000-96,18.000 0.000 32,-20.000 0.000 65,40.000-19.000-226,-18.000 19.000 322,18.000 0.000-290,0.000 0.000 130,-20.000 0.000-66,20.000-21.000 33,0.000 21.000 33,1.000 0.000-66,19.000 0.000 66,-20.000 0.000-1,21.000 0.000 0,-21.000 0.000-96,20.000 0.000 160,-20.000 0.000-64,1.000 0.000 64,-21.000-19.000-64,0.000 19.000-32,0.000 0.000 0,-19.000 0.000 64,-21.000 0.000-96,1.000 0.000-64,-1.000 0.000-32,-39.000 0.000-1,20.000 0.000-63,-20.000 0.000-96,0.000 0.000-257,0.000 0.000-864,0.000 0.000-2370,-20.000 0.000-7144</inkml:trace>
  <inkml:trace contextRef="#ctx0" brushRef="#br0">18322.000 4212.000 9737,'-20.000'0.000'961,"20.000"-20.000"-417,-20.000 20.000-127,20.000 20.000-1,-21.000-20.000 513,3.000 20.000 0,-2.000 20.000-321,0.000 0.000-95,-1.000 0.000-33,1.000 19.000 33,20.000 1.000-97,-18.000-1.000-128,18.000 1.000-63,0.000-1.000-33,0.000 0.000 0,18.000-18.000-160,2.000 18.000 96,1.000-18.000-192,19.000-2.000 96,-22.000-19.000-64,23.000 20.000-256,-21.000-20.000-321,0.000-20.000-704,-1.000 0.000-769,1.000 19.000-2242</inkml:trace>
  <inkml:trace contextRef="#ctx0" brushRef="#br0">18480.000 4609.000 12684,'20.000'0.000'832,"-20.000"0.000"-1088,20.000 0.000 1025,-20.000 21.000 256,21.000-2.000 384,17.000 1.000-448,3.000 19.000-545,-21.000-18.000-320,19.000-1.000 65,1.000-1.000-65,0.000 21.000-96,-1.000-19.000-64,-19.000-1.000-353,20.000-20.000-223,-21.000 19.000-353,1.000-19.000-385,-20.000 0.000-1152,20.000 0.000-1442</inkml:trace>
  <inkml:trace contextRef="#ctx0" brushRef="#br0">18818.000 4490.000 12619,'0.000'-19.000'513,"-20.000"19.000"-833,20.000 19.000 224,-20.000 1.000 320,-19.000 0.000 577,19.000 20.000 223,0.000-1.000-415,-19.000 21.000-321,19.000 0.000 1,0.000-21.000-193,-1.000 22.000-96,1.000-22.000-225,20.000-19.000-671,0.000 0.000-866,20.000 0.000-1057,1.000-20.000-2978</inkml:trace>
  <inkml:trace contextRef="#ctx0" brushRef="#br0">18976.000 4212.000 10025,'-18.000'-20.000'-384,"18.000"20.000"223,0.000 20.000 258,-21.000 0.000 735,21.000 0.000 706,-20.000 0.000-545,20.000 20.000-449,0.000 0.000 33,0.000-1.000-193,20.000-19.000-64,-20.000 20.000-127,21.000-20.000-33,17.000-1.000-32,-18.000 1.000 32,1.000-20.000-480,17.000 20.000-897,-17.000-20.000-2115,-1.000-20.000-6853</inkml:trace>
  <inkml:trace contextRef="#ctx0" brushRef="#br0">19175.000 4312.000 10826,'20.000'0.000'-32,"0.000"0.000"192,-20.000 0.000 32,20.000 19.000-192,-20.000-19.000 320,0.000 21.000 65,0.000-2.000-161,0.000 1.000 64,-20.000 0.000 417,20.000 0.000 128,0.000-20.000-289,0.000 20.000-288,0.000-20.000-95,0.000 20.000-97,0.000-20.000 64,0.000 0.000-96,20.000 0.000-577,-20.000 0.000-1024,20.000-20.000-1154,-1.000 20.000-2498</inkml:trace>
  <inkml:trace contextRef="#ctx0" brushRef="#br0">19354.000 4291.000 8456,'0.000'0.000'128,"0.000"0.000"672,19.000 21.000 289,1.000-21.000-160,-20.000 19.000 449,20.000 2.000-642,1.000-2.000-319,-21.000 1.000 31,0.000 20.000 65,20.000-20.000-225,-20.000 0.000-160,0.000-20.000-96,0.000 19.000-352,0.000-19.000-994,-20.000 0.000-2177</inkml:trace>
  <inkml:trace contextRef="#ctx0" brushRef="#br0">19492.000 4172.000 11114,'0.000'0.000'1121,"0.000"0.000"-1249,21.000 20.000 1601,-1.000 0.000-63,0.000 20.000-129,0.000-1.000-192,-1.000 1.000-513,-19.000 20.000-415,20.000 0.000-33,0.000-1.000 128,-20.000 1.000-160,0.000 0.000 0,0.000-1.000-96,-20.000-19.000-96,20.000-1.000 0,-20.000 1.000 0,1.000-19.000-256,-21.000 18.000-417,20.000-39.000-384,-1.000 20.000-1570,3.000-20.000-4452</inkml:trace>
  <inkml:trace contextRef="#ctx0" brushRef="#br0">19771.000 4153.000 4356,'0.000'0.000'6822,"0.000"0.000"-5733,19.000-21.000 737,-19.000 21.000 160,20.000 0.000-513,0.000 0.000-416,1.000 21.000-416,-1.000-21.000-449,-2.000 0.000-32,23.000 0.000-32,-21.000 0.000-128,0.000 0.000-576,-20.000 0.000-609,0.000 0.000-1538,0.000 0.000-3299</inkml:trace>
  <inkml:trace contextRef="#ctx0" brushRef="#br0">19889.000 4132.000 9929,'0.000'40.000'1377,"0.000"-20.000"129,0.000 20.000 63,0.000 0.000-95,20.000-21.000-578,-20.000 21.000-415,21.000-19.000-449,-1.000 18.000-1602,-20.000-19.000-5284</inkml:trace>
  <inkml:trace contextRef="#ctx0" brushRef="#br0">20327.000 4609.000 7719,'-21.000'0.000'993,"21.000"0.000"224,0.000 0.000 256,0.000 0.000 321,21.000 0.000-225,-21.000 0.000-608,40.000 0.000-384,-20.000 0.000-193,39.000 0.000-192,0.000 21.000 65,21.000-21.000-33,-1.000 0.000-64,21.000 0.000 64,19.000 0.000 65,-1.000-21.000-97,21.000 21.000 64,1.000 0.000-128,18.000 0.000 96,-18.000 0.000 1,18.000 0.000-257,-19.000 21.000 32,-19.000-21.000 32,-21.000 0.000-32,-40.000 19.000-577,-19.000-19.000-192,-1.000 20.000-1024,-39.000-20.000-2532,0.000 20.000-4066</inkml:trace>
  <inkml:trace contextRef="#ctx0" brushRef="#br0">18679.000 5504.000 13100,'0.000'20.000'3267,"0.000"-20.000"-2722,20.000 0.000-65,-20.000 0.000-32,0.000 0.000-736,0.000 0.000-577,0.000 0.000-1377,0.000 20.000-2530</inkml:trace>
  <inkml:trace contextRef="#ctx0" brushRef="#br0">18739.000 5703.000 8199,'20.000'20.000'1634,"-20.000"-20.000"-1314,0.000 0.000 1089,0.000 19.000-287,0.000-19.000-994,0.000 0.000-641,0.000 0.000-2434,0.000 20.000-6245</inkml:trace>
  <inkml:trace contextRef="#ctx0" brushRef="#br0">18838.000 5941.000 576,'0.000'0.000'3716,"0.000"20.000"-3780,0.000-20.000-1442</inkml:trace>
  <inkml:trace contextRef="#ctx0" brushRef="#br0">18838.000 6080.000 6598,'0.000'20.000'-1410,"0.000"0.000"-1793</inkml:trace>
  <inkml:trace contextRef="#ctx0" brushRef="#br0">18818.000 6338.000 12203,'0.000'21.000'929,"0.000"-21.000"-3011,0.000 0.000-2851</inkml:trace>
  <inkml:trace contextRef="#ctx0" brushRef="#br0">18877.000 6517.000 11659,'-19.000'20.000'-353,"19.000"-20.000"-351,0.000 20.000-129,-20.000-20.000-673,20.000 20.000 481,0.000-20.000-1217</inkml:trace>
  <inkml:trace contextRef="#ctx0" brushRef="#br0">18897.000 6618.000 6694,'20.000'0.000'1089,"-20.000"0.000"-128,0.000 19.000 416,0.000-19.000-961,20.000 19.000-383,-20.000-19.000-546,21.000 21.000-448,-21.000-21.000-64,0.000 19.000-1665</inkml:trace>
  <inkml:trace contextRef="#ctx0" brushRef="#br0">18976.000 6816.000 14157,'0.000'20.000'-8296</inkml:trace>
  <inkml:trace contextRef="#ctx0" brushRef="#br0">18302.000 7670.000 8359,'-20.000'-20.000'1602,"20.000"20.000"-609,0.000 0.000 192,0.000 0.000 192,0.000 0.000 225,0.000 0.000-417,0.000 0.000-416,20.000 20.000-1,20.000-20.000-63,-1.000 40.000 64,1.000-20.000-65,19.000 19.000-159,2.000 21.000-193,-3.000-21.000-224,3.000 1.000-64,-2.000 20.000-64,-19.000-20.000-288,-1.000-20.000-64,1.000 19.000-289,-20.000-19.000-480,-1.000 0.000-64,-19.000 0.000-480,0.000-20.000-1506,0.000-20.000-3684</inkml:trace>
  <inkml:trace contextRef="#ctx0" brushRef="#br0">18739.000 7629.000 13580,'0.000'-19.000'1410,"0.000"19.000"-1250,-20.000-19.000 224,0.000 19.000 321,0.000 19.000 384,1.000 0.000-192,-1.000 22.000-353,-21.000-1.000-127,1.000 19.000 31,1.000 21.000-64,-1.000-21.000-384,1.000 1.000 97,19.000 0.000-33,0.000-21.000 0,20.000 1.000-128,0.000 0.000-129,0.000-20.000-255,0.000-1.000-641,20.000-19.000-1377,0.000 0.000-3236</inkml:trace>
  <inkml:trace contextRef="#ctx0" brushRef="#br0">19075.000 7312.000 5829,'-18.000'-20.000'2498,"18.000"20.000"-1056,0.000-20.000 223,-20.000 20.000-351,20.000 0.000 191,-21.000 20.000-256,21.000-20.000-576,-20.000 20.000-129,20.000 0.000-159,-20.000 20.000-33,20.000-21.000 32,0.000 21.000 1,0.000 0.000-193,20.000-20.000-128,-20.000 19.000 32,20.000-18.000 0,1.000 19.000-192,17.000-21.000-448,-17.000-19.000-449,-1.000 19.000-1089,0.000-19.000-2371</inkml:trace>
  <inkml:trace contextRef="#ctx0" brushRef="#br0">19235.000 7391.000 13292,'-20.000'20.000'-96,"20.000"0.000"192,0.000 0.000 128,0.000 0.000 193,0.000 0.000 223,0.000 19.000-319,0.000-18.000-257,0.000-2.000 0,0.000-19.000 0,0.000 0.000 0,0.000 21.000-32,0.000-21.000 32,0.000-21.000-96,0.000 2.000-96,20.000-2.000-96,-20.000 1.000 31,0.000 1.000-31,20.000-1.000-96,-1.000 0.000 64,-19.000 0.000 95,20.000 20.000 258,-20.000 0.000 255,0.000 0.000 32,0.000 20.000-160,20.000 0.000-159,-20.000 0.000 63,0.000-20.000-32,0.000 19.000-96,0.000 1.000 0,0.000-20.000 0,20.000 0.000 64,-20.000 0.000-32,0.000 0.000 0,20.000 0.000-64,-1.000-20.000 64,-19.000 1.000-32,20.000-1.000 0,0.000 20.000-32,1.000-20.000 32,-1.000 20.000-32,0.000 0.000 64,-20.000 0.000 192,18.000 20.000 96,-18.000-20.000 33,0.000 20.000-1,0.000-1.000-32,0.000 1.000-224,0.000 1.000-96,0.000-2.000-192,21.000-19.000-512,-21.000 21.000-642,0.000-21.000-1665,0.000 0.000-5380</inkml:trace>
  <inkml:trace contextRef="#ctx0" brushRef="#br0">19612.000 7312.000 11498,'-20.000'0.000'1890,"40.000"0.000"-2082,-20.000 20.000 897,20.000 0.000 608,-20.000 0.000-32,20.000 19.000-416,-20.000-19.000-385,20.000 20.000-351,-20.000-20.000-33,0.000 19.000-64,0.000-18.000-96,0.000-2.000-321,0.000 2.000-223,-20.000-2.000-674,20.000 0.000-1985,-20.000-19.000-7463</inkml:trace>
  <inkml:trace contextRef="#ctx0" brushRef="#br0">19790.000 7272.000 6598,'0.000'0.000'3747,"0.000"0.000"-3202,0.000 0.000 1216,0.000 0.000 257,20.000 20.000-256,0.000 0.000-449,1.000 20.000-288,-1.000-1.000-288,18.000 21.000 32,3.000-1.000-321,-21.000 1.000-256,-1.000-1.000-64,1.000 2.000-31,0.000 18.000-97,-20.000-19.000 96,0.000 19.000-64,-20.000-19.000-289,0.000 0.000-287,-19.000-1.000-289,-2.000-19.000-416,3.000 0.000-1217,-3.000 0.000-3012</inkml:trace>
  <inkml:trace contextRef="#ctx0" brushRef="#br0">18083.000 7292.000 12427,'-39.000'20.000'1249,"19.000"0.000"-1056,0.000 20.000-97,0.000 19.000 704,-19.000 20.000 642,-1.000 2.000-385,20.000-2.000-609,20.000 0.000-256,0.000 1.000 1,0.000-1.000-161,40.000 0.000-865,19.000-19.000-961,1.000-20.000-992,19.000 20.000-994</inkml:trace>
  <inkml:trace contextRef="#ctx0" brushRef="#br0">20327.000 7193.000 2626,'-39.000'-20.000'10282,"39.000"20.000"-8713,0.000-19.000-63,0.000 19.000-321,0.000 0.000-352,0.000 0.000-129,18.000 0.000-223,23.000 0.000-225,-21.000 0.000-256,19.000 0.000 0,-19.000 0.000-545,20.000 0.000-640,-20.000 0.000-705,-1.000 19.000-1505,1.000-19.000-1377</inkml:trace>
  <inkml:trace contextRef="#ctx0" brushRef="#br0">20466.000 7213.000 11370,'-20.000'40.000'2306,"0.000"-21.000"-1024,20.000 1.000 255,0.000 20.000-288,0.000 0.000-608,20.000-21.000-513,-20.000 21.000-160,20.000-20.000-993,-20.000 20.000-1762,20.000-21.000-5573</inkml:trace>
  <inkml:trace contextRef="#ctx0" brushRef="#br0">21082.000 7789.000 15438,'-21.000'0.000'1249,"21.000"0.000"-544,21.000 0.000 224,17.000 0.000 0,23.000 0.000-129,18.000 0.000-255,20.000 0.000-289,20.000 0.000 97,19.000 0.000 127,2.000 0.000-128,20.000 0.000-63,-2.000 0.000-129,0.000 0.000 64,-19.000 0.000-128,-39.000 0.000-96,-21.000 0.000-96,-39.000 0.000-833,-20.000 0.000-480,-20.000 0.000-481,-20.000 0.000-1665,-40.000 20.000-8809</inkml:trace>
  <inkml:trace contextRef="#ctx0" brushRef="#br0">15702.000 7928.000 13164,'-20.000'0.000'1121,"20.000"0.000"-1153,20.000 20.000 256,-2.000-20.000-32,23.000 0.000 705,18.000 0.000 0,1.000 0.000-609,19.000 0.000-160,20.000 0.000-31,1.000 0.000 127,19.000 0.000 0,21.000 0.000 64,18.000-20.000 129,0.000 20.000 31,22.000-20.000-128,-22.000 20.000 33,1.000-20.000-225,-21.000 20.000-64,-38.000 0.000-96,-40.000 0.000-1057,-41.000 0.000-2434,-19.000 20.000-9001</inkml:trace>
  <inkml:trace contextRef="#ctx0" brushRef="#br2">16615.000 8822.000 6694,'0.000'60.000'2562,"0.000"-20.000"-2562,0.000 19.000-192,0.000 1.000 192,0.000-20.000 192,0.000 19.000 961,0.000-39.000 225,0.000 0.000-642,0.000 0.000-127,0.000-20.000 704,-20.000 0.000-160,20.000-20.000-832,0.000-20.000-129,0.000 0.000-96,0.000 1.000-64,-20.000-1.000 0,20.000 20.000-32,20.000-19.000-160,-20.000 39.000-161,0.000-21.000 97,20.000 21.000 0,-20.000 21.000 0,19.000-2.000 160,-19.000 1.000-32,20.000 20.000 64,-20.000-20.000 0,20.000 0.000 64,-20.000-1.000-32,20.000 2.000 32,-20.000-21.000 32,0.000 0.000 224,20.000 0.000 224,-20.000-21.000-351,19.000 2.000-161,-19.000-1.000 64,20.000 0.000-64,0.000-20.000-128,0.000 40.000 128,0.000-20.000-32,-1.000 20.000 64,1.000 0.000 96,0.000 0.000 32,-20.000 20.000 160,0.000 0.000 32,21.000 0.000 1,-21.000 0.000-33,0.000 19.000-128,0.000-39.000-128,0.000 21.000-160,0.000-2.000-128,0.000 1.000-545,0.000-20.000-896,20.000 0.000-1955,0.000 20.000-4547</inkml:trace>
  <inkml:trace contextRef="#ctx0" brushRef="#br2">17131.000 8981.000 8488,'0.000'20.000'4163,"0.000"-20.000"-3586,0.000 20.000 1153,0.000 0.000 95,19.000-20.000-447,1.000 20.000-578,20.000 0.000-447,-20.000-1.000-225,19.000 2.000-128,2.000-2.000-320,-3.000-19.000-417,3.000 20.000-865,-21.000-20.000-1088,0.000 0.000-1666,-1.000 0.000-4933</inkml:trace>
  <inkml:trace contextRef="#ctx0" brushRef="#br2">17429.000 8962.000 13933,'-40.000'19.000'576,"19.000"1.000"-159,1.000 20.000 832,-18.000-20.000-192,17.000 19.000-353,-19.000-18.000-511,21.000 18.000-129,-1.000-19.000-417,20.000 0.000-287,-20.000-20.000-1122,20.000 20.000-2978</inkml:trace>
  <inkml:trace contextRef="#ctx0" brushRef="#br2">17945.000 8703.000 8680,'0.000'-19.000'993,"-20.000"19.000"-705,0.000 0.000 993,0.000 19.000 769,0.000 1.000-256,-19.000 20.000-577,19.000 0.000-256,0.000 19.000-192,20.000 1.000-289,0.000-20.000-96,0.000 19.000-191,20.000-19.000-225,0.000-1.000 64,0.000 1.000-353,19.000-20.000-223,1.000 0.000-545,-1.000-20.000-1089,1.000 0.000-1954,0.000 0.000-5862</inkml:trace>
  <inkml:trace contextRef="#ctx0" brushRef="#br2">18123.000 8922.000 10762,'-40.000'59.000'1954,"40.000"-39.000"-1826,0.000 20.000 512,0.000 0.000 545,0.000-21.000-512,0.000 2.000-353,20.000-2.000-127,-20.000 1.000-1,20.000-20.000 128,1.000 0.000 0,-21.000-20.000-256,18.000 1.000-32,-18.000-21.000-32,20.000 20.000 0,1.000-20.000-64,-21.000 20.000-96,20.000-19.000-32,-20.000 18.000 160,20.000 2.000 32,-2.000-1.000 64,-18.000 20.000 224,21.000 20.000 193,-21.000-1.000 159,20.000 21.000-63,-20.000-20.000-97,20.000 20.000-95,-20.000 0.000-353,20.000-21.000 32,-20.000 21.000-384,0.000-20.000-385,19.000-20.000-288,-19.000 20.000-897,0.000-20.000-2402,20.000 0.000-5862</inkml:trace>
  <inkml:trace contextRef="#ctx0" brushRef="#br2">18441.000 8962.000 928,'19.000'0.000'12108,"-19.000"0.000"-11371,20.000 0.000 1248,20.000 19.000-191,-1.000-19.000-737,1.000 0.000-384,1.000 0.000-673,-21.000 0.000 352,19.000-19.000-384,-19.000 19.000-705,0.000 0.000-1056,-20.000 0.000-2724,0.000-21.000-7910</inkml:trace>
  <inkml:trace contextRef="#ctx0" brushRef="#br2">18579.000 8822.000 2722,'-20.000'40.000'9641,"20.000"0.000"-8488,0.000-1.000 1121,0.000 1.000-224,0.000 0.000-961,20.000 0.000-704,-20.000-1.000-289,0.000-18.000-160,0.000 18.000-224,20.000-19.000-289,-20.000 0.000-672,21.000 0.000-1474,-1.000-20.000-2722</inkml:trace>
  <inkml:trace contextRef="#ctx0" brushRef="#br2">18877.000 8803.000 11787,'20.000'39.000'1505,"-20.000"1.000"-768,0.000-20.000 1281,0.000 19.000-353,0.000 1.000-608,0.000 0.000-608,0.000-20.000-321,0.000 20.000-160,0.000 0.000 96,0.000-21.000-481,0.000-19.000-992,20.000 20.000-2370,-20.000-20.000-8841</inkml:trace>
  <inkml:trace contextRef="#ctx0" brushRef="#br2">19037.000 8644.000 10345,'38.000'0.000'2659,"-17.000"19.000"-1634,19.000 2.000 993,-20.000 18.000-385,19.000 1.000-416,-19.000 19.000-448,0.000 1.000-481,-20.000-20.000-256,0.000 19.000 32,0.000 1.000-96,0.000-1.000 32,-20.000-19.000-32,0.000 20.000-224,0.000-20.000-128,-19.000-20.000-321,-1.000 19.000-1441,1.000-19.000-4933</inkml:trace>
  <inkml:trace contextRef="#ctx0" brushRef="#br2">4763.000 3318.000 2274,'0.000'-20.000'1825,"0.000"20.000"-255,0.000 0.000-161,0.000 0.000-704,0.000-20.000-225,-21.000 20.000 481,21.000 0.000 64,-18.000 0.000-288,18.000-19.000 32,-40.000 19.000-161,19.000 0.000-384,-17.000 0.000-95,-23.000 0.000-33,21.000 0.000-64,-39.000 19.000-128,20.000-19.000-129,-40.000 20.000-63,20.000 0.000-320,-2.000 0.000 127,2.000 0.000 417,0.000 0.000 64,20.000 0.000 32,-2.000 19.000-32,3.000 1.000-32,17.000 0.000 0,1.000-1.000 96,1.000 1.000-96,39.000 0.000 0,-20.000 0.000 0,20.000-1.000 32,0.000-19.000-32,20.000 20.000 32,-20.000 0.000 32,20.000-1.000 0,-1.000 1.000 0,21.000 0.000 32,-20.000-20.000-64,1.000 20.000 0,-1.000-1.000 0,-20.000 1.000 0,18.000-20.000-64,-18.000 0.000 32,0.000 20.000 32,0.000-21.000 0,0.000 1.000-32,20.000 0.000-32,-20.000 0.000-160,21.000-20.000-1,19.000 20.000 65,-1.000-20.000 0,21.000 20.000 128,-1.000-20.000-32,0.000 0.000 0,1.000 0.000 64,-1.000 19.000 0,20.000-19.000 0,2.000 0.000-32,-2.000 0.000 64,-20.000 0.000-32,2.000-19.000 32,-3.000 19.000 0,3.000-20.000 0,-22.000 0.000 32,-19.000 0.000 224,20.000 0.000 129,-40.000 20.000 63,19.000-20.000 33,-19.000 1.000 288,0.000-2.000-129,0.000 2.000-223,20.000-21.000-225,-20.000 0.000-128,0.000 1.000-32,20.000-21.000 32,0.000 20.000-64,0.000-19.000 32,-1.000-1.000 513,1.000 0.000 287,0.000 0.000-191,0.000 1.000-96,1.000-1.000-193,-21.000 21.000-128,0.000-1.000 225,0.000 0.000-289,-21.000 1.000 0,1.000-1.000-160,0.000 0.000-96,-19.000 20.000-96,-1.000 1.000 0,-19.000-1.000-32,19.000 20.000 95,-19.000 0.000 1,-22.000 20.000 96,22.000-1.000-160,-1.000 21.000-993,1.000 0.000-1249,0.000 0.000-1954</inkml:trace>
  <inkml:trace contextRef="#ctx0" brushRef="#br2">4643.000 11247.000 7847,'-18.000'0.000'3107,"-2.000"0.000"-2755,20.000 0.000-288,0.000 0.000 673,0.000 0.000 448,20.000 0.000-608,-20.000 0.000 63,38.000 0.000 193,3.000 0.000-64,18.000 0.000-161,20.000 0.000-63,1.000 0.000-193,20.000 0.000-32,-21.000 0.000-63,20.000 0.000-225,-20.000 0.000 32,0.000 0.000-32,-19.000 0.000-64,-1.000 0.000-96,-18.000 0.000-193,-21.000 0.000-832,-20.000 0.000-2786,0.000 0.000-7913</inkml:trace>
  <inkml:trace contextRef="#ctx0" brushRef="#br2">8812.000 9140.000 12812,'20.000'0.000'480,"-20.000"0.000"-320,0.000 0.000 897,-20.000 0.000-352,2.000 20.000-97,-3.000 0.000 1,1.000 20.000-353,0.000-20.000-192,-19.000 19.000 97,-1.000 1.000-129,0.000 20.000-97,1.000-21.000-31,-1.000-18.000 0,19.000 18.000-128,-17.000-19.000-192,18.000-1.000-962,20.000 2.000-1761,-21.000-21.000-1921</inkml:trace>
  <inkml:trace contextRef="#ctx0" brushRef="#br2">8415.000 9359.000 11530,'0.000'20.000'545,"-20.000"19.000"-513,1.000-18.000-32,-1.000 18.000 352,-20.000 0.000 865,20.000 2.000-31,20.000-1.000-354,0.000-21.000-383,20.000 2.000-1,0.000 18.000-31,0.000-39.000-129,19.000 20.000-64,1.000-20.000-96,1.000 0.000-32,18.000 0.000 64,-19.000-20.000-352,-1.000 20.000-512,-19.000 0.000-1250,20.000 0.000-1922,-40.000 0.000-4067</inkml:trace>
  <inkml:trace contextRef="#ctx0" brushRef="#br2">7423.000 12062.000 1985,'0.000'19.000'6278,"0.000"-19.000"-5381,0.000 0.000 352,0.000 0.000 833,0.000 0.000-768,-20.000 0.000-321,0.000 0.000-353,1.000 20.000-384,-21.000 20.000-160,-1.000 0.000-64,-17.000-1.000-32,-1.000 21.000 0,-2.000-21.000 0,2.000 21.000 0,19.000-20.000 65,0.000 0.000 223,1.000 0.000-64,-22.000 0.000-224,3.000-1.000 0,17.000-19.000-352,23.000 20.000-161,-3.000-21.000-576,1.000-19.000-1409,20.000 0.000-833</inkml:trace>
  <inkml:trace contextRef="#ctx0" brushRef="#br2">7204.000 12042.000 11851,'-38.000'0.000'1441,"18.000"0.000"-1089,20.000 20.000 545,0.000-20.000 192,20.000 0.000-64,-2.000 0.000-256,2.000 0.000-449,41.000-20.000-128,-2.000 20.000-63,0.000-20.000-65,1.000 0.000-32,19.000 0.000 96,-20.000-1.000-64,-19.000 2.000 64,1.000 19.000-224,-23.000 0.000 32,-18.000 19.000 64,0.000 22.000-32,0.000-21.000 32,-18.000 39.000-32,-2.000-19.000 0,-1.000 20.000-289,1.000-1.000-832,0.000 1.000-1409,2.000-21.000-2339</inkml:trace>
  <inkml:trace contextRef="#ctx0" brushRef="#br0">11513.000 10770.000 12619,'-20.000'0.000'1442,"20.000"0.000"-962,0.000 0.000 193,0.000 0.000 512,20.000 20.000 32,0.000 0.000-64,-1.000 0.000-192,21.000 19.000-128,19.000 1.000-256,-19.000 20.000-33,39.000-20.000-96,-18.000-1.000-287,-2.000 1.000-33,20.000 0.000-128,-19.000 0.000 0,-1.000-1.000-32,1.000-19.000-128,-21.000 0.000 31,2.000 0.000-31,-3.000-20.000-32,-18.000 20.000-96,-20.000-20.000-129,21.000 0.000-223,-21.000 0.000-225,0.000 0.000-224,-21.000 0.000-641,21.000 0.000-1889,-20.000-20.000-1922</inkml:trace>
  <inkml:trace contextRef="#ctx0" brushRef="#br0">12207.000 10790.000 10025,'21.000'-40.000'1826,"-21.000"20.000"-1570,-21.000 20.000 481,1.000 0.000 192,0.000 20.000 736,-19.000 20.000 33,-1.000 19.000-801,-19.000 1.000-385,-1.000 40.000 193,1.000-21.000-65,-2.000 21.000-255,-18.000-21.000-1,20.000-20.000 97,19.000-19.000-417,1.000 0.000-128,19.000-21.000-33,0.000 2.000-447,20.000-21.000-449,0.000 0.000-1153,0.000 0.000-2723</inkml:trace>
  <inkml:trace contextRef="#ctx0" brushRef="#br0">12942.000 10969.000 7591,'0.000'0.000'7655,"-20.000"0.000"-6022,20.000 0.000-576,20.000 0.000-32,0.000 0.000-320,-1.000 0.000-288,1.000 0.000-257,0.000 0.000-192,21.000 0.000-257,-3.000 19.000-383,-17.000-19.000-706,19.000 0.000-1152,-40.000 21.000-2082,18.000-21.000-2339</inkml:trace>
  <inkml:trace contextRef="#ctx0" brushRef="#br0">13041.000 11108.000 12716,'-40.000'60.000'2370,"20.000"-40.000"-1153,20.000-1.000-32,20.000-19.000-833,0.000 20.000 161,0.000-20.000-481,39.000 0.000-481,-18.000-20.000-2145,-3.000 1.000-4645</inkml:trace>
  <inkml:trace contextRef="#ctx0" brushRef="#br0">14133.000 9598.000 8872,'-20.000'19.000'608,"20.000"-19.000"-95,0.000 0.000 640,0.000 0.000 288,20.000 0.000-95,0.000 0.000-321,0.000 0.000-353,-1.000 0.000-159,1.000 0.000-257,20.000 0.000-128,-20.000 0.000-128,-1.000 0.000-32,1.000 0.000-256,0.000 0.000-673,-20.000-19.000-961,0.000 19.000-1377,0.000 0.000-2498</inkml:trace>
  <inkml:trace contextRef="#ctx0" brushRef="#br0">14074.000 9677.000 9545,'19.000'0.000'768,"-19.000"20.000"-479,0.000-20.000 255,20.000 20.000-224,-20.000 0.000 289,0.000 0.000 0,0.000-1.000-193,20.000 21.000 0,-20.000 0.000-127,0.000 20.000 127,0.000-21.000 32,20.000 41.000 33,-20.000-21.000-33,0.000 21.000-256,0.000-20.000-95,0.000 19.000-33,0.000 1.000-32,0.000-1.000 64,0.000 0.000 32,0.000 21.000 0,0.000-21.000-32,0.000 21.000 32,0.000-21.000-64,20.000 21.000 64,-20.000-21.000 0,19.000 21.000 65,-19.000-21.000 63,0.000 20.000-128,0.000-19.000 352,20.000 19.000-127,-20.000 1.000 127,0.000-1.000-223,0.000 0.000-225,0.000-19.000 0,0.000-1.000-64,0.000 0.000-65,0.000 1.000 33,0.000-21.000 96,20.000 21.000 449,-20.000-20.000 63,0.000-1.000 33,20.000 1.000-161,-20.000-21.000-159,0.000 1.000-129,0.000 0.000-160,0.000 19.000 96,0.000 1.000-32,-20.000-1.000-32,20.000 2.000 32,0.000-3.000 32,0.000 3.000-64,-20.000-2.000 32,20.000-19.000 0,-20.000 20.000 32,20.000-21.000-96,0.000 1.000 128,-19.000 0.000-96,19.000-1.000 32,0.000 1.000-64,-20.000 0.000 96,20.000-21.000-64,0.000 2.000-64,0.000 18.000 160,0.000-39.000-96,0.000 21.000 0,0.000-2.000 96,0.000-19.000-96,0.000 0.000 64,0.000 20.000 32,0.000-20.000 0,0.000 0.000-64,20.000 0.000 65,-1.000 0.000-129,21.000-20.000-33,-20.000 20.000-255,19.000-19.000-192,22.000 19.000-353,-23.000-21.000-512,3.000 21.000-1314,19.000-19.000-3587</inkml:trace>
  <inkml:trace contextRef="#ctx0" brushRef="#br0">16714.000 9677.000 7142,'0.000'0.000'1314,"0.000"0.000"31,0.000 0.000 705,0.000 0.000 64,0.000 0.000-385,0.000 0.000-896,19.000 0.000 0,1.000 0.000-385,20.000 0.000-95,-20.000 0.000-225,19.000 0.000 64,2.000 0.000-192,-1.000 0.000 96,-1.000 0.000-32,21.000 0.000-32,-41.000 0.000 32,21.000-20.000 32,-20.000 20.000 0,0.000 0.000 129,-1.000 0.000-129,-19.000 0.000 0,0.000 0.000-160,0.000 0.000 128,0.000 20.000-32,-19.000-20.000 32,19.000 20.000-64,0.000 20.000 0,0.000-20.000 0,-20.000-1.000 0,20.000 21.000 32,20.000 0.000-32,-20.000-1.000-32,0.000 1.000 128,0.000 0.000-96,0.000 0.000-32,0.000 19.000 32,0.000-18.000 0,0.000 18.000 0,-20.000-19.000-32,0.000 19.000 32,20.000 1.000-32,-20.000 0.000 96,0.000-1.000-32,1.000 0.000-96,-1.000 22.000-64,0.000-22.000 128,20.000 20.000 0,0.000 1.000 96,-20.000-1.000 0,20.000 20.000 128,0.000-18.000 0,20.000 18.000 129,-20.000-20.000-97,0.000 20.000 32,0.000-20.000-128,0.000 22.000 33,0.000-22.000-1,0.000 20.000-192,0.000 0.000 64,0.000-19.000-96,0.000 19.000 128,0.000 0.000 32,-20.000-19.000-224,20.000 19.000 320,0.000-20.000-128,-21.000 1.000 64,21.000 0.000 97,0.000-40.000-193,0.000 19.000 64,0.000 0.000-32,0.000 21.000-320,0.000 0.000 512,21.000-21.000-224,-21.000 21.000 0,0.000-21.000 32,20.000 1.000-32,-20.000-1.000 0,20.000 1.000-64,-20.000-20.000-32,20.000 20.000 96,-20.000-21.000-64,19.000 0.000 64,1.000-18.000 32,-20.000 18.000-160,0.000-18.000 128,20.000-2.000 65,-20.000-19.000-129,0.000 20.000 160,0.000-20.000 192,0.000 0.000-128,-20.000 0.000-32,0.000 0.000-95,1.000 0.000-1,-21.000 0.000-160,20.000 0.000 64,-19.000 0.000-64,-22.000 0.000-1,21.000-20.000-223,1.000 20.000-448,-1.000 0.000-289,-19.000 0.000 32,19.000 0.000-449,1.000 0.000-1473,-1.000 0.000-2594</inkml:trace>
  <inkml:trace contextRef="#ctx0" brushRef="#br1">8356.000 9439.000 4708,'0.000'-21.000'1025,"-20.000"21.000"416,0.000-20.000-95,20.000 1.000-161,-20.000-1.000 96,-19.000 0.000-64,-1.000 0.000-64,1.000 0.000-833,-21.000 20.000-159,1.000 0.000 159,-20.000 20.000-192,-21.000 0.000-160,0.000 20.000-64,0.000-1.000-192,1.000 21.000-33,0.000 0.000 289,20.000 19.000-96,-20.000 21.000 192,20.000-1.000-64,20.000 1.000-128,-2.000 19.000-256,2.000 0.000 63,19.000 0.000 321,20.000 1.000 289,0.000 38.000 191,20.000-18.000-160,20.000 38.000-95,20.000-19.000-97,0.000 1.000-96,19.000-22.000 32,20.000-18.000-96,21.000-1.000-160,-1.000-39.000 0,20.000-1.000-161,1.000-39.000-448,-1.000-1.000 385,0.000 1.000 256,-1.000-40.000-481,2.000 0.000 257,-21.000 0.000 352,20.000-20.000 32,-40.000-20.000 0,0.000 1.000 32,2.000-21.000 32,-22.000 1.000 416,-19.000-21.000 545,19.000 0.000 353,2.000-39.000 63,-23.000-20.000-256,23.000 1.000-512,-22.000-42.000-65,-19.000 2.000-191,0.000-1.000-289,-20.000 0.000 32,0.000 19.000 545,-20.000 22.000 63,-21.000 18.000-127,3.000 21.000-289,-23.000 0.000-448,2.000 39.000 513,-20.000 0.000-449,-1.000 21.000 0,0.000 19.000-193,22.000 0.000-447,-3.000 20.000-225,2.000 20.000-673,19.000-20.000-928,1.000 40.000-2659</inkml:trace>
  <inkml:trace contextRef="#ctx0" brushRef="#br1">9011.000 10670.000 10986,'0.000'0.000'1377,"0.000"-19.000"-832,20.000-1.000 288,0.000 0.000-65,0.000 1.000 129,0.000-22.000 64,19.000 1.000-320,1.000 1.000-193,-1.000-1.000 0,21.000 1.000-31,20.000-1.000-161,-22.000 0.000 0,43.000 0.000-192,-2.000 1.000-64,1.000-21.000 32,18.000 20.000-64,21.000-20.000 96,19.000 1.000-128,-18.000 19.000 96,19.000 0.000 97,-21.000 0.000 159,22.000 21.000-160,-22.000-1.000 0,2.000 0.000-96,-2.000 20.000 64,-19.000 0.000-128,20.000 0.000 32,1.000 0.000 32,-22.000-20.000-64,21.000 20.000 96,-19.000 0.000-32,-1.000-20.000 0,-20.000 20.000-64,1.000-20.000 64,-1.000 20.000 0,-20.000 0.000 128,-20.000-19.000 65,1.000 19.000-97,-21.000 0.000-96,1.000 0.000-128,-20.000 0.000-289,-20.000-20.000 97,0.000 20.000-128,0.000 0.000-257,0.000 0.000-416,0.000 0.000 128,-20.000-20.000 0,-20.000 20.000-865,21.000-20.000-1569,-21.000 0.000-5829</inkml:trace>
  <inkml:trace contextRef="#ctx0" brushRef="#br1">12248.000 9478.000 16207,'-41.000'20.000'32,"41.000"-1.000"-160,21.000 2.000 128,-1.000-1.000 96,39.000 0.000 609,0.000-20.000-257,21.000 20.000-352,-1.000-1.000-96,20.000 21.000 224,-20.000-20.000 321,-20.000 0.000-417,2.000 0.000 32,-21.000 0.000-32,-1.000 0.000-192,-19.000 19.000 128,-40.000-19.000 0,0.000 0.000 192,-19.000 20.000-127,-42.000 0.000-129,2.000-21.000 0,-20.000 21.000-129,0.000 0.000-799,40.000 0.000-706,-20.000-21.000-1793,39.000 22.000-9289</inkml:trace>
  <inkml:trace contextRef="#ctx0" brushRef="#br0">14728.000 9856.000 6309,'0.000'0.000'4421,"0.000"-20.000"-3428,0.000 20.000 672,0.000-20.000 193,0.000 20.000-449,0.000 0.000-352,0.000 0.000-384,0.000 0.000-225,0.000 0.000-159,0.000 0.000 191,20.000 0.000-224,-20.000 20.000 97,0.000 20.000-33,0.000-21.000 96,0.000 21.000-159,0.000 20.000-33,0.000 0.000-32,-20.000 0.000-128,20.000-21.000 64,0.000 21.000-160,0.000-21.000 160,0.000 1.000-128,0.000-20.000 64,20.000 0.000-64,-20.000 0.000 32,0.000-1.000-384,0.000-19.000-257,0.000 0.000-384,0.000 0.000-416,0.000 0.000-577,0.000 0.000-2914</inkml:trace>
  <inkml:trace contextRef="#ctx0" brushRef="#br0">15702.000 9916.000 10570,'-40.000'-21.000'704,"19.000"21.000"385,21.000 0.000 897,-20.000 0.000 32,20.000 0.000-641,0.000 0.000-480,20.000 21.000-224,-20.000-2.000 96,21.000 21.000 95,19.000 0.000-223,-1.000 0.000-481,1.000-1.000 321,19.000 1.000-289,1.000 0.000-128,-1.000-21.000-32,-18.000 22.000-96,17.000-22.000-417,-37.000 1.000-159,19.000-20.000-289,-22.000 20.000-577,-18.000-20.000-1248,0.000 0.000-2948</inkml:trace>
  <inkml:trace contextRef="#ctx0" brushRef="#br0">15979.000 9816.000 8488,'-20.000'20.000'5349,"0.000"0.000"-4837,0.000 19.000 65,1.000 1.000 223,-21.000 0.000 1,20.000 20.000-64,-19.000-1.000-481,19.000-19.000-160,-20.000 0.000-96,19.000 0.000-320,21.000-20.000-929,0.000-1.000-1506,0.000 1.000-1857</inkml:trace>
  <inkml:trace contextRef="#ctx0" brushRef="#br0">16079.000 9458.000 5124,'0.000'-19.000'3652,"0.000"19.000"-3172,-21.000 0.000 930,21.000 19.000 447,-20.000-19.000-511,20.000 20.000-385,-20.000 0.000-193,20.000-1.000-31,-18.000 2.000 224,18.000 19.000-160,0.000-1.000-353,0.000-18.000-32,18.000 18.000-480,-18.000 1.000 289,20.000-20.000-193,-20.000 0.000 0,20.000-1.000-64,1.000 1.000-161,-1.000 0.000-383,0.000-20.000-321,-2.000 0.000-1057,3.000 0.000-2018,-21.000 0.000-4163</inkml:trace>
  <inkml:trace contextRef="#ctx0" brushRef="#br0">16198.000 9578.000 9032,'0.000'20.000'2146,"0.000"-1.000"-1089,20.000 2.000 481,-20.000 18.000-225,0.000-19.000-544,0.000 0.000-545,19.000 0.000-128,-19.000 0.000-64,0.000-1.000-192,0.000-19.000-545,20.000 20.000-1057,-20.000-20.000-1857,20.000 0.000-5093</inkml:trace>
  <inkml:trace contextRef="#ctx0" brushRef="#br0">16277.000 9458.000 8295,'0.000'0.000'4773,"0.000"0.000"-4261,20.000 20.000 1634,-20.000-20.000-512,20.000 20.000-513,-1.000-1.000-160,1.000 2.000-609,20.000-1.000-160,-40.000 0.000-31,21.000 19.000-129,-21.000-18.000-64,0.000-2.000-257,0.000 21.000-223,0.000-20.000-545,0.000 0.000-545,-21.000 0.000-1248,21.000-1.000-2115</inkml:trace>
  <inkml:trace contextRef="#ctx0" brushRef="#br0">16417.000 10214.000 17552,'0.000'20.000'192,"0.000"-1.000"-32,0.000 1.000 769,0.000 20.000-64,0.000-20.000-416,0.000 19.000-321,0.000 1.000-481,0.000-20.000-319,0.000 20.000-577,0.000-1.000-2211,0.000-18.000-9096</inkml:trace>
  <inkml:trace contextRef="#ctx0" brushRef="#br0">14748.000 10869.000 5349,'0.000'-20.000'5861,"0.000"20.000"-4964,0.000 0.000 769,0.000 0.000 608,0.000-19.000-673,0.000 19.000-416,0.000 0.000-640,0.000 19.000-289,0.000-19.000 225,0.000 40.000 223,0.000-20.000 1,0.000 40.000-161,0.000-20.000-223,0.000 20.000-65,-20.000-1.000-96,20.000-19.000-64,0.000 19.000-32,0.000-19.000 0,0.000-20.000-64,20.000-1.000 32,-20.000 1.000-128,0.000 0.000-192,0.000 0.000-160,0.000-20.000-97,0.000 0.000-256,0.000 0.000-256,0.000 20.000-544,0.000-20.000-1218,0.000 0.000-3299</inkml:trace>
  <inkml:trace contextRef="#ctx0" brushRef="#br0">15641.000 11028.000 2754,'-20.000'0.000'10058,"20.000"0.000"-8841,0.000 0.000-96,0.000 20.000 480,0.000-20.000-159,0.000 21.000-545,20.000-2.000-161,1.000 21.000-223,-1.000-20.000-1,18.000 20.000-191,3.000-1.000-33,-1.000-19.000-160,-21.000 20.000-96,21.000-21.000-32,0.000 21.000-224,-21.000-20.000-65,21.000 20.000-447,-20.000-40.000-193,1.000 19.000-448,-21.000 2.000-609,18.000-21.000-2306,-18.000 0.000-7239</inkml:trace>
  <inkml:trace contextRef="#ctx0" brushRef="#br0">15959.000 11048.000 11306,'-20.000'-20.000'2402,"20.000"20.000"-2145,-20.000 0.000 159,1.000 0.000 929,-1.000 20.000-95,-20.000 20.000-514,20.000 0.000-319,1.000 0.000-321,-21.000-1.000 64,20.000 1.000-64,-1.000 19.000-160,3.000-19.000 192,18.000-20.000-192,-20.000 20.000-96,20.000-21.000-321,20.000 2.000-223,-2.000-21.000-321,3.000 19.000-769,-1.000-19.000-2658</inkml:trace>
  <inkml:trace contextRef="#ctx0" brushRef="#br0">16137.000 10750.000 10313,'0.000'-20.000'1057,"0.000"20.000"-192,0.000 0.000 1089,0.000-19.000-385,0.000 19.000-640,0.000 19.000-704,-18.000-19.000-65,18.000 20.000 448,0.000 0.000 1,0.000 20.000-161,-20.000-1.000-224,20.000-19.000-31,0.000 20.000-97,0.000-20.000-96,20.000 20.000 96,-20.000-21.000-128,18.000 2.000-160,3.000-2.000-129,-1.000-19.000-255,0.000 20.000-481,0.000-20.000-1025,-1.000 0.000-1954,-19.000-20.000-4804</inkml:trace>
  <inkml:trace contextRef="#ctx0" brushRef="#br0">16277.000 10830.000 11851,'0.000'19.000'448,"0.000"1.000"257,0.000 0.000 1441,0.000 0.000-737,0.000 0.000-576,0.000 0.000-609,20.000 0.000-96,-20.000-1.000-32,0.000 2.000-224,20.000-2.000-416,-20.000-19.000-769,0.000 20.000-1186,19.000-20.000-2978</inkml:trace>
  <inkml:trace contextRef="#ctx0" brushRef="#br0">16396.000 10770.000 8744,'21.000'0.000'897,"-21.000"0.000"1601,18.000 0.000-256,2.000 0.000-929,0.000 20.000-480,1.000 0.000-384,-1.000-20.000-65,-20.000 20.000-160,0.000-1.000-96,0.000 1.000-128,0.000 20.000 0,-20.000-20.000 32,-1.000 0.000 32,1.000 0.000-32,20.000-1.000 64,-20.000 2.000-63,20.000-21.000 223,0.000 0.000-64,0.000 0.000 32,0.000 19.000 32,20.000-19.000-63,0.000 0.000-65,21.000 0.000-224,-23.000 0.000 32,3.000 0.000-481,-1.000 0.000-608,0.000 0.000-1249,-20.000 0.000-3204</inkml:trace>
  <inkml:trace contextRef="#ctx0" brushRef="#br0">16435.000 10830.000 2466,'0.000'-20.000'2178,"0.000"20.000"128,0.000-20.000-288,-18.000 20.000-288,18.000 0.000-225,0.000-20.000-32,-21.000 20.000-287,21.000 0.000-65,0.000 0.000-128,0.000 0.000-225,0.000 0.000 1,0.000 0.000-321,0.000 0.000-127,0.000 0.000 191,0.000 20.000-191,21.000 0.000 127,-3.000 0.000-128,2.000 19.000-96,0.000-19.000-191,1.000 0.000 63,-1.000 20.000 0,-2.000-20.000-128,-18.000 20.000 64,21.000-1.000-64,-21.000-18.000 32,0.000-2.000 0,0.000 1.000-64,0.000 0.000-32,0.000 0.000 31,0.000-20.000-127,-21.000 0.000 160,21.000 0.000-160,0.000 20.000-513,0.000-20.000-928,0.000 0.000-2147,0.000-20.000-4836</inkml:trace>
  <inkml:trace contextRef="#ctx0" brushRef="#br0">16277.000 11326.000 6053,'-40.000'20.000'11403,"40.000"-20.000"-11499,0.000 0.000 96,0.000 0.000 673,20.000 0.000 159,0.000 20.000-383,20.000-20.000-289,-1.000 20.000-96,1.000 0.000-32,-19.000-1.000-64,-3.000-19.000-128,2.000 21.000-128,-20.000-2.000 63,0.000 2.000 65,-20.000-2.000 192,2.000 2.000 64,-3.000-21.000 0,1.000 19.000 609,0.000-19.000-96,0.000 0.000 255,20.000 0.000-319,0.000 0.000-321,0.000 20.000-64,20.000-20.000 33,0.000 0.000-33,21.000 0.000-128,-23.000 20.000-353,22.000-20.000-127,1.000 0.000-64,-23.000 0.000-738,3.000 0.000-383,-21.000 20.000-1538,20.000-20.000-4068</inkml:trace>
  <inkml:trace contextRef="#ctx0" brushRef="#br0">15621.000 11863.000 14862,'0.000'20.000'1569,"20.000"-20.000"-992,-20.000 0.000 640,21.000 0.000-769,-21.000 19.000-576,20.000-19.000-481,-20.000 21.000-1505,0.000-21.000-2978</inkml:trace>
  <inkml:trace contextRef="#ctx0" brushRef="#br0">15682.000 12081.000 13388,'0.000'20.000'-352,"-20.000"0.000"-513,20.000-20.000-192,0.000 20.000-2658</inkml:trace>
  <inkml:trace contextRef="#ctx0" brushRef="#br0">15741.000 12459.000 14862,'0.000'0.000'-449,"0.000"0.000"-1248,0.000 0.000 127,0.000 0.000-9032</inkml:trace>
  <inkml:trace contextRef="#ctx0" brushRef="#br0">15761.000 12578.000 14125,'0.000'0.000'352,"0.000"0.000"-2562,0.000 0.000-1121</inkml:trace>
  <inkml:trace contextRef="#ctx0" brushRef="#br0">14708.000 12837.000 9128,'0.000'-20.000'2659,"20.000"-1.000"-1506,-20.000 21.000 448,0.000-20.000-159,0.000 20.000 31,0.000 0.000-256,0.000 0.000-929,0.000 0.000 257,0.000 0.000 128,0.000 20.000 31,0.000 21.000-95,0.000-2.000-193,0.000 1.000-192,0.000 20.000-127,0.000-1.000 31,-20.000 1.000-32,20.000-1.000-128,0.000 1.000 32,-19.000-21.000-128,19.000 2.000-97,0.000-22.000-287,0.000 21.000-481,19.000-40.000-609,-19.000 19.000-1056,20.000-19.000-3332</inkml:trace>
  <inkml:trace contextRef="#ctx0" brushRef="#br0">15562.000 13015.000 7110,'-20.000'0.000'6598,"0.000"0.000"-5092,20.000 0.000-321,0.000 20.000-128,0.000-20.000-96,0.000 20.000-32,20.000 0.000-192,0.000 0.000-321,0.000 0.000 32,19.000 19.000-320,2.000-19.000-288,-1.000 20.000 449,-1.000-20.000-386,1.000-1.000-191,-1.000 22.000-320,1.000-22.000-1,-20.000 1.000-320,0.000 0.000-224,-1.000-1.000-865,-19.000-19.000-1441,0.000 0.000-2659</inkml:trace>
  <inkml:trace contextRef="#ctx0" brushRef="#br0">15919.000 13015.000 12940,'-19.000'-20.000'929,"-1.000"20.000"-513,0.000 0.000 929,0.000 0.000-384,0.000 20.000-224,1.000 0.000-353,-1.000 0.000 1,0.000 20.000 191,-21.000 19.000-159,23.000 1.000-353,-2.000-1.000-96,0.000-19.000-289,20.000 19.000-255,0.000-18.000-193,0.000-22.000-320,0.000 2.000-833,20.000-2.000-2306</inkml:trace>
  <inkml:trace contextRef="#ctx0" brushRef="#br0">16237.000 12578.000 7655,'0.000'0.000'1890,"0.000"0.000"-769,-19.000 0.000 993,19.000 0.000-929,0.000 0.000-288,-20.000 20.000-1,0.000-20.000-255,20.000 40.000-96,-20.000-21.000 63,20.000 1.000-63,0.000 20.000-417,0.000 0.000-64,0.000-1.000-32,0.000 2.000-32,20.000-22.000-160,-20.000 1.000-193,20.000 20.000-415,0.000-20.000-738,-1.000-20.000-1921,-19.000 20.000-4068</inkml:trace>
  <inkml:trace contextRef="#ctx0" brushRef="#br0">16356.000 12717.000 11787,'0.000'0.000'1601,"-20.000"20.000"-800,20.000-20.000 1089,0.000 20.000-1090,0.000-20.000-479,0.000 19.000-65,0.000 22.000-128,0.000-21.000-96,20.000-1.000-32,-20.000 1.000-96,20.000-1.000-256,-20.000 2.000-545,20.000-21.000-1345,-20.000 0.000-2210,0.000 0.000-4869</inkml:trace>
  <inkml:trace contextRef="#ctx0" brushRef="#br0">16435.000 12578.000 10698,'0.000'0.000'1313,"0.000"0.000"-96,0.000 0.000 801,20.000 20.000-769,-20.000 0.000-480,20.000 0.000-417,1.000-1.000 65,-1.000 21.000 31,-2.000-20.000-160,-18.000 20.000-96,21.000-1.000-95,-21.000 2.000-65,0.000-22.000-32,0.000 20.000-161,0.000-18.000-223,-21.000-1.000-321,3.000 0.000-832,-2.000 0.000-2563,-1.000-1.000-7559</inkml:trace>
  <inkml:trace contextRef="#ctx0" brushRef="#br0">16218.000 13234.000 9480,'0.000'19.000'865,"0.000"-19.000"-544,0.000 20.000 1312,0.000-20.000-992,0.000 21.000-577,0.000-2.000-64,0.000 1.000 32,0.000 0.000 32,0.000-1.000 32,-20.000-19.000 224,20.000 21.000 129,0.000-21.000 31,0.000 0.000 129,0.000 0.000-129,-20.000 0.000-224,20.000 0.000-159,0.000-21.000-65,0.000 2.000-32,20.000 19.000 0,-20.000-40.000 0,20.000 21.000-32,-1.000-2.000 32,21.000 1.000 160,-20.000 20.000 64,0.000 0.000 192,-1.000 0.000-224,1.000 0.000-127,-20.000 0.000-33,0.000 20.000-32,0.000 1.000 64,0.000-2.000 0,0.000 1.000 0,0.000 0.000 32,-20.000-1.000 64,20.000-19.000 96,0.000 0.000 0,0.000 0.000-31,0.000 0.000-97,20.000 0.000-96,0.000-19.000-32,0.000-1.000-32,1.000 0.000 128,-3.000 1.000 96,2.000-2.000 96,0.000 21.000 1,-20.000 0.000 287,21.000 0.000 65,-21.000 0.000-225,0.000 21.000-224,0.000-21.000-64,0.000 19.000-95,0.000 1.000-33,0.000 0.000 32,20.000-1.000-417,-20.000 2.000-608,18.000-1.000-736,-18.000-20.000-2884</inkml:trace>
  <inkml:trace contextRef="#ctx0" brushRef="#br2">14947.000 13750.000 7655,'20.000'0.000'1922,"-20.000"21.000"-1890,0.000-21.000 192,0.000 0.000 1537,0.000 0.000-127,0.000 19.000-609,0.000 1.000-513,0.000 0.000-223,0.000-1.000-129,0.000 2.000 96,0.000-1.000-128,0.000 20.000-96,-20.000-21.000 96,20.000-19.000 161,0.000 20.000 127,0.000-20.000 97,0.000 0.000-321,0.000 0.000-128,0.000-20.000-32,0.000 20.000-32,0.000-19.000-96,0.000-2.000-32,0.000 2.000-33,20.000-1.000-127,-20.000-1.000 96,20.000 2.000-96,19.000-1.000 224,-19.000 0.000-64,0.000 1.000 160,0.000 19.000 96,-1.000 0.000 96,1.000 19.000-160,-20.000 1.000-32,0.000 0.000 32,0.000-1.000-32,0.000 2.000 64,0.000-1.000-32,0.000-1.000 32,0.000-19.000 225,0.000 0.000-33,0.000 0.000-32,20.000 0.000-256,-20.000 0.000-32,20.000-19.000 0,-20.000 19.000 0,21.000-20.000 0,-3.000 20.000-96,2.000-21.000 64,0.000 21.000 64,1.000 0.000 160,-1.000-19.000 96,0.000 19.000 353,-1.000 19.000-257,1.000-19.000 129,-20.000 21.000-257,20.000-1.000-96,-20.000-1.000-160,0.000 2.000 32,20.000-2.000-32,-20.000 1.000-288,20.000 0.000-417,-20.000-20.000-256,19.000 20.000-673,-19.000-20.000-1857,20.000 0.000-3460</inkml:trace>
  <inkml:trace contextRef="#ctx0" brushRef="#br2">15682.000 13790.000 11530,'-20.000'20.000'1762,"20.000"-20.000"-1089,0.000 0.000 1345,0.000 20.000-705,0.000-20.000-801,20.000 19.000-319,0.000 2.000-161,19.000-21.000-32,-19.000 20.000-321,0.000-1.000-223,0.000-19.000-577,-1.000 0.000-545,1.000 21.000 1,0.000-21.000-1378,-20.000 0.000-3363</inkml:trace>
  <inkml:trace contextRef="#ctx0" brushRef="#br2">15880.000 13750.000 11883,'0.000'21.000'1633,"-20.000"-2.000"97,0.000 1.000 768,0.000 0.000-1152,-19.000-1.000-898,19.000 22.000-384,-21.000-22.000 96,23.000 2.000-544,-2.000-2.000-545,20.000 1.000-160,0.000 0.000-1313,0.000-20.000-2531,0.000 0.000-1025</inkml:trace>
  <inkml:trace contextRef="#ctx0" brushRef="#br2">16119.000 13711.000 3299,'-20.000'0.000'9000,"20.000"19.000"-8103,-20.000-19.000 672,20.000 0.000 193,20.000 0.000-1121,-20.000 0.000-353,38.000 0.000-160,-17.000 20.000-192,-1.000-20.000-96,20.000 21.000-288,-21.000-2.000-257,1.000 1.000 32,-20.000 0.000 257,20.000-20.000 352,-40.000 19.000 128,20.000 2.000 288,-20.000-1.000 353,1.000-20.000 64,-21.000 19.000-161,20.000 2.000 129,-1.000-21.000-193,3.000 0.000-255,18.000 0.000 159,0.000 19.000-128,18.000-19.000-31,3.000 0.000-161,19.000 20.000-128,-1.000-20.000 64,1.000 0.000-224,0.000 20.000-33,-1.000-20.000 1,1.000 0.000-192,-19.000 0.000-385,-3.000 0.000-1217,2.000 0.000-3875</inkml:trace>
  <inkml:trace contextRef="#ctx0" brushRef="#br0">17984.000 9816.000 10473,'-39.000'0.000'961,"39.000"-20.000"321,0.000 20.000-386,0.000 0.000-415,0.000 0.000 224,0.000 0.000 223,19.000 20.000-223,1.000 0.000-353,-20.000 20.000-63,20.000 0.000 95,0.000 19.000 64,0.000 21.000 225,-20.000 19.000-96,0.000 0.000-1,0.000 20.000-159,0.000 20.000-97,-20.000 20.000 0,0.000 20.000-32,0.000 20.000-63,0.000 0.000 31,1.000 19.000-128,19.000-19.000-32,0.000 20.000-160,0.000-21.000 128,19.000-19.000-32,1.000-20.000 32,0.000-39.000 321,0.000-21.000-129,0.000 0.000-192,-1.000 1.000-64,1.000-1.000-32,0.000 0.000-833,0.000-19.000-128,1.000-21.000-160,-3.000 1.000-1089,-18.000-21.000-2947</inkml:trace>
  <inkml:trace contextRef="#ctx0" brushRef="#br0">19075.000 10810.000 9993,'-18.000'-20.000'2594,"18.000"0.000"-1056,-20.000 20.000 384,20.000 0.000-673,-21.000 0.000-512,21.000 20.000-417,-20.000 0.000-192,20.000 19.000 96,0.000 21.000-64,0.000 0.000-64,0.000-1.000 1,20.000-18.000-1,21.000-2.000-96,-2.000 1.000 160,-19.000-20.000 0,39.000 0.000-32,-19.000-20.000 64,0.000 0.000 97,-1.000-20.000-289,-19.000 0.000 128,20.000-20.000 0,-21.000 1.000 0,-19.000-21.000-96,0.000 20.000 0,0.000 0.000-64,0.000 0.000-160,0.000 20.000 64,-19.000 20.000 32,19.000 0.000-97,-20.000 0.000 129,0.000 20.000-96,20.000 20.000 192,0.000 0.000 64,0.000 19.000-96,0.000 1.000 96,20.000 0.000 32,0.000 19.000-160,-1.000-19.000 0,1.000-1.000 161,0.000 20.000-129,1.000-18.000-65,-21.000-2.000 162,0.000-19.000 127,0.000 20.000 320,-21.000-41.000-31,1.000 21.000 63,-39.000-20.000-31,19.000 0.000-257,-19.000-20.000-32,-20.000 20.000-160,-2.000-20.000-64,2.000 0.000-64,0.000 0.000-320,20.000 0.000-385,-1.000 0.000-288,21.000 0.000-608,19.000 0.000-1474,0.000 0.000-5990</inkml:trace>
  <inkml:trace contextRef="#ctx0" brushRef="#br0">18958.000 10393.000 3267,'-21.000'0.000'1857,"21.000"0.000"-1536,0.000 0.000 383,-20.000 0.000 513,20.000 0.000 801,0.000 0.000-384,0.000 0.000-545,0.000 0.000 32,-20.000 0.000 64,20.000 0.000-64,0.000 0.000-352,0.000 0.000-289,0.000 0.000-31,0.000 0.000-225,20.000 0.000-32,-20.000 0.000 32,20.000 0.000 33,19.000 0.000-257,1.000 0.000 32,1.000 0.000 32,-2.000 0.000-32,21.000 0.000-32,-21.000 0.000 0,1.000 0.000 0,-1.000 0.000-96,1.000 0.000 64,-20.000 0.000 0,0.000-21.000-64,-20.000 21.000 31,0.000 0.000-63,0.000 0.000-128,0.000 0.000-320,-20.000 0.000-481,20.000 0.000-577,-20.000 0.000-1121,0.000 0.000-1248</inkml:trace>
  <inkml:trace contextRef="#ctx0" brushRef="#br0">19215.000 10234.000 9961,'0.000'0.000'1025,"0.000"19.000"-993,0.000-19.000 801,0.000 0.000 256,20.000 20.000 224,0.000-20.000-640,-1.000 20.000-353,21.000-20.000-64,-20.000 20.000-128,19.000 0.000 32,-19.000-20.000-128,0.000 20.000 1,21.000-20.000-1,-41.000 19.000 0,20.000-19.000 0,-2.000 0.000 64,-18.000 21.000-64,0.000-21.000 160,0.000 0.000 449,0.000 0.000-193,-18.000 0.000-256,18.000 0.000-32,-20.000 0.000 64,20.000 19.000-191,-20.000-19.000 159,-1.000 20.000-128,21.000 0.000 0,-20.000 0.000-32,20.000 0.000-64,-20.000-20.000 96,1.000 19.000 64,-1.000 2.000-288,0.000-21.000 224,0.000 19.000-160,20.000 1.000-641,0.000 1.000-1953,0.000-21.000-5959</inkml:trace>
  <inkml:trace contextRef="#ctx0" brushRef="#br0">18858.000 10472.000 11594,'-20.000'0.000'929,"20.000"0.000"64,0.000 0.000 417,20.000-20.000-65,-20.000 0.000-512,19.000 0.000-417,21.000 1.000-352,1.000-2.000-32,-3.000 2.000-32,23.000-21.000 32,-2.000 20.000-32,-19.000-20.000-32,-1.000 21.000-32,1.000-1.000-224,-40.000 20.000 64,20.000 0.000-33,-40.000 0.000 65,0.000 39.000 192,0.000 1.000 0,-19.000 0.000 96,-1.000-1.000 96,-1.000 21.000-63,23.000-20.000-1,-23.000-1.000 224,41.000-18.000 161,0.000-2.000-289,0.000-19.000 384,41.000-19.000-191,-2.000-2.000-257,1.000-18.000-192,19.000-1.000-32,-19.000 1.000-96,19.000-21.000 96,-19.000 20.000-161,-20.000 0.000-255,-1.000 21.000-257,1.000-1.000 129,-20.000 20.000 383,0.000 0.000 161,-20.000 20.000 192,1.000-1.000 97,-21.000 21.000 31,0.000 20.000-64,1.000-20.000-32,19.000-1.000-32,0.000 1.000-96,20.000-20.000 32,0.000-20.000 1,0.000 19.000 159,20.000-19.000-32,0.000-19.000-128,19.000-1.000-160,1.000 0.000 0,0.000 0.000-257,-21.000-19.000 129,1.000 18.000 0,0.000 2.000-192,1.000-1.000 223,-21.000 20.000 193,0.000 0.000 0,0.000 0.000 0,-21.000 20.000 353,-19.000 20.000 31,21.000-1.000-96,-1.000 1.000-127,0.000-20.000-1,20.000 20.000-96,0.000-21.000 32,0.000-19.000 96,40.000 0.000-160,-21.000 0.000 32,21.000 0.000 32,-19.000-19.000-160,-1.000-2.000-512,0.000 2.000-449,-2.000 19.000-353,-18.000-20.000-1729,-18.000 20.000-8744</inkml:trace>
  <inkml:trace contextRef="#ctx0" brushRef="#br0">19930.000 10889.000 11274,'-41.000'0.000'3748,"41.000"0.000"-2595,0.000 0.000-32,0.000 0.000-96,20.000 0.000 96,1.000 0.000-513,19.000 0.000-479,-1.000 0.000-161,1.000 0.000-481,-1.000 0.000-544,-19.000 0.000-1473,0.000 0.000-4037</inkml:trace>
  <inkml:trace contextRef="#ctx0" brushRef="#br0">19989.000 11009.000 15598,'-19.000'39.000'1474,"19.000"-18.000"-802,0.000-21.000 513,39.000 0.000-480,1.000 0.000-385,19.000-21.000-448,-19.000 21.000-1858,-1.000 0.000-4804</inkml:trace>
  <inkml:trace contextRef="#ctx0" brushRef="#br0">20843.000 9299.000 14349,'-41.000'0.000'1377,"23.000"-20.000"-416,-2.000 20.000 192,20.000 0.000-224,20.000 0.000-320,-2.000 0.000-193,23.000 0.000-256,-1.000 0.000-64,19.000 0.000-63,0.000 0.000-290,-19.000 0.000-255,21.000 0.000-481,-43.000 0.000-1153,23.000 0.000-3011</inkml:trace>
  <inkml:trace contextRef="#ctx0" brushRef="#br0">20764.000 9359.000 10730,'-41.000'20.000'2978,"41.000"-20.000"-2337,0.000 0.000-481,0.000 0.000 673,0.000-20.000 224,21.000 20.000-256,-21.000 0.000-417,20.000 20.000-352,-20.000-20.000 96,20.000 19.000 161,-20.000 22.000-33,18.000-22.000-64,-18.000 21.000-96,0.000 20.000 0,-18.000-1.000 0,18.000 1.000 64,-20.000 20.000-63,20.000-1.000-65,-20.000-20.000 64,-1.000 21.000 0,21.000 0.000 0,-20.000-1.000 96,2.000 21.000 96,18.000-21.000-224,-21.000 1.000-32,1.000-1.000-64,20.000 20.000 225,0.000-19.000-97,0.000 19.000-32,0.000 0.000-32,0.000 1.000 224,0.000-1.000 256,0.000 1.000-191,0.000-1.000-289,0.000 20.000 224,0.000-20.000-224,0.000-19.000 160,0.000 20.000 0,20.000-1.000-192,-20.000 0.000-64,0.000 0.000 417,0.000-19.000-289,0.000 19.000-96,21.000 0.000-32,-21.000-19.000 128,0.000 19.000 64,0.000-39.000-192,0.000-1.000 128,0.000 1.000-32,0.000 0.000 0,0.000 19.000 32,0.000 0.000-64,0.000 20.000 96,0.000-18.000-128,0.000-2.000 32,0.000 0.000 0,0.000-19.000 32,0.000-1.000 32,0.000 1.000-64,0.000-1.000 128,0.000-18.000-192,0.000 18.000 224,18.000-19.000-32,-18.000-20.000 33,0.000 20.000-129,0.000-20.000 32,-18.000-1.000-32,18.000-19.000 32,0.000 20.000-64,0.000-20.000 96,0.000 0.000 32,0.000 0.000-96,0.000 0.000 32,0.000 0.000-160,0.000 0.000 128,0.000 0.000 0,18.000 0.000-96,23.000 0.000 64,-1.000 0.000-288,19.000-20.000-449,0.000 20.000-352,1.000-19.000-577,19.000 19.000-960,0.000-20.000-4229</inkml:trace>
  <inkml:trace contextRef="#ctx0" brushRef="#br0">21517.000 9498.000 3203,'-18.000'-20.000'640,"18.000"20.000"-4482</inkml:trace>
  <inkml:trace contextRef="#ctx0" brushRef="#br0">21517.000 9439.000 10217,'-18.000'-21.000'1185,"18.000"21.000"-384,0.000-20.000 737,18.000 20.000-97,-18.000 0.000-320,0.000 0.000-609,0.000 0.000-383,0.000 20.000-1,0.000 1.000 32,0.000-2.000-32,0.000 21.000-32,0.000 0.000-64,0.000-20.000 32,20.000 20.000-64,0.000 0.000 32,1.000-21.000 0,-1.000 1.000 64,-2.000 0.000 128,23.000-20.000-95,-1.000 0.000-1,-21.000-20.000 0,21.000 20.000-384,-20.000-20.000 320,0.000 1.000 224,-20.000-21.000-224,0.000 20.000-64,0.000 0.000-32,0.000 0.000-128,0.000-1.000-64,-20.000 2.000 31,20.000 19.000 33,0.000 0.000 0,-20.000 0.000-32,20.000 19.000 96,0.000 2.000 96,0.000 19.000 0,20.000-1.000 32,-20.000 1.000-32,20.000 20.000 64,-1.000-20.000-64,1.000-1.000 32,0.000 21.000 32,0.000-21.000 96,-20.000-18.000 160,0.000 18.000 65,-20.000-19.000 127,0.000 0.000 97,0.000-20.000-161,-19.000 0.000-95,-1.000 0.000-65,1.000-20.000-288,-1.000 0.000 32,-19.000 20.000-224,18.000-39.000-289,21.000 18.000-544,-18.000 2.000-544,17.000-1.000-1378,21.000 0.000-2050</inkml:trace>
  <inkml:trace contextRef="#ctx0" brushRef="#br0">21975.000 9041.000 11755,'20.000'0.000'448,"-20.000"0.000"353,-20.000 0.000 928,20.000 0.000-287,0.000 0.000-257,-21.000 0.000-448,21.000 20.000-161,-20.000 0.000 97,2.000 20.000-129,18.000-1.000-31,0.000 1.000-257,0.000 0.000-64,0.000-1.000-96,18.000 1.000-128,2.000 0.000 64,1.000-20.000-32,-1.000-1.000-416,0.000 1.000-129,19.000 1.000-640,-19.000-21.000-1281,0.000 0.000-3075</inkml:trace>
  <inkml:trace contextRef="#ctx0" brushRef="#br0">22133.000 9200.000 10281,'0.000'0.000'4356,"0.000"20.000"-4131,0.000 0.000 159,0.000 0.000 577,20.000-1.000-385,-20.000 1.000-415,20.000 0.000-161,-20.000 0.000-481,20.000 0.000-127,0.000 0.000-385,-20.000-1.000-1153,0.000-19.000-1890</inkml:trace>
  <inkml:trace contextRef="#ctx0" brushRef="#br0">22213.000 9041.000 14990,'0.000'20.000'1217,"0.000"-20.000"-1025,19.000 20.000 1281,1.000-1.000-95,0.000 2.000-578,20.000 18.000-415,-21.000 1.000-321,1.000 0.000-64,0.000-1.000-32,-20.000 1.000 0,21.000 0.000-192,-21.000-20.000-289,-21.000 19.000-159,1.000-18.000-289,0.000-2.000-225,-19.000 1.000-1600,19.000-20.000-3588</inkml:trace>
  <inkml:trace contextRef="#ctx0" brushRef="#br0">21598.000 10293.000 9288,'-20.000'-20.000'5189,"20.000"20.000"-4933,0.000 0.000-256,-21.000 0.000 32,21.000 0.000 289,0.000 20.000 319,-20.000 0.000-223,20.000 20.000-225,0.000 0.000-32,20.000-1.000-64,-20.000-19.000 0,21.000 20.000-96,17.000-21.000 96,-17.000 2.000 0,19.000-21.000 97,-1.000 0.000-33,1.000 0.000-32,-20.000-21.000-32,19.000 2.000 0,-19.000-1.000 64,0.000-20.000-32,-20.000 20.000 33,20.000 1.000-226,-20.000-21.000-255,0.000 40.000 32,-20.000-20.000-96,20.000 20.000-129,0.000 20.000 321,-20.000-1.000 96,20.000 21.000 64,0.000 0.000 32,0.000 19.000 0,0.000-19.000 0,20.000 20.000 32,-20.000-20.000 32,0.000 20.000 160,0.000-21.000 160,0.000 1.000 161,0.000-20.000-97,-20.000 19.000 33,20.000-39.000 256,-39.000 20.000-97,19.000-20.000-95,0.000 0.000-257,-20.000 0.000-224,1.000-20.000-192,-1.000 1.000-385,1.000-1.000-383,19.000 0.000-706,-21.000-20.000-512,21.000 20.000-1441,2.000 1.000-2275</inkml:trace>
  <inkml:trace contextRef="#ctx0" brushRef="#br0">22153.000 10015.000 12908,'-20.000'0.000'1473,"20.000"0.000"-1153,-19.000 0.000 1666,-1.000 20.000-737,20.000 0.000-704,0.000-1.000-161,-20.000 1.000-63,20.000 20.000-65,0.000-20.000 32,0.000 19.000-128,20.000-18.000-224,0.000-1.000-64,-20.000-1.000-192,19.000-19.000-225,1.000 20.000-832,0.000-20.000-1185,0.000 0.000-2595</inkml:trace>
  <inkml:trace contextRef="#ctx0" brushRef="#br0">22252.000 10055.000 13196,'0.000'0.000'2274,"0.000"0.000"-2114,0.000 0.000 769,20.000 0.000-128,-20.000 19.000-641,20.000-19.000-160,-20.000 20.000 32,20.000 1.000 0,-20.000-2.000 0,-20.000 1.000-32,20.000 0.000 64,0.000-1.000 0,-20.000 2.000 96,20.000-21.000 97,0.000 0.000 63,0.000 20.000-320,0.000-20.000 0,0.000 0.000 64,0.000 0.000-32,20.000 0.000-320,0.000 0.000-289,-1.000 0.000-448,1.000 0.000-993,0.000 0.000-1921,-20.000 0.000-2499</inkml:trace>
  <inkml:trace contextRef="#ctx0" brushRef="#br0">22412.000 9975.000 12619,'0.000'0.000'-96,"0.000"20.000"513,18.000 0.000 1825,-18.000 20.000-673,20.000-1.000-480,1.000 1.000-352,-1.000 0.000-224,0.000 0.000-321,-20.000-1.000-160,0.000 1.000-96,0.000-20.000-321,0.000 0.000-159,-20.000 19.000-161,0.000-18.000-512,-1.000-21.000-2627</inkml:trace>
  <inkml:trace contextRef="#ctx0" brushRef="#br0">21875.000 11247.000 16239,'20.000'0.000'1890,"-20.000"0.000"-1762,0.000 0.000 576,0.000 0.000 225,0.000 0.000-640,0.000 0.000-385,0.000 20.000-449,0.000 0.000-512,21.000-20.000-512,-21.000 19.000-2083,18.000 1.000-3971</inkml:trace>
  <inkml:trace contextRef="#ctx0" brushRef="#br0">21875.000 11526.000 12043,'0.000'0.000'2722,"20.000"0.000"-2241,-20.000 19.000-129,0.000-19.000-832,21.000 0.000-3844</inkml:trace>
  <inkml:trace contextRef="#ctx0" brushRef="#br0">21934.000 11664.000 4067,'0.000'20.000'1634,"20.000"0.000"-4805,-20.000-20.000 1313</inkml:trace>
  <inkml:trace contextRef="#ctx0" brushRef="#br0">21934.000 11961.000 11883,'0.000'21.000'160,"0.000"-1.000"-64,0.000-20.000 1249,0.000 20.000-31,20.000-20.000-1250,-20.000 0.000-2307,0.000 20.000-4643</inkml:trace>
  <inkml:trace contextRef="#ctx0" brushRef="#br0">21895.000 12181.000 16143,'0.000'19.000'-2274,"0.000"-19.000"-3844</inkml:trace>
  <inkml:trace contextRef="#ctx0" brushRef="#br0">21637.000 12856.000 12684,'20.000'-19.000'1505,"-20.000"-1.000"-1121,0.000-1.000 481,0.000 21.000-352,0.000 0.000-385,0.000 0.000-128,-20.000 0.000-96,20.000 21.000 160,-21.000-1.000 64,21.000-1.000 0,0.000 20.000-128,-18.000 22.000 32,18.000-22.000 0,18.000 1.000 0,-18.000 0.000 256,21.000-20.000 289,-1.000 0.000-1,0.000-1.000 1,19.000-19.000-161,-19.000 0.000-159,0.000 0.000 63,0.000-19.000-96,0.000-1.000-128,-20.000 0.000-32,19.000 0.000-320,-19.000-20.000-224,0.000 20.000-97,0.000 1.000 0,20.000-1.000 97,-20.000 0.000-65,0.000 20.000 417,0.000 20.000 96,0.000 0.000 0,0.000 19.000 32,-20.000 21.000 32,20.000-1.000-32,0.000 1.000 32,-19.000 19.000 0,19.000-19.000-32,-20.000 0.000 321,20.000 0.000 127,-20.000-21.000 321,0.000 1.000 128,0.000-20.000-321,1.000 0.000-352,-1.000-20.000-31,0.000 0.000-161,-21.000-20.000-32,3.000 20.000-128,17.000-20.000-609,-19.000-20.000-929,1.000 20.000 1,-1.000-20.000-1442,20.000 1.000-2947</inkml:trace>
  <inkml:trace contextRef="#ctx0" brushRef="#br0">22133.000 12419.000 13773,'0.000'-20.000'608,"0.000"20.000"-704,0.000 0.000 544,-19.000 20.000 930,19.000-1.000-289,-20.000 2.000-385,20.000-1.000-191,-20.000 19.000-97,0.000 1.000-159,20.000 20.000-289,0.000-21.000 32,0.000 1.000-289,20.000-20.000-159,0.000 20.000-225,0.000-21.000-256,19.000-19.000-1249,-19.000 20.000-2850</inkml:trace>
  <inkml:trace contextRef="#ctx0" brushRef="#br0">22292.000 12518.000 7879,'-20.000'40.000'1826,"20.000"-20.000"-1762,0.000 20.000 0,-20.000-1.000-32,20.000-19.000-64,0.000 0.000-64,0.000 0.000 32,20.000 0.000 160,-20.000-20.000 160,20.000 0.000-128,-20.000 0.000-192,0.000 0.000-32,0.000-20.000 160,20.000 0.000 32,-20.000-20.000-64,0.000 21.000-128,19.000-1.000 0,-19.000 0.000 64,20.000 20.000 0,-20.000-20.000-96,0.000 20.000 160,20.000 0.000 64,-20.000 20.000-96,0.000-20.000 0,0.000 20.000-224,0.000 0.000 64,0.000-20.000 128,0.000 19.000 96,21.000-19.000 0,-21.000 0.000 96,20.000 0.000-32,-20.000 0.000-224,0.000 0.000-128,18.000-19.000-257,-18.000 19.000 289,0.000 0.000 1313,20.000 0.000 993,-20.000 0.000-609,21.000 0.000-1248,-21.000 0.000 31,0.000 19.000 32,0.000 1.000-192,0.000 0.000-128,20.000-20.000-128,-20.000 20.000-32,0.000-20.000-448,0.000 20.000-1603,0.000-20.000-3522</inkml:trace>
  <inkml:trace contextRef="#ctx0" brushRef="#br0">22629.000 12479.000 11691,'0.000'0.000'1313,"0.000"0.000"-1185,0.000 0.000 2114,0.000 20.000-672,0.000-1.000-674,0.000 21.000-383,0.000 0.000-353,20.000 0.000 0,-20.000-1.000-128,20.000 21.000-160,-20.000-21.000-416,20.000 2.000 351,-20.000-2.000-351,0.000-19.000-545,0.000-1.000-1410,-20.000 2.000-4483</inkml:trace>
  <inkml:trace contextRef="#ctx0" brushRef="#br0">22730.000 9319.000 7879,'-21.000'0.000'4260,"21.000"-20.000"-3555,0.000 20.000-97,0.000 0.000 417,0.000 0.000 128,0.000 0.000-384,0.000 0.000-224,21.000 0.000-97,-21.000 0.000-96,18.000-20.000 33,2.000 20.000-129,0.000 0.000-160,1.000 0.000-96,17.000 0.000 32,-17.000 0.000-32,-1.000 0.000 32,20.000 0.000-128,-40.000 0.000 64,19.000 20.000 0,-19.000-20.000-32,0.000 20.000 64,0.000 0.000-96,0.000 0.000 64,0.000 0.000-64,0.000 19.000 64,0.000-18.000-64,0.000 18.000-1,0.000 21.000 161,0.000-20.000-64,0.000 20.000-64,0.000-1.000 32,0.000 1.000-96,0.000-1.000 128,0.000 20.000-64,0.000 1.000 32,-19.000-20.000-32,19.000 39.000-32,0.000-19.000 96,0.000-1.000 64,0.000 21.000-64,0.000-21.000 128,0.000 41.000 64,0.000-21.000 225,0.000 0.000-225,0.000 20.000 32,0.000 0.000 0,0.000-19.000-160,0.000 19.000-64,0.000 0.000 129,0.000-20.000-161,0.000 1.000 64,0.000 19.000 0,0.000-20.000 64,0.000 20.000-96,0.000-19.000 128,19.000 19.000-64,-19.000-20.000 128,0.000 0.000 64,0.000-19.000-31,0.000 0.000-1,0.000-20.000-160,0.000-1.000 96,0.000 40.000-160,0.000 0.000 160,20.000 0.000-160,-20.000-18.000 96,0.000 18.000-32,0.000-20.000 0,0.000 1.000 64,0.000-20.000 65,20.000 18.000-97,-20.000-18.000 96,0.000 0.000-128,0.000 0.000 0,20.000-1.000-64,-20.000-19.000 32,20.000 0.000-32,-20.000-1.000 32,19.000 2.000-128,-19.000-22.000 64,20.000 1.000 32,-20.000 0.000 64,0.000-20.000 32,0.000 0.000 96,0.000 0.000-96,0.000 0.000-96,-20.000 0.000 0,20.000 0.000 0,-39.000-20.000-320,19.000 0.000-160,-20.000 1.000-193,1.000-2.000-448,-1.000 1.000-1153,1.000 20.000-4068</inkml:trace>
  <inkml:trace contextRef="#ctx0" brushRef="#br0">11533.000 11823.000 10634,'-20.000'0.000'1665,"20.000"0.000"-1184,-20.000 0.000 832,20.000 0.000 352,0.000 0.000-287,0.000 20.000-545,20.000-20.000-1,0.000 0.000-159,19.000 20.000-161,21.000 0.000-223,19.000-20.000-33,0.000 19.000-416,0.000-19.000 576,21.000 0.000-288,-1.000 0.000 97,0.000 0.000-65,0.000-19.000-64,-38.000 19.000-128,-22.000 0.000-289,1.000 0.000-319,-20.000 0.000-673,0.000 0.000-833,-40.000 19.000-2179,20.000-19.000-8293</inkml:trace>
  <inkml:trace contextRef="#ctx0" brushRef="#br0">18877.000 12081.000 16399,'-39.000'40.000'1890,"39.000"-40.000"-1634,20.000 0.000-128,39.000 20.000 673,0.000-20.000-257,40.000 20.000-255,21.000-20.000-129,-1.000 20.000-192,21.000-1.000 192,-21.000-19.000-192,-1.000 20.000-96,-38.000-20.000-641,0.000 0.000-2242,-42.000 0.000-4164</inkml:trace>
  <inkml:trace contextRef="#ctx0" brushRef="#br0">4902.000 13075.000 11498,'-20.000'0.000'1025,"20.000"0.000"-832,-20.000 0.000 928,20.000 0.000 0,-20.000 0.000-641,1.000-20.000-480,19.000 20.000-32,-20.000 20.000-32,0.000-20.000 32,0.000 40.000 96,-1.000-1.000 0,3.000 1.000 0,-2.000 19.000-32,20.000 1.000-32,0.000 20.000 0,0.000-1.000 0,0.000-19.000 0,20.000 0.000 0,19.000-1.000 32,1.000-19.000 32,-1.000-1.000 128,21.000-39.000 385,-21.000 0.000 160,21.000 0.000-353,-1.000-19.000-256,-18.000-1.000 64,18.000-20.000-63,-19.000 0.000 95,-20.000 1.000-32,-1.000-21.000 32,-19.000 1.000 32,0.000 19.000 1,0.000-20.000-129,-19.000 20.000-32,-21.000 0.000-192,-1.000 1.000-64,3.000 19.000-1,-23.000 0.000-63,22.000 20.000 128,-21.000 0.000-384,21.000 20.000 544,-1.000 19.000-128,1.000 2.000-32,19.000-2.000 96,20.000 0.000 64,0.000 2.000 160,20.000-22.000 128,-1.000 21.000-96,21.000-20.000 65,0.000 0.000-257,19.000 0.000 64,-18.000 0.000-32,-3.000-20.000-64,3.000 0.000-320,-21.000 0.000-609,-2.000-20.000-1698,3.000 20.000-8487</inkml:trace>
  <inkml:trace contextRef="#ctx0" brushRef="#br0">5617.000 13333.000 14509,'20.000'20.000'1442,"-20.000"-1.000"-1090,0.000-19.000 833,19.000 0.000-96,-19.000 21.000 128,20.000-21.000-896,0.000 0.000 127,0.000 0.000-352,0.000 20.000 96,-1.000-20.000-448,21.000 0.000-801,-20.000 0.000-929,0.000 0.000-1377,-1.000 19.000-1666,-19.000-19.000-3779</inkml:trace>
  <inkml:trace contextRef="#ctx0" brushRef="#br0">5795.000 13512.000 11210,'-40.000'40.000'2531,"40.000"-20.000"-1571,-19.000-20.000 866,19.000 20.000-128,19.000-20.000-481,1.000 0.000-705,0.000 0.000-480,20.000 0.000-384,-21.000 0.000-993,21.000-20.000-3428</inkml:trace>
  <inkml:trace contextRef="#ctx0" brushRef="#br0">6451.000 12976.000 12491,'0.000'0.000'481,"-20.000"0.000"-545,20.000 0.000 256,-20.000 19.000 577,0.000 21.000-257,-1.000 0.000 33,21.000 0.000-33,-18.000 39.000 257,18.000-20.000-225,0.000 21.000-255,0.000-20.000-193,18.000 19.000-64,3.000-19.000-96,19.000-20.000-289,-1.000-1.000 1,-19.000 1.000-128,20.000 0.000-321,-1.000-20.000-673,1.000-20.000-1600,0.000 0.000-3749</inkml:trace>
  <inkml:trace contextRef="#ctx0" brushRef="#br0">6749.000 13174.000 16976,'0.000'20.000'224,"0.000"0.000"-96,18.000 0.000 192,2.000 19.000 769,21.000 1.000-384,-3.000-20.000-417,-17.000 19.000-288,19.000-18.000-160,-1.000-1.000-160,1.000 20.000-481,0.000-40.000-384,-20.000 19.000-737,-1.000-19.000-1377,1.000 20.000-2563</inkml:trace>
  <inkml:trace contextRef="#ctx0" brushRef="#br0">7066.000 13154.000 11274,'-40.000'40.000'577,"20.000"-20.000"-65,0.000 19.000 1698,0.000 2.000-480,1.000 18.000-1025,-21.000 1.000-481,20.000-20.000-192,-1.000 19.000-96,3.000-19.000-833,-2.000 0.000-1153,20.000-21.000-1409,20.000-19.000-2691</inkml:trace>
  <inkml:trace contextRef="#ctx0" brushRef="#br0">7125.000 13055.000 13132,'0.000'0.000'3908,"0.000"0.000"-3940,0.000 0.000 544,0.000 20.000 545,21.000-20.000-384,-1.000 0.000-385,-2.000 20.000-224,2.000-20.000-256,21.000-20.000-353,-3.000 20.000-736,3.000 0.000-769,-21.000-20.000-1281,0.000 20.000-1025</inkml:trace>
  <inkml:trace contextRef="#ctx0" brushRef="#br0">7344.000 13035.000 4131,'-40.000'0.000'5125,"19.000"20.000"-2178,3.000 0.000-961,-2.000 0.000-513,20.000 19.000-256,0.000 1.000-736,0.000-20.000-385,0.000 20.000-737,0.000-21.000-1793,20.000 22.000-5573</inkml:trace>
  <inkml:trace contextRef="#ctx0" brushRef="#br0">7621.000 13095.000 10473,'-20.000'20.000'3043,"0.000"-20.000"-2082,2.000 0.000 160,18.000 19.000-96,0.000-19.000-288,0.000 20.000-128,0.000 20.000-97,38.000-20.000-256,-18.000 19.000 97,21.000 2.000 63,-2.000-22.000-96,1.000 21.000-288,19.000-21.000-64,-19.000 22.000-256,0.000-22.000 96,-21.000 2.000-545,1.000-2.000-480,0.000 1.000-1249,0.000 0.000-2403</inkml:trace>
  <inkml:trace contextRef="#ctx0" brushRef="#br0">7939.000 13075.000 16079,'-20.000'20.000'929,"0.000"0.000"-769,1.000 19.000 224,-1.000 1.000 545,0.000 0.000-64,-20.000 20.000-481,20.000-1.000-320,-19.000 1.000-512,19.000-1.000-449,0.000-19.000-512,20.000 0.000-833,0.000-20.000-1634,0.000 0.000-5861</inkml:trace>
  <inkml:trace contextRef="#ctx0" brushRef="#br0">7998.000 12976.000 14509,'0.000'0.000'737,"0.000"0.000"-641,20.000 19.000 737,1.000 1.000 416,-1.000 0.000-384,0.000 40.000-353,-2.000-21.000-223,23.000 21.000-65,-21.000 19.000-288,0.000-19.000 448,-1.000 20.000-352,1.000-21.000 32,-20.000 21.000-256,0.000-40.000-192,0.000 19.000-161,-20.000-19.000-448,1.000-20.000-1793,-1.000-1.000-3781</inkml:trace>
  <inkml:trace contextRef="#ctx0" brushRef="#br0">8296.000 12976.000 15758,'-19.000'0.000'833,"19.000"0.000"-737,19.000 0.000 673,-19.000 0.000-481,20.000 19.000-192,20.000-19.000-416,-20.000 0.000-1249,19.000 0.000-1058,2.000-19.000-1441</inkml:trace>
  <inkml:trace contextRef="#ctx0" brushRef="#br0">8614.000 12796.000 12844,'0.000'0.000'512,"0.000"21.000"545,0.000-1.000 1025,-20.000 19.000-641,20.000 1.000-1152,0.000 0.000-481,0.000 19.000-962,0.000 1.000-2113,0.000-20.000-8520</inkml:trace>
  <inkml:trace contextRef="#ctx0" brushRef="#br0">8952.000 13055.000 17264,'-20.000'20.000'256,"20.000"0.000"-192,0.000 0.000 160,20.000-1.000 769,0.000 1.000-352,0.000 20.000 224,-1.000 0.000-417,21.000-1.000-160,0.000 21.000-191,19.000-21.000-97,-19.000 21.000-33,-1.000-20.000-415,1.000 20.000-161,-1.000-20.000-95,2.000-20.000-225,-1.000-1.000-705,-22.000 1.000-2369,3.000-20.000-8457</inkml:trace>
  <inkml:trace contextRef="#ctx0" brushRef="#br0">9369.000 13095.000 16751,'-41.000'20.000'833,"3.000"19.000"-769,17.000 1.000-32,-19.000 0.000 160,20.000 20.000 481,-19.000-1.000-545,-1.000 20.000-288,1.000-19.000-192,-1.000 0.000 127,20.000-1.000-191,0.000-19.000-801,20.000-20.000-1954,0.000 0.000-2819</inkml:trace>
  <inkml:trace contextRef="#ctx0" brushRef="#br0">9488.000 12916.000 17969,'0.000'0.000'512,"0.000"20.000"-512,20.000-20.000 192,-1.000 0.000 32,21.000 0.000 353,0.000 0.000-257,19.000-20.000-320,0.000-1.000-320,2.000 21.000-577,-22.000-19.000-993,1.000 19.000-3619</inkml:trace>
  <inkml:trace contextRef="#ctx0" brushRef="#br0">9766.000 12876.000 13260,'-41.000'40.000'1121,"41.000"-20.000"-352,0.000 0.000 576,20.000 19.000-480,-20.000 1.000-865,0.000 0.000 192,21.000-20.000-576,-21.000 19.000-801,20.000 1.000-1794,-20.000 0.000-6406</inkml:trace>
  <inkml:trace contextRef="#ctx0" brushRef="#br0">10083.000 13294.000 10762,'0.000'39.000'2562,"-20.000"-19.000"-2594,20.000-1.000 192,0.000 2.000 769,0.000 18.000-96,0.000-18.000-513,0.000 18.000-256,0.000-19.000-64,20.000 20.000-160,1.000-20.000-96,17.000 19.000 64,-18.000-39.000 160,21.000 20.000 128,-2.000-20.000 0,-19.000-20.000-32,20.000 1.000 96,-21.000-1.000 385,1.000 0.000-33,0.000 0.000-256,0.000 0.000-192,-20.000 0.000-32,0.000 0.000-224,20.000 1.000 96,-20.000-2.000-192,0.000 21.000 224,0.000 21.000 32,0.000-2.000 32,0.000 21.000 32,20.000 0.000 32,-20.000 0.000-96,0.000 19.000 32,0.000 1.000-192,0.000-21.000-641,0.000 1.000 96,0.000 0.000 289,0.000 0.000 608,-20.000-1.000 1249,0.000-18.000 161,-20.000-2.000 287,1.000 1.000-479,-21.000 0.000-353,1.000-20.000-353,-2.000 0.000-447,-18.000 0.000-257,0.000 0.000-321,20.000-20.000-736,-21.000 0.000-1441,21.000 1.000-4197</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30T06:08:39"/>
    </inkml:context>
    <inkml:brush xml:id="br0">
      <inkml:brushProperty name="width" value="0.05292" units="cm"/>
      <inkml:brushProperty name="height" value="0.05292" units="cm"/>
      <inkml:brushProperty name="color" value="#00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4068.000 2602.000 2530,'0.000'0.000'0,"20.000"0.000"384,-20.000 0.000 225,0.000 0.000 896,0.000 0.000 513,0.000 0.000-897,0.000 0.000-448,0.000 0.000 32,0.000-19.000 63,0.000 19.000 161,0.000 0.000-96,0.000 0.000-192,0.000 19.000-1,0.000-19.000 65,0.000 0.000-65,0.000 0.000-127,0.000 0.000-33,0.000 0.000-63,0.000 0.000-1,0.000 0.000-160,20.000 0.000 1,-20.000 0.000-33,19.000 0.000-64,-19.000 0.000-64,20.000 0.000 0,0.000 0.000 0,0.000 0.000 0,1.000 0.000-64,17.000 0.000 64,-17.000 0.000-31,19.000 0.000-1,-1.000 0.000 64,1.000 0.000-32,19.000 0.000 0,-19.000-19.000-96,19.000 19.000-32,-19.000 0.000 64,1.000 0.000-32,18.000-20.000 64,-19.000 20.000-128,19.000 0.000 64,0.000 0.000 0,-19.000 20.000 32,19.000-20.000 0,1.000 0.000-64,-21.000 0.000 192,42.000 0.000-416,-22.000 0.000 608,0.000 0.000-256,1.000 0.000-64,-1.000 0.000 32,-19.000-20.000 0,19.000 20.000-128,-18.000 0.000 64,-1.000 0.000 0,19.000 0.000 32,-19.000 0.000-192,19.000 0.000 224,0.000-20.000 0,1.000 20.000-160,-1.000 0.000 224,20.000 0.000-224,2.000 20.000 64,-2.000-20.000 96,20.000 0.000-32,-20.000 0.000-96,0.000 0.000 64,2.000 0.000 64,-2.000 0.000-64,0.000 0.000 0,0.000 0.000-32,20.000 0.000 32,-20.000 20.000 32,21.000-20.000-32,-20.000 0.000-64,40.000 0.000 224,-21.000 0.000-256,19.000 0.000 32,1.000 19.000 192,-20.000-19.000 33,1.000 0.000 223,-21.000 20.000-288,-19.000-20.000 192,19.000 21.000-224,-39.000-21.000 0,19.000 0.000-64,-18.000 0.000 64,-3.000 0.000-128,-17.000 19.000-96,19.000-19.000 32,-20.000 0.000-224,-20.000 0.000-769,0.000-19.000-2723,0.000 19.000-9865</inkml:trace>
  <inkml:trace contextRef="#ctx0" brushRef="#br0">14789.000 4232.000 1569,'0.000'0.000'6310,"-20.000"0.000"-4773,20.000 0.000 129,0.000 0.000-641,0.000 0.000-128,0.000 0.000 352,20.000 0.000-352,-2.000 0.000-289,23.000-20.000-255,-1.000 20.000 31,-1.000 0.000 65,21.000 0.000-33,39.000 0.000-128,1.000 0.000-64,19.000 20.000-63,19.000-20.000-129,22.000 0.000-64,18.000 0.000 128,20.000 0.000-160,-19.000 20.000 160,19.000-20.000-64,-20.000 0.000 0,-18.000 0.000-64,-2.000 0.000 128,-18.000 20.000-96,-21.000-20.000 32,-20.000 0.000-32,-20.000 0.000-96,-38.000 19.000-673,-23.000-19.000-1089,2.000 0.000-2274,-20.000 0.000-5829</inkml:trace>
  <inkml:trace contextRef="#ctx0" brushRef="#br1">5319.000 4768.000 1249,'39.000'0.000'1281,"-39.000"0.000"-160,20.000 0.000 897,-20.000 0.000 480,0.000-19.000-160,20.000 19.000-352,-20.000-20.000-288,0.000-1.000-161,0.000 2.000-191,-20.000 19.000-321,20.000-20.000-417,-20.000 20.000-544,-19.000 0.000-256,-1.000 0.000-160,-19.000 20.000 63,19.000-1.000-63,-1.000 22.000 160,3.000-1.000-32,17.000 0.000 0,21.000-20.000 63,-20.000 19.000 65,40.000 1.000 32,1.000 0.000 32,-1.000-1.000 128,19.000 1.000-256,21.000-20.000 128,-21.000 20.000 64,21.000 0.000 32,-21.000-1.000-32,-19.000 1.000 32,0.000-20.000 32,0.000 0.000 0,-40.000-1.000 97,0.000 22.000-33,-20.000-22.000-64,-19.000 1.000-416,19.000-1.000-641,-19.000 2.000-1410,0.000-1.000-2273</inkml:trace>
  <inkml:trace contextRef="#ctx0" brushRef="#br1">5696.000 5226.000 12107,'20.000'40.000'1089,"0.000"-40.000"-1473,-1.000 0.000 352,-19.000 0.000 320,20.000-20.000 737,0.000 0.000 448,0.000 1.000-864,-20.000-2.000-385,20.000-18.000 0,-20.000 18.000 129,0.000 2.000-97,-20.000-1.000-128,0.000 0.000 96,0.000 20.000-128,0.000 0.000-384,1.000 0.000 544,-1.000 20.000-352,0.000 0.000 0,20.000-1.000 64,0.000 2.000-32,20.000-2.000 32,0.000 22.000 64,-1.000-22.000-32,21.000 1.000 0,0.000 0.000 0,-1.000-20.000-192,2.000 0.000-193,-3.000 0.000-351,3.000 0.000-642,-21.000-20.000-864,0.000 20.000 417,-1.000-20.000 511,-19.000 1.000-575,0.000-2.000 1152,0.000 1.000 1281,0.000 20.000 1218,0.000-19.000 576,-19.000 19.000-64,19.000 0.000-960,19.000 0.000-674,-19.000 0.000-255,20.000 0.000 95,20.000 0.000-160,-1.000 0.000-224,1.000-21.000 1,0.000 21.000-33,-1.000-19.000-289,1.000-1.000-543,-19.000 20.000-1282,-1.000-20.000-1313,-20.000 0.000-1250</inkml:trace>
  <inkml:trace contextRef="#ctx0" brushRef="#br1">6172.000 4908.000 4868,'0.000'60.000'8776,"0.000"-1.000"-7270,20.000-19.000-33,0.000 19.000-416,-20.000 1.000-384,20.000-20.000-129,1.000 0.000-287,-3.000 0.000-353,2.000-20.000-929,0.000-1.000-1538,1.000 1.000-3811</inkml:trace>
  <inkml:trace contextRef="#ctx0" brushRef="#br1">7581.000 4630.000 7815,'0.000'0.000'6886,"0.000"0.000"-7238,0.000 19.000 96,20.000 21.000 288,-20.000 0.000-64,20.000 20.000 512,-20.000 0.000 161,0.000 19.000-481,0.000-20.000 64,21.000 1.000-352,-21.000-20.000 160,0.000-20.000 0,0.000-1.000 64,20.000-19.000 0,-20.000 0.000 737,-20.000-19.000-609,20.000-1.000-352,0.000-20.000 64,-21.000-20.000 32,21.000 1.000-128,0.000-20.000-1057,0.000-2.000-769,21.000 2.000-640,17.000-1.000 2337,-17.000 21.000 1090,19.000 19.000 1121,-1.000 20.000-897,1.000 20.000-417,0.000 20.000 193,-20.000 20.000 96,-1.000 19.000-320,1.000 1.000-225,0.000 39.000-96,0.000-18.000-96,1.000-2.000 64,-21.000-20.000-192,18.000 1.000-256,2.000-20.000 160,-20.000-1.000 32,21.000 1.000-96,-21.000-20.000-577,0.000 1.000-1152,0.000-2.000-2788</inkml:trace>
  <inkml:trace contextRef="#ctx0" brushRef="#br1">7741.000 4888.000 17840,'39.000'20.000'-160,"1.000"-20.000"128,0.000 0.000-256,-1.000 0.000-1346,1.000 0.000 866,1.000 0.000-1603,-23.000-20.000-8455</inkml:trace>
  <inkml:trace contextRef="#ctx0" brushRef="#br1">8316.000 4829.000 17552,'20.000'0.000'-96,"0.000"0.000"320,-20.000 0.000-352,20.000 20.000-1698,-1.000-20.000-224,-19.000 0.000-1697</inkml:trace>
  <inkml:trace contextRef="#ctx0" brushRef="#br1">8316.000 4968.000 11370,'20.000'19.000'385,"0.000"1.000"63,19.000-20.000-192,-19.000 20.000-192,21.000-20.000-192,-3.000 0.000-1922</inkml:trace>
  <inkml:trace contextRef="#ctx0" brushRef="#br1">9110.000 4630.000 10730,'0.000'0.000'3459,"20.000"0.000"-3139,-20.000 0.000 609,20.000 19.000 128,0.000 1.000-32,19.000 0.000 32,1.000 20.000-320,1.000-1.000-289,18.000 1.000-224,-19.000 20.000-127,19.000-20.000 95,1.000 0.000-513,-21.000-1.000 482,21.000 1.000-482,-21.000-20.000 97,2.000 0.000-160,-3.000-20.000-161,-18.000 20.000-832,1.000-20.000-1986,-21.000 0.000-5093</inkml:trace>
  <inkml:trace contextRef="#ctx0" brushRef="#br1">9626.000 4630.000 14125,'0.000'-21.000'608,"-19.000"42.000"-960,-1.000-2.000 320,0.000 1.000 128,-20.000 19.000 673,1.000 21.000 480,19.000 1.000-768,-20.000-2.000-257,1.000 1.000 32,-1.000-21.000-96,19.000 1.000-320,1.000-20.000-449,20.000 20.000-1056,0.000-40.000-1442,20.000 0.000-1602</inkml:trace>
  <inkml:trace contextRef="#ctx0" brushRef="#br1">9786.000 4490.000 14477,'0.000'0.000'545,"20.000"0.000"544,-1.000 0.000 160,21.000 0.000-416,-20.000 0.000 128,39.000-19.000-545,-19.000 19.000-256,-1.000-20.000-288,1.000 20.000-320,-20.000-20.000-705,1.000 20.000-1538,-21.000 0.000-3555</inkml:trace>
  <inkml:trace contextRef="#ctx0" brushRef="#br1">9964.000 4490.000 12972,'0.000'40.000'897,"0.000"0.000"672,0.000-20.000-224,0.000 20.000-640,20.000-1.000-96,-20.000-19.000-385,20.000 20.000-192,-20.000-20.000-449,19.000-1.000-928,1.000 21.000-2498,-20.000-40.000-8745</inkml:trace>
  <inkml:trace contextRef="#ctx0" brushRef="#br1">10421.000 4609.000 10217,'-20.000'-19.000'2723,"0.000"19.000"-1762,20.000-20.000 736,0.000 20.000-1056,20.000 20.000 576,-20.000-1.000 96,20.000 2.000-352,19.000-2.000-416,1.000 1.000-65,-1.000 19.000 1,2.000-18.000-65,17.000 18.000-96,3.000-18.000-128,-2.000 19.000-256,-19.000-20.000 96,19.000 19.000-64,-19.000-19.000-192,-20.000 0.000-128,19.000 0.000 0,-19.000 0.000-353,1.000-20.000 128,-21.000 0.000-352,0.000 0.000-416,0.000 0.000-1121,0.000 0.000-2563</inkml:trace>
  <inkml:trace contextRef="#ctx0" brushRef="#br1">10956.000 4471.000 10634,'-20.000'0.000'864,"20.000"0.000"-928,-19.000 19.000 801,-1.000 21.000 961,-20.000 0.000 576,20.000-1.000-673,-19.000 21.000-832,-1.000 20.000-641,1.000-21.000 128,19.000 1.000-127,-20.000-20.000-97,19.000 0.000-129,21.000-1.000-415,-18.000-19.000-481,18.000 0.000-1217,0.000 0.000-3107</inkml:trace>
  <inkml:trace contextRef="#ctx0" brushRef="#br1">9170.000 5246.000 1057,'0.000'0.000'2146,"0.000"0.000"0,0.000 0.000-577,0.000 0.000-704,0.000 0.000-192,0.000 0.000 95,0.000 0.000-31,0.000 0.000-96,0.000 20.000-65,0.000-20.000-160,-20.000 19.000 129,20.000-19.000-97,0.000 21.000-95,0.000-21.000-193,0.000 0.000-64,0.000 20.000 64,0.000-20.000 96,20.000 19.000 1,0.000-19.000 95,19.000 20.000-96,1.000-20.000-96,-1.000 19.000-32,2.000-19.000-95,17.000 21.000 31,3.000-21.000-32,-2.000 0.000-32,21.000 20.000-96,-21.000-20.000-65,0.000 0.000-63,2.000 0.000-416,-2.000-20.000 159,1.000 20.000 97,-21.000-21.000 288,1.000 21.000 96,-1.000-19.000 96,-19.000 19.000 0,20.000-20.000 288,-40.000 20.000 321,21.000-19.000 32,-21.000-1.000-97,0.000 20.000-159,-21.000-21.000-449,1.000 2.000-257,20.000 19.000-479,-20.000-20.000-1570,0.000 20.000-3172</inkml:trace>
  <inkml:trace contextRef="#ctx0" brushRef="#br1">10401.000 5226.000 9577,'0.000'0.000'576,"0.000"0.000"-480,0.000 0.000 160,0.000 0.000 481,0.000 0.000 160,0.000 20.000-320,0.000-20.000-193,0.000 20.000-32,0.000-1.000-31,20.000-19.000-1,-20.000 21.000 32,0.000-1.000-64,0.000-1.000-63,19.000-19.000-33,1.000 20.000 160,0.000-1.000-160,0.000-19.000-64,19.000 21.000 1,-19.000-21.000-33,41.000 20.000-64,-22.000-20.000-128,21.000 0.000-225,-1.000 0.000-95,0.000 0.000 64,1.000 0.000-33,19.000-20.000 161,-38.000 20.000 224,18.000-21.000 0,0.000 2.000 64,-19.000 19.000 160,0.000-20.000 193,-1.000 1.000 63,-19.000-1.000 129,-20.000 20.000-65,20.000-21.000-288,-20.000 21.000-127,0.000-19.000-65,-20.000-1.000-64,20.000 20.000 0,-20.000-20.000-128,1.000 1.000-769,-1.000 19.000-2563,0.000 0.000-7078</inkml:trace>
  <inkml:trace contextRef="#ctx0" brushRef="#br1">7522.000 5384.000 7463,'-20.000'0.000'1121,"20.000"0.000"-353,0.000 0.000-255,0.000 0.000-161,0.000 0.000 225,0.000 0.000-225,0.000 21.000-128,20.000-21.000-288,-20.000 20.000 192,0.000 0.000 161,0.000-20.000 127,20.000 19.000 257,1.000 1.000-161,17.000-20.000-160,3.000 20.000-223,18.000-20.000-1,1.000 0.000 0,-1.000 20.000-96,1.000-20.000 32,19.000 0.000-128,1.000 20.000 128,-1.000-20.000-128,-19.000 0.000-96,19.000 0.000 128,-20.000 0.000 64,1.000 0.000 0,-1.000-20.000 96,-18.000 20.000 96,-23.000-20.000 321,2.000 0.000 223,1.000 0.000-159,-21.000 20.000-225,0.000-19.000-192,0.000-1.000-63,-21.000 0.000-610,1.000 20.000-1409,2.000 0.000-2338</inkml:trace>
  <inkml:trace contextRef="#ctx0" brushRef="#br1">6749.000 6060.000 4163,'0.000'0.000'3556,"-21.000"0.000"-2371,21.000 0.000 256,0.000 0.000 65,-20.000 0.000-1,0.000 20.000-288,20.000 0.000-256,-20.000 20.000-224,1.000 20.000-289,-1.000 19.000-95,0.000 1.000 31,20.000 19.000-128,-20.000 0.000-64,40.000-19.000-95,-20.000 0.000 127,20.000-1.000-224,0.000-20.000 64,19.000 1.000-224,-19.000-1.000-321,21.000-19.000-288,-3.000 0.000-63,3.000-1.000-97,-3.000-18.000-320,3.000-2.000-1026,-1.000-19.000-1792</inkml:trace>
  <inkml:trace contextRef="#ctx0" brushRef="#br1">7066.000 6438.000 13837,'19.000'-20.000'2498,"-19.000"0.000"-2146,20.000 20.000-288,0.000 0.000-32,1.000 20.000 385,-1.000 20.000 416,18.000 0.000-161,3.000-1.000-287,-3.000 21.000-289,23.000-1.000-64,-22.000-19.000 32,1.000 0.000-96,0.000 0.000-353,-1.000 0.000-159,1.000-20.000 63,-19.000-20.000-287,-3.000 19.000-1378,2.000-19.000-2435</inkml:trace>
  <inkml:trace contextRef="#ctx0" brushRef="#br1">7463.000 6398.000 15951,'-60.000'60.000'1409,"40.000"-40.000"-1249,1.000 19.000 128,-21.000 21.000 1,-1.000 0.000-193,3.000-1.000-32,-3.000 1.000-385,21.000-20.000-543,20.000-20.000-321,0.000 0.000-513,20.000-1.000-1825,1.000-19.000-3620</inkml:trace>
  <inkml:trace contextRef="#ctx0" brushRef="#br1">7563.000 6279.000 14349,'0.000'-19.000'1441,"0.000"19.000"-1248,18.000-21.000 255,2.000 21.000-160,21.000-20.000 417,-3.000 1.000-160,23.000 19.000-385,-22.000-21.000-192,-19.000 21.000-545,20.000 0.000-960,-20.000 0.000-2819</inkml:trace>
  <inkml:trace contextRef="#ctx0" brushRef="#br1">7741.000 6200.000 128,'0.000'60.000'14189,"0.000"-41.000"-14061,0.000 21.000 64,20.000-21.000-64,-20.000 2.000-63,19.000 18.000 63,-19.000-19.000-64,20.000 0.000-641,-20.000 0.000-1665,20.000 0.000-2146</inkml:trace>
  <inkml:trace contextRef="#ctx0" brushRef="#br1">8059.000 6359.000 11018,'-20.000'-21.000'2498,"20.000"21.000"-2177,0.000 0.000 511,20.000 21.000 546,0.000-1.000 31,-2.000-1.000-256,3.000 21.000-416,19.000 0.000-449,-1.000-1.000-192,1.000 1.000-32,0.000 0.000-32,-1.000-19.000-320,1.000 17.000-192,-1.000-17.000-385,1.000-2.000-352,-19.000-19.000-1090,-1.000 21.000-2273</inkml:trace>
  <inkml:trace contextRef="#ctx0" brushRef="#br1">8395.000 6338.000 16687,'-39.000'21.000'32,"19.000"18.000"128,0.000 1.000 385,-19.000 0.000-129,-1.000 19.000 193,-19.000-19.000-385,19.000 20.000-256,20.000-1.000-352,-1.000 1.000-481,21.000-40.000-1505,0.000 20.000-2819</inkml:trace>
  <inkml:trace contextRef="#ctx0" brushRef="#br1">8575.000 6200.000 15822,'0.000'0.000'961,"0.000"0.000"-1249,19.000 0.000 672,1.000 39.000 65,0.000-18.000 512,20.000 38.000 128,-20.000 1.000-609,-1.000-1.000-384,1.000 1.000 0,0.000-1.000-31,0.000 2.000-1,-20.000-2.000-160,-20.000-19.000 96,20.000-1.000-225,-20.000 1.000 97,0.000-20.000 0,1.000 0.000-352,-1.000-20.000-802,0.000 0.000-1248,20.000 0.000-3492</inkml:trace>
  <inkml:trace contextRef="#ctx0" brushRef="#br1">8911.000 6179.000 13644,'21.000'0.000'1121,"-1.000"0.000"-992,0.000 0.000 511,0.000 0.000-448,-1.000 0.000 385,1.000 0.000-257,0.000 0.000-448,0.000 0.000-1153,0.000-19.000-1121,-1.000 19.000-2051</inkml:trace>
  <inkml:trace contextRef="#ctx0" brushRef="#br1">9269.000 6001.000 10954,'0.000'39.000'2242,"21.000"-19.000"-1185,-21.000 20.000 512,0.000 0.000-63,0.000-1.000-449,0.000 1.000-801,0.000 1.000-192,18.000-2.000-544,-18.000 0.000-1314,0.000 2.000-3459</inkml:trace>
  <inkml:trace contextRef="#ctx0" brushRef="#br1">10738.000 6418.000 12075,'0.000'0.000'929,"0.000"0.000"352,0.000 0.000-512,0.000 0.000 96,0.000 20.000 576,20.000-20.000-512,20.000 0.000-513,-20.000 0.000-256,19.000 0.000-256,-19.000 0.000-737,20.000 0.000-1601,-21.000 0.000-3908</inkml:trace>
  <inkml:trace contextRef="#ctx0" brushRef="#br1">10818.000 6618.000 16623,'19.000'19.000'0,"1.000"0.000"128,20.000-19.000-320,-1.000 0.000-1217,1.000 0.000-929,1.000-19.000-5606</inkml:trace>
  <inkml:trace contextRef="#ctx0" brushRef="#br1">11750.000 6179.000 12812,'0.000'-19.000'1281,"0.000"19.000"-1185,20.000 19.000 192,-20.000 2.000 449,20.000 18.000 512,-20.000 21.000-256,0.000 20.000-480,0.000-21.000-257,0.000 20.000 0,0.000 1.000-192,0.000-21.000-32,20.000 2.000 0,-20.000-42.000 32,0.000 21.000-64,0.000-40.000 128,0.000 20.000 0,0.000-20.000 385,0.000-20.000-257,0.000 0.000-256,0.000 0.000 0,0.000-20.000-32,0.000-19.000-32,0.000-1.000-64,21.000-19.000-417,-21.000 19.000-63,18.000-19.000 256,2.000-1.000 223,1.000 40.000 290,-21.000 1.000 31,20.000 18.000-64,0.000 2.000 64,-2.000 19.000 128,3.000 19.000 97,-1.000 21.000-97,0.000 1.000-128,0.000 18.000 32,0.000 1.000 65,-1.000-1.000-193,1.000 20.000-32,-20.000-19.000-32,20.000 0.000 64,0.000-20.000 0,0.000 19.000-160,-1.000-39.000-160,-19.000 20.000-97,20.000-20.000-447,-20.000-20.000-706,20.000 0.000-1857,-20.000 0.000-6598</inkml:trace>
  <inkml:trace contextRef="#ctx0" brushRef="#br1">11849.000 6557.000 18449,'-18.000'0.000'384,"18.000"0.000"-448,18.000 0.000 128,2.000-20.000 0,1.000 20.000 193,-1.000 0.000-450,18.000-20.000-1440,-17.000 20.000-1794,19.000 0.000-1506</inkml:trace>
  <inkml:trace contextRef="#ctx0" brushRef="#br1">12327.000 6179.000 13901,'0.000'0.000'1057,"20.000"0.000"-385,-1.000-19.000 738,1.000 19.000-449,-20.000 0.000-449,40.000 0.000-512,-20.000 0.000-224,-1.000 0.000-833,1.000 19.000-673,0.000-19.000-1729,20.000-19.000-3556</inkml:trace>
  <inkml:trace contextRef="#ctx0" brushRef="#br1">12762.000 5921.000 8680,'0.000'20.000'6534,"0.000"0.000"-6118,0.000 20.000 1122,0.000 19.000-449,0.000-19.000-577,0.000 20.000-352,0.000 19.000-416,0.000-19.000-1986,0.000 0.000-8040</inkml:trace>
  <inkml:trace contextRef="#ctx0" brushRef="#br1">7621.000 5861.000 6374,'-20.000'-19.000'1505,"0.000"19.000"-256,2.000-20.000-672,-3.000 20.000-513,-19.000-19.000-32,1.000 19.000 0,-21.000 0.000 192,-19.000-20.000 289,0.000 20.000 63,0.000-21.000 257,-2.000 21.000-353,-18.000 0.000-159,0.000 0.000-65,-1.000 0.000-192,1.000 21.000-32,20.000-21.000-32,0.000 20.000 0,0.000-20.000 0,39.000 19.000-32,-19.000-19.000 32,39.000 20.000-64,-1.000-1.000 0,1.000-19.000-64,20.000 21.000-32,0.000-1.000 63,0.000-1.000 33,0.000 1.000 64,0.000 0.000 0,0.000 0.000 64,20.000 20.000 0,-20.000 19.000 97,0.000 1.000-65,0.000 19.000-32,-20.000 1.000 0,20.000 19.000 0,-20.000 1.000 0,20.000-1.000-32,-18.000 21.000 0,18.000-21.000-32,0.000 0.000-32,0.000 0.000 32,-21.000-20.000 0,21.000 1.000 32,-20.000 0.000 32,20.000-21.000-32,-20.000-19.000 160,20.000-1.000 385,0.000 1.000-225,20.000-20.000-160,-20.000 20.000-256,20.000-40.000 128,19.000 19.000-160,1.000 1.000 64,19.000-20.000 0,2.000 21.000-160,18.000-21.000-128,0.000 0.000 31,20.000 0.000 225,0.000 0.000 32,21.000 0.000 0,-1.000 0.000 64,21.000 0.000 0,18.000 0.000 64,0.000-21.000 65,2.000 21.000-65,-2.000-20.000-32,22.000 1.000-64,-22.000 19.000-96,0.000-20.000-321,2.000 0.000-191,-2.000 0.000 544,-19.000 0.000 160,-19.000 0.000-64,-1.000 1.000 64,-1.000-1.000 128,-38.000 20.000 160,20.000-20.000 161,-41.000 20.000-289,-1.000-20.000-192,3.000 0.000 64,-21.000 20.000-128,-21.000-20.000 96,1.000 1.000-96,0.000-1.000-96,0.000 0.000 64,-20.000-20.000-96,0.000 0.000 96,0.000 21.000 32,0.000-41.000-32,0.000 20.000 64,20.000-19.000-64,-20.000-1.000 0,0.000-19.000 0,19.000 19.000-32,-19.000-19.000-64,20.000-1.000 64,0.000 0.000 160,-20.000 1.000 224,21.000 20.000 289,-1.000-21.000-161,-2.000 20.000-224,-18.000 0.000-159,0.000 21.000-1,0.000-21.000-64,0.000 20.000 0,0.000 1.000-64,-18.000-1.000-1,18.000 0.000 1,-20.000 1.000 32,-1.000 18.000 32,1.000 2.000-32,-19.000-1.000 64,-1.000 20.000 97,-19.000-19.000-1,-1.000 19.000-64,-39.000 0.000-64,-1.000 19.000 0,1.000-19.000 32,-20.000 0.000-32,-1.000 20.000 32,-18.000-20.000 0,-1.000 0.000 64,19.000 0.000 128,-18.000 0.000 0,-1.000-20.000 1,-1.000 20.000-65,2.000 0.000 32,19.000 0.000-192,20.000 0.000-32,0.000 0.000-32,20.000 0.000-417,-2.000 20.000-704,42.000-1.000-1505,-1.000-19.000-3556</inkml:trace>
  <inkml:trace contextRef="#ctx0" brushRef="#br1">2003.000 9359.000 4452,'0.000'20.000'4708,"20.000"-20.000"-4836,-20.000 0.000 224,41.000 0.000 353,-3.000 0.000 479,43.000 0.000 97,-2.000 0.000 64,40.000 0.000-192,-1.000-20.000-32,22.000 20.000-288,-21.000 0.000 31,21.000-20.000-31,-2.000 20.000-161,1.000-20.000-224,19.000 20.000 33,2.000-20.000-1,-22.000 20.000-96,-19.000 0.000-32,1.000 0.000 96,-1.000 20.000-256,-40.000-20.000 160,0.000 20.000 96,-18.000 0.000-224,-23.000-20.000-64,3.000 0.000 96,-21.000 20.000 0,-2.000-20.000-352,-18.000 0.000-833,0.000 0.000-2851,0.000 0.000-8102</inkml:trace>
  <inkml:trace contextRef="#ctx0" brushRef="#br1">1746.000 974.000 9833,'-41.000'-21.000'2658,"21.000"21.000"-1537,2.000-20.000-192,-3.000 20.000-1185,21.000 0.000 256,0.000 20.000 192,0.000 1.000 64,0.000-1.000-31,-20.000 19.000 31,20.000 21.000-128,0.000-1.000 32,0.000 1.000-96,0.000-1.000 0,0.000 22.000 32,0.000-3.000-32,0.000 21.000-32,-20.000-19.000 1,20.000 19.000-1,0.000 2.000 32,0.000-23.000 64,0.000 2.000-64,0.000 0.000 0,0.000-1.000-64,0.000 0.000 0,0.000 2.000-64,20.000-3.000 128,-20.000-18.000-64,20.000-20.000 32,1.000 19.000 0,-3.000-19.000 32,-18.000-20.000 32,20.000 19.000 64,1.000 1.000-64,-21.000-20.000 96,20.000 0.000 33,0.000-1.000 95,-2.000 2.000-224,-18.000-1.000 64,21.000 0.000-128,-1.000-1.000 0,0.000 0.000 64,0.000-19.000 0,19.000 21.000-63,-19.000-21.000 31,0.000 20.000-32,19.000-20.000 0,1.000 0.000 32,1.000 0.000 32,17.000 20.000-160,21.000-20.000 128,-18.000 0.000 0,18.000 0.000-96,20.000 0.000 32,0.000 0.000 0,1.000 0.000 0,-1.000 0.000-64,20.000 0.000-64,-20.000 0.000 64,1.000 0.000 160,19.000 0.000-192,-20.000 0.000 288,21.000 0.000-577,18.000 0.000 674,-19.000 0.000-353,0.000 0.000 96,1.000 20.000 0,18.000-20.000-64,-19.000 0.000-32,21.000 0.000 64,-2.000 0.000-97,1.000 0.000 1,1.000 0.000 64,-2.000-20.000-32,1.000 20.000 0,19.000 0.000 128,-18.000 0.000-96,-1.000 0.000-64,-1.000 0.000 545,2.000 0.000-257,-1.000 0.000-128,20.000 0.000-64,-20.000 0.000 64,19.000 0.000-64,2.000 20.000 0,18.000-20.000 0,-20.000 0.000-96,2.000 0.000 128,18.000 0.000-32,1.000-20.000 32,-20.000 20.000-64,20.000-20.000 32,-21.000 20.000 96,22.000 0.000 32,-2.000 0.000-128,-20.000 0.000 32,20.000 0.000 32,2.000-20.000-64,-2.000 20.000 0,1.000 0.000-64,-1.000-21.000 32,-18.000 21.000 0,18.000 0.000 96,-18.000-19.000-128,-22.000 19.000 64,21.000 0.000 0,-21.000 0.000 32,2.000 0.000 0,-1.000 0.000-32,-21.000 0.000 0,2.000 0.000 64,-1.000 0.000-96,-20.000 0.000 0,21.000 0.000 64,-21.000 0.000-64,-20.000 0.000 0,0.000 0.000 64,2.000 0.000-32,-43.000 0.000 0,23.000-19.000 0,-22.000 19.000 96,-19.000 0.000-96,0.000-20.000 96,0.000 20.000-96,-1.000-20.000 0,1.000-1.000 0,-20.000 2.000-64,0.000-21.000 32,20.000 21.000 128,-20.000-22.000-160,0.000-18.000 96,-20.000 19.000 96,20.000-19.000-64,0.000 0.000-192,0.000-2.000 192,0.000-18.000-160,0.000-20.000-96,0.000 19.000 384,0.000 1.000-320,0.000 20.000 64,0.000-1.000-32,0.000 1.000 128,0.000-22.000 64,20.000 2.000-224,-20.000-41.000 288,0.000 21.000-128,20.000 21.000 64,-20.000-22.000-192,0.000 40.000 64,20.000-19.000-128,-20.000 18.000-256,0.000 3.000 352,0.000-3.000-225,0.000 3.000 97,0.000 17.000-64,0.000-18.000 160,-20.000 19.000 96,0.000 20.000 128,0.000-19.000 0,-19.000-1.000-32,-1.000 20.000-64,-39.000 0.000 0,0.000-20.000-64,-2.000 40.000 0,-38.000-20.000 64,-19.000 1.000-32,-2.000 19.000-64,-18.000-20.000 32,-20.000 20.000-32,-2.000-21.000 32,-19.000 21.000-64,-19.000-19.000 0,-19.000 19.000 96,18.000 0.000-64,-40.000 0.000 64,2.000 0.000-32,-1.000-20.000 64,-1.000 20.000 0,-18.000 0.000 32,-21.000 0.000 0,19.000 0.000 32,2.000 0.000-64,-21.000 0.000 32,20.000 0.000 0,1.000-20.000-32,-2.000 20.000 0,1.000 0.000 32,1.000 0.000-96,18.000 0.000 128,2.000 0.000 32,-21.000 0.000-160,19.000 0.000 32,20.000 20.000 64,-18.000 0.000 193,18.000-1.000-97,2.000 2.000 160,19.000-1.000 32,19.000-1.000-95,1.000 1.000-225,18.000 0.000 0,2.000 0.000 32,19.000 0.000-32,20.000 0.000 0,1.000-20.000-192,39.000 40.000-801,-2.000-21.000-1409,22.000 1.000-5029</inkml:trace>
  <inkml:trace contextRef="#ctx0" brushRef="#br1">4048.000 1013.000 3395,'20.000'-19.000'833,"-20.000"-1.000"1024,20.000-1.000-608,-20.000 1.000-95,0.000 1.000-1,-20.000 19.000 96,20.000-20.000 256,0.000 20.000-288,0.000 0.000-704,-20.000 0.000-385,20.000 0.000 64,0.000 20.000 225,-20.000 19.000-161,20.000 2.000-32,-19.000 17.000-32,19.000 3.000-32,-20.000 18.000 257,20.000 0.000 63,-20.000 2.000 65,20.000 18.000-161,-20.000-21.000-224,0.000 22.000 64,1.000-1.000-31,-1.000 20.000-97,0.000-19.000-32,-1.000 19.000-64,1.000-39.000 64,20.000-21.000-64,0.000 1.000 32,0.000-20.000 128,-18.000 0.000 0,18.000 0.000 128,0.000-1.000-63,0.000-19.000-65,0.000 0.000 96,0.000-1.000-224,0.000 1.000 0,0.000 0.000 32,18.000-20.000 0,-18.000 0.000 32,20.000 20.000 0,-20.000-20.000-32,21.000 0.000 97,-1.000 0.000-289,19.000 20.000 256,-19.000-20.000-160,20.000 0.000 64,-1.000 0.000 96,1.000 0.000-224,0.000 0.000 128,19.000 20.000-32,-18.000-20.000 0,18.000 0.000 0,-1.000 0.000 0,3.000-20.000 64,18.000 20.000-128,-20.000 0.000 64,22.000 0.000 32,-2.000 0.000 0,0.000 0.000 32,0.000 0.000-160,1.000 20.000 64,-1.000-20.000 32,21.000 0.000-32,-21.000 0.000 0,20.000 0.000-64,0.000 19.000 192,0.000-19.000-128,1.000 0.000 32,-1.000 0.000-32,0.000 0.000 32,0.000 0.000 32,21.000 0.000-64,-21.000 20.000-32,0.000-20.000 96,20.000 0.000 32,-19.000 0.000 32,19.000 0.000-96,0.000 0.000-96,-19.000 0.000 96,17.000 0.000 0,-17.000 0.000 32,19.000 0.000-32,0.000 0.000-289,1.000-20.000 578,-1.000 20.000-321,-20.000 0.000 64,21.000 0.000 0,-2.000 0.000-96,1.000 0.000 128,-20.000-19.000-96,21.000 19.000 64,-1.000 0.000 128,-20.000 0.000-192,21.000 0.000 160,-1.000-20.000-256,-20.000 20.000 224,0.000 0.000-192,1.000-20.000 160,19.000 20.000-32,-20.000 0.000 0,0.000 0.000 32,1.000 0.000-96,-1.000 0.000 96,-20.000 20.000-64,0.000-20.000 0,20.000 0.000 64,-20.000 0.000-128,21.000 0.000 64,-20.000 0.000 160,19.000 0.000-256,-20.000 0.000 192,0.000-20.000-96,1.000 20.000 0,-1.000 0.000-32,-19.000-20.000 64,-1.000 20.000-32,1.000 0.000-96,-1.000 0.000 192,-18.000 0.000-96,18.000 0.000-32,-19.000 0.000-32,-1.000 0.000-64,-19.000 0.000 0,20.000 0.000 96,-1.000 0.000-32,-19.000 0.000 0,0.000 0.000 96,20.000 0.000-32,-21.000 0.000-32,21.000 0.000 64,-19.000 0.000-32,-1.000 0.000 32,18.000-20.000-96,-17.000 20.000 0,-1.000 0.000 0,0.000-20.000 64,-20.000 20.000 64,0.000 0.000-64,19.000-19.000 32,-19.000 19.000 32,0.000 0.000-64,0.000-20.000 0,0.000 20.000 128,0.000-20.000-256,0.000 20.000 128,0.000-20.000 0,0.000 1.000-32,0.000-2.000-32,20.000 21.000 0,-20.000-19.000-1,20.000-21.000-31,0.000 0.000 0,0.000 0.000 128,0.000 0.000 161,-20.000-19.000-97,19.000-1.000-96,1.000 21.000-64,0.000-21.000 64,-20.000 21.000 64,20.000 19.000-160,-20.000-20.000 96,21.000-19.000 0,-21.000-2.000 64,18.000-18.000-128,-18.000-1.000 128,0.000 1.000-64,20.000-1.000-97,-20.000 21.000 130,0.000-1.000-130,0.000 1.000 1,0.000-1.000 0,0.000 0.000-192,0.000 21.000-128,-20.000-21.000-1,20.000 21.000-95,0.000-2.000 255,-18.000 2.000 193,18.000 19.000 128,-21.000 1.000-32,1.000-2.000 33,0.000 1.000 31,0.000 1.000-224,1.000 19.000 95,-21.000 0.000 1,0.000 0.000 193,1.000 0.000-257,-22.000 0.000 160,3.000 0.000-193,-3.000 0.000 161,-38.000 0.000-32,20.000 0.000 33,-20.000 0.000-290,-21.000 0.000 514,2.000 0.000-257,-21.000 0.000 160,-1.000 0.000-256,2.000 0.000 96,-1.000 0.000 0,-19.000 0.000 0,-2.000 19.000 64,-18.000-19.000-64,-1.000 0.000 0,0.000 0.000-64,0.000 0.000 64,-19.000 20.000 0,20.000-20.000-32,-21.000 0.000 128,1.000 21.000 0,-1.000-21.000 32,1.000 0.000-96,-1.000 19.000 192,1.000-19.000-288,-1.000 20.000 64,-1.000-20.000 96,-17.000 19.000-64,19.000-19.000-64,0.000 0.000 96,-21.000 20.000-96,0.000-20.000 64,21.000 21.000 64,-21.000-21.000-128,21.000 20.000 64,-21.000-1.000-32,21.000-19.000 64,-1.000 20.000-160,21.000-20.000 64,-2.000 0.000 0,2.000 19.000 0,20.000-19.000-32,18.000 21.000 64,1.000-21.000-192,21.000 20.000-737,-1.000 0.000-4164</inkml:trace>
  <inkml:trace contextRef="#ctx0" brushRef="#br1">5656.000 9478.000 6502,'-19.000'0.000'3683,"19.000"0.000"-1985,0.000 0.000-481,0.000 0.000-224,0.000 0.000 32,0.000 0.000-96,0.000 0.000-481,19.000 0.000-192,-19.000 0.000 257,40.000 0.000-225,-20.000 0.000-160,19.000 0.000 0,1.000 0.000-64,19.000 0.000 0,2.000 0.000-64,18.000 0.000 33,-20.000 0.000-1,21.000 0.000 0,-1.000 0.000-32,0.000 0.000 32,21.000 0.000-64,-1.000 20.000 32,0.000-20.000 96,20.000 0.000-128,1.000 0.000 64,18.000 0.000 64,1.000-20.000-160,21.000 20.000 128,-22.000 0.000-224,40.000-20.000 128,-18.000 20.000 0,18.000 0.000 64,21.000-19.000-32,-21.000 19.000 0,20.000-21.000 0,2.000 21.000 32,-1.000 0.000 32,-1.000 0.000-96,1.000-20.000 32,-1.000 20.000 0,1.000 0.000 32,19.000 0.000-32,-19.000 20.000 0,18.000-20.000-96,-17.000 0.000 192,17.000 0.000-64,1.000 0.000-64,1.000 21.000 32,-1.000-21.000 0,1.000 0.000 0,-41.000 19.000 0,21.000-19.000 192,-21.000 20.000-256,21.000-20.000 160,-40.000 20.000-96,-1.000-20.000 0,2.000 19.000-64,-22.000 2.000-224,-19.000-21.000-193,-19.000 20.000-384,-21.000 0.000-1249,-39.000 0.000-2082</inkml:trace>
  <inkml:trace contextRef="#ctx0" brushRef="#br1">16852.000 8405.000 14765,'-20.000'0.000'1986,"1.000"0.000"-1057,19.000 0.000-160,0.000 0.000-353,0.000 20.000 385,19.000 0.000 0,21.000-1.000-128,1.000 22.000 127,18.000-2.000-287,1.000 1.000-33,19.000-1.000 65,-20.000 1.000-289,20.000 20.000-160,2.000-20.000 0,-22.000 0.000 0,20.000-1.000 0,-19.000 1.000 32,19.000-20.000-224,-40.000 0.000 32,21.000-1.000-96,-39.000 2.000-64,-3.000-21.000-160,-18.000 0.000-193,0.000 0.000-96,0.000 0.000-95,-18.000 0.000-674,-3.000 0.000-191,1.000-21.000-834,0.000 21.000-2401</inkml:trace>
  <inkml:trace contextRef="#ctx0" brushRef="#br1">17547.000 8345.000 13196,'-19.000'0.000'2370,"-1.000"0.000"-1761,0.000 20.000 352,0.000 20.000 0,-19.000 19.000 32,19.000-18.000-193,-21.000 18.000-383,3.000 0.000-65,-3.000 2.000-160,1.000-2.000-32,1.000 1.000 1,19.000-1.000-290,0.000-19.000-63,0.000-1.000-416,1.000-18.000-449,19.000 18.000-1025,0.000-39.000-2883</inkml:trace>
  <inkml:trace contextRef="#ctx0" brushRef="#br1">18004.000 8008.000 9160,'-20.000'-21.000'2338,"20.000"21.000"-320,0.000 0.000 192,0.000-19.000-384,0.000 19.000-352,0.000 19.000-962,0.000-19.000-64,-20.000 41.000 161,20.000-2.000-225,-19.000 1.000-256,19.000 0.000-224,-20.000 20.000-512,0.000-1.000-1186,20.000 20.000-3619</inkml:trace>
  <inkml:trace contextRef="#ctx0" brushRef="#br1">20306.000 8524.000 8456,'-38.000'0.000'5477,"17.000"-19.000"-4164,1.000 19.000 64,20.000 0.000-64,0.000 19.000-95,0.000-19.000-193,0.000 40.000-449,20.000-20.000 97,39.000 40.000-33,-18.000-20.000-159,38.000-1.000 31,0.000 1.000-31,1.000 0.000 31,-1.000-1.000-255,21.000 1.000-193,-21.000 0.000-32,0.000-21.000-32,0.000 2.000-161,-19.000-2.000-159,-19.000 1.000-96,-23.000-20.000-321,-18.000 0.000-384,0.000 0.000 64,0.000 0.000-801,-18.000 0.000-1377,-23.000-20.000-2883</inkml:trace>
  <inkml:trace contextRef="#ctx0" brushRef="#br1">20982.000 8464.000 14765,'-20.000'0.000'673,"0.000"21.000"-481,-20.000-1.000 1442,1.000 19.000-33,-1.000 21.000-159,-19.000-1.000-706,18.000 1.000-447,-18.000 20.000-33,-1.000-21.000-160,21.000 1.000 32,-1.000-20.000-192,20.000-1.000 32,1.000 1.000-320,-1.000-20.000-193,20.000-20.000-416,0.000 20.000-640,20.000-20.000-1602,-1.000-20.000-3972</inkml:trace>
  <inkml:trace contextRef="#ctx0" brushRef="#br1">21359.000 8266.000 11306,'20.000'-20.000'2787,"-20.000"20.000"-1922,0.000 0.000 1441,20.000 0.000-320,-1.000 0.000-577,21.000 0.000-384,1.000 0.000-480,-3.000 0.000-33,23.000-20.000-192,-22.000 20.000-95,1.000 0.000-161,-20.000 0.000-64,-1.000 0.000-289,1.000 0.000-319,-20.000 0.000-481,0.000 0.000-609,0.000 0.000-992,-20.000 0.000-1763,1.000 0.000-1600</inkml:trace>
  <inkml:trace contextRef="#ctx0" brushRef="#br1">21598.000 8226.000 6566,'0.000'40.000'2786,"0.000"-40.000"-1729,0.000 20.000 1474,0.000 20.000 63,0.000-21.000-864,0.000 22.000-609,18.000-22.000-32,-18.000 21.000-448,0.000-21.000-161,0.000 22.000-224,21.000-22.000-160,-21.000 1.000-96,0.000 0.000-832,0.000 20.000-1667,0.000-21.000-4964</inkml:trace>
  <inkml:trace contextRef="#ctx0" brushRef="#br2">7919.000 8147.000 128,'-20.000'-20.000'2146,"20.000"0.000"-993,0.000 0.000 64,0.000 20.000 513,-19.000-20.000-65,19.000 20.000-352,0.000-20.000 161,0.000 20.000 63,0.000 0.000-288,0.000-19.000-512,0.000 19.000-545,0.000 19.000 225,0.000 1.000-1,0.000 0.000-32,0.000 0.000-31,0.000 20.000-65,0.000-1.000-128,0.000 21.000-32,0.000 20.000 97,0.000-1.000-65,-20.000 1.000-96,20.000-1.000-32,0.000 1.000 64,0.000-21.000-64,-20.000 21.000 0,20.000-21.000 0,0.000 1.000 0,0.000 0.000 32,0.000-21.000-64,20.000 21.000 0,-20.000-21.000 64,0.000-18.000-64,0.000 18.000 0,20.000-19.000 64,-20.000 0.000-288,0.000-20.000 480,0.000 20.000-256,19.000-20.000 32,-19.000 0.000 128,20.000 0.000-32,0.000 0.000 33,0.000 0.000-65,1.000 0.000-32,-3.000 0.000-64,2.000-20.000 32,1.000 20.000 32,19.000 0.000-160,-1.000 0.000 96,1.000 0.000 0,-1.000 0.000-32,21.000 0.000 64,19.000 0.000 0,-20.000 0.000-128,22.000 20.000-64,-22.000-20.000 192,20.000 0.000 0,1.000 0.000-96,-1.000 0.000-97,0.000 0.000-31,1.000 0.000 32,-1.000 0.000 32,-19.000 20.000 32,19.000-20.000-224,-20.000 0.000-97,22.000 0.000 129,-2.000 0.000 160,0.000 0.000 128,0.000 0.000-32,1.000 0.000-32,0.000 0.000-225,-22.000 0.000 225,22.000 0.000 32,-20.000 0.000 32,-1.000 0.000 64,1.000 20.000-64,-21.000-20.000 0,22.000 0.000 32,-3.000 0.000-32,-17.000 0.000 0,-2.000 0.000 32,1.000 0.000 0,-1.000 19.000-32,1.000-19.000 97,0.000 0.000-33,-20.000 0.000-64,19.000 0.000 64,-19.000 0.000-64,0.000 0.000-64,1.000 0.000 64,-21.000-19.000 0,18.000 19.000 64,-18.000 0.000 0,0.000-20.000-64,-18.000 20.000 32,18.000-20.000 0,-21.000 0.000 32,1.000 0.000 96,0.000 0.000 64,0.000-19.000-128,20.000 18.000-96,-19.000-18.000-32,19.000-1.000 32,0.000 0.000 0,-20.000 0.000-96,20.000 1.000-64,0.000-21.000 32,0.000 1.000-96,0.000-1.000 96,20.000-19.000 64,-20.000 19.000 96,0.000 0.000 288,19.000 0.000-224,-19.000 21.000-64,20.000-21.000 0,-20.000 21.000 224,20.000-1.000-32,-20.000 0.000-127,0.000 1.000-33,0.000 18.000-32,0.000-18.000 0,0.000 19.000 0,0.000 0.000-64,0.000 20.000 0,-20.000-20.000-128,20.000 0.000-33,-20.000 0.000-31,1.000 20.000 0,-1.000 0.000 64,-20.000-19.000 96,0.000 19.000 64,-39.000 0.000-64,-1.000 0.000 64,1.000 19.000 128,-40.000-19.000 0,0.000 0.000-64,-1.000 0.000 96,-38.000-19.000 192,19.000 19.000 97,-20.000 0.000-65,0.000 0.000 1,1.000-20.000-193,38.000 20.000-128,1.000 0.000-32,0.000-21.000 32,19.000 21.000 160,21.000 0.000 64,0.000 0.000 65,20.000 0.000-97,19.000 0.000-224,20.000 0.000-256,0.000 0.000-1154,20.000 21.000-768,0.000-1.000-1441,20.000-1.000-3684</inkml:trace>
  <inkml:trace contextRef="#ctx0" brushRef="#br2">8158.000 10393.000 13100,'0.000'19.000'1473,"20.000"-19.000"-704,-1.000 40.000 160,1.000-20.000 160,0.000 19.000 32,20.000 21.000 96,-1.000-20.000-640,21.000 0.000-129,-1.000 20.000-256,0.000-21.000-64,-18.000 1.000-64,18.000 0.000-160,-19.000-1.000-224,0.000-19.000-288,-20.000 0.000-514,-1.000 0.000-287,1.000-20.000-1281,-20.000 20.000-2403</inkml:trace>
  <inkml:trace contextRef="#ctx0" brushRef="#br2">8654.000 10452.000 15694,'-60.000'20.000'1410,"41.000"19.000"-1154,-21.000 1.000 0,-19.000 20.000 257,-2.000-1.000-257,2.000 1.000-32,-1.000 0.000-256,21.000-20.000-64,-1.000-1.000-160,40.000-19.000-417,0.000 0.000-1313,0.000 0.000-2786,40.000-20.000-5798</inkml:trace>
  <inkml:trace contextRef="#ctx0" brushRef="#br2">8812.000 10214.000 12107,'0.000'0.000'1858,"0.000"0.000"-1442,0.000 0.000 673,20.000 0.000 609,0.000 0.000-417,1.000-21.000-480,17.000 21.000-449,3.000-19.000-224,-1.000 19.000-32,-21.000-20.000-128,21.000 20.000 0,-20.000 0.000-801,-20.000 0.000-576,20.000 0.000-1121,-20.000 0.000-1890,-20.000 0.000-5029</inkml:trace>
  <inkml:trace contextRef="#ctx0" brushRef="#br2">8952.000 10214.000 9416,'0.000'39.000'1506,"0.000"-19.000"-417,0.000 0.000 737,20.000 0.000-481,-20.000 20.000-544,0.000-21.000-577,0.000 2.000-448,20.000-2.000-897,-20.000 1.000-2563</inkml:trace>
  <inkml:trace contextRef="#ctx0" brushRef="#br2">9190.000 10592.000 13837,'-40.000'0.000'2082,"40.000"0.000"-1410,0.000 0.000 257,0.000 0.000-32,0.000 0.000-128,20.000 19.000-33,19.000-19.000-415,21.000 20.000-161,-1.000-20.000-96,2.000 0.000-96,-22.000 0.000 32,21.000 0.000-385,-21.000 0.000-319,1.000 0.000-802,0.000 0.000-832,-21.000 0.000-1570,-19.000-20.000-3458</inkml:trace>
  <inkml:trace contextRef="#ctx0" brushRef="#br2">9547.000 10511.000 9224,'-20.000'21.000'2082,"1.000"-2.000"-1409,-1.000 1.000 1313,0.000 20.000-161,0.000 0.000-800,0.000 0.000-832,-1.000-1.000-257,3.000 1.000-257,-2.000-20.000 1,20.000 20.000-257,0.000-21.000-832,0.000-19.000-1858,0.000 20.000-6983</inkml:trace>
  <inkml:trace contextRef="#ctx0" brushRef="#br2">9290.000 10472.000 14637,'-21.000'20.000'1410,"21.000"20.000"-1218,21.000-21.000 609,-3.000 22.000 448,2.000-2.000-320,21.000-19.000-513,-3.000 20.000-288,3.000-1.000-96,-1.000 1.000-96,-20.000-20.000-320,19.000 0.000-705,-19.000 0.000-993,20.000-1.000-1986,-21.000 1.000-4868</inkml:trace>
  <inkml:trace contextRef="#ctx0" brushRef="#br2">9725.000 10511.000 14477,'0.000'21.000'1345,"0.000"-21.000"-672,20.000 19.000 1217,1.000 1.000-385,19.000 1.000-640,-21.000 18.000-416,21.000-19.000-321,0.000 20.000 32,-1.000-20.000-192,1.000-1.000-96,-1.000 21.000-321,-19.000-20.000-287,0.000 0.000-129,0.000 0.000-384,1.000-20.000-673,-21.000 0.000-1986,0.000 0.000-4132</inkml:trace>
  <inkml:trace contextRef="#ctx0" brushRef="#br2">10083.000 10492.000 12523,'-40.000'19.000'385,"20.000"2.000"544,1.000 18.000 1665,-21.000 1.000-928,20.000 0.000-641,-19.000 20.000-641,-1.000 19.000-160,0.000-20.000-192,1.000 1.000-224,39.000-20.000-1153,-20.000 20.000-2563,20.000-21.000-7591</inkml:trace>
  <inkml:trace contextRef="#ctx0" brushRef="#br2">6034.000 10611.000 9545,'-20.000'-19.000'640,"0.000"19.000"-352,20.000 19.000-352,0.000 1.000 705,0.000 40.000 448,20.000-1.000-96,-20.000 21.000-449,0.000 19.000-287,0.000-19.000-161,0.000 19.000-32,0.000-39.000-32,0.000-21.000 192,0.000-19.000 160,0.000 0.000 513,0.000-20.000 641,0.000-20.000-994,0.000 0.000-223,-20.000-19.000-193,20.000-1.000-32,-21.000-19.000 32,21.000-1.000 32,21.000-20.000-128,-21.000 20.000-128,20.000-19.000-160,19.000 0.000-321,-19.000-1.000-159,20.000 41.000 479,-20.000-2.000 97,19.000 22.000-32,1.000-2.000 0,-20.000 21.000 64,1.000 40.000 128,-3.000 1.000 96,-18.000-2.000 0,0.000 21.000 64,-18.000-21.000 32,-23.000 1.000 321,21.000-20.000 191,-20.000 0.000-159,21.000 0.000-225,-1.000-20.000-256,0.000 0.000 32,0.000 0.000-576,20.000 0.000-353,0.000-20.000-1057,20.000 0.000-1313,0.000 0.000-1153</inkml:trace>
  <inkml:trace contextRef="#ctx0" brushRef="#br2">6490.000 10670.000 12203,'40.000'41.000'1281,"-40.000"-22.000"-960,20.000 21.000 95,-20.000-20.000-256,19.000 20.000-96,-19.000-21.000 0,0.000 1.000-288,0.000-20.000-961,20.000 20.000-609,-20.000-20.000-384,0.000 0.000-2306</inkml:trace>
  <inkml:trace contextRef="#ctx0" brushRef="#br2">6510.000 10412.000 13965,'0.000'-19.000'-865,"20.000"19.000"-1505,-20.000 0.000 736,20.000 0.000-2338</inkml:trace>
  <inkml:trace contextRef="#ctx0" brushRef="#br2">6787.000 10790.000 12011,'0.000'59.000'705,"21.000"-59.000"-481,-21.000 20.000 288,0.000-20.000 1058,0.000-20.000 191,0.000 1.000-1184,0.000-1.000-513,20.000 0.000-192,-20.000-20.000-192,20.000 20.000 31,-20.000-19.000 65,18.000 18.000-32,3.000 2.000 160,-21.000 19.000 96,20.000 0.000 224,-20.000 0.000 64,20.000 19.000-128,-20.000 2.000-160,0.000 18.000 0,20.000-19.000-32,-20.000 20.000-96,0.000 0.000-576,19.000-21.000-257,1.000 1.000-417,-20.000 0.000-832,20.000 0.000-1569</inkml:trace>
  <inkml:trace contextRef="#ctx0" brushRef="#br2">7105.000 10611.000 11530,'0.000'20.000'385,"0.000"0.000"416,20.000 20.000 832,1.000-1.000-256,-1.000 1.000-640,-2.000 0.000-417,2.000-20.000-191,21.000-1.000 191,-21.000 1.000 545,19.000-20.000-225,-19.000 0.000 33,0.000 0.000-97,0.000-20.000 1,-20.000 1.000 0,0.000-21.000-321,0.000 20.000-32,0.000-20.000-160,-20.000 21.000-160,0.000-22.000-641,0.000 22.000-864,-1.000-1.000-1058,21.000 0.000-2882</inkml:trace>
  <inkml:trace contextRef="#ctx0" brushRef="#br2">7761.000 10074.000 8263,'-20.000'0.000'1282,"0.000"20.000"-802,20.000 1.000 1442,-20.000 38.000 224,-1.000-19.000-513,21.000 39.000-319,-18.000 0.000-450,18.000 21.000-191,0.000-1.000-224,0.000 0.000-289,18.000 1.000 64,3.000-21.000-96,19.000-19.000-96,-1.000 0.000-96,1.000-20.000-192,0.000-21.000-289,-1.000 1.000-320,21.000 1.000-928,-39.000-21.000-3204</inkml:trace>
  <inkml:trace contextRef="#ctx0" brushRef="#br2">10162.000 10115.000 12139,'0.000'-41.000'1890,"0.000"41.000"-577,0.000 0.000-448,0.000 20.000 32,21.000 20.000 64,-1.000-20.000-161,19.000 40.000-287,-19.000-21.000 63,20.000 21.000 65,-1.000-1.000 64,1.000 1.000-33,0.000 0.000-223,-21.000 19.000-97,1.000-19.000-256,-20.000 20.000 96,0.000-21.000-192,0.000 1.000-160,-20.000-1.000-352,1.000 21.000-770,19.000-21.000-799,-40.000 1.000-1315,20.000-20.000-3618</inkml:trace>
  <inkml:trace contextRef="#ctx0" brushRef="#br2">5874.000 11486.000 8968,'-20.000'0.000'1922,"20.000"0.000"-1185,0.000 0.000 159,0.000 0.000 418,0.000 0.000 63,0.000 19.000-384,0.000-19.000-385,20.000 21.000-63,-20.000-21.000-161,0.000 0.000 1,0.000 19.000-193,0.000-19.000 0,0.000 20.000-288,20.000-20.000 192,-20.000 20.000-32,21.000-20.000-96,-1.000 20.000 128,-2.000-20.000 32,23.000 20.000-224,-1.000-20.000 192,-1.000 0.000-128,21.000 20.000 64,19.000-20.000 64,20.000 19.000-96,1.000-19.000 32,-1.000 0.000 161,20.000 0.000-322,-20.000 0.000 194,39.000 0.000-450,-18.000 0.000 65,19.000 0.000 256,19.000 0.000 64,22.000-19.000 32,19.000 19.000 0,-1.000-20.000-32,21.000 0.000-32,-2.000 0.000 64,22.000 20.000-96,-1.000-20.000 96,0.000 20.000 0,0.000 0.000-64,1.000 20.000 64,-20.000-20.000-32,-2.000 0.000-32,-19.000 20.000 128,-18.000-20.000-160,-2.000 20.000 128,-20.000-20.000 32,-18.000 0.000 0,-21.000 20.000-96,-19.000-20.000 32,-21.000 0.000-128,-39.000 19.000-448,-21.000-19.000-1763,-19.000 20.000-2561</inkml:trace>
  <inkml:trace contextRef="#ctx0" brushRef="#br2">7780.000 12141.000 15662,'-19.000'40.000'1217,"-1.000"-1.000"-832,40.000-19.000-193,-1.000 20.000-96,1.000-1.000 64,0.000 2.000 257,0.000-2.000-257,0.000-19.000-96,0.000 20.000-192,-1.000 19.000-289,21.000 1.000-383,-20.000 0.000-482,1.000-1.000-223,17.000-19.000-577,-17.000-20.000-288,-1.000-1.000-2082</inkml:trace>
  <inkml:trace contextRef="#ctx0" brushRef="#br2">7998.000 12240.000 13901,'-39.000'60.000'929,"19.000"-21.000"-769,0.000 1.000 0,0.000-20.000 224,1.000 40.000-192,-21.000-20.000-96,20.000 0.000-96,0.000-1.000-608,0.000 1.000-737,20.000-40.000-577,20.000 20.000-1377</inkml:trace>
  <inkml:trace contextRef="#ctx0" brushRef="#br2">8257.000 12121.000 14830,'59.000'-40.000'1057,"1.000"21.000"-737,-21.000 19.000-160,2.000 0.000-224,-21.000 0.000-449,-2.000 19.000-351,2.000-19.000-1314,1.000 0.000-737,-1.000 0.000 961,0.000 0.000 320,-20.000 0.000-544,0.000-19.000-1505</inkml:trace>
  <inkml:trace contextRef="#ctx0" brushRef="#br2">8535.000 12062.000 1281,'-59.000'19.000'4676,"39.000"1.000"-1473,-1.000 0.000-1217,1.000 20.000-1377,0.000-1.000-321,20.000 1.000 96,0.000 0.000 1,0.000-1.000-289,0.000 2.000-1730,20.000-22.000-4932</inkml:trace>
  <inkml:trace contextRef="#ctx0" brushRef="#br2">8654.000 12220.000 16367,'20.000'60.000'897,"-20.000"-40.000"-705,20.000 19.000 96,-1.000-18.000-31,1.000-2.000-257,20.000 21.000-449,-19.000-21.000-672,17.000 22.000-833,3.000-21.000-256,-3.000-1.000-192,23.000 2.000-2371</inkml:trace>
  <inkml:trace contextRef="#ctx0" brushRef="#br2">8972.000 12260.000 11306,'-61.000'40.000'2178,"43.000"-1.000"-1889,-23.000 1.000 287,21.000 0.000 289,0.000-21.000-321,2.000 42.000-480,-23.000-21.000-1121,21.000 19.000-2049,-19.000 0.000-1122,19.000-19.000-897</inkml:trace>
  <inkml:trace contextRef="#ctx0" brushRef="#br2">7324.000 12081.000 16111,'-59.000'119.000'384,"19.000"-59.000"-224,19.000-1.000 449,1.000 21.000 288,20.000-20.000-513,0.000-1.000-352,0.000 1.000-352,20.000 19.000-1442,41.000 1.000-1729,-2.000 0.000-545,40.000-21.000-4931</inkml:trace>
  <inkml:trace contextRef="#ctx0" brushRef="#br2">9249.000 12200.000 14765,'59.000'60.000'193,"-18.000"-20.000"-97,-1.000-1.000 192,-22.000-18.000 673,3.000 18.000 96,-21.000 0.000-897,20.000 22.000-160,0.000-2.000-256,-20.000 21.000-609,0.000-21.000-32,0.000 20.000 64,-20.000-38.000-1152,0.000-2.000-1411</inkml:trace>
  <inkml:trace contextRef="#ctx0" brushRef="#br2">9607.000 12141.000 15534,'59.000'0.000'865,"-18.000"0.000"-737,-23.000 0.000-96,23.000 0.000-192,-21.000 0.000-609,19.000 0.000-3395</inkml:trace>
  <inkml:trace contextRef="#ctx0" brushRef="#br2">10023.000 11942.000 15630,'0.000'60.000'929,"0.000"-20.000"32,0.000 19.000 545,0.000 1.000-578,0.000 19.000-543,-19.000-19.000-577,19.000 19.000-2563,0.000-39.000-9833</inkml:trace>
  <inkml:trace contextRef="#ctx0" brushRef="#br2">11055.000 10711.000 11530,'-20.000'19.000'2659,"2.000"-38.000"-1538,18.000 19.000 128,18.000 0.000-224,-18.000 0.000 320,20.000 0.000-320,21.000-20.000-576,-2.000 20.000-385,21.000 0.000-32,-20.000 0.000-96,19.000 0.000-449,0.000 0.000-576,-19.000 0.000-961,1.000 0.000-1953,-2.000-21.000-5030</inkml:trace>
  <inkml:trace contextRef="#ctx0" brushRef="#br2">11373.000 10511.000 6534,'-38.000'60.000'6982,"-3.000"-39.000"-6629,1.000 18.000-33,21.000 21.000 481,-21.000-21.000-257,0.000 1.000-416,20.000-20.000-160,20.000 0.000-512,0.000 0.000-289,0.000-20.000-96,0.000 0.000-1089,0.000 0.000-1922</inkml:trace>
  <inkml:trace contextRef="#ctx0" brushRef="#br2">11155.000 10532.000 928,'0.000'0.000'13197,"0.000"0.000"-12204,0.000 19.000 32,0.000 22.000 448,20.000-2.000-31,0.000 0.000-353,0.000 2.000-161,19.000-2.000-703,-19.000 1.000-65,20.000-20.000-513,-19.000 19.000-479,17.000-19.000-674,-18.000 0.000-1120,21.000-20.000-4037</inkml:trace>
  <inkml:trace contextRef="#ctx0" brushRef="#br2">11750.000 10393.000 7078,'-19.000'0.000'3684,"19.000"0.000"-2980,0.000 0.000 546,0.000 0.000 511,0.000 0.000 385,19.000 19.000-384,1.000 21.000-609,0.000 0.000-352,39.000 0.000-97,-18.000-1.000-415,17.000 21.000-33,3.000-21.000-160,-21.000 2.000-64,19.000-2.000-64,0.000 1.000-352,-19.000 0.000-65,1.000-21.000-352,-23.000 1.000-127,23.000 0.000-482,-41.000-20.000-480,0.000 20.000-1825,0.000-20.000-2787</inkml:trace>
  <inkml:trace contextRef="#ctx0" brushRef="#br2">12228.000 10393.000 15502,'-41.000'19.000'1762,"21.000"1.000"-1378,1.000 20.000 417,-21.000 20.000 352,0.000-21.000-192,1.000 21.000-384,-1.000 20.000-449,-1.000-21.000-128,23.000-19.000-193,-2.000-1.000-223,20.000 1.000-449,-20.000-20.000-480,20.000 0.000-417,20.000-20.000-1633,0.000 0.000-3972</inkml:trace>
  <inkml:trace contextRef="#ctx0" brushRef="#br2">12286.000 10214.000 14189,'0.000'-21.000'1249,"0.000"2.000"-1153,21.000 19.000 929,19.000-20.000 737,-21.000 20.000 0,21.000 0.000-513,0.000-20.000-897,-1.000 20.000-160,1.000 0.000-224,-1.000 0.000-160,-19.000 0.000-320,0.000 0.000-706,-20.000 0.000-447,0.000 0.000-866,0.000 0.000-1665,0.000-19.000-2978</inkml:trace>
  <inkml:trace contextRef="#ctx0" brushRef="#br2">12525.000 10094.000 960,'-20.000'21.000'9545,"20.000"-2.000"-8103,0.000 21.000 640,0.000-21.000-289,0.000 22.000-351,0.000-2.000-673,0.000 1.000-577,20.000-20.000-192,0.000 19.000-481,-20.000-18.000-1152,19.000-21.000-3524</inkml:trace>
  <inkml:trace contextRef="#ctx0" brushRef="#br2">12843.000 10611.000 11050,'0.000'20.000'3651,"0.000"-20.000"-2562,20.000-20.000 129,-20.000 20.000 255,19.000 0.000-224,21.000 0.000-320,19.000 0.000-416,1.000 0.000-289,-1.000-19.000-96,20.000 19.000-64,2.000 0.000-352,-22.000 0.000-577,0.000 0.000-512,-19.000 0.000-1250,1.000-21.000-3459</inkml:trace>
  <inkml:trace contextRef="#ctx0" brushRef="#br2">13319.000 10492.000 14765,'-40.000'0.000'737,"21.000"19.000"-256,-1.000 2.000 415,0.000-2.000 322,0.000 22.000-1,-1.000-2.000-801,3.000 0.000-352,-2.000 21.000-64,0.000-20.000-224,20.000 0.000-417,0.000-1.000-63,0.000-19.000-257,0.000-20.000-769,0.000 0.000-2434,20.000 0.000-6053</inkml:trace>
  <inkml:trace contextRef="#ctx0" brushRef="#br2">13001.000 10472.000 14669,'0.000'0.000'1794,"0.000"0.000"-1666,20.000 20.000 865,0.000 20.000 320,1.000-21.000 161,-3.000 41.000-257,23.000-20.000-544,-21.000 0.000-545,18.000-1.000-192,3.000 1.000-481,-1.000 20.000-288,-1.000-41.000-192,1.000 21.000-448,-1.000-20.000-1602,1.000 0.000-7495</inkml:trace>
  <inkml:trace contextRef="#ctx0" brushRef="#br2">13776.000 10611.000 15919,'-20.000'0.000'1281,"20.000"0.000"-1409,-20.000 20.000 224,0.000 0.000 224,20.000 20.000 128,20.000-1.000-223,-20.000 1.000-129,40.000-20.000-192,-1.000 20.000-32,1.000-21.000 31,-1.000-19.000-31,1.000 0.000 32,1.000 0.000 96,-23.000-19.000 32,23.000-1.000 96,-41.000 0.000 1,20.000 0.000 159,-20.000-20.000 32,-20.000 21.000-96,20.000-1.000-96,-20.000-20.000-224,20.000 20.000 32,-21.000 0.000-32,21.000 20.000-128,-18.000 20.000-32,18.000 0.000 320,0.000 20.000 160,18.000-1.000-160,3.000 21.000 96,-21.000 19.000-32,20.000-19.000-64,0.000 20.000-96,0.000-20.000 193,-1.000-1.000-161,-19.000 1.000 128,0.000-21.000 64,-19.000 1.000 609,-1.000-1.000 416,-20.000-19.000-160,1.000-20.000 320,-2.000 20.000-288,-17.000-20.000-288,17.000 0.000-289,-18.000-20.000-352,-1.000 0.000-160,1.000 20.000-320,19.000-19.000-417,-1.000 19.000-384,3.000 0.000-480,-3.000 19.000-962,3.000 1.000-3074</inkml:trace>
  <inkml:trace contextRef="#ctx0" brushRef="#br2">10321.000 12399.000 13100,'-19.000'0.000'2242,"-1.000"-20.000"-993,20.000 20.000 193,0.000 0.000-802,0.000 0.000-255,0.000 0.000 447,0.000 20.000-191,39.000 0.000 32,-19.000 20.000-161,40.000 0.000-160,-21.000 0.000-256,21.000-1.000-63,-1.000 1.000 63,2.000-1.000-128,-2.000 1.000-129,-19.000-20.000-127,19.000 20.000-192,-19.000-21.000-449,-21.000-19.000-288,1.000 0.000-513,0.000 20.000-1953,0.000-20.000-5254</inkml:trace>
  <inkml:trace contextRef="#ctx0" brushRef="#br2">10818.000 12399.000 13837,'-40.000'-39.000'3235,"20.000"39.000"-2499,0.000 19.000-319,1.000 21.000-65,-21.000-21.000 321,20.000 22.000-33,-19.000-2.000-415,-1.000 21.000-257,-1.000 0.000 32,23.000-1.000-161,-23.000-19.000-319,41.000-1.000-449,-20.000 2.000-672,20.000-21.000-1699,20.000-20.000-3458</inkml:trace>
  <inkml:trace contextRef="#ctx0" brushRef="#br2">10936.000 12161.000 17264,'0.000'0.000'1121,"0.000"-20.000"-929,20.000 20.000 481,0.000 0.000-33,1.000 0.000-255,17.000-20.000-193,23.000 20.000-256,-22.000-20.000 32,21.000 20.000-256,-20.000 0.000-673,-21.000 0.000-929,1.000 0.000-2755,-20.000 0.000-7270</inkml:trace>
  <inkml:trace contextRef="#ctx0" brushRef="#br2">11096.000 12121.000 13676,'0.000'40.000'1986,"0.000"-1.000"-1473,0.000-19.000 384,20.000 20.000-353,-20.000 19.000-127,19.000-18.000-289,-19.000-2.000-577,20.000-19.000-1280,-20.000 20.000-2403,0.000-20.000-6662</inkml:trace>
  <inkml:trace contextRef="#ctx0" brushRef="#br2">11434.000 12479.000 15246,'18.000'20.000'1633,"-36.000"-1.000"-1600,18.000 2.000 127,0.000-2.000 769,-20.000 21.000-193,20.000-20.000-383,20.000 0.000-193,-2.000 19.000-128,3.000-19.000 32,-1.000 0.000-64,20.000 0.000-32,-1.000-20.000-32,-19.000 0.000 32,20.000-20.000 64,-21.000 20.000-32,21.000-20.000 96,-40.000 0.000 96,20.000 0.000-128,-20.000 1.000-32,0.000-1.000-32,0.000 0.000-64,0.000 20.000 64,0.000-20.000-128,-20.000 20.000 192,20.000 20.000-64,0.000 20.000 64,0.000-1.000-64,20.000 1.000 160,-20.000 19.000-416,20.000 2.000 544,-1.000-22.000-480,-19.000 21.000 480,20.000-1.000-224,-20.000-19.000 193,-20.000 0.000 255,1.000 0.000 417,-1.000-1.000 0,-20.000-19.000-96,1.000 0.000-33,-21.000 0.000-447,1.000 0.000-193,-2.000-20.000-160,2.000 0.000-481,1.000-20.000-576,-3.000 20.000-512,-18.000-20.000-1378,19.000 20.000-4644</inkml:trace>
  <inkml:trace contextRef="#ctx0" brushRef="#br2">6629.000 12459.000 13292,'0.000'0.000'416,"-20.000"0.000"-800,0.000 0.000 672,-19.000 0.000 193,-1.000 0.000-193,0.000 20.000 193,-19.000-20.000 127,0.000 0.000 97,-22.000 0.000 128,22.000 20.000-481,-1.000-1.000-352,1.000 2.000-224,19.000-2.000-417,21.000 1.000-512,-1.000 0.000-1249,20.000-20.000-865,0.000 20.000-2243</inkml:trace>
  <inkml:trace contextRef="#ctx0" brushRef="#br2">6271.000 12360.000 9096,'-18.000'-21.000'5125,"-23.000"21.000"-4805,21.000 21.000-288,-20.000 18.000 160,1.000 21.000-95,19.000-20.000-1,-20.000 19.000 0,40.000 1.000-96,0.000-21.000 96,0.000 1.000 96,40.000-20.000 64,0.000-20.000-32,19.000 0.000 1,2.000-20.000-161,18.000-20.000 0,-20.000 21.000 0,1.000-21.000 0,-1.000 0.000 32,-39.000 0.000 64,19.000 21.000 64,-39.000-21.000 65,0.000 19.000-33,0.000 2.000-96,-19.000 19.000-32,-21.000 0.000-96,0.000 19.000 0,1.000 2.000-64,-22.000-1.000 32,23.000 0.000-64,17.000 20.000 32,1.000-1.000 32,20.000-19.000-128,0.000 0.000-64,20.000-20.000 96,21.000 0.000 64,18.000 0.000 64,-19.000-20.000-32,-1.000 0.000-32,1.000 0.000 0,-20.000 1.000 64,-1.000-2.000 32,1.000 2.000 32,-20.000 19.000-96,-20.000-20.000 0,1.000 20.000 32,-1.000 0.000 0,0.000 20.000-32,-20.000-1.000 32,1.000 2.000 64,19.000-2.000 0,0.000-19.000-32,-1.000 20.000 0,21.000-20.000 0,0.000 0.000 64,0.000 0.000-128,21.000 0.000 64,-1.000 0.000-192,0.000-20.000-128,-20.000 20.000-192,0.000-19.000-97,0.000 19.000-352,-20.000-21.000 65,0.000 21.000 319,-19.000 0.000 385,-2.000-19.000 160,1.000 19.000 288,1.000 0.000 257,-1.000-20.000-33,20.000 20.000 97,0.000 0.000-353,20.000 0.000-320,0.000 0.000-32,0.000 0.000 160,20.000 0.000-64,-20.000 0.000 0,40.000-20.000 0,-20.000 20.000-32,-20.000 0.000 0,21.000 0.000 0,-21.000 0.000-64,18.000 0.000 0,-36.000 20.000-96,18.000-20.000 96,-21.000 0.000 32,21.000 0.000 32,-20.000 0.000 0,0.000 0.000 64,20.000 20.000-128,0.000-20.000 64,0.000 0.000 64,20.000 0.000-32,0.000 19.000-128,19.000-19.000-1313,1.000 0.000-2403,19.000 0.000-7269</inkml:trace>
  <inkml:trace contextRef="#ctx0" brushRef="#br2">4803.000 12141.000 8776,'-61.000'0.000'4356,"43.000"0.000"-3812,-22.000 20.000-447,-1.000 0.000 31,-18.000 39.000 96,19.000-19.000 160,20.000 19.000-31,1.000-19.000-225,-1.000 19.000-64,20.000-18.000-64,0.000 38.000 64,20.000-19.000 64,19.000-1.000 96,1.000 1.000 96,19.000-21.000 161,22.000-19.000 224,-22.000-20.000-161,20.000 0.000-128,0.000-20.000-127,-19.000-19.000-1,-21.000-1.000 64,1.000-19.000 1,-19.000 19.000-33,-1.000-19.000-160,-20.000-1.000-32,-41.000 19.000-32,1.000-37.000 32,-19.000 18.000-63,0.000 0.000-65,-21.000 20.000 32,1.000 21.000-129,20.000-1.000-63,18.000 20.000 64,3.000 20.000 0,18.000-1.000-96,20.000 21.000 32,0.000 0.000 128,0.000-20.000 160,20.000 19.000 32,-2.000-18.000 0,23.000 18.000-96,-1.000 0.000 0,19.000-18.000-32,0.000 19.000 32,-19.000-21.000-160,19.000 2.000-192,1.000-21.000-641,-1.000 19.000-1249,-18.000-19.000-3043</inkml:trace>
  <inkml:trace contextRef="#ctx0" brushRef="#br2">5418.000 12360.000 10986,'21.000'19.000'2306,"-3.000"-19.000"-865,-18.000 0.000 705,20.000 0.000-384,1.000 0.000-385,-1.000 0.000-448,0.000 0.000-640,-2.000 0.000-289,3.000 0.000-96,-1.000 0.000-609,0.000 0.000-1249,0.000-19.000-1986,-1.000 19.000-5573</inkml:trace>
  <inkml:trace contextRef="#ctx0" brushRef="#br2">5556.000 12438.000 9737,'-38.000'41.000'4100,"38.000"-21.000"-3844,0.000-20.000 993,20.000 0.000 769,-2.000 19.000-449,23.000-19.000-1184,-21.000-19.000-289,19.000 19.000-641,1.000 0.000-1537,-20.000 0.000-4452</inkml:trace>
  <inkml:trace contextRef="#ctx0" brushRef="#br2">13835.000 12280.000 9160,'0.000'20.000'3748,"0.000"19.000"-3268,0.000 1.000-256,0.000 19.000 449,20.000-18.000 96,-20.000-2.000-257,0.000 1.000 33,0.000-20.000-1,0.000 0.000-31,21.000 0.000-129,-21.000 0.000 0,0.000-20.000 225,18.000 0.000-353,-18.000 0.000-192,0.000-20.000-32,0.000-20.000 129,-18.000 1.000-258,18.000-21.000 97,0.000 0.000-192,0.000 20.000-128,0.000 21.000 160,18.000 19.000 128,2.000 0.000 64,0.000 19.000-32,1.000 1.000-32,-21.000 0.000 96,20.000 20.000-64,-20.000-20.000 0,18.000 0.000-32,-18.000-20.000 224,0.000 19.000-256,0.000-19.000 224,0.000 21.000 128,21.000-21.000-127,-21.000-21.000-578,0.000 21.000 417,20.000-19.000-224,0.000-21.000 64,19.000 19.000 160,-19.000 2.000 32,0.000 19.000 256,0.000 0.000 193,0.000 0.000-33,-1.000 0.000-320,-19.000 19.000 320,0.000 2.000-319,20.000-1.000 95,-20.000 0.000 32,0.000-1.000-256,0.000-19.000 96,0.000 21.000-384,20.000-2.000-481,-20.000 1.000-544,20.000-20.000-641,0.000 0.000-1858,-20.000 0.000-4740</inkml:trace>
  <inkml:trace contextRef="#ctx0" brushRef="#br2">14372.000 12399.000 14317,'18.000'0.000'1538,"-18.000"20.000"-1538,0.000-1.000 64,0.000 2.000 64,20.000-1.000-256,-20.000 0.000-865,0.000-1.000-2146,21.000 2.000-993,-1.000-2.000-2338</inkml:trace>
  <inkml:trace contextRef="#ctx0" brushRef="#br2">14471.000 12280.000 5829,'-40.000'-80.000'-1249,"40.000"41.000"1025,0.000 19.000 2882,0.000 20.000-2818,0.000 0.000-5093</inkml:trace>
  <inkml:trace contextRef="#ctx0" brushRef="#br2">14609.000 12499.000 9801,'0.000'19.000'6182,"0.000"2.000"-5990,0.000-21.000 320,0.000 0.000 65,0.000 0.000-385,0.000 0.000-192,0.000-21.000 0,20.000 2.000-96,20.000-21.000 32,-1.000 19.000 64,-19.000 2.000 160,21.000-1.000 417,-21.000 20.000 191,-2.000 20.000-447,-18.000-1.000-225,20.000 22.000-64,-20.000-21.000-128,21.000 20.000-865,-21.000-21.000-1410,0.000 1.000-3586</inkml:trace>
  <inkml:trace contextRef="#ctx0" brushRef="#br2">14410.000 13055.000 14093,'-20.000'-40.000'544,"2.000"40.000"-640,-2.000-20.000 96,-21.000 20.000-96,21.000 20.000 416,-19.000 0.000 545,19.000 20.000-128,-20.000 0.000-225,21.000-1.000-95,19.000 21.000-289,0.000-1.000-32,19.000-19.000 32,1.000 0.000 289,20.000-21.000 383,19.000-19.000 65,2.000 0.000-224,-23.000 0.000-257,23.000-19.000-256,-22.000-21.000 32,1.000 21.000-63,-20.000-22.000-1,0.000 2.000-192,-20.000-1.000-33,-20.000 0.000-287,0.000 21.000-32,-20.000-21.000 31,1.000 20.000 257,-1.000 20.000 128,-1.000 0.000 32,3.000 0.000 96,-3.000 20.000-64,21.000 0.000 256,20.000 19.000-127,0.000 1.000 255,0.000-20.000-416,20.000 20.000 480,21.000-21.000-255,-3.000 1.000-65,23.000-20.000-64,-21.000 0.000-352,-1.000 21.000-994,1.000-21.000-1696,-1.000-21.000-9866</inkml:trace>
  <inkml:trace contextRef="#ctx0" brushRef="#br2">15105.000 12022.000 16687,'20.000'0.000'449,"0.000"20.000"-225,21.000-20.000-320,17.000 0.000 256,-17.000 0.000-320,18.000 0.000 352,-19.000 0.000-672,19.000 0.000 223,-19.000 0.000-255,-20.000-20.000 31,-1.000 20.000-672,1.000 0.000 256,-40.000-20.000-128,20.000 20.000 513,-39.000 0.000 416,19.000 20.000 224,-20.000 0.000 192,21.000 19.000 129,19.000 1.000 223,-20.000 20.000 161,20.000-1.000 64,20.000 20.000-192,-1.000-19.000-257,1.000-1.000-160,0.000-18.000 257,0.000-2.000 96,0.000-18.000 63,-1.000 18.000-31,1.000-19.000-129,-20.000 0.000 33,0.000 0.000-1,0.000-1.000-319,-20.000-19.000-193,-19.000 0.000-96,-1.000 0.000-641,1.000 0.000-288,-21.000-19.000-576,21.000 19.000-866,-1.000 0.000-2785</inkml:trace>
  <inkml:trace contextRef="#ctx0" brushRef="#br2">15900.000 12141.000 14445,'-60.000'20.000'897,"40.000"19.000"-801,-19.000-19.000 673,19.000 40.000 224,20.000-21.000-321,-20.000 21.000-223,20.000-1.000-97,-21.000 2.000-256,21.000-2.000 32,21.000-19.000-128,-21.000-20.000-160,20.000 19.000-384,0.000 1.000-321,19.000-20.000-512,1.000 0.000-1987,0.000 0.000-4419</inkml:trace>
  <inkml:trace contextRef="#ctx0" brushRef="#br2">16178.000 12220.000 15630,'-41.000'40.000'737,"3.000"-20.000"-737,18.000 39.000 673,-21.000-19.000 448,41.000 19.000-577,0.000 2.000-352,0.000-21.000-224,0.000-1.000 32,20.000-19.000 0,21.000 20.000-96,-3.000-1.000 0,23.000-19.000 32,-2.000 0.000 160,1.000-20.000-96,-21.000 0.000 64,22.000-20.000-32,-23.000 0.000 128,-18.000 0.000-31,-20.000-19.000-33,0.000-21.000-32,-40.000 1.000-160,-19.000-2.000-97,0.000-17.000-95,-21.000 37.000 416,1.000 41.000 289,20.000 0.000-225,18.000 20.000-96,1.000 20.000 32,22.000-20.000-32,36.000 19.000 96,2.000 2.000-31,21.000-21.000-33,-1.000-1.000 32,19.000 2.000 0,-19.000-2.000-384,39.000-19.000 96,-20.000 20.000-417,2.000-20.000-672,-3.000 20.000-1249,-17.000-20.000-3332</inkml:trace>
  <inkml:trace contextRef="#ctx0" brushRef="#br2">16356.000 12002.000 14125,'61.000'40.000'2114,"-23.000"-1.000"-1409,23.000 21.000 960,-2.000-1.000 225,20.000 21.000-353,-39.000 0.000-864,-1.000-2.000-449,1.000 2.000-192,-40.000-20.000 160,20.000 0.000-31,-20.000-1.000-65,20.000 1.000 0,-20.000 20.000-481,0.000-1.000-127,-20.000-19.000-737,0.000-1.000-1346,0.000-19.000-4515</inkml:trace>
  <inkml:trace contextRef="#ctx0" brushRef="#br3">17567.000 9558.000 2754,'20.000'-41.000'897,"-20.000"22.000"801,0.000 19.000 191,0.000-20.000-159,0.000 20.000-353,0.000 0.000 65,0.000 0.000-33,0.000 0.000-160,0.000-20.000-128,0.000 20.000 0,0.000 0.000-192,0.000 0.000-160,0.000 0.000-96,0.000 0.000-161,0.000 0.000 65,0.000 20.000-65,0.000-20.000 1,0.000 0.000-1,0.000 20.000 1,20.000-1.000-33,-20.000 2.000-192,0.000 19.000 1,0.000-1.000-97,0.000 1.000-96,0.000 20.000-32,0.000-20.000 64,0.000 19.000-64,0.000 1.000-64,0.000-1.000 64,0.000 1.000 0,-20.000 19.000 0,20.000-19.000 32,0.000 20.000-64,0.000-1.000 64,-20.000 0.000-96,20.000 1.000 97,-20.000 19.000-33,20.000 20.000 32,-19.000 1.000 32,19.000-21.000-32,0.000 40.000 64,0.000-19.000-96,0.000-1.000 96,19.000 0.000-64,-19.000 21.000 64,0.000-21.000-224,0.000 19.000 32,0.000 21.000 64,0.000-20.000 32,0.000 0.000-64,0.000 1.000-96,0.000-21.000 160,0.000-20.000 65,-19.000 0.000-129,19.000-19.000 32,0.000 0.000 0,0.000 19.000 96,-20.000 20.000-192,20.000-20.000-64,0.000 0.000-513,0.000-19.000-320,0.000-20.000-96,0.000 0.000-32,0.000-21.000-320,0.000-19.000-801,0.000 0.000-3460</inkml:trace>
  <inkml:trace contextRef="#ctx0" brushRef="#br3">18223.000 9478.000 15214,'-20.000'0.000'1409,"20.000"20.000"-1377,20.000-1.000 385,-20.000 22.000 319,0.000 18.000-255,20.000 21.000-33,-20.000-20.000-288,0.000 19.000-96,18.000 1.000 33,-18.000-21.000-65,21.000-19.000-64,-1.000 0.000-161,-20.000-21.000-415,20.000-19.000-417,0.000 0.000-641,-20.000-19.000-2946</inkml:trace>
  <inkml:trace contextRef="#ctx0" brushRef="#br3">18243.000 9517.000 15726,'-20.000'-19.000'1506,"40.000"19.000"-1186,-2.000-20.000 449,23.000 20.000 160,18.000-20.000-96,-19.000 20.000-193,39.000-19.000-512,-39.000 19.000-416,19.000 0.000-737,-39.000 0.000-801,21.000 0.000-2850</inkml:trace>
  <inkml:trace contextRef="#ctx0" brushRef="#br3">18243.000 9796.000 14958,'18.000'20.000'224,"3.000"-20.000"-32,19.000 0.000-32,19.000 0.000-64,1.000 0.000-672,-1.000-20.000-3876</inkml:trace>
  <inkml:trace contextRef="#ctx0" brushRef="#br3">18579.000 9816.000 14381,'-38.000'40.000'1185,"38.000"-40.000"-1057,0.000 0.000 865,38.000 0.000-160,3.000 0.000-128,-1.000 0.000-353,19.000-20.000-288,0.000 0.000-192,-19.000-20.000-64,0.000 21.000-96,-1.000-1.000-321,-39.000 0.000-192,0.000 0.000-96,0.000 0.000 97,-39.000 20.000 415,-1.000 20.000 417,0.000 0.000 160,1.000 20.000 1,-1.000-21.000 95,20.000 21.000 32,20.000 0.000-160,0.000-20.000 33,40.000-1.000-1,0.000 2.000-64,19.000-21.000-32,0.000 0.000 0,1.000 0.000-32,19.000-21.000-96,-38.000 2.000 0,18.000-1.000 64,-39.000 0.000 0,0.000 0.000-64,-20.000 20.000-32,0.000-20.000-160,-40.000 20.000 96,20.000 0.000 32,-19.000 20.000 128,19.000 0.000 160,-1.000 0.000 64,1.000 0.000-96,20.000 20.000 64,0.000-21.000-127,41.000 1.000-1,-21.000-20.000 64,39.000 0.000-64,-19.000 0.000 32,-1.000 0.000-32,1.000-20.000 32,-20.000 1.000-128,-1.000-2.000 128,1.000 2.000 0,-20.000-1.000-31,0.000 0.000-65,0.000 0.000-193,-20.000 20.000-63,1.000 0.000 64,19.000 0.000 0,0.000 20.000 96,0.000 0.000 32,0.000 0.000 0,0.000-1.000 32,19.000 2.000-96,21.000-2.000-289,-20.000-19.000-127,19.000 0.000-1,-19.000 0.000 97,0.000 0.000 64,1.000 0.000-161,-21.000-19.000-63,0.000-2.000 319,0.000 2.000 225,-21.000-1.000 32,21.000 0.000 0,-20.000 0.000 96,20.000 0.000 385,-20.000 20.000 256,20.000-20.000-33,20.000 20.000-255,0.000 0.000 159,1.000 0.000 1,-1.000 0.000-1,18.000 0.000-127,3.000 0.000-225,-1.000-19.000 289,19.000 19.000-417,-39.000-20.000-32,0.000 20.000-32,-1.000 0.000-481,-19.000 0.000-543,-19.000-20.000-1154,-1.000 20.000-1154,0.000-20.000-2497</inkml:trace>
  <inkml:trace contextRef="#ctx0" brushRef="#br3">19533.000 9517.000 7655,'0.000'41.000'5349,"20.000"-21.000"-4677,-20.000 19.000 1474,0.000 21.000 1,0.000-20.000-514,0.000 19.000-928,0.000-19.000-545,0.000 20.000-32,20.000-20.000-192,-20.000-1.000-224,19.000-19.000-609,1.000 20.000-1153,0.000-40.000-2530</inkml:trace>
  <inkml:trace contextRef="#ctx0" brushRef="#br3">19751.000 9737.000 14445,'0.000'59.000'224,"0.000"-39.000"-95,0.000 20.000 799,0.000-1.000-31,20.000-18.000-480,-1.000-2.000-385,21.000 1.000-353,-19.000-20.000 257,17.000 0.000-32,-18.000 0.000-256,1.000-20.000-385,-21.000 1.000-64,20.000-2.000 481,-20.000 2.000-288,20.000-21.000-962,-20.000 20.000-384,0.000 0.000 1218,0.000 20.000 928,0.000 0.000-64,0.000 20.000-96,0.000-20.000 64,0.000 20.000 64,0.000 20.000 256,19.000-21.000 289,-19.000 21.000 96,20.000-20.000-225,-20.000 0.000 65,20.000 0.000 160,0.000-20.000 352,-20.000 0.000 256,20.000-20.000-576,-20.000 0.000-449,0.000-19.000-95,19.000 18.000-97,-19.000-18.000 0,0.000-1.000-128,20.000 20.000-32,-20.000 0.000-64,0.000 1.000 32,20.000-1.000-96,-20.000 20.000-128,20.000 20.000-97,0.000-20.000-639,-20.000 19.000-802,19.000 1.000-2210,-19.000 0.000-3107</inkml:trace>
  <inkml:trace contextRef="#ctx0" brushRef="#br3">20247.000 9895.000 10025,'21.000'0.000'1537,"17.000"0.000"-1024,-17.000 0.000 2274,19.000-19.000-866,-20.000-1.000-768,19.000 0.000-608,-19.000 0.000 0,-20.000 0.000-65,0.000 0.000-352,0.000 1.000-96,-20.000 19.000-128,-19.000 0.000-160,-1.000 0.000 0,20.000 19.000 63,-19.000 1.000 65,19.000 0.000 64,20.000 20.000 32,0.000-20.000 160,20.000 20.000-192,-2.000-21.000 128,23.000 1.000 32,-21.000 0.000 65,19.000-20.000-97,1.000 20.000 32,-20.000-20.000 32,0.000-20.000 32,-1.000 20.000-192,1.000-20.000-192,-20.000 20.000-993,0.000-20.000-2435,-20.000 20.000-10409</inkml:trace>
  <inkml:trace contextRef="#ctx0" brushRef="#br3">21736.000 9498.000 12107,'-20.000'-40.000'801,"-19.000"21.000"-929,-1.000 19.000 96,-19.000 19.000 64,18.000 1.000 288,3.000 19.000 96,-3.000 2.000-352,21.000-1.000-32,20.000 0.000 64,0.000-1.000 225,40.000 1.000 415,-1.000 0.000-63,1.000-21.000 96,1.000 1.000 0,-2.000 0.000 63,1.000 0.000-95,-20.000 0.000-449,-1.000-20.000-256,-19.000 0.000 64,-19.000 0.000 289,-21.000 20.000-289,-1.000-20.000-160,3.000 0.000 32,-3.000 19.000-224,3.000-19.000-609,-3.000 21.000-416,21.000-21.000-1218,20.000 0.000-2113,0.000 0.000-5061</inkml:trace>
  <inkml:trace contextRef="#ctx0" brushRef="#br3">22054.000 9757.000 3811,'20.000'-20.000'6534,"-20.000"20.000"-6918,-20.000 0.000 416,-1.000 0.000 448,3.000 0.000 770,-22.000 20.000-65,19.000-1.000-801,1.000 1.000-224,2.000 0.000 257,18.000 20.000 95,0.000-20.000-63,18.000-20.000-65,23.000 19.000-32,17.000-19.000-192,3.000 0.000-128,-2.000 0.000-192,1.000 0.000-384,-1.000-19.000-225,0.000 19.000 32,-19.000-20.000 353,-19.000 0.000 352,-1.000 20.000 64,-20.000-20.000-32,0.000 20.000 96,0.000 0.000 224,-41.000 0.000 449,21.000 20.000 32,-19.000-20.000-32,19.000 20.000-257,0.000 0.000-288,20.000-1.000-96,-20.000 2.000-32,40.000-2.000 1,0.000-19.000 95,0.000 20.000-64,19.000-20.000-32,2.000 0.000-32,-21.000-20.000 32,18.000 1.000-32,-38.000 19.000 0,21.000-21.000 96,-21.000 2.000-160,0.000-1.000 0,0.000 0.000-32,-21.000 20.000-224,21.000 0.000 160,-20.000 0.000 0,20.000 20.000 96,0.000 0.000-32,0.000-1.000 64,20.000 2.000-32,1.000-21.000 32,-1.000 19.000-32,0.000 1.000 64,-1.000-20.000-32,21.000 0.000 0,-40.000 0.000-64,20.000 0.000-32,0.000-20.000-96,-20.000 1.000-64,0.000-2.000-1,0.000 2.000-31,0.000-1.000-96,-20.000-20.000 32,20.000 0.000-513,0.000-19.000-577,0.000-1.000-1600,0.000 1.000-3461</inkml:trace>
  <inkml:trace contextRef="#ctx0" brushRef="#br3">22590.000 9418.000 5541,'0.000'-39.000'4388,"0.000"39.000"-1505,0.000 0.000-1314,0.000 19.000 353,0.000 41.000-609,0.000-20.000-384,0.000 40.000-64,20.000-20.000-225,-20.000 19.000-255,19.000-20.000-289,1.000 1.000-32,0.000-20.000-128,0.000 0.000-320,0.000-21.000-385,1.000 1.000-769,-3.000 0.000-800,2.000-40.000-2627</inkml:trace>
  <inkml:trace contextRef="#ctx0" brushRef="#br3">22888.000 9757.000 13676,'20.000'59.000'641,"-20.000"-39.000"-609,0.000 0.000 160,20.000 19.000 289,-20.000-18.000-481,19.000-2.000-1698,1.000 1.000-1985,0.000-20.000-4229</inkml:trace>
  <inkml:trace contextRef="#ctx0" brushRef="#br3">23066.000 9935.000 3843,'0.000'0.000'2851,"20.000"-19.000"-2819,0.000-2.000 416,0.000 2.000 1698,-1.000-1.000 0,1.000 0.000-1505,0.000 0.000-609,-20.000 20.000 96,20.000 0.000 705,1.000 0.000-257,-3.000 0.000-383,2.000 0.000-129,1.000 20.000-64,-21.000-20.000 0,20.000 0.000 32,-20.000 0.000-64,20.000 20.000 0,-20.000-20.000 192,0.000 0.000 128,0.000 0.000-64,0.000-20.000-96,-20.000 20.000-480,20.000 0.000-32,-20.000 0.000 288,-1.000 20.000 0,21.000 0.000-129,-20.000-20.000 161,20.000 19.000 96,0.000 21.000 64,20.000-40.000 0,-20.000 20.000-63,41.000 0.000 63,-41.000-20.000 32,20.000 0.000 0,-2.000 0.000-64,3.000 0.000-128,-21.000-20.000 64,20.000 0.000-128,0.000 1.000-321,-20.000-2.000-480,20.000 21.000-1024,-20.000-19.000-610,0.000 19.000-3074</inkml:trace>
  <inkml:trace contextRef="#ctx0" brushRef="#br3">23424.000 9916.000 480,'0.000'59.000'3748,"0.000"1.000"-962,0.000-1.000-1152,0.000 1.000-97,-20.000 0.000-160,20.000-1.000 225,0.000 1.000-545,-20.000-21.000 64,20.000-18.000 513,0.000-2.000 351,-20.000 1.000-575,-1.000-20.000-385,3.000-20.000-545,18.000-20.000-320,0.000-19.000-32,0.000 19.000-128,0.000-19.000-64,18.000 19.000-352,3.000-19.000-321,19.000 18.000-63,19.000 2.000 543,1.000-1.000 193,19.000-20.000-32,21.000 41.000 32,-21.000-21.000 160,-19.000 40.000-320,-21.000-20.000-1634,-19.000 20.000-3971</inkml:trace>
  <inkml:trace contextRef="#ctx0" brushRef="#br3">12485.000 1708.000 11755,'-20.000'40.000'352,"20.000"-20.000"833,20.000-20.000-224,0.000 0.000-224,20.000 0.000 256,-1.000 0.000-161,22.000 20.000-287,38.000-20.000-33,-20.000 0.000-31,40.000 0.000-65,1.000 0.000-320,18.000 21.000-32,-19.000-21.000-96,0.000 0.000-480,-19.000 0.000-609,-21.000 0.000-1185,-39.000 0.000-3075</inkml:trace>
  <inkml:trace contextRef="#ctx0" brushRef="#br3">12823.000 1311.000 12908,'79.000'-20.000'-641,"-59.000"20.000"1090,0.000 20.000-193,-20.000 21.000-96,-20.000 17.000 0,-20.000 2.000 32,-19.000-1.000 0,-20.000 21.000 193,-2.000-20.000 223,-18.000-1.000 65,20.000-19.000 32,0.000 1.000-161,20.000-22.000 33,-2.000 0.000-321,41.000 2.000-416,2.000-21.000 288,18.000 19.000 416,18.000 2.000-159,63.000 18.000-129,-2.000 1.000-32,40.000 0.000-160,-1.000-1.000-192,-19.000 1.000-320,2.000-20.000-1154,-22.000 0.000-3619</inkml:trace>
  <inkml:trace contextRef="#ctx0" brushRef="#br3">18739.000 10730.000 10089,'0.000'-39.000'2627,"0.000"18.000"-898,-20.000 2.000-63,20.000 19.000-577,-20.000-20.000-673,-19.000 20.000-288,-1.000 20.000-128,-1.000 20.000 96,3.000-1.000 0,-3.000 41.000 1,21.000-21.000-97,0.000 21.000 96,1.000-1.000-128,19.000-19.000 0,19.000 0.000-64,21.000-20.000 160,1.000-21.000 64,17.000-19.000-64,22.000 0.000 416,-20.000 0.000 161,19.000-19.000-161,-20.000-21.000-31,1.000 0.000-193,-1.000 1.000 224,-39.000-21.000-63,1.000 20.000 31,-21.000 0.000-63,-21.000 0.000-97,-19.000 0.000-128,1.000-19.000-96,-21.000 39.000-128,1.000-20.000 32,19.000 40.000-96,-19.000-19.000-289,39.000 38.000-672,0.000-19.000-768,20.000 20.000-1122,0.000 0.000-3395</inkml:trace>
  <inkml:trace contextRef="#ctx0" brushRef="#br3">19652.000 10711.000 14637,'39.000'-41.000'321,"-39.000"41.000"-449,-19.000 0.000 384,-1.000 0.000-192,-20.000 21.000 224,-19.000-1.000 64,-2.000-1.000 33,23.000 1.000 384,-3.000 20.000 127,1.000-20.000 33,1.000 0.000-352,19.000-20.000-225,20.000 19.000-256,20.000 1.000 193,0.000 0.000-1,19.000-20.000-160,2.000 20.000 32,-1.000 0.000-128,19.000 0.000-192,-19.000 0.000-96,-1.000-20.000-641,-19.000 19.000-1057,0.000 2.000-3267</inkml:trace>
  <inkml:trace contextRef="#ctx0" brushRef="#br3">19334.000 11048.000 64,'-20.000'40.000'17424,"40.000"-40.000"-17360,0.000 0.000 993,19.000 20.000 417,2.000-20.000-289,17.000 0.000-865,-17.000 20.000-256,-1.000-20.000-480,-21.000 20.000-673,1.000 0.000-1057,0.000-20.000-4357</inkml:trace>
  <inkml:trace contextRef="#ctx0" brushRef="#br3">20049.000 10830.000 12523,'-40.000'-20.000'2723,"40.000"20.000"-1378,0.000 0.000 97,0.000 0.000-642,20.000 20.000 514,0.000-1.000-257,19.000 1.000-513,21.000 0.000-256,-21.000 20.000-192,21.000-20.000-64,-19.000 19.000-32,18.000-18.000-192,-19.000-2.000-320,-1.000 1.000-225,1.000-20.000-352,-20.000 0.000-416,-20.000 0.000-1154,19.000 0.000-2338,-38.000-20.000-5188</inkml:trace>
  <inkml:trace contextRef="#ctx0" brushRef="#br3">20387.000 10790.000 13805,'0.000'40.000'640,"-20.000"-21.000"545,0.000 1.000 737,0.000 20.000-384,-19.000 0.000-706,-2.000-1.000-575,21.000 1.000-193,0.000 1.000-32,0.000-22.000-160,1.000 1.000-417,19.000 0.000-768,0.000 0.000-1666,19.000-20.000-3267</inkml:trace>
  <inkml:trace contextRef="#ctx0" brushRef="#br3">20664.000 11009.000 17648,'21.000'39.000'385,"-21.000"-18.000"672,0.000 18.000 928,0.000-19.000-1024,-21.000 20.000-640,21.000-20.000-417,21.000-1.000-129,-21.000 1.000-383,18.000 0.000-321,2.000-20.000-1153,1.000 0.000-3235</inkml:trace>
  <inkml:trace contextRef="#ctx0" brushRef="#br3">21359.000 10750.000 10345,'0.000'0.000'4773,"0.000"0.000"-4549,-20.000 0.000-96,0.000 0.000 545,1.000 0.000-1,-21.000 20.000 97,20.000 0.000-352,-19.000 0.000-129,19.000-20.000 64,0.000 20.000 193,-1.000-1.000-225,21.000 1.000-64,0.000 0.000-32,21.000-20.000 97,-1.000 20.000-97,19.000 0.000-96,1.000-20.000-32,0.000 20.000-96,-1.000-20.000-96,-19.000 0.000-192,0.000 20.000-513,-20.000-20.000-1025,0.000 19.000-1473,0.000-19.000-3267</inkml:trace>
  <inkml:trace contextRef="#ctx0" brushRef="#br3">21120.000 11048.000 13356,'-18.000'40.000'1666,"18.000"-20.000"-930,18.000 0.000 802,2.000 0.000-129,21.000-20.000-384,-2.000 20.000-705,21.000-20.000-287,-21.000 20.000-514,21.000-20.000-640,-21.000 0.000-1409,-19.000 19.000-5606</inkml:trace>
  <inkml:trace contextRef="#ctx0" brushRef="#br3">21736.000 10730.000 17584,'0.000'40.000'224,"0.000"0.000"641,0.000-20.000 737,0.000 19.000-385,0.000 21.000-384,0.000-20.000-385,0.000 19.000-320,20.000 1.000-64,0.000 0.000-160,0.000-20.000-544,-1.000-1.000-642,1.000 1.000-511,0.000-20.000-1378,-20.000 19.000-3748</inkml:trace>
  <inkml:trace contextRef="#ctx0" brushRef="#br3">18778.000 11823.000 9961,'-19.000'-20.000'1794,"-1.000"0.000"-769,0.000 20.000-449,0.000 20.000-320,-19.000 0.000 65,19.000 20.000 223,-21.000-1.000-127,1.000 20.000 223,22.000 2.000 353,18.000-21.000-448,0.000 19.000-225,0.000-19.000-192,18.000-1.000 64,22.000 1.000-32,21.000-20.000 33,-2.000-20.000 127,20.000 0.000 449,-19.000-20.000-385,-1.000 0.000-32,0.000 0.000 33,2.000-19.000-97,-41.000-21.000-128,-20.000 21.000-96,0.000-1.000 0,-20.000 0.000-128,-1.000 0.000-128,-19.000 0.000 448,-19.000 21.000-256,19.000-1.000-160,21.000 0.000-96,-1.000 20.000-609,0.000 0.000-769,40.000 0.000-960,-20.000 20.000-1025,39.000 0.000-1538</inkml:trace>
  <inkml:trace contextRef="#ctx0" brushRef="#br3">19612.000 11783.000 14253,'60.000'-19.000'384,"-60.000"19.000"-352,0.000 0.000 1121,0.000 0.000-576,-20.000 0.000-481,-20.000 0.000-96,1.000 19.000 32,-1.000 1.000 192,-1.000 0.000 353,23.000 20.000-65,-22.000-20.000 129,19.000-1.000-225,1.000 2.000 1,20.000-2.000-193,20.000 0.000-96,1.000 2.000 64,-1.000-1.000-384,18.000 0.000 416,3.000 0.000-640,18.000 0.000-193,-39.000-1.000-704,20.000 1.000-1570,-40.000-20.000-4452</inkml:trace>
  <inkml:trace contextRef="#ctx0" brushRef="#br3">19434.000 12121.000 15983,'-41.000'20.000'768,"41.000"0.000"-768,20.000 0.000 32,21.000-1.000 129,-3.000 1.000-1,3.000-20.000-481,18.000 20.000-1248,-19.000-20.000-1698,19.000 0.000-1442</inkml:trace>
  <inkml:trace contextRef="#ctx0" brushRef="#br3">19930.000 11982.000 11114,'-21.000'-21.000'2178,"21.000"21.000"-1537,0.000 0.000 1088,0.000 21.000 65,21.000 19.000-961,-1.000-20.000-577,19.000 0.000-32,1.000 19.000-224,19.000-19.000-128,-19.000 20.000-160,0.000-40.000-481,-1.000 20.000-736,1.000-1.000-1923,-19.000-19.000-4675</inkml:trace>
  <inkml:trace contextRef="#ctx0" brushRef="#br3">20306.000 11923.000 12780,'-59.000'38.000'1569,"39.000"3.000"-1505,-20.000-1.000 481,1.000 19.000 736,-1.000-19.000-993,20.000 19.000-1377,1.000-19.000-2562,19.000-20.000-2019</inkml:trace>
  <inkml:trace contextRef="#ctx0" brushRef="#br3">20426.000 12042.000 13580,'60.000'20.000'449,"-41.000"-20.000"287,21.000 19.000 97,-40.000 1.000-352,0.000 20.000-1,0.000-20.000-288,-20.000 19.000 33,20.000-19.000 159,-20.000 20.000-32,1.000-20.000-95,-1.000-20.000 159,20.000 20.000-64,0.000-20.000-192,0.000 19.000-96,20.000-19.000 129,-20.000 0.000-65,39.000 0.000-320,-19.000 20.000-513,0.000-20.000-897,19.000 0.000-1408,-19.000 0.000-2660</inkml:trace>
  <inkml:trace contextRef="#ctx0" brushRef="#br3">21102.000 11843.000 14830,'18.000'-20.000'0,"-18.000"20.000"-1057,-18.000 0.000 1377,-2.000 0.000-320,-1.000 20.000-32,-19.000 0.000 64,1.000 0.000 160,19.000-1.000 609,-20.000 21.000 32,40.000-21.000-97,-20.000 2.000-95,20.000-1.000-257,20.000-20.000 321,0.000 20.000-129,0.000 0.000-159,19.000-20.000-65,1.000 20.000-192,1.000-1.000-64,-3.000 1.000-32,-18.000-20.000-128,1.000 20.000-320,-1.000-20.000-385,-20.000 20.000-704,0.000-20.000-1826,-20.000 0.000-3588</inkml:trace>
  <inkml:trace contextRef="#ctx0" brushRef="#br3">20942.000 12141.000 10634,'20.000'40.000'864,"0.000"-21.000"930,-20.000 1.000 801,19.000 0.000-1218,1.000-20.000-929,0.000 20.000-320,0.000-20.000-128,1.000 20.000-608,-1.000-20.000-2339,-20.000 0.000-7110</inkml:trace>
  <inkml:trace contextRef="#ctx0" brushRef="#br3">21517.000 11961.000 13676,'20.000'0.000'289,"-20.000"0.000"-289,0.000 0.000 1857,0.000 21.000-800,0.000-1.000-224,0.000 0.000-416,-20.000 20.000-97,20.000-1.000-128,-18.000 1.000-96,18.000 0.000-256,0.000-1.000-32,0.000-19.000-481,0.000 0.000-704,18.000 0.000-1762,-18.000-20.000-1794</inkml:trace>
  <inkml:trace contextRef="#ctx0" brushRef="#br3">21716.000 12081.000 12459,'0.000'0.000'0,"0.000"20.000"225,0.000 0.000 1760,0.000 0.000-1184,0.000 0.000-641,0.000 0.000-128,0.000-1.000-160,20.000 1.000 32,0.000 0.000-128,0.000-20.000 96,0.000 20.000 32,-1.000-20.000 64,1.000-20.000 128,0.000 0.000 384,0.000 0.000 481,-20.000 1.000 0,20.000-21.000-416,-20.000 20.000-225,-20.000-20.000-192,20.000 1.000-192,-20.000 19.000 160,0.000 0.000-160,0.000 20.000-128,1.000 0.000-481,19.000 0.000-768,-20.000 0.000-1890,20.000 20.000-2403</inkml:trace>
  <inkml:trace contextRef="#ctx0" brushRef="#br3">22114.000 12062.000 13805,'-20.000'-20.000'352,"20.000"20.000"-288,-20.000 0.000 1345,0.000 0.000-992,-1.000 20.000-257,21.000-1.000-64,0.000 21.000 64,0.000-20.000-96,0.000 0.000 0,21.000 0.000-96,-1.000-1.000 64,0.000-19.000 64,19.000 0.000 0,-19.000 0.000 97,20.000 0.000 191,-20.000-19.000 321,-1.000-1.000 256,-19.000 0.000-257,0.000 0.000-351,0.000 0.000-65,0.000-19.000-192,0.000 19.000-96,-19.000 0.000 96,19.000 0.000-96,-20.000 0.000-96,0.000 20.000-224,0.000 0.000-161,0.000 0.000-992,20.000 0.000-1314,20.000 0.000-3203</inkml:trace>
  <inkml:trace contextRef="#ctx0" brushRef="#br3">22471.000 12022.000 9513,'0.000'0.000'5317,"0.000"0.000"-5798,0.000 20.000 385,0.000-20.000 1377,-21.000 39.000-320,21.000-19.000-641,21.000 0.000-159,-21.000 20.000-33,20.000-20.000 96,0.000-1.000-64,-1.000 1.000 64,21.000-20.000 545,-20.000 0.000-32,19.000-20.000-1,-19.000 20.000-223,0.000-39.000 31,20.000 19.000 65,-40.000 0.000-257,0.000-20.000-224,0.000 1.000-160,-20.000 19.000-128,0.000-20.000-160,-20.000 19.000-96,1.000 21.000-1026,-21.000 0.000-1312,1.000 0.000-9514</inkml:trace>
  <inkml:trace contextRef="#ctx0" brushRef="#br3">18640.000 12856.000 9256,'0.000'0.000'1506,"-20.000"0.000"287,20.000-19.000 610,-21.000 19.000-898,21.000-20.000-672,-20.000 20.000-513,0.000 0.000-288,2.000 0.000 32,-3.000 20.000 64,1.000-1.000-32,0.000 1.000 1,0.000 20.000-33,20.000 0.000 64,0.000-1.000-96,20.000 1.000 96,0.000 0.000 32,0.000 0.000 96,19.000-21.000 33,1.000 1.000 63,21.000-20.000 0,-2.000 0.000-31,-19.000 0.000-161,-1.000-20.000 256,1.000 20.000 0,-20.000-19.000-31,-20.000-21.000-97,0.000 20.000-128,0.000 0.000 0,-20.000-20.000-31,-20.000 1.000-258,20.000 19.000 97,-19.000 0.000-96,19.000-1.000-160,0.000 21.000-321,0.000-19.000-736,1.000 19.000-961,19.000 0.000-1474,0.000 0.000-3490</inkml:trace>
  <inkml:trace contextRef="#ctx0" brushRef="#br3">19294.000 12856.000 6854,'20.000'0.000'4708,"0.000"0.000"-4643,-20.000 0.000 703,0.000 0.000 1250,0.000 0.000-1377,-20.000 0.000-513,20.000 0.000-96,-20.000 20.000 64,-19.000-20.000-64,19.000 19.000 32,0.000 2.000 0,0.000-21.000 96,-19.000 20.000 289,39.000 0.000 223,-20.000-20.000-127,20.000 20.000 480,20.000-1.000-481,-20.000-19.000-95,39.000 20.000-321,-19.000 0.000-160,20.000 0.000 128,-21.000 0.000-128,21.000 0.000 32,-20.000 0.000-416,0.000-1.000-1026,-1.000-19.000-2113,-19.000 20.000-9642</inkml:trace>
  <inkml:trace contextRef="#ctx0" brushRef="#br3">19215.000 13115.000 12171,'0.000'39.000'3555,"0.000"-39.000"-2305,0.000 20.000 255,20.000 0.000 129,0.000 0.000-738,-1.000 0.000-575,1.000-1.000-161,0.000 1.000-352,0.000 1.000-449,0.000-2.000-864,-1.000-19.000-2435,1.000 20.000-11114</inkml:trace>
  <inkml:trace contextRef="#ctx0" brushRef="#br3">19771.000 12916.000 11627,'-20.000'0.000'736,"20.000"0.000"1,0.000 20.000 1921,20.000-20.000-1056,-1.000 20.000-481,21.000 0.000-288,-19.000-1.000-609,37.000 21.000-32,-17.000 0.000-128,-2.000-20.000-96,1.000 19.000-32,-20.000 1.000-320,0.000-20.000-513,19.000 0.000-769,-39.000-20.000-1953,20.000 20.000-6375</inkml:trace>
  <inkml:trace contextRef="#ctx0" brushRef="#br3">20108.000 12856.000 14573,'-20.000'20.000'673,"1.000"20.000"416,-21.000-20.000 865,20.000 39.000-897,0.000-19.000-769,-19.000 20.000-416,19.000-1.000 32,-21.000-19.000-417,23.000 0.000-736,18.000-1.000-1281,0.000-18.000-3716</inkml:trace>
  <inkml:trace contextRef="#ctx0" brushRef="#br3">20207.000 13095.000 16431,'0.000'20.000'897,"0.000"-20.000"-833,20.000 0.000 1345,0.000 0.000-832,1.000 19.000-385,-1.000-19.000-192,-2.000 20.000-32,-18.000-20.000-192,21.000 20.000-64,-1.000 0.000-97,-20.000 0.000 193,0.000 0.000 64,0.000-1.000 64,0.000-19.000-64,0.000 20.000 32,0.000 1.000-385,0.000-2.000 193,0.000 1.000 0,0.000-20.000 63,0.000 20.000 257,0.000-1.000-32,0.000-19.000 96,0.000 0.000 257,0.000 21.000 287,0.000-21.000-223,0.000 20.000 95,0.000-20.000-255,0.000 19.000-193,0.000-19.000 96,0.000 0.000-192,-20.000 21.000-257,20.000-21.000-191,-21.000 0.000-129,3.000 0.000-223,18.000 0.000-386,-20.000 0.000-831,20.000 0.000-1507</inkml:trace>
  <inkml:trace contextRef="#ctx0" brushRef="#br3">20922.000 12936.000 18673,'40.000'-20.000'-32,"-40.000"20.000"-32,0.000 0.000 801,-40.000 20.000-417,20.000 0.000-320,-39.000 0.000 0,18.000-1.000 96,3.000 1.000-224,-3.000 20.000 64,21.000-20.000-160,20.000 20.000 160,0.000-21.000 64,20.000 1.000-32,1.000 0.000-32,19.000 0.000-64,-22.000 0.000-737,23.000 0.000-1089,-1.000-20.000-3523</inkml:trace>
  <inkml:trace contextRef="#ctx0" brushRef="#br3">20723.000 13253.000 12555,'-20.000'20.000'2243,"20.000"1.000"-1219,0.000-2.000 1090,20.000 1.000-704,1.000 0.000-962,19.000-20.000-448,-1.000 19.000-256,-19.000 2.000-1730,0.000-21.000-3972</inkml:trace>
  <inkml:trace contextRef="#ctx0" brushRef="#br3">21438.000 12976.000 11274,'0.000'19.000'1730,"0.000"-19.000"-1442,0.000 20.000 2467,0.000-20.000-609,0.000 20.000-961,20.000 20.000-352,-20.000-20.000-545,0.000 19.000-128,0.000 1.000-64,0.000 0.000-448,0.000-1.000-353,0.000 2.000-672,20.000-22.000 160,1.000 21.000-1538,-3.000-40.000-4804</inkml:trace>
  <inkml:trace contextRef="#ctx0" brushRef="#br3">21736.000 13115.000 13132,'0.000'0.000'480,"-20.000"0.000"-319,20.000 39.000 1632,0.000-19.000-544,0.000 20.000-608,0.000-20.000-417,20.000 19.000-32,0.000-18.000 65,0.000 18.000 95,19.000-39.000 96,1.000 20.000 65,0.000-20.000-1,-1.000 0.000 65,2.000-20.000-65,-21.000 0.000-63,0.000 1.000-97,-2.000-22.000-128,-18.000 22.000-128,-18.000-21.000-96,-22.000 20.000-96,19.000-20.000 0,-17.000 21.000-64,-3.000-1.000-320,1.000 20.000-737,1.000-20.000-737,19.000 20.000-2434,20.000 0.000-9384</inkml:trace>
  <inkml:trace contextRef="#ctx0" brushRef="#br3">22232.000 12776.000 15118,'20.000'0.000'1089,"0.000"0.000"-577,0.000 0.000 1346,19.000 0.000-865,-19.000 0.000-897,0.000 0.000-320,1.000 0.000-545,-1.000 0.000-768,-2.000 0.000-1730,-18.000 0.000-6022</inkml:trace>
  <inkml:trace contextRef="#ctx0" brushRef="#br3">22610.000 12558.000 13004,'19.000'0.000'288,"-19.000"0.000"128,40.000 0.000 1698,-20.000 0.000-1121,0.000 0.000-544,1.000-19.000-353,-3.000 19.000-64,2.000 0.000-64,-20.000 0.000-641,0.000 0.000 65,-20.000 0.000 384,2.000 0.000 95,-23.000 0.000 65,1.000 19.000 96,20.000 1.000 161,1.000 0.000 127,-1.000 0.000 160,20.000 0.000-95,0.000-1.000-1,0.000 21.000-128,20.000-20.000-64,19.000 20.000-31,-19.000-21.000-97,20.000 22.000-64,-1.000-2.000-32,-19.000-19.000 0,0.000 20.000 96,-20.000-20.000-64,0.000 0.000 32,0.000-20.000 192,-20.000 20.000 352,0.000-20.000-31,-19.000 0.000-129,-1.000 0.000-320,20.000 0.000-128,-19.000-20.000-384,19.000 20.000-1506,-20.000 0.000-4067</inkml:trace>
  <inkml:trace contextRef="#ctx0" brushRef="#br2">23424.000 12837.000 10089,'0.000'-20.000'1698,"19.000"20.000"31,-19.000 0.000 577,0.000 0.000-608,0.000-21.000-160,0.000 21.000-449,0.000 0.000-96,0.000 0.000-225,0.000 0.000-191,0.000 0.000-1,0.000 0.000-512,0.000 0.000 321,0.000 0.000-161,20.000 21.000 0,-20.000-1.000-160,20.000-1.000 32,0.000 1.000 64,-20.000 20.000-127,20.000-20.000 31,0.000 20.000 96,-1.000-21.000 0,-19.000 1.000 160,20.000 0.000-96,-20.000 0.000 129,0.000-20.000 191,20.000 0.000-127,1.000-20.000-1,-1.000 0.000-288,18.000-19.000-32,23.000-21.000-32,18.000-19.000-32,0.000-1.000-32,40.000-20.000-32,1.000 21.000 32,-2.000-20.000 32,1.000 19.000-160,0.000 20.000-320,-40.000 1.000 95,-18.000 19.000-287,-22.000 20.000-1058,1.000 0.000-736,-20.000 20.000-1153,-20.000 0.000-7048</inkml:trace>
  <inkml:trace contextRef="#ctx0" brushRef="#br2">18520.000 9418.000 16623,'-20.000'0.000'929,"20.000"0.000"-512,41.000 0.000-161,38.000 0.000-192,0.000 21.000 32,40.000-2.000 0,21.000 1.000 160,18.000 0.000-96,0.000 20.000-96,42.000 0.000 1,17.000-1.000-33,22.000 1.000 0,18.000 0.000 32,2.000 0.000 0,18.000-1.000-64,-18.000 1.000 64,19.000 0.000 128,-21.000-20.000 128,2.000 20.000 1,-40.000-21.000-97,-1.000 1.000 0,-39.000 20.000-192,-41.000 0.000 32,-39.000-20.000-64,2.000-1.000-64,-43.000 1.000-64,-17.000 1.000-96,-23.000-21.000-97,3.000 0.000-223,-42.000 0.000-257,-17.000 0.000-832,-23.000 0.000-2692,-18.000 0.000-4867</inkml:trace>
  <inkml:trace contextRef="#ctx0" brushRef="#br2">18917.000 10372.000 13324,'0.000'0.000'4805,"41.000"-19.000"-4229,-3.000-1.000-608,41.000 0.000 160,2.000-20.000-32,18.000 20.000 129,39.000 1.000 159,2.000-22.000-320,38.000 2.000-64,20.000-21.000 32,41.000 21.000 0,0.000-21.000 0,-2.000 0.000 32,41.000 1.000 192,-19.000-1.000 289,-2.000 1.000-33,22.000-1.000 161,-42.000 1.000-225,2.000 19.000-319,-41.000 0.000-225,-39.000 20.000-641,-40.000-1.000-833,-38.000 21.000-1537,-23.000 0.000-9000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EF69363-EF2D-4215-8F35-DDC6AC7B5087}" type="slidenum">
              <a:rPr lang="en-US" smtClean="0">
                <a:latin typeface="Arial" panose="020B0604020202020204" pitchFamily="34" charset="0"/>
              </a:rPr>
            </a:fld>
            <a:endParaRPr lang="en-US" smtClean="0">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solidFill>
                  <a:prstClr val="black"/>
                </a:solidFill>
              </a:rPr>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anose="020B0604020202020204" pitchFamily="34" charset="0"/>
              </a:rPr>
            </a:fld>
            <a:endParaRPr lang="en-US" smtClean="0">
              <a:latin typeface="Arial" panose="020B0604020202020204"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F5C7EC7E-4B9C-49BA-A95A-6642C4E1A1DF}" type="slidenum">
              <a:rPr lang="en-US" smtClean="0">
                <a:latin typeface="Arial" panose="020B0604020202020204" pitchFamily="34" charset="0"/>
              </a:rPr>
            </a:fld>
            <a:endParaRPr lang="en-US" smtClean="0">
              <a:latin typeface="Arial" panose="020B0604020202020204"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anose="020B0604020202020204" pitchFamily="34" charset="0"/>
              </a:rPr>
            </a:fld>
            <a:endParaRPr lang="en-US" smtClean="0">
              <a:latin typeface="Arial" panose="020B0604020202020204" pitchFamily="34" charset="0"/>
            </a:endParaRPr>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9292E6E-88C1-4F38-9B6A-5AA5D4827F54}" type="slidenum">
              <a:rPr lang="en-US" smtClean="0">
                <a:latin typeface="Arial" panose="020B0604020202020204" pitchFamily="34" charset="0"/>
              </a:rPr>
            </a:fld>
            <a:endParaRPr lang="en-US" smtClean="0">
              <a:latin typeface="Arial" panose="020B0604020202020204" pitchFamily="34" charset="0"/>
            </a:endParaRPr>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5FBE74D1-C910-4D23-AA54-94EDED9843DB}" type="slidenum">
              <a:rPr lang="en-US" smtClean="0">
                <a:latin typeface="Arial" panose="020B0604020202020204" pitchFamily="34" charset="0"/>
              </a:rPr>
            </a:fld>
            <a:endParaRPr lang="en-US" smtClean="0">
              <a:latin typeface="Arial" panose="020B0604020202020204" pitchFamily="3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lnSpc>
                <a:spcPct val="80000"/>
              </a:lnSpc>
            </a:pPr>
            <a:r>
              <a:rPr lang="en-US" sz="800" smtClean="0">
                <a:latin typeface="Arial" panose="020B0604020202020204" pitchFamily="34" charset="0"/>
              </a:rPr>
              <a:t>Astronomical data analysis image obtained from NASA website.</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http://www.nasa.gov/multimedia/imagegallery/image_feature_874.html</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RCW 79 is seen in the southern Milky Way, 17,200 light-years from Earth in the constellation Centaurus. The bubble is 70-light years in diameter, and probably took about one million years to form from the radiation and winds of hot young stars.</a:t>
            </a:r>
            <a:br>
              <a:rPr lang="en-US" sz="800" smtClean="0">
                <a:latin typeface="Arial" panose="020B0604020202020204" pitchFamily="34" charset="0"/>
              </a:rPr>
            </a:br>
            <a:br>
              <a:rPr lang="en-US" sz="800" smtClean="0">
                <a:latin typeface="Arial" panose="020B0604020202020204" pitchFamily="34" charset="0"/>
              </a:rPr>
            </a:br>
            <a:r>
              <a:rPr lang="en-US" sz="800" smtClean="0">
                <a:latin typeface="Arial" panose="020B0604020202020204" pitchFamily="34" charset="0"/>
              </a:rPr>
              <a:t>The balloon of gas and dust is an example of stimulated star formation. Such stars are born when the hot bubble expands into the interstellar gas and dust around it. RCW 79 has spawned at least two groups of new stars along the edge of the large bubble. Some are visible inside the small bubble in the lower left corner. Another group of baby stars appears near the opening at the top.</a:t>
            </a:r>
            <a:br>
              <a:rPr lang="en-US" sz="800" smtClean="0">
                <a:latin typeface="Arial" panose="020B0604020202020204" pitchFamily="34" charset="0"/>
              </a:rPr>
            </a:br>
            <a:br>
              <a:rPr lang="en-US" sz="800" smtClean="0">
                <a:latin typeface="Arial" panose="020B0604020202020204" pitchFamily="34" charset="0"/>
              </a:rPr>
            </a:br>
            <a:r>
              <a:rPr lang="en-US" sz="800" smtClean="0">
                <a:latin typeface="Arial" panose="020B0604020202020204" pitchFamily="34" charset="0"/>
              </a:rPr>
              <a:t>NASA's Spitzer Space Telescope easily detects infrared light from the dust particles in RCW 79. The young stars within RCW79 radiate ultraviolet light that excites molecules of dust within the bubble. This causes the dust grains to emit infrared light that is detected by Spitzer and seen here as the extended red features. </a:t>
            </a:r>
            <a:br>
              <a:rPr lang="en-US" sz="800" smtClean="0">
                <a:latin typeface="Arial" panose="020B0604020202020204" pitchFamily="34" charset="0"/>
              </a:rPr>
            </a:br>
            <a:br>
              <a:rPr lang="en-US" sz="800" smtClean="0">
                <a:latin typeface="Arial" panose="020B0604020202020204" pitchFamily="34" charset="0"/>
              </a:rPr>
            </a:br>
            <a:r>
              <a:rPr lang="en-US" sz="800" i="1" smtClean="0">
                <a:latin typeface="Arial" panose="020B0604020202020204" pitchFamily="34" charset="0"/>
              </a:rPr>
              <a:t>Image credit: NASA/JPL-Caltech/E. Churchwell (Univ. of Wisconsin, Madison)</a:t>
            </a:r>
            <a:r>
              <a:rPr lang="en-US" sz="800" smtClean="0">
                <a:latin typeface="Arial" panose="020B0604020202020204" pitchFamily="34" charset="0"/>
              </a:rPr>
              <a:t> </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From NASA use guidelines:</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http://www.nasa.gov/multimedia/guidelines/index.html</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 Using NASA Imagery and Linking to NASA Web Sites</a:t>
            </a:r>
            <a:br>
              <a:rPr lang="en-US" sz="800" smtClean="0">
                <a:latin typeface="Arial" panose="020B0604020202020204" pitchFamily="34" charset="0"/>
              </a:rPr>
            </a:br>
            <a:br>
              <a:rPr lang="en-US" sz="800" smtClean="0">
                <a:latin typeface="Arial" panose="020B0604020202020204" pitchFamily="34" charset="0"/>
              </a:rPr>
            </a:br>
            <a:r>
              <a:rPr lang="en-US" sz="800" smtClean="0">
                <a:latin typeface="Arial" panose="020B0604020202020204" pitchFamily="34" charset="0"/>
              </a:rPr>
              <a:t>10.13.05 </a:t>
            </a:r>
            <a:br>
              <a:rPr lang="en-US" sz="800" smtClean="0">
                <a:latin typeface="Arial" panose="020B0604020202020204" pitchFamily="34" charset="0"/>
              </a:rPr>
            </a:br>
            <a:br>
              <a:rPr lang="en-US" sz="800" smtClean="0">
                <a:latin typeface="Arial" panose="020B0604020202020204" pitchFamily="34" charset="0"/>
              </a:rPr>
            </a:br>
            <a:r>
              <a:rPr lang="en-US" sz="800" b="1" smtClean="0">
                <a:latin typeface="Arial" panose="020B0604020202020204" pitchFamily="34" charset="0"/>
              </a:rPr>
              <a:t>Still Images, Audio Files and Video</a:t>
            </a:r>
            <a:r>
              <a:rPr lang="en-US" sz="800" smtClean="0">
                <a:latin typeface="Arial" panose="020B0604020202020204" pitchFamily="34" charset="0"/>
              </a:rPr>
              <a:t> </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NASA still images, audio files and video generally are not copyrighted. You may use NASA imagery, video and audio material for educational or informational purposes, including photo collections, textbooks, public exhibits and Internet Web pages. This general permission extends to personal Web pages. </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This general permission does not extend to use of the NASA insignia logo (the blue "meatball" insignia), the retired NASA logotype (the red "worm" logo) and the NASA seal. These images may not be used by persons who are not NASA employees or on products (including Web pages) that are not NASA sponsored.</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If the NASA material is to be used for commercial purposes, especially including advertisements, it must not explicitly or implicitly convey NASA's endorsement of commercial goods or services. If a NASA image includes an identifiable person, using the image for commercial purposes may infringe that person's right of privacy or publicity, and permission should be obtained from the person. Any questions regarding application of any NASA image or emblem should be directed to:</a:t>
            </a:r>
            <a:endParaRPr lang="en-US" sz="800" smtClean="0">
              <a:latin typeface="Arial" panose="020B0604020202020204" pitchFamily="34" charset="0"/>
            </a:endParaRPr>
          </a:p>
          <a:p>
            <a:pPr eaLnBrk="1" hangingPunct="1">
              <a:lnSpc>
                <a:spcPct val="80000"/>
              </a:lnSpc>
            </a:pP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Photo Department </a:t>
            </a:r>
            <a:br>
              <a:rPr lang="en-US" sz="800" smtClean="0">
                <a:latin typeface="Arial" panose="020B0604020202020204" pitchFamily="34" charset="0"/>
              </a:rPr>
            </a:br>
            <a:r>
              <a:rPr lang="en-US" sz="800" smtClean="0">
                <a:latin typeface="Arial" panose="020B0604020202020204" pitchFamily="34" charset="0"/>
              </a:rPr>
              <a:t>NASA Headquarters</a:t>
            </a:r>
            <a:br>
              <a:rPr lang="en-US" sz="800" smtClean="0">
                <a:latin typeface="Arial" panose="020B0604020202020204" pitchFamily="34" charset="0"/>
              </a:rPr>
            </a:br>
            <a:r>
              <a:rPr lang="en-US" sz="800" smtClean="0">
                <a:latin typeface="Arial" panose="020B0604020202020204" pitchFamily="34" charset="0"/>
              </a:rPr>
              <a:t>300 E St. SW</a:t>
            </a:r>
            <a:br>
              <a:rPr lang="en-US" sz="800" smtClean="0">
                <a:latin typeface="Arial" panose="020B0604020202020204" pitchFamily="34" charset="0"/>
              </a:rPr>
            </a:br>
            <a:r>
              <a:rPr lang="en-US" sz="800" smtClean="0">
                <a:latin typeface="Arial" panose="020B0604020202020204" pitchFamily="34" charset="0"/>
              </a:rPr>
              <a:t>Washington, DC 20546</a:t>
            </a:r>
            <a:br>
              <a:rPr lang="en-US" sz="800" smtClean="0">
                <a:latin typeface="Arial" panose="020B0604020202020204" pitchFamily="34" charset="0"/>
              </a:rPr>
            </a:br>
            <a:r>
              <a:rPr lang="en-US" sz="800" smtClean="0">
                <a:latin typeface="Arial" panose="020B0604020202020204" pitchFamily="34" charset="0"/>
              </a:rPr>
              <a:t>Tel: (202)358-1900</a:t>
            </a:r>
            <a:br>
              <a:rPr lang="en-US" sz="800" smtClean="0">
                <a:latin typeface="Arial" panose="020B0604020202020204" pitchFamily="34" charset="0"/>
              </a:rPr>
            </a:br>
            <a:r>
              <a:rPr lang="en-US" sz="800" smtClean="0">
                <a:latin typeface="Arial" panose="020B0604020202020204" pitchFamily="34" charset="0"/>
              </a:rPr>
              <a:t>Fax: (202)358-4333</a:t>
            </a:r>
            <a:br>
              <a:rPr lang="en-US" sz="800" smtClean="0">
                <a:latin typeface="Arial" panose="020B0604020202020204" pitchFamily="34" charset="0"/>
              </a:rPr>
            </a:br>
            <a:endParaRPr lang="en-US" sz="800" smtClean="0">
              <a:latin typeface="Arial" panose="020B0604020202020204" pitchFamily="34" charset="0"/>
            </a:endParaRPr>
          </a:p>
          <a:p>
            <a:pPr eaLnBrk="1" hangingPunct="1">
              <a:lnSpc>
                <a:spcPct val="80000"/>
              </a:lnSpc>
            </a:pPr>
            <a:r>
              <a:rPr lang="en-US" sz="800" b="1" smtClean="0">
                <a:latin typeface="Arial" panose="020B0604020202020204" pitchFamily="34" charset="0"/>
              </a:rPr>
              <a:t>Linking to NASA Web Sites</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NASA Web sites are not copyrighted, and may be linked to from other Web sites, including individuals' personal Web sites, without explicit permission from NASA. However, such links may not explicitly or implicitly convey NASA's endorsement of commercial goods or services.</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NASA images may be used as graphic "hot links" to NASA Web sites, provided they are used within the guidelines above. This permission does not extend to use of the NASA insignia, the retired NASA logotype or the NASA seal.</a:t>
            </a:r>
            <a:endParaRPr lang="en-US" sz="800" smtClean="0">
              <a:latin typeface="Arial" panose="020B0604020202020204" pitchFamily="34" charset="0"/>
            </a:endParaRPr>
          </a:p>
          <a:p>
            <a:pPr eaLnBrk="1" hangingPunct="1">
              <a:lnSpc>
                <a:spcPct val="80000"/>
              </a:lnSpc>
            </a:pPr>
            <a:r>
              <a:rPr lang="en-US" sz="800" b="1" smtClean="0">
                <a:latin typeface="Arial" panose="020B0604020202020204" pitchFamily="34" charset="0"/>
              </a:rPr>
              <a:t>Restrictions </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Please be advised that:</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1) NASA </a:t>
            </a:r>
            <a:r>
              <a:rPr lang="en-US" sz="800" b="1" smtClean="0">
                <a:latin typeface="Arial" panose="020B0604020202020204" pitchFamily="34" charset="0"/>
              </a:rPr>
              <a:t>does not</a:t>
            </a:r>
            <a:r>
              <a:rPr lang="en-US" sz="800" smtClean="0">
                <a:latin typeface="Arial" panose="020B0604020202020204" pitchFamily="34" charset="0"/>
              </a:rPr>
              <a:t> endorse or sponsor any commercial product, service, or activity.</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2) The use of the NASA name, initials, any NASA emblems (including the NASA insignia, the NASA logo and the NASA seal) which would express or imply such endorsement or sponsorship is strictly prohibited.</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3) Use of the NASA name or initials as an identifying symbol by organizations other than NASA (such as on foods, packaging, containers, signs, or any promotional material) is prohibited.</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4) NASA </a:t>
            </a:r>
            <a:r>
              <a:rPr lang="en-US" sz="800" b="1" smtClean="0">
                <a:latin typeface="Arial" panose="020B0604020202020204" pitchFamily="34" charset="0"/>
              </a:rPr>
              <a:t>does</a:t>
            </a:r>
            <a:r>
              <a:rPr lang="en-US" sz="800" smtClean="0">
                <a:latin typeface="Arial" panose="020B0604020202020204" pitchFamily="34" charset="0"/>
              </a:rPr>
              <a:t> permit the use of the NASA logo and insignia on novelty and souvenir-type items. However, such items may be sold and manufactured only after a proposal has been submitted to and approved by a Visual Identity representative from the Public Outreach Division (Phone: 202/358-1750) in accordance with 14 CFR (Code of Federal Regulations) Part 1221. Permission is granted on a nonexclusive basis as it is not NASA's policy to grant exclusive rights to use any of the agency identities.</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5) No approval for use is authorized by NASA when the use can be construed as an endorsement by NASA of a product, service or activity.</a:t>
            </a:r>
            <a:endParaRPr lang="en-US" sz="800" smtClean="0">
              <a:latin typeface="Arial" panose="020B0604020202020204" pitchFamily="34" charset="0"/>
            </a:endParaRPr>
          </a:p>
          <a:p>
            <a:pPr eaLnBrk="1" hangingPunct="1">
              <a:lnSpc>
                <a:spcPct val="80000"/>
              </a:lnSpc>
            </a:pPr>
            <a:r>
              <a:rPr lang="en-US" sz="800" smtClean="0">
                <a:latin typeface="Arial" panose="020B0604020202020204" pitchFamily="34" charset="0"/>
              </a:rPr>
              <a:t>6) NASA emblems should be reproduced only from original reproduction proofs, transparencies, or computer files available from NASA Headquarters. Please be advised that approval must be granted by a Visual Identity representative from the Public Outreach Division ( Tel: 202/358-1750) before any reproduction materials can be obtained. </a:t>
            </a:r>
            <a:br>
              <a:rPr lang="en-US" sz="800" smtClean="0">
                <a:latin typeface="Arial" panose="020B0604020202020204" pitchFamily="34" charset="0"/>
              </a:rPr>
            </a:br>
            <a:endParaRPr lang="en-US" sz="800" smtClean="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BB84749-07F4-45E0-965A-AE55B24255F4}" type="slidenum">
              <a:rPr lang="en-US" smtClean="0">
                <a:latin typeface="Arial" panose="020B0604020202020204" pitchFamily="34" charset="0"/>
              </a:rPr>
            </a:fld>
            <a:endParaRPr lang="en-US" smtClean="0">
              <a:latin typeface="Arial" panose="020B0604020202020204" pitchFamily="34" charset="0"/>
            </a:endParaRPr>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anose="020B0604020202020204" pitchFamily="34" charset="0"/>
              </a:rPr>
            </a:fld>
            <a:endParaRPr lang="en-US" smtClean="0">
              <a:solidFill>
                <a:prstClr val="black"/>
              </a:solidFill>
              <a:latin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xfrm>
            <a:off x="914400" y="4343400"/>
            <a:ext cx="5029200" cy="4114800"/>
          </a:xfrm>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anose="020B0604020202020204" pitchFamily="34" charset="0"/>
              </a:rPr>
            </a:fld>
            <a:endParaRPr lang="en-US" smtClean="0">
              <a:solidFill>
                <a:prstClr val="black"/>
              </a:solidFill>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xfrm>
            <a:off x="914400" y="4343400"/>
            <a:ext cx="5029200" cy="4114800"/>
          </a:xfrm>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24BCD14-5A93-4938-87CE-709050061C51}" type="slidenum">
              <a:rPr lang="en-US" smtClean="0">
                <a:solidFill>
                  <a:prstClr val="black"/>
                </a:solidFill>
                <a:latin typeface="Arial" panose="020B0604020202020204" pitchFamily="34" charset="0"/>
              </a:rPr>
            </a:fld>
            <a:endParaRPr lang="en-US" smtClean="0">
              <a:solidFill>
                <a:prstClr val="black"/>
              </a:solidFill>
              <a:latin typeface="Arial" panose="020B0604020202020204"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xfrm>
            <a:off x="914400" y="4343400"/>
            <a:ext cx="5029200" cy="4114800"/>
          </a:xfrm>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90F41B15-6F5C-47EB-9972-9BA42C6AE2E6}" type="slidenum">
              <a:rPr lang="en-US" smtClean="0">
                <a:solidFill>
                  <a:prstClr val="black"/>
                </a:solidFill>
                <a:latin typeface="Arial" panose="020B0604020202020204" pitchFamily="34" charset="0"/>
              </a:rPr>
            </a:fld>
            <a:endParaRPr lang="en-US" smtClean="0">
              <a:solidFill>
                <a:prstClr val="black"/>
              </a:solidFill>
              <a:latin typeface="Arial" panose="020B0604020202020204" pitchFamily="34" charset="0"/>
            </a:endParaRPr>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xfrm>
            <a:off x="914400" y="4343400"/>
            <a:ext cx="5029200" cy="4114800"/>
          </a:xfrm>
          <a:noFill/>
        </p:spPr>
        <p:txBody>
          <a:bodyPr/>
          <a:lstStyle/>
          <a:p>
            <a:pPr eaLnBrk="1" hangingPunct="1"/>
            <a:endParaRPr lang="en-US" smtClean="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Quiz</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Quiz</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Quiz</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4" Type="http://schemas.openxmlformats.org/officeDocument/2006/relationships/theme" Target="../theme/theme5.xml"/><Relationship Id="rId13" Type="http://schemas.openxmlformats.org/officeDocument/2006/relationships/image" Target="../media/image2.jpe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smtClean="0">
                <a:solidFill>
                  <a:prstClr val="black"/>
                </a:solidFill>
              </a:rPr>
              <a:t>Template</a:t>
            </a:r>
            <a:endParaRPr lang="en-US" sz="1400" dirty="0" smtClean="0">
              <a:solidFill>
                <a:prstClr val="black"/>
              </a:solidFill>
            </a:endParaRPr>
          </a:p>
          <a:p>
            <a:r>
              <a:rPr lang="en-US" sz="1400" dirty="0" smtClean="0">
                <a:solidFill>
                  <a:prstClr val="black"/>
                </a:solidFill>
              </a:rPr>
              <a:t>vertLeftWhite2</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endParaRPr lang="en-US" sz="1400" dirty="0" smtClean="0">
              <a:solidFill>
                <a:prstClr val="black"/>
              </a:solidFill>
            </a:endParaRPr>
          </a:p>
          <a:p>
            <a:r>
              <a:rPr lang="en-US" sz="1400" dirty="0" smtClean="0">
                <a:solidFill>
                  <a:prstClr val="black"/>
                </a:solidFill>
              </a:rPr>
              <a:t>block2x2White1</a:t>
            </a:r>
            <a:endParaRPr lang="en-US" sz="1400" dirty="0" smtClean="0">
              <a:solidFill>
                <a:prstClr val="black"/>
              </a:solidFill>
            </a:endParaRPr>
          </a:p>
          <a:p>
            <a:endParaRPr lang="en-US" sz="1400" dirty="0" smtClean="0">
              <a:solidFill>
                <a:prstClr val="black"/>
              </a:solidFill>
            </a:endParaRPr>
          </a:p>
          <a:p>
            <a:r>
              <a:rPr lang="en-US" sz="1400" dirty="0" smtClean="0">
                <a:solidFill>
                  <a:prstClr val="black"/>
                </a:solidFill>
              </a:rPr>
              <a:t>Ordering of</a:t>
            </a:r>
            <a:r>
              <a:rPr lang="en-US" sz="1400" baseline="0" dirty="0" smtClean="0">
                <a:solidFill>
                  <a:prstClr val="black"/>
                </a:solidFill>
              </a:rPr>
              <a:t> </a:t>
            </a:r>
            <a:endParaRPr lang="en-US" sz="1400" baseline="0" dirty="0" smtClean="0">
              <a:solidFill>
                <a:prstClr val="black"/>
              </a:solidFill>
            </a:endParaRPr>
          </a:p>
          <a:p>
            <a:r>
              <a:rPr lang="en-US" sz="1400" baseline="0" dirty="0" smtClean="0">
                <a:solidFill>
                  <a:prstClr val="black"/>
                </a:solidFill>
              </a:rPr>
              <a:t>buttons is</a:t>
            </a:r>
            <a:r>
              <a:rPr lang="en-US" sz="1400" dirty="0" smtClean="0">
                <a:solidFill>
                  <a:prstClr val="black"/>
                </a:solidFill>
              </a:rPr>
              <a:t>:</a:t>
            </a:r>
            <a:endParaRPr lang="en-US" sz="1400" dirty="0" smtClean="0">
              <a:solidFill>
                <a:prstClr val="black"/>
              </a:solidFill>
            </a:endParaRPr>
          </a:p>
          <a:p>
            <a:r>
              <a:rPr lang="en-US" sz="1400" dirty="0" smtClean="0">
                <a:solidFill>
                  <a:prstClr val="black"/>
                </a:solidFill>
              </a:rPr>
              <a:t>13</a:t>
            </a:r>
            <a:endParaRPr lang="en-US" sz="1400" dirty="0" smtClean="0">
              <a:solidFill>
                <a:prstClr val="black"/>
              </a:solidFill>
            </a:endParaRPr>
          </a:p>
          <a:p>
            <a:r>
              <a:rPr lang="en-US" sz="1400" dirty="0" smtClean="0">
                <a:solidFill>
                  <a:prstClr val="black"/>
                </a:solidFill>
              </a:rPr>
              <a:t>24</a:t>
            </a:r>
            <a:endParaRPr lang="en-US" sz="140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
        <p:nvSpPr>
          <p:cNvPr id="7" name="TextBox 6"/>
          <p:cNvSpPr txBox="1"/>
          <p:nvPr userDrawn="1"/>
        </p:nvSpPr>
        <p:spPr>
          <a:xfrm>
            <a:off x="8495978" y="4942417"/>
            <a:ext cx="707245" cy="230832"/>
          </a:xfrm>
          <a:prstGeom prst="rect">
            <a:avLst/>
          </a:prstGeom>
          <a:noFill/>
        </p:spPr>
        <p:txBody>
          <a:bodyPr wrap="none" rtlCol="0">
            <a:spAutoFit/>
          </a:bodyPr>
          <a:lstStyle/>
          <a:p>
            <a:r>
              <a:rPr lang="en-US" sz="900" dirty="0" smtClean="0">
                <a:solidFill>
                  <a:prstClr val="black"/>
                </a:solidFill>
              </a:rPr>
              <a:t>Andrew Ng</a:t>
            </a:r>
            <a:endParaRPr lang="en-US" sz="900" dirty="0">
              <a:solidFill>
                <a:prstClr val="black"/>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smtClean="0">
                <a:solidFill>
                  <a:prstClr val="black"/>
                </a:solidFill>
              </a:rPr>
              <a:t>Template</a:t>
            </a:r>
            <a:endParaRPr lang="en-US" sz="1400" dirty="0" smtClean="0">
              <a:solidFill>
                <a:prstClr val="black"/>
              </a:solidFill>
            </a:endParaRPr>
          </a:p>
          <a:p>
            <a:r>
              <a:rPr lang="en-US" sz="1400" dirty="0" smtClean="0">
                <a:solidFill>
                  <a:prstClr val="black"/>
                </a:solidFill>
              </a:rPr>
              <a:t>block2x2White1</a:t>
            </a:r>
            <a:endParaRPr lang="en-US" sz="1400" dirty="0" smtClean="0">
              <a:solidFill>
                <a:prstClr val="black"/>
              </a:solidFill>
            </a:endParaRPr>
          </a:p>
          <a:p>
            <a:endParaRPr lang="en-US" sz="1400" dirty="0" smtClean="0">
              <a:solidFill>
                <a:prstClr val="black"/>
              </a:solidFill>
            </a:endParaRPr>
          </a:p>
          <a:p>
            <a:r>
              <a:rPr lang="en-US" sz="1400" dirty="0" smtClean="0">
                <a:solidFill>
                  <a:prstClr val="black"/>
                </a:solidFill>
              </a:rPr>
              <a:t>Ordering of </a:t>
            </a:r>
            <a:endParaRPr lang="en-US" sz="1400" dirty="0" smtClean="0">
              <a:solidFill>
                <a:prstClr val="black"/>
              </a:solidFill>
            </a:endParaRPr>
          </a:p>
          <a:p>
            <a:r>
              <a:rPr lang="en-US" sz="1400" dirty="0" smtClean="0">
                <a:solidFill>
                  <a:prstClr val="black"/>
                </a:solidFill>
              </a:rPr>
              <a:t>buttons is:</a:t>
            </a:r>
            <a:endParaRPr lang="en-US" sz="1400" dirty="0" smtClean="0">
              <a:solidFill>
                <a:prstClr val="black"/>
              </a:solidFill>
            </a:endParaRPr>
          </a:p>
          <a:p>
            <a:r>
              <a:rPr lang="en-US" sz="1400" dirty="0" smtClean="0">
                <a:solidFill>
                  <a:prstClr val="black"/>
                </a:solidFill>
              </a:rPr>
              <a:t>13</a:t>
            </a:r>
            <a:endParaRPr lang="en-US" sz="1400" dirty="0" smtClean="0">
              <a:solidFill>
                <a:prstClr val="black"/>
              </a:solidFill>
            </a:endParaRPr>
          </a:p>
          <a:p>
            <a:r>
              <a:rPr lang="en-US" sz="1400" dirty="0" smtClean="0">
                <a:solidFill>
                  <a:prstClr val="black"/>
                </a:solidFill>
              </a:rPr>
              <a:t>24</a:t>
            </a:r>
            <a:endParaRPr lang="en-US" sz="1400" dirty="0">
              <a:solidFill>
                <a:prstClr val="black"/>
              </a:solidFill>
            </a:endParaRPr>
          </a:p>
        </p:txBody>
      </p:sp>
      <p:pic>
        <p:nvPicPr>
          <p:cNvPr id="10" name="Picture 2" descr="C:\Users\Tarun Singh\Desktop\unPng.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4128" y="39319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run Singh\Desktop\unPng.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4128" y="32461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run Singh\Desktop\unPng.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4128" y="25603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arun Singh\Desktop\unPng.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024128" y="1874520"/>
            <a:ext cx="259492" cy="25603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100.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image" Target="../media/image225.png"/><Relationship Id="rId7" Type="http://schemas.openxmlformats.org/officeDocument/2006/relationships/tags" Target="../tags/tag227.xml"/><Relationship Id="rId6" Type="http://schemas.openxmlformats.org/officeDocument/2006/relationships/image" Target="../media/image224.png"/><Relationship Id="rId5" Type="http://schemas.openxmlformats.org/officeDocument/2006/relationships/tags" Target="../tags/tag226.xml"/><Relationship Id="rId4" Type="http://schemas.openxmlformats.org/officeDocument/2006/relationships/image" Target="../media/image223.png"/><Relationship Id="rId3" Type="http://schemas.openxmlformats.org/officeDocument/2006/relationships/tags" Target="../tags/tag225.xml"/><Relationship Id="rId2" Type="http://schemas.openxmlformats.org/officeDocument/2006/relationships/image" Target="../media/image222.png"/><Relationship Id="rId15" Type="http://schemas.openxmlformats.org/officeDocument/2006/relationships/notesSlide" Target="../notesSlides/notesSlide52.xml"/><Relationship Id="rId14" Type="http://schemas.openxmlformats.org/officeDocument/2006/relationships/slideLayout" Target="../slideLayouts/slideLayout55.xml"/><Relationship Id="rId13" Type="http://schemas.openxmlformats.org/officeDocument/2006/relationships/image" Target="../media/image227.png"/><Relationship Id="rId12" Type="http://schemas.openxmlformats.org/officeDocument/2006/relationships/customXml" Target="../ink/ink75.xml"/><Relationship Id="rId11" Type="http://schemas.openxmlformats.org/officeDocument/2006/relationships/image" Target="../media/image226.png"/><Relationship Id="rId10" Type="http://schemas.openxmlformats.org/officeDocument/2006/relationships/tags" Target="../tags/tag229.xml"/><Relationship Id="rId1" Type="http://schemas.openxmlformats.org/officeDocument/2006/relationships/tags" Target="../tags/tag224.xml"/></Relationships>
</file>

<file path=ppt/slides/_rels/slide101.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55.xml"/><Relationship Id="rId4" Type="http://schemas.openxmlformats.org/officeDocument/2006/relationships/image" Target="../media/image228.png"/><Relationship Id="rId3" Type="http://schemas.openxmlformats.org/officeDocument/2006/relationships/customXml" Target="../ink/ink76.xml"/><Relationship Id="rId2" Type="http://schemas.openxmlformats.org/officeDocument/2006/relationships/image" Target="../media/image220.png"/><Relationship Id="rId1" Type="http://schemas.openxmlformats.org/officeDocument/2006/relationships/tags" Target="../tags/tag230.xml"/></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55.xml"/><Relationship Id="rId6" Type="http://schemas.openxmlformats.org/officeDocument/2006/relationships/image" Target="../media/image231.png"/><Relationship Id="rId5" Type="http://schemas.openxmlformats.org/officeDocument/2006/relationships/customXml" Target="../ink/ink77.xml"/><Relationship Id="rId4" Type="http://schemas.openxmlformats.org/officeDocument/2006/relationships/image" Target="../media/image230.png"/><Relationship Id="rId3" Type="http://schemas.openxmlformats.org/officeDocument/2006/relationships/tags" Target="../tags/tag232.xml"/><Relationship Id="rId2" Type="http://schemas.openxmlformats.org/officeDocument/2006/relationships/image" Target="../media/image229.png"/><Relationship Id="rId1" Type="http://schemas.openxmlformats.org/officeDocument/2006/relationships/tags" Target="../tags/tag231.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5.xml"/><Relationship Id="rId1" Type="http://schemas.openxmlformats.org/officeDocument/2006/relationships/image" Target="../media/image5.jpeg"/></Relationships>
</file>

<file path=ppt/slides/_rels/slide104.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image" Target="../media/image235.png"/><Relationship Id="rId7" Type="http://schemas.openxmlformats.org/officeDocument/2006/relationships/tags" Target="../tags/tag236.xml"/><Relationship Id="rId6" Type="http://schemas.openxmlformats.org/officeDocument/2006/relationships/image" Target="../media/image234.png"/><Relationship Id="rId5" Type="http://schemas.openxmlformats.org/officeDocument/2006/relationships/tags" Target="../tags/tag235.xml"/><Relationship Id="rId4" Type="http://schemas.openxmlformats.org/officeDocument/2006/relationships/image" Target="../media/image233.png"/><Relationship Id="rId3" Type="http://schemas.openxmlformats.org/officeDocument/2006/relationships/tags" Target="../tags/tag234.xml"/><Relationship Id="rId2" Type="http://schemas.openxmlformats.org/officeDocument/2006/relationships/image" Target="../media/image232.png"/><Relationship Id="rId18" Type="http://schemas.openxmlformats.org/officeDocument/2006/relationships/notesSlide" Target="../notesSlides/notesSlide56.xml"/><Relationship Id="rId17" Type="http://schemas.openxmlformats.org/officeDocument/2006/relationships/slideLayout" Target="../slideLayouts/slideLayout55.xml"/><Relationship Id="rId16" Type="http://schemas.openxmlformats.org/officeDocument/2006/relationships/image" Target="../media/image239.png"/><Relationship Id="rId15" Type="http://schemas.openxmlformats.org/officeDocument/2006/relationships/customXml" Target="../ink/ink78.xml"/><Relationship Id="rId14" Type="http://schemas.openxmlformats.org/officeDocument/2006/relationships/image" Target="../media/image238.png"/><Relationship Id="rId13" Type="http://schemas.openxmlformats.org/officeDocument/2006/relationships/tags" Target="../tags/tag239.xml"/><Relationship Id="rId12" Type="http://schemas.openxmlformats.org/officeDocument/2006/relationships/image" Target="../media/image237.png"/><Relationship Id="rId11" Type="http://schemas.openxmlformats.org/officeDocument/2006/relationships/tags" Target="../tags/tag238.xml"/><Relationship Id="rId10" Type="http://schemas.openxmlformats.org/officeDocument/2006/relationships/image" Target="../media/image236.png"/><Relationship Id="rId1" Type="http://schemas.openxmlformats.org/officeDocument/2006/relationships/tags" Target="../tags/tag233.xml"/></Relationships>
</file>

<file path=ppt/slides/_rels/slide105.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image" Target="../media/image237.png"/><Relationship Id="rId7" Type="http://schemas.openxmlformats.org/officeDocument/2006/relationships/tags" Target="../tags/tag243.xml"/><Relationship Id="rId6" Type="http://schemas.openxmlformats.org/officeDocument/2006/relationships/image" Target="../media/image236.png"/><Relationship Id="rId5" Type="http://schemas.openxmlformats.org/officeDocument/2006/relationships/tags" Target="../tags/tag242.xml"/><Relationship Id="rId4" Type="http://schemas.openxmlformats.org/officeDocument/2006/relationships/image" Target="../media/image241.png"/><Relationship Id="rId34" Type="http://schemas.openxmlformats.org/officeDocument/2006/relationships/notesSlide" Target="../notesSlides/notesSlide57.xml"/><Relationship Id="rId33" Type="http://schemas.openxmlformats.org/officeDocument/2006/relationships/slideLayout" Target="../slideLayouts/slideLayout55.xml"/><Relationship Id="rId32" Type="http://schemas.openxmlformats.org/officeDocument/2006/relationships/image" Target="../media/image252.png"/><Relationship Id="rId31" Type="http://schemas.openxmlformats.org/officeDocument/2006/relationships/customXml" Target="../ink/ink79.xml"/><Relationship Id="rId30" Type="http://schemas.openxmlformats.org/officeDocument/2006/relationships/image" Target="../media/image251.png"/><Relationship Id="rId3" Type="http://schemas.openxmlformats.org/officeDocument/2006/relationships/tags" Target="../tags/tag241.xml"/><Relationship Id="rId29" Type="http://schemas.openxmlformats.org/officeDocument/2006/relationships/tags" Target="../tags/tag255.xml"/><Relationship Id="rId28" Type="http://schemas.openxmlformats.org/officeDocument/2006/relationships/image" Target="../media/image250.png"/><Relationship Id="rId27" Type="http://schemas.openxmlformats.org/officeDocument/2006/relationships/tags" Target="../tags/tag254.xml"/><Relationship Id="rId26" Type="http://schemas.openxmlformats.org/officeDocument/2006/relationships/image" Target="../media/image249.png"/><Relationship Id="rId25" Type="http://schemas.openxmlformats.org/officeDocument/2006/relationships/tags" Target="../tags/tag253.xml"/><Relationship Id="rId24" Type="http://schemas.openxmlformats.org/officeDocument/2006/relationships/image" Target="../media/image248.png"/><Relationship Id="rId23" Type="http://schemas.openxmlformats.org/officeDocument/2006/relationships/tags" Target="../tags/tag252.xml"/><Relationship Id="rId22" Type="http://schemas.openxmlformats.org/officeDocument/2006/relationships/image" Target="../media/image247.png"/><Relationship Id="rId21" Type="http://schemas.openxmlformats.org/officeDocument/2006/relationships/tags" Target="../tags/tag251.xml"/><Relationship Id="rId20" Type="http://schemas.openxmlformats.org/officeDocument/2006/relationships/image" Target="../media/image246.png"/><Relationship Id="rId2" Type="http://schemas.openxmlformats.org/officeDocument/2006/relationships/image" Target="../media/image240.png"/><Relationship Id="rId19" Type="http://schemas.openxmlformats.org/officeDocument/2006/relationships/tags" Target="../tags/tag250.xml"/><Relationship Id="rId18" Type="http://schemas.openxmlformats.org/officeDocument/2006/relationships/image" Target="../media/image245.png"/><Relationship Id="rId17" Type="http://schemas.openxmlformats.org/officeDocument/2006/relationships/tags" Target="../tags/tag249.xml"/><Relationship Id="rId16" Type="http://schemas.openxmlformats.org/officeDocument/2006/relationships/tags" Target="../tags/tag248.xml"/><Relationship Id="rId15" Type="http://schemas.openxmlformats.org/officeDocument/2006/relationships/tags" Target="../tags/tag247.xml"/><Relationship Id="rId14" Type="http://schemas.openxmlformats.org/officeDocument/2006/relationships/image" Target="../media/image244.png"/><Relationship Id="rId13" Type="http://schemas.openxmlformats.org/officeDocument/2006/relationships/tags" Target="../tags/tag246.xml"/><Relationship Id="rId12" Type="http://schemas.openxmlformats.org/officeDocument/2006/relationships/image" Target="../media/image243.png"/><Relationship Id="rId11" Type="http://schemas.openxmlformats.org/officeDocument/2006/relationships/tags" Target="../tags/tag245.xml"/><Relationship Id="rId10" Type="http://schemas.openxmlformats.org/officeDocument/2006/relationships/image" Target="../media/image242.png"/><Relationship Id="rId1" Type="http://schemas.openxmlformats.org/officeDocument/2006/relationships/tags" Target="../tags/tag24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5.xml"/><Relationship Id="rId1" Type="http://schemas.openxmlformats.org/officeDocument/2006/relationships/image" Target="../media/image5.jpeg"/></Relationships>
</file>

<file path=ppt/slides/_rels/slide107.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image" Target="../media/image256.png"/><Relationship Id="rId7" Type="http://schemas.openxmlformats.org/officeDocument/2006/relationships/tags" Target="../tags/tag259.xml"/><Relationship Id="rId6" Type="http://schemas.openxmlformats.org/officeDocument/2006/relationships/image" Target="../media/image255.png"/><Relationship Id="rId5" Type="http://schemas.openxmlformats.org/officeDocument/2006/relationships/tags" Target="../tags/tag258.xml"/><Relationship Id="rId4" Type="http://schemas.openxmlformats.org/officeDocument/2006/relationships/image" Target="../media/image254.png"/><Relationship Id="rId3" Type="http://schemas.openxmlformats.org/officeDocument/2006/relationships/tags" Target="../tags/tag257.xml"/><Relationship Id="rId21" Type="http://schemas.openxmlformats.org/officeDocument/2006/relationships/notesSlide" Target="../notesSlides/notesSlide59.xml"/><Relationship Id="rId20" Type="http://schemas.openxmlformats.org/officeDocument/2006/relationships/slideLayout" Target="../slideLayouts/slideLayout55.xml"/><Relationship Id="rId2" Type="http://schemas.openxmlformats.org/officeDocument/2006/relationships/image" Target="../media/image253.png"/><Relationship Id="rId19" Type="http://schemas.openxmlformats.org/officeDocument/2006/relationships/image" Target="../media/image260.png"/><Relationship Id="rId18" Type="http://schemas.openxmlformats.org/officeDocument/2006/relationships/customXml" Target="../ink/ink80.xml"/><Relationship Id="rId17" Type="http://schemas.openxmlformats.org/officeDocument/2006/relationships/tags" Target="../tags/tag265.xml"/><Relationship Id="rId16" Type="http://schemas.openxmlformats.org/officeDocument/2006/relationships/image" Target="../media/image259.png"/><Relationship Id="rId15" Type="http://schemas.openxmlformats.org/officeDocument/2006/relationships/tags" Target="../tags/tag264.xml"/><Relationship Id="rId14" Type="http://schemas.openxmlformats.org/officeDocument/2006/relationships/image" Target="../media/image258.png"/><Relationship Id="rId13" Type="http://schemas.openxmlformats.org/officeDocument/2006/relationships/tags" Target="../tags/tag263.xml"/><Relationship Id="rId12" Type="http://schemas.openxmlformats.org/officeDocument/2006/relationships/image" Target="../media/image257.png"/><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tags" Target="../tags/tag256.xml"/></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55.xml"/><Relationship Id="rId4" Type="http://schemas.openxmlformats.org/officeDocument/2006/relationships/image" Target="../media/image262.png"/><Relationship Id="rId3" Type="http://schemas.openxmlformats.org/officeDocument/2006/relationships/customXml" Target="../ink/ink81.xml"/><Relationship Id="rId2" Type="http://schemas.openxmlformats.org/officeDocument/2006/relationships/image" Target="../media/image261.png"/><Relationship Id="rId1" Type="http://schemas.openxmlformats.org/officeDocument/2006/relationships/tags" Target="../tags/tag266.xml"/></Relationships>
</file>

<file path=ppt/slides/_rels/slide109.xml.rels><?xml version="1.0" encoding="UTF-8" standalone="yes"?>
<Relationships xmlns="http://schemas.openxmlformats.org/package/2006/relationships"><Relationship Id="rId9" Type="http://schemas.openxmlformats.org/officeDocument/2006/relationships/tags" Target="../tags/tag271.xml"/><Relationship Id="rId8" Type="http://schemas.openxmlformats.org/officeDocument/2006/relationships/image" Target="../media/image266.png"/><Relationship Id="rId7" Type="http://schemas.openxmlformats.org/officeDocument/2006/relationships/tags" Target="../tags/tag270.xml"/><Relationship Id="rId6" Type="http://schemas.openxmlformats.org/officeDocument/2006/relationships/image" Target="../media/image265.png"/><Relationship Id="rId5" Type="http://schemas.openxmlformats.org/officeDocument/2006/relationships/tags" Target="../tags/tag269.xml"/><Relationship Id="rId4" Type="http://schemas.openxmlformats.org/officeDocument/2006/relationships/image" Target="../media/image264.png"/><Relationship Id="rId3" Type="http://schemas.openxmlformats.org/officeDocument/2006/relationships/tags" Target="../tags/tag268.xml"/><Relationship Id="rId2" Type="http://schemas.openxmlformats.org/officeDocument/2006/relationships/image" Target="../media/image263.png"/><Relationship Id="rId16" Type="http://schemas.openxmlformats.org/officeDocument/2006/relationships/notesSlide" Target="../notesSlides/notesSlide61.xml"/><Relationship Id="rId15" Type="http://schemas.openxmlformats.org/officeDocument/2006/relationships/slideLayout" Target="../slideLayouts/slideLayout55.xml"/><Relationship Id="rId14" Type="http://schemas.openxmlformats.org/officeDocument/2006/relationships/image" Target="../media/image269.png"/><Relationship Id="rId13" Type="http://schemas.openxmlformats.org/officeDocument/2006/relationships/customXml" Target="../ink/ink82.xml"/><Relationship Id="rId12" Type="http://schemas.openxmlformats.org/officeDocument/2006/relationships/image" Target="../media/image268.png"/><Relationship Id="rId11" Type="http://schemas.openxmlformats.org/officeDocument/2006/relationships/tags" Target="../tags/tag272.xml"/><Relationship Id="rId10" Type="http://schemas.openxmlformats.org/officeDocument/2006/relationships/image" Target="../media/image267.png"/><Relationship Id="rId1" Type="http://schemas.openxmlformats.org/officeDocument/2006/relationships/tags" Target="../tags/tag267.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5.xml"/><Relationship Id="rId4" Type="http://schemas.openxmlformats.org/officeDocument/2006/relationships/image" Target="../media/image29.png"/><Relationship Id="rId3" Type="http://schemas.openxmlformats.org/officeDocument/2006/relationships/customXml" Target="../ink/ink8.xml"/><Relationship Id="rId2" Type="http://schemas.openxmlformats.org/officeDocument/2006/relationships/image" Target="../media/image28.png"/><Relationship Id="rId1" Type="http://schemas.openxmlformats.org/officeDocument/2006/relationships/tags" Target="../tags/tag1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5.xml"/><Relationship Id="rId1" Type="http://schemas.openxmlformats.org/officeDocument/2006/relationships/image" Target="../media/image5.jpeg"/></Relationships>
</file>

<file path=ppt/slides/_rels/slide111.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55.xml"/><Relationship Id="rId6" Type="http://schemas.openxmlformats.org/officeDocument/2006/relationships/image" Target="../media/image272.png"/><Relationship Id="rId5" Type="http://schemas.openxmlformats.org/officeDocument/2006/relationships/customXml" Target="../ink/ink83.xml"/><Relationship Id="rId4" Type="http://schemas.openxmlformats.org/officeDocument/2006/relationships/image" Target="../media/image271.png"/><Relationship Id="rId3" Type="http://schemas.openxmlformats.org/officeDocument/2006/relationships/tags" Target="../tags/tag274.xml"/><Relationship Id="rId2" Type="http://schemas.openxmlformats.org/officeDocument/2006/relationships/image" Target="../media/image270.png"/><Relationship Id="rId1" Type="http://schemas.openxmlformats.org/officeDocument/2006/relationships/tags" Target="../tags/tag273.xml"/></Relationships>
</file>

<file path=ppt/slides/_rels/slide112.xml.rels><?xml version="1.0" encoding="UTF-8" standalone="yes"?>
<Relationships xmlns="http://schemas.openxmlformats.org/package/2006/relationships"><Relationship Id="rId9" Type="http://schemas.openxmlformats.org/officeDocument/2006/relationships/image" Target="../media/image275.png"/><Relationship Id="rId8" Type="http://schemas.openxmlformats.org/officeDocument/2006/relationships/customXml" Target="../ink/ink84.xml"/><Relationship Id="rId7" Type="http://schemas.openxmlformats.org/officeDocument/2006/relationships/image" Target="../media/image274.png"/><Relationship Id="rId6" Type="http://schemas.openxmlformats.org/officeDocument/2006/relationships/tags" Target="../tags/tag277.xml"/><Relationship Id="rId5" Type="http://schemas.openxmlformats.org/officeDocument/2006/relationships/image" Target="../media/image259.png"/><Relationship Id="rId4" Type="http://schemas.openxmlformats.org/officeDocument/2006/relationships/tags" Target="../tags/tag276.xml"/><Relationship Id="rId3" Type="http://schemas.openxmlformats.org/officeDocument/2006/relationships/image" Target="../media/image273.png"/><Relationship Id="rId2" Type="http://schemas.openxmlformats.org/officeDocument/2006/relationships/tags" Target="../tags/tag275.xml"/><Relationship Id="rId11" Type="http://schemas.openxmlformats.org/officeDocument/2006/relationships/notesSlide" Target="../notesSlides/notesSlide64.xml"/><Relationship Id="rId10" Type="http://schemas.openxmlformats.org/officeDocument/2006/relationships/slideLayout" Target="../slideLayouts/slideLayout55.xml"/><Relationship Id="rId1" Type="http://schemas.openxmlformats.org/officeDocument/2006/relationships/chart" Target="../charts/chart15.xml"/></Relationships>
</file>

<file path=ppt/slides/_rels/slide113.xml.rels><?xml version="1.0" encoding="UTF-8" standalone="yes"?>
<Relationships xmlns="http://schemas.openxmlformats.org/package/2006/relationships"><Relationship Id="rId9" Type="http://schemas.openxmlformats.org/officeDocument/2006/relationships/image" Target="../media/image259.png"/><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image" Target="../media/image271.png"/><Relationship Id="rId3" Type="http://schemas.openxmlformats.org/officeDocument/2006/relationships/tags" Target="../tags/tag279.xml"/><Relationship Id="rId2" Type="http://schemas.openxmlformats.org/officeDocument/2006/relationships/image" Target="../media/image276.png"/><Relationship Id="rId14" Type="http://schemas.openxmlformats.org/officeDocument/2006/relationships/notesSlide" Target="../notesSlides/notesSlide65.xml"/><Relationship Id="rId13" Type="http://schemas.openxmlformats.org/officeDocument/2006/relationships/slideLayout" Target="../slideLayouts/slideLayout55.xml"/><Relationship Id="rId12" Type="http://schemas.openxmlformats.org/officeDocument/2006/relationships/image" Target="../media/image277.png"/><Relationship Id="rId11" Type="http://schemas.openxmlformats.org/officeDocument/2006/relationships/customXml" Target="../ink/ink85.xml"/><Relationship Id="rId10" Type="http://schemas.openxmlformats.org/officeDocument/2006/relationships/tags" Target="../tags/tag284.xml"/><Relationship Id="rId1" Type="http://schemas.openxmlformats.org/officeDocument/2006/relationships/tags" Target="../tags/tag278.xml"/></Relationships>
</file>

<file path=ppt/slides/_rels/slide114.xml.rels><?xml version="1.0" encoding="UTF-8" standalone="yes"?>
<Relationships xmlns="http://schemas.openxmlformats.org/package/2006/relationships"><Relationship Id="rId9" Type="http://schemas.openxmlformats.org/officeDocument/2006/relationships/customXml" Target="../ink/ink86.xml"/><Relationship Id="rId8" Type="http://schemas.openxmlformats.org/officeDocument/2006/relationships/image" Target="../media/image278.png"/><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image" Target="../media/image259.png"/><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271.png"/><Relationship Id="rId12" Type="http://schemas.openxmlformats.org/officeDocument/2006/relationships/notesSlide" Target="../notesSlides/notesSlide66.xml"/><Relationship Id="rId11" Type="http://schemas.openxmlformats.org/officeDocument/2006/relationships/slideLayout" Target="../slideLayouts/slideLayout55.xml"/><Relationship Id="rId10" Type="http://schemas.openxmlformats.org/officeDocument/2006/relationships/image" Target="../media/image279.png"/><Relationship Id="rId1" Type="http://schemas.openxmlformats.org/officeDocument/2006/relationships/tags" Target="../tags/tag285.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55.xml"/><Relationship Id="rId3" Type="http://schemas.openxmlformats.org/officeDocument/2006/relationships/image" Target="../media/image280.png"/><Relationship Id="rId2" Type="http://schemas.openxmlformats.org/officeDocument/2006/relationships/customXml" Target="../ink/ink87.xml"/><Relationship Id="rId1" Type="http://schemas.openxmlformats.org/officeDocument/2006/relationships/image" Target="../media/image5.jpeg"/></Relationships>
</file>

<file path=ppt/slides/_rels/slide116.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55.xml"/><Relationship Id="rId5" Type="http://schemas.openxmlformats.org/officeDocument/2006/relationships/image" Target="../media/image283.png"/><Relationship Id="rId4" Type="http://schemas.openxmlformats.org/officeDocument/2006/relationships/customXml" Target="../ink/ink88.xml"/><Relationship Id="rId3" Type="http://schemas.openxmlformats.org/officeDocument/2006/relationships/image" Target="../media/image282.png"/><Relationship Id="rId2" Type="http://schemas.openxmlformats.org/officeDocument/2006/relationships/tags" Target="../tags/tag290.xml"/><Relationship Id="rId1" Type="http://schemas.openxmlformats.org/officeDocument/2006/relationships/image" Target="../media/image281.png"/></Relationships>
</file>

<file path=ppt/slides/_rels/slide117.xml.rels><?xml version="1.0" encoding="UTF-8" standalone="yes"?>
<Relationships xmlns="http://schemas.openxmlformats.org/package/2006/relationships"><Relationship Id="rId9" Type="http://schemas.openxmlformats.org/officeDocument/2006/relationships/image" Target="../media/image287.png"/><Relationship Id="rId8" Type="http://schemas.openxmlformats.org/officeDocument/2006/relationships/tags" Target="../tags/tag294.xml"/><Relationship Id="rId7" Type="http://schemas.openxmlformats.org/officeDocument/2006/relationships/image" Target="../media/image286.png"/><Relationship Id="rId6" Type="http://schemas.openxmlformats.org/officeDocument/2006/relationships/tags" Target="../tags/tag293.xml"/><Relationship Id="rId5" Type="http://schemas.openxmlformats.org/officeDocument/2006/relationships/image" Target="../media/image285.png"/><Relationship Id="rId4" Type="http://schemas.openxmlformats.org/officeDocument/2006/relationships/tags" Target="../tags/tag292.xml"/><Relationship Id="rId3" Type="http://schemas.openxmlformats.org/officeDocument/2006/relationships/image" Target="../media/image284.png"/><Relationship Id="rId21" Type="http://schemas.openxmlformats.org/officeDocument/2006/relationships/notesSlide" Target="../notesSlides/notesSlide69.xml"/><Relationship Id="rId20" Type="http://schemas.openxmlformats.org/officeDocument/2006/relationships/slideLayout" Target="../slideLayouts/slideLayout55.xml"/><Relationship Id="rId2" Type="http://schemas.openxmlformats.org/officeDocument/2006/relationships/tags" Target="../tags/tag291.xml"/><Relationship Id="rId19" Type="http://schemas.openxmlformats.org/officeDocument/2006/relationships/image" Target="../media/image292.png"/><Relationship Id="rId18" Type="http://schemas.openxmlformats.org/officeDocument/2006/relationships/customXml" Target="../ink/ink90.xml"/><Relationship Id="rId17" Type="http://schemas.openxmlformats.org/officeDocument/2006/relationships/image" Target="../media/image291.png"/><Relationship Id="rId16" Type="http://schemas.openxmlformats.org/officeDocument/2006/relationships/customXml" Target="../ink/ink89.xml"/><Relationship Id="rId15" Type="http://schemas.openxmlformats.org/officeDocument/2006/relationships/image" Target="../media/image290.png"/><Relationship Id="rId14" Type="http://schemas.openxmlformats.org/officeDocument/2006/relationships/tags" Target="../tags/tag297.xml"/><Relationship Id="rId13" Type="http://schemas.openxmlformats.org/officeDocument/2006/relationships/image" Target="../media/image289.png"/><Relationship Id="rId12" Type="http://schemas.openxmlformats.org/officeDocument/2006/relationships/tags" Target="../tags/tag296.xml"/><Relationship Id="rId11" Type="http://schemas.openxmlformats.org/officeDocument/2006/relationships/image" Target="../media/image288.png"/><Relationship Id="rId10" Type="http://schemas.openxmlformats.org/officeDocument/2006/relationships/tags" Target="../tags/tag295.xml"/><Relationship Id="rId1" Type="http://schemas.openxmlformats.org/officeDocument/2006/relationships/chart" Target="../charts/chart16.xml"/></Relationships>
</file>

<file path=ppt/slides/_rels/slide118.xml.rels><?xml version="1.0" encoding="UTF-8" standalone="yes"?>
<Relationships xmlns="http://schemas.openxmlformats.org/package/2006/relationships"><Relationship Id="rId9" Type="http://schemas.openxmlformats.org/officeDocument/2006/relationships/notesSlide" Target="../notesSlides/notesSlide70.xml"/><Relationship Id="rId8" Type="http://schemas.openxmlformats.org/officeDocument/2006/relationships/slideLayout" Target="../slideLayouts/slideLayout55.xml"/><Relationship Id="rId7" Type="http://schemas.openxmlformats.org/officeDocument/2006/relationships/image" Target="../media/image295.png"/><Relationship Id="rId6" Type="http://schemas.openxmlformats.org/officeDocument/2006/relationships/customXml" Target="../ink/ink91.xml"/><Relationship Id="rId5" Type="http://schemas.openxmlformats.org/officeDocument/2006/relationships/image" Target="../media/image294.png"/><Relationship Id="rId4" Type="http://schemas.openxmlformats.org/officeDocument/2006/relationships/tags" Target="../tags/tag299.xml"/><Relationship Id="rId3" Type="http://schemas.openxmlformats.org/officeDocument/2006/relationships/image" Target="../media/image293.png"/><Relationship Id="rId2" Type="http://schemas.openxmlformats.org/officeDocument/2006/relationships/tags" Target="../tags/tag298.xml"/><Relationship Id="rId1" Type="http://schemas.openxmlformats.org/officeDocument/2006/relationships/chart" Target="../charts/chart1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5.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21.xml"/><Relationship Id="rId7" Type="http://schemas.openxmlformats.org/officeDocument/2006/relationships/image" Target="../media/image32.png"/><Relationship Id="rId6" Type="http://schemas.openxmlformats.org/officeDocument/2006/relationships/tags" Target="../tags/tag20.xml"/><Relationship Id="rId5" Type="http://schemas.openxmlformats.org/officeDocument/2006/relationships/image" Target="../media/image31.png"/><Relationship Id="rId4" Type="http://schemas.openxmlformats.org/officeDocument/2006/relationships/tags" Target="../tags/tag19.xml"/><Relationship Id="rId3" Type="http://schemas.openxmlformats.org/officeDocument/2006/relationships/tags" Target="../tags/tag18.xml"/><Relationship Id="rId23" Type="http://schemas.openxmlformats.org/officeDocument/2006/relationships/notesSlide" Target="../notesSlides/notesSlide11.xml"/><Relationship Id="rId22" Type="http://schemas.openxmlformats.org/officeDocument/2006/relationships/slideLayout" Target="../slideLayouts/slideLayout55.xml"/><Relationship Id="rId21" Type="http://schemas.openxmlformats.org/officeDocument/2006/relationships/image" Target="../media/image37.png"/><Relationship Id="rId20" Type="http://schemas.openxmlformats.org/officeDocument/2006/relationships/customXml" Target="../ink/ink9.xml"/><Relationship Id="rId2" Type="http://schemas.openxmlformats.org/officeDocument/2006/relationships/image" Target="../media/image30.png"/><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image" Target="../media/image36.png"/><Relationship Id="rId16" Type="http://schemas.openxmlformats.org/officeDocument/2006/relationships/tags" Target="../tags/tag25.xml"/><Relationship Id="rId15" Type="http://schemas.openxmlformats.org/officeDocument/2006/relationships/image" Target="../media/image35.png"/><Relationship Id="rId14" Type="http://schemas.openxmlformats.org/officeDocument/2006/relationships/tags" Target="../tags/tag24.xml"/><Relationship Id="rId13" Type="http://schemas.openxmlformats.org/officeDocument/2006/relationships/image" Target="../media/image34.png"/><Relationship Id="rId12" Type="http://schemas.openxmlformats.org/officeDocument/2006/relationships/tags" Target="../tags/tag23.xml"/><Relationship Id="rId11" Type="http://schemas.openxmlformats.org/officeDocument/2006/relationships/image" Target="../media/image9.png"/><Relationship Id="rId10" Type="http://schemas.openxmlformats.org/officeDocument/2006/relationships/tags" Target="../tags/tag22.xml"/><Relationship Id="rId1" Type="http://schemas.openxmlformats.org/officeDocument/2006/relationships/tags" Target="../tags/tag17.xml"/></Relationships>
</file>

<file path=ppt/slides/_rels/slide120.xml.rels><?xml version="1.0" encoding="UTF-8" standalone="yes"?>
<Relationships xmlns="http://schemas.openxmlformats.org/package/2006/relationships"><Relationship Id="rId8" Type="http://schemas.openxmlformats.org/officeDocument/2006/relationships/slideLayout" Target="../slideLayouts/slideLayout55.xml"/><Relationship Id="rId7" Type="http://schemas.openxmlformats.org/officeDocument/2006/relationships/image" Target="../media/image297.png"/><Relationship Id="rId6" Type="http://schemas.openxmlformats.org/officeDocument/2006/relationships/customXml" Target="../ink/ink92.xml"/><Relationship Id="rId5" Type="http://schemas.openxmlformats.org/officeDocument/2006/relationships/tags" Target="../tags/tag302.xml"/><Relationship Id="rId4" Type="http://schemas.openxmlformats.org/officeDocument/2006/relationships/image" Target="../media/image259.png"/><Relationship Id="rId3" Type="http://schemas.openxmlformats.org/officeDocument/2006/relationships/tags" Target="../tags/tag301.xml"/><Relationship Id="rId2" Type="http://schemas.openxmlformats.org/officeDocument/2006/relationships/image" Target="../media/image296.png"/><Relationship Id="rId1" Type="http://schemas.openxmlformats.org/officeDocument/2006/relationships/tags" Target="../tags/tag300.xml"/></Relationships>
</file>

<file path=ppt/slides/_rels/slide121.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image" Target="../media/image301.png"/><Relationship Id="rId7" Type="http://schemas.openxmlformats.org/officeDocument/2006/relationships/tags" Target="../tags/tag306.xml"/><Relationship Id="rId6" Type="http://schemas.openxmlformats.org/officeDocument/2006/relationships/image" Target="../media/image300.png"/><Relationship Id="rId5" Type="http://schemas.openxmlformats.org/officeDocument/2006/relationships/tags" Target="../tags/tag305.xml"/><Relationship Id="rId4" Type="http://schemas.openxmlformats.org/officeDocument/2006/relationships/image" Target="../media/image299.png"/><Relationship Id="rId3" Type="http://schemas.openxmlformats.org/officeDocument/2006/relationships/tags" Target="../tags/tag304.xml"/><Relationship Id="rId24" Type="http://schemas.openxmlformats.org/officeDocument/2006/relationships/notesSlide" Target="../notesSlides/notesSlide72.xml"/><Relationship Id="rId23" Type="http://schemas.openxmlformats.org/officeDocument/2006/relationships/slideLayout" Target="../slideLayouts/slideLayout55.xml"/><Relationship Id="rId22" Type="http://schemas.openxmlformats.org/officeDocument/2006/relationships/image" Target="../media/image306.png"/><Relationship Id="rId21" Type="http://schemas.openxmlformats.org/officeDocument/2006/relationships/customXml" Target="../ink/ink94.xml"/><Relationship Id="rId20" Type="http://schemas.openxmlformats.org/officeDocument/2006/relationships/image" Target="../media/image305.png"/><Relationship Id="rId2" Type="http://schemas.openxmlformats.org/officeDocument/2006/relationships/image" Target="../media/image298.png"/><Relationship Id="rId19" Type="http://schemas.openxmlformats.org/officeDocument/2006/relationships/customXml" Target="../ink/ink93.xml"/><Relationship Id="rId18" Type="http://schemas.openxmlformats.org/officeDocument/2006/relationships/image" Target="../media/image233.png"/><Relationship Id="rId17" Type="http://schemas.openxmlformats.org/officeDocument/2006/relationships/tags" Target="../tags/tag311.xml"/><Relationship Id="rId16" Type="http://schemas.openxmlformats.org/officeDocument/2006/relationships/image" Target="../media/image12.png"/><Relationship Id="rId15" Type="http://schemas.openxmlformats.org/officeDocument/2006/relationships/tags" Target="../tags/tag310.xml"/><Relationship Id="rId14" Type="http://schemas.openxmlformats.org/officeDocument/2006/relationships/image" Target="../media/image304.png"/><Relationship Id="rId13" Type="http://schemas.openxmlformats.org/officeDocument/2006/relationships/tags" Target="../tags/tag309.xml"/><Relationship Id="rId12" Type="http://schemas.openxmlformats.org/officeDocument/2006/relationships/image" Target="../media/image303.png"/><Relationship Id="rId11" Type="http://schemas.openxmlformats.org/officeDocument/2006/relationships/tags" Target="../tags/tag308.xml"/><Relationship Id="rId10" Type="http://schemas.openxmlformats.org/officeDocument/2006/relationships/image" Target="../media/image302.png"/><Relationship Id="rId1" Type="http://schemas.openxmlformats.org/officeDocument/2006/relationships/tags" Target="../tags/tag303.xml"/></Relationships>
</file>

<file path=ppt/slides/_rels/slide122.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image" Target="../media/image310.png"/><Relationship Id="rId7" Type="http://schemas.openxmlformats.org/officeDocument/2006/relationships/tags" Target="../tags/tag315.xml"/><Relationship Id="rId6" Type="http://schemas.openxmlformats.org/officeDocument/2006/relationships/image" Target="../media/image309.png"/><Relationship Id="rId5" Type="http://schemas.openxmlformats.org/officeDocument/2006/relationships/tags" Target="../tags/tag314.xml"/><Relationship Id="rId4" Type="http://schemas.openxmlformats.org/officeDocument/2006/relationships/image" Target="../media/image308.png"/><Relationship Id="rId3" Type="http://schemas.openxmlformats.org/officeDocument/2006/relationships/tags" Target="../tags/tag313.xml"/><Relationship Id="rId28" Type="http://schemas.openxmlformats.org/officeDocument/2006/relationships/notesSlide" Target="../notesSlides/notesSlide73.xml"/><Relationship Id="rId27" Type="http://schemas.openxmlformats.org/officeDocument/2006/relationships/slideLayout" Target="../slideLayouts/slideLayout55.xml"/><Relationship Id="rId26" Type="http://schemas.openxmlformats.org/officeDocument/2006/relationships/image" Target="../media/image319.png"/><Relationship Id="rId25" Type="http://schemas.openxmlformats.org/officeDocument/2006/relationships/customXml" Target="../ink/ink97.xml"/><Relationship Id="rId24" Type="http://schemas.openxmlformats.org/officeDocument/2006/relationships/image" Target="../media/image318.png"/><Relationship Id="rId23" Type="http://schemas.openxmlformats.org/officeDocument/2006/relationships/customXml" Target="../ink/ink96.xml"/><Relationship Id="rId22" Type="http://schemas.openxmlformats.org/officeDocument/2006/relationships/image" Target="../media/image317.png"/><Relationship Id="rId21" Type="http://schemas.openxmlformats.org/officeDocument/2006/relationships/customXml" Target="../ink/ink95.xml"/><Relationship Id="rId20" Type="http://schemas.openxmlformats.org/officeDocument/2006/relationships/image" Target="../media/image316.png"/><Relationship Id="rId2" Type="http://schemas.openxmlformats.org/officeDocument/2006/relationships/image" Target="../media/image307.png"/><Relationship Id="rId19" Type="http://schemas.openxmlformats.org/officeDocument/2006/relationships/tags" Target="../tags/tag321.xml"/><Relationship Id="rId18" Type="http://schemas.openxmlformats.org/officeDocument/2006/relationships/image" Target="../media/image315.png"/><Relationship Id="rId17" Type="http://schemas.openxmlformats.org/officeDocument/2006/relationships/tags" Target="../tags/tag320.xml"/><Relationship Id="rId16" Type="http://schemas.openxmlformats.org/officeDocument/2006/relationships/image" Target="../media/image314.png"/><Relationship Id="rId15" Type="http://schemas.openxmlformats.org/officeDocument/2006/relationships/tags" Target="../tags/tag319.xml"/><Relationship Id="rId14" Type="http://schemas.openxmlformats.org/officeDocument/2006/relationships/image" Target="../media/image313.png"/><Relationship Id="rId13" Type="http://schemas.openxmlformats.org/officeDocument/2006/relationships/tags" Target="../tags/tag318.xml"/><Relationship Id="rId12" Type="http://schemas.openxmlformats.org/officeDocument/2006/relationships/image" Target="../media/image312.png"/><Relationship Id="rId11" Type="http://schemas.openxmlformats.org/officeDocument/2006/relationships/tags" Target="../tags/tag317.xml"/><Relationship Id="rId10" Type="http://schemas.openxmlformats.org/officeDocument/2006/relationships/image" Target="../media/image311.png"/><Relationship Id="rId1" Type="http://schemas.openxmlformats.org/officeDocument/2006/relationships/tags" Target="../tags/tag312.xml"/></Relationships>
</file>

<file path=ppt/slides/_rels/slide123.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image" Target="../media/image310.png"/><Relationship Id="rId7" Type="http://schemas.openxmlformats.org/officeDocument/2006/relationships/tags" Target="../tags/tag325.xml"/><Relationship Id="rId6" Type="http://schemas.openxmlformats.org/officeDocument/2006/relationships/image" Target="../media/image309.png"/><Relationship Id="rId5" Type="http://schemas.openxmlformats.org/officeDocument/2006/relationships/tags" Target="../tags/tag324.xml"/><Relationship Id="rId4" Type="http://schemas.openxmlformats.org/officeDocument/2006/relationships/image" Target="../media/image308.png"/><Relationship Id="rId3" Type="http://schemas.openxmlformats.org/officeDocument/2006/relationships/tags" Target="../tags/tag323.xml"/><Relationship Id="rId22" Type="http://schemas.openxmlformats.org/officeDocument/2006/relationships/notesSlide" Target="../notesSlides/notesSlide74.xml"/><Relationship Id="rId21" Type="http://schemas.openxmlformats.org/officeDocument/2006/relationships/slideLayout" Target="../slideLayouts/slideLayout55.xml"/><Relationship Id="rId20" Type="http://schemas.openxmlformats.org/officeDocument/2006/relationships/image" Target="../media/image323.png"/><Relationship Id="rId2" Type="http://schemas.openxmlformats.org/officeDocument/2006/relationships/image" Target="../media/image307.png"/><Relationship Id="rId19" Type="http://schemas.openxmlformats.org/officeDocument/2006/relationships/tags" Target="../tags/tag331.xml"/><Relationship Id="rId18" Type="http://schemas.openxmlformats.org/officeDocument/2006/relationships/image" Target="../media/image322.png"/><Relationship Id="rId17" Type="http://schemas.openxmlformats.org/officeDocument/2006/relationships/tags" Target="../tags/tag330.xml"/><Relationship Id="rId16" Type="http://schemas.openxmlformats.org/officeDocument/2006/relationships/image" Target="../media/image321.png"/><Relationship Id="rId15" Type="http://schemas.openxmlformats.org/officeDocument/2006/relationships/tags" Target="../tags/tag329.xml"/><Relationship Id="rId14" Type="http://schemas.openxmlformats.org/officeDocument/2006/relationships/image" Target="../media/image320.png"/><Relationship Id="rId13" Type="http://schemas.openxmlformats.org/officeDocument/2006/relationships/tags" Target="../tags/tag328.xml"/><Relationship Id="rId12" Type="http://schemas.openxmlformats.org/officeDocument/2006/relationships/image" Target="../media/image312.png"/><Relationship Id="rId11" Type="http://schemas.openxmlformats.org/officeDocument/2006/relationships/tags" Target="../tags/tag327.xml"/><Relationship Id="rId10" Type="http://schemas.openxmlformats.org/officeDocument/2006/relationships/image" Target="../media/image311.png"/><Relationship Id="rId1" Type="http://schemas.openxmlformats.org/officeDocument/2006/relationships/tags" Target="../tags/tag322.xml"/></Relationships>
</file>

<file path=ppt/slides/_rels/slide124.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image" Target="../media/image327.png"/><Relationship Id="rId7" Type="http://schemas.openxmlformats.org/officeDocument/2006/relationships/tags" Target="../tags/tag335.xml"/><Relationship Id="rId6" Type="http://schemas.openxmlformats.org/officeDocument/2006/relationships/image" Target="../media/image326.png"/><Relationship Id="rId5" Type="http://schemas.openxmlformats.org/officeDocument/2006/relationships/tags" Target="../tags/tag334.xml"/><Relationship Id="rId4" Type="http://schemas.openxmlformats.org/officeDocument/2006/relationships/image" Target="../media/image325.png"/><Relationship Id="rId3" Type="http://schemas.openxmlformats.org/officeDocument/2006/relationships/tags" Target="../tags/tag333.xml"/><Relationship Id="rId2" Type="http://schemas.openxmlformats.org/officeDocument/2006/relationships/image" Target="../media/image324.png"/><Relationship Id="rId14" Type="http://schemas.openxmlformats.org/officeDocument/2006/relationships/notesSlide" Target="../notesSlides/notesSlide75.xml"/><Relationship Id="rId13" Type="http://schemas.openxmlformats.org/officeDocument/2006/relationships/slideLayout" Target="../slideLayouts/slideLayout55.xml"/><Relationship Id="rId12" Type="http://schemas.openxmlformats.org/officeDocument/2006/relationships/image" Target="../media/image329.png"/><Relationship Id="rId11" Type="http://schemas.openxmlformats.org/officeDocument/2006/relationships/customXml" Target="../ink/ink98.xml"/><Relationship Id="rId10" Type="http://schemas.openxmlformats.org/officeDocument/2006/relationships/image" Target="../media/image328.png"/><Relationship Id="rId1" Type="http://schemas.openxmlformats.org/officeDocument/2006/relationships/tags" Target="../tags/tag332.xml"/></Relationships>
</file>

<file path=ppt/slides/_rels/slide12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332.png"/><Relationship Id="rId7" Type="http://schemas.openxmlformats.org/officeDocument/2006/relationships/customXml" Target="../ink/ink99.xml"/><Relationship Id="rId6" Type="http://schemas.openxmlformats.org/officeDocument/2006/relationships/image" Target="../media/image331.png"/><Relationship Id="rId5" Type="http://schemas.openxmlformats.org/officeDocument/2006/relationships/tags" Target="../tags/tag339.xml"/><Relationship Id="rId4" Type="http://schemas.openxmlformats.org/officeDocument/2006/relationships/image" Target="../media/image330.png"/><Relationship Id="rId3" Type="http://schemas.openxmlformats.org/officeDocument/2006/relationships/tags" Target="../tags/tag338.xml"/><Relationship Id="rId2" Type="http://schemas.openxmlformats.org/officeDocument/2006/relationships/image" Target="../media/image316.png"/><Relationship Id="rId10" Type="http://schemas.openxmlformats.org/officeDocument/2006/relationships/notesSlide" Target="../notesSlides/notesSlide76.xml"/><Relationship Id="rId1" Type="http://schemas.openxmlformats.org/officeDocument/2006/relationships/tags" Target="../tags/tag337.xml"/></Relationships>
</file>

<file path=ppt/slides/_rels/slide126.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image" Target="../media/image330.png"/><Relationship Id="rId7" Type="http://schemas.openxmlformats.org/officeDocument/2006/relationships/tags" Target="../tags/tag343.xml"/><Relationship Id="rId6" Type="http://schemas.openxmlformats.org/officeDocument/2006/relationships/image" Target="../media/image271.png"/><Relationship Id="rId5" Type="http://schemas.openxmlformats.org/officeDocument/2006/relationships/tags" Target="../tags/tag342.xml"/><Relationship Id="rId4" Type="http://schemas.openxmlformats.org/officeDocument/2006/relationships/image" Target="../media/image326.png"/><Relationship Id="rId3" Type="http://schemas.openxmlformats.org/officeDocument/2006/relationships/tags" Target="../tags/tag341.xml"/><Relationship Id="rId2" Type="http://schemas.openxmlformats.org/officeDocument/2006/relationships/image" Target="../media/image324.png"/><Relationship Id="rId15" Type="http://schemas.openxmlformats.org/officeDocument/2006/relationships/notesSlide" Target="../notesSlides/notesSlide77.xml"/><Relationship Id="rId14" Type="http://schemas.openxmlformats.org/officeDocument/2006/relationships/slideLayout" Target="../slideLayouts/slideLayout55.xml"/><Relationship Id="rId13" Type="http://schemas.openxmlformats.org/officeDocument/2006/relationships/image" Target="../media/image333.png"/><Relationship Id="rId12" Type="http://schemas.openxmlformats.org/officeDocument/2006/relationships/customXml" Target="../ink/ink100.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4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5.xml"/><Relationship Id="rId4" Type="http://schemas.openxmlformats.org/officeDocument/2006/relationships/image" Target="../media/image39.png"/><Relationship Id="rId3" Type="http://schemas.openxmlformats.org/officeDocument/2006/relationships/customXml" Target="../ink/ink10.xml"/><Relationship Id="rId2" Type="http://schemas.openxmlformats.org/officeDocument/2006/relationships/image" Target="../media/image38.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customXml" Target="../ink/ink11.xml"/><Relationship Id="rId4" Type="http://schemas.openxmlformats.org/officeDocument/2006/relationships/image" Target="../media/image41.png"/><Relationship Id="rId3" Type="http://schemas.openxmlformats.org/officeDocument/2006/relationships/tags" Target="../tags/tag30.xml"/><Relationship Id="rId2" Type="http://schemas.openxmlformats.org/officeDocument/2006/relationships/image" Target="../media/image40.png"/><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46.png"/><Relationship Id="rId7" Type="http://schemas.openxmlformats.org/officeDocument/2006/relationships/customXml" Target="../ink/ink12.xml"/><Relationship Id="rId6" Type="http://schemas.openxmlformats.org/officeDocument/2006/relationships/image" Target="../media/image45.png"/><Relationship Id="rId5" Type="http://schemas.openxmlformats.org/officeDocument/2006/relationships/tags" Target="../tags/tag33.xml"/><Relationship Id="rId4" Type="http://schemas.openxmlformats.org/officeDocument/2006/relationships/image" Target="../media/image44.png"/><Relationship Id="rId3" Type="http://schemas.openxmlformats.org/officeDocument/2006/relationships/tags" Target="../tags/tag32.xml"/><Relationship Id="rId2" Type="http://schemas.openxmlformats.org/officeDocument/2006/relationships/image" Target="../media/image43.png"/><Relationship Id="rId10" Type="http://schemas.openxmlformats.org/officeDocument/2006/relationships/notesSlide" Target="../notesSlides/notesSlide15.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2.png"/><Relationship Id="rId7" Type="http://schemas.openxmlformats.org/officeDocument/2006/relationships/tags" Target="../tags/tag37.xml"/><Relationship Id="rId6" Type="http://schemas.openxmlformats.org/officeDocument/2006/relationships/image" Target="../media/image31.png"/><Relationship Id="rId5" Type="http://schemas.openxmlformats.org/officeDocument/2006/relationships/tags" Target="../tags/tag36.xml"/><Relationship Id="rId4" Type="http://schemas.openxmlformats.org/officeDocument/2006/relationships/image" Target="../media/image48.png"/><Relationship Id="rId3" Type="http://schemas.openxmlformats.org/officeDocument/2006/relationships/tags" Target="../tags/tag35.xml"/><Relationship Id="rId28" Type="http://schemas.openxmlformats.org/officeDocument/2006/relationships/notesSlide" Target="../notesSlides/notesSlide16.xml"/><Relationship Id="rId27" Type="http://schemas.openxmlformats.org/officeDocument/2006/relationships/slideLayout" Target="../slideLayouts/slideLayout55.xml"/><Relationship Id="rId26" Type="http://schemas.openxmlformats.org/officeDocument/2006/relationships/image" Target="../media/image53.png"/><Relationship Id="rId25" Type="http://schemas.openxmlformats.org/officeDocument/2006/relationships/customXml" Target="../ink/ink14.xml"/><Relationship Id="rId24" Type="http://schemas.openxmlformats.org/officeDocument/2006/relationships/tags" Target="../tags/tag46.xml"/><Relationship Id="rId23" Type="http://schemas.openxmlformats.org/officeDocument/2006/relationships/image" Target="../media/image52.png"/><Relationship Id="rId22" Type="http://schemas.openxmlformats.org/officeDocument/2006/relationships/tags" Target="../tags/tag45.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image" Target="../media/image47.png"/><Relationship Id="rId19" Type="http://schemas.openxmlformats.org/officeDocument/2006/relationships/tags" Target="../tags/tag42.xml"/><Relationship Id="rId18" Type="http://schemas.openxmlformats.org/officeDocument/2006/relationships/image" Target="../media/image9.png"/><Relationship Id="rId17" Type="http://schemas.openxmlformats.org/officeDocument/2006/relationships/tags" Target="../tags/tag41.xml"/><Relationship Id="rId16" Type="http://schemas.openxmlformats.org/officeDocument/2006/relationships/image" Target="../media/image51.png"/><Relationship Id="rId15" Type="http://schemas.openxmlformats.org/officeDocument/2006/relationships/customXml" Target="../ink/ink13.xml"/><Relationship Id="rId14" Type="http://schemas.openxmlformats.org/officeDocument/2006/relationships/image" Target="../media/image50.png"/><Relationship Id="rId13" Type="http://schemas.openxmlformats.org/officeDocument/2006/relationships/tags" Target="../tags/tag40.xml"/><Relationship Id="rId12" Type="http://schemas.openxmlformats.org/officeDocument/2006/relationships/image" Target="../media/image49.png"/><Relationship Id="rId11" Type="http://schemas.openxmlformats.org/officeDocument/2006/relationships/tags" Target="../tags/tag39.xml"/><Relationship Id="rId10" Type="http://schemas.openxmlformats.org/officeDocument/2006/relationships/image" Target="../media/image34.png"/><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57.png"/><Relationship Id="rId7" Type="http://schemas.openxmlformats.org/officeDocument/2006/relationships/customXml" Target="../ink/ink15.xml"/><Relationship Id="rId6" Type="http://schemas.openxmlformats.org/officeDocument/2006/relationships/image" Target="../media/image56.png"/><Relationship Id="rId5" Type="http://schemas.openxmlformats.org/officeDocument/2006/relationships/tags" Target="../tags/tag49.xml"/><Relationship Id="rId4" Type="http://schemas.openxmlformats.org/officeDocument/2006/relationships/image" Target="../media/image55.png"/><Relationship Id="rId3" Type="http://schemas.openxmlformats.org/officeDocument/2006/relationships/tags" Target="../tags/tag48.xml"/><Relationship Id="rId2" Type="http://schemas.openxmlformats.org/officeDocument/2006/relationships/image" Target="../media/image54.png"/><Relationship Id="rId10" Type="http://schemas.openxmlformats.org/officeDocument/2006/relationships/notesSlide" Target="../notesSlides/notesSlide17.xml"/><Relationship Id="rId1" Type="http://schemas.openxmlformats.org/officeDocument/2006/relationships/tags" Target="../tags/tag47.xml"/></Relationships>
</file>

<file path=ppt/slides/_rels/slide19.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59.png"/><Relationship Id="rId7" Type="http://schemas.openxmlformats.org/officeDocument/2006/relationships/tags" Target="../tags/tag53.xml"/><Relationship Id="rId6" Type="http://schemas.openxmlformats.org/officeDocument/2006/relationships/image" Target="../media/image58.png"/><Relationship Id="rId5" Type="http://schemas.openxmlformats.org/officeDocument/2006/relationships/tags" Target="../tags/tag52.xml"/><Relationship Id="rId4" Type="http://schemas.openxmlformats.org/officeDocument/2006/relationships/image" Target="../media/image41.png"/><Relationship Id="rId3" Type="http://schemas.openxmlformats.org/officeDocument/2006/relationships/tags" Target="../tags/tag51.xml"/><Relationship Id="rId2" Type="http://schemas.openxmlformats.org/officeDocument/2006/relationships/image" Target="../media/image40.png"/><Relationship Id="rId18" Type="http://schemas.openxmlformats.org/officeDocument/2006/relationships/notesSlide" Target="../notesSlides/notesSlide18.xml"/><Relationship Id="rId17" Type="http://schemas.openxmlformats.org/officeDocument/2006/relationships/slideLayout" Target="../slideLayouts/slideLayout55.xml"/><Relationship Id="rId16" Type="http://schemas.openxmlformats.org/officeDocument/2006/relationships/image" Target="../media/image63.png"/><Relationship Id="rId15" Type="http://schemas.openxmlformats.org/officeDocument/2006/relationships/customXml" Target="../ink/ink16.xml"/><Relationship Id="rId14" Type="http://schemas.openxmlformats.org/officeDocument/2006/relationships/image" Target="../media/image62.png"/><Relationship Id="rId13" Type="http://schemas.openxmlformats.org/officeDocument/2006/relationships/tags" Target="../tags/tag56.xml"/><Relationship Id="rId12" Type="http://schemas.openxmlformats.org/officeDocument/2006/relationships/image" Target="../media/image61.png"/><Relationship Id="rId11" Type="http://schemas.openxmlformats.org/officeDocument/2006/relationships/tags" Target="../tags/tag55.xml"/><Relationship Id="rId10" Type="http://schemas.openxmlformats.org/officeDocument/2006/relationships/image" Target="../media/image60.png"/><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34.png"/><Relationship Id="rId7" Type="http://schemas.openxmlformats.org/officeDocument/2006/relationships/tags" Target="../tags/tag60.xml"/><Relationship Id="rId6" Type="http://schemas.openxmlformats.org/officeDocument/2006/relationships/image" Target="../media/image66.png"/><Relationship Id="rId5" Type="http://schemas.openxmlformats.org/officeDocument/2006/relationships/tags" Target="../tags/tag59.xml"/><Relationship Id="rId4" Type="http://schemas.openxmlformats.org/officeDocument/2006/relationships/image" Target="../media/image65.png"/><Relationship Id="rId3" Type="http://schemas.openxmlformats.org/officeDocument/2006/relationships/tags" Target="../tags/tag58.xml"/><Relationship Id="rId2" Type="http://schemas.openxmlformats.org/officeDocument/2006/relationships/image" Target="../media/image64.png"/><Relationship Id="rId14" Type="http://schemas.openxmlformats.org/officeDocument/2006/relationships/notesSlide" Target="../notesSlides/notesSlide20.xml"/><Relationship Id="rId13" Type="http://schemas.openxmlformats.org/officeDocument/2006/relationships/slideLayout" Target="../slideLayouts/slideLayout55.xml"/><Relationship Id="rId12" Type="http://schemas.openxmlformats.org/officeDocument/2006/relationships/image" Target="../media/image67.png"/><Relationship Id="rId11" Type="http://schemas.openxmlformats.org/officeDocument/2006/relationships/customXml" Target="../ink/ink17.xml"/><Relationship Id="rId10" Type="http://schemas.openxmlformats.org/officeDocument/2006/relationships/image" Target="../media/image49.png"/><Relationship Id="rId1" Type="http://schemas.openxmlformats.org/officeDocument/2006/relationships/tags" Target="../tags/tag57.xml"/></Relationships>
</file>

<file path=ppt/slides/_rels/slide2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image" Target="../media/image71.png"/><Relationship Id="rId7" Type="http://schemas.openxmlformats.org/officeDocument/2006/relationships/tags" Target="../tags/tag65.xml"/><Relationship Id="rId6" Type="http://schemas.openxmlformats.org/officeDocument/2006/relationships/image" Target="../media/image70.png"/><Relationship Id="rId5" Type="http://schemas.openxmlformats.org/officeDocument/2006/relationships/tags" Target="../tags/tag64.xml"/><Relationship Id="rId4" Type="http://schemas.openxmlformats.org/officeDocument/2006/relationships/image" Target="../media/image69.png"/><Relationship Id="rId3" Type="http://schemas.openxmlformats.org/officeDocument/2006/relationships/tags" Target="../tags/tag63.xml"/><Relationship Id="rId2" Type="http://schemas.openxmlformats.org/officeDocument/2006/relationships/image" Target="../media/image68.png"/><Relationship Id="rId14" Type="http://schemas.openxmlformats.org/officeDocument/2006/relationships/notesSlide" Target="../notesSlides/notesSlide21.xml"/><Relationship Id="rId13" Type="http://schemas.openxmlformats.org/officeDocument/2006/relationships/slideLayout" Target="../slideLayouts/slideLayout55.xml"/><Relationship Id="rId12" Type="http://schemas.openxmlformats.org/officeDocument/2006/relationships/image" Target="../media/image73.png"/><Relationship Id="rId11" Type="http://schemas.openxmlformats.org/officeDocument/2006/relationships/customXml" Target="../ink/ink18.xml"/><Relationship Id="rId10" Type="http://schemas.openxmlformats.org/officeDocument/2006/relationships/image" Target="../media/image72.png"/><Relationship Id="rId1" Type="http://schemas.openxmlformats.org/officeDocument/2006/relationships/tags" Target="../tags/tag62.xml"/></Relationships>
</file>

<file path=ppt/slides/_rels/slide2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media/image77.png"/><Relationship Id="rId7" Type="http://schemas.openxmlformats.org/officeDocument/2006/relationships/tags" Target="../tags/tag70.xml"/><Relationship Id="rId6" Type="http://schemas.openxmlformats.org/officeDocument/2006/relationships/image" Target="../media/image76.png"/><Relationship Id="rId5" Type="http://schemas.openxmlformats.org/officeDocument/2006/relationships/tags" Target="../tags/tag69.xml"/><Relationship Id="rId4" Type="http://schemas.openxmlformats.org/officeDocument/2006/relationships/image" Target="../media/image75.png"/><Relationship Id="rId3" Type="http://schemas.openxmlformats.org/officeDocument/2006/relationships/tags" Target="../tags/tag68.xml"/><Relationship Id="rId2" Type="http://schemas.openxmlformats.org/officeDocument/2006/relationships/image" Target="../media/image74.png"/><Relationship Id="rId18" Type="http://schemas.openxmlformats.org/officeDocument/2006/relationships/notesSlide" Target="../notesSlides/notesSlide22.xml"/><Relationship Id="rId17" Type="http://schemas.openxmlformats.org/officeDocument/2006/relationships/slideLayout" Target="../slideLayouts/slideLayout55.xml"/><Relationship Id="rId16" Type="http://schemas.openxmlformats.org/officeDocument/2006/relationships/image" Target="../media/image80.png"/><Relationship Id="rId15" Type="http://schemas.openxmlformats.org/officeDocument/2006/relationships/customXml" Target="../ink/ink19.xml"/><Relationship Id="rId14" Type="http://schemas.openxmlformats.org/officeDocument/2006/relationships/image" Target="../media/image34.png"/><Relationship Id="rId13" Type="http://schemas.openxmlformats.org/officeDocument/2006/relationships/tags" Target="../tags/tag73.xml"/><Relationship Id="rId12" Type="http://schemas.openxmlformats.org/officeDocument/2006/relationships/image" Target="../media/image79.png"/><Relationship Id="rId11" Type="http://schemas.openxmlformats.org/officeDocument/2006/relationships/tags" Target="../tags/tag72.xml"/><Relationship Id="rId10" Type="http://schemas.openxmlformats.org/officeDocument/2006/relationships/image" Target="../media/image78.png"/><Relationship Id="rId1" Type="http://schemas.openxmlformats.org/officeDocument/2006/relationships/tags" Target="../tags/tag6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55.xml"/><Relationship Id="rId4" Type="http://schemas.openxmlformats.org/officeDocument/2006/relationships/image" Target="../media/image82.png"/><Relationship Id="rId3" Type="http://schemas.openxmlformats.org/officeDocument/2006/relationships/customXml" Target="../ink/ink20.xml"/><Relationship Id="rId2" Type="http://schemas.openxmlformats.org/officeDocument/2006/relationships/image" Target="../media/image81.png"/><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86.png"/><Relationship Id="rId7" Type="http://schemas.openxmlformats.org/officeDocument/2006/relationships/tags" Target="../tags/tag78.xml"/><Relationship Id="rId6" Type="http://schemas.openxmlformats.org/officeDocument/2006/relationships/image" Target="../media/image85.png"/><Relationship Id="rId5" Type="http://schemas.openxmlformats.org/officeDocument/2006/relationships/tags" Target="../tags/tag77.xml"/><Relationship Id="rId4" Type="http://schemas.openxmlformats.org/officeDocument/2006/relationships/image" Target="../media/image84.png"/><Relationship Id="rId3" Type="http://schemas.openxmlformats.org/officeDocument/2006/relationships/tags" Target="../tags/tag76.xml"/><Relationship Id="rId2" Type="http://schemas.openxmlformats.org/officeDocument/2006/relationships/image" Target="../media/image83.png"/><Relationship Id="rId16" Type="http://schemas.openxmlformats.org/officeDocument/2006/relationships/notesSlide" Target="../notesSlides/notesSlide24.xml"/><Relationship Id="rId15" Type="http://schemas.openxmlformats.org/officeDocument/2006/relationships/slideLayout" Target="../slideLayouts/slideLayout55.xml"/><Relationship Id="rId14" Type="http://schemas.openxmlformats.org/officeDocument/2006/relationships/image" Target="../media/image87.png"/><Relationship Id="rId13" Type="http://schemas.openxmlformats.org/officeDocument/2006/relationships/customXml" Target="../ink/ink21.xml"/><Relationship Id="rId12" Type="http://schemas.openxmlformats.org/officeDocument/2006/relationships/image" Target="../media/image49.png"/><Relationship Id="rId11" Type="http://schemas.openxmlformats.org/officeDocument/2006/relationships/tags" Target="../tags/tag80.xml"/><Relationship Id="rId10" Type="http://schemas.openxmlformats.org/officeDocument/2006/relationships/image" Target="../media/image34.png"/><Relationship Id="rId1" Type="http://schemas.openxmlformats.org/officeDocument/2006/relationships/tags" Target="../tags/tag7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7.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5.xml"/><Relationship Id="rId2" Type="http://schemas.openxmlformats.org/officeDocument/2006/relationships/image" Target="../media/image6.png"/><Relationship Id="rId1"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4.xml"/><Relationship Id="rId2" Type="http://schemas.openxmlformats.org/officeDocument/2006/relationships/image" Target="../media/image88.png"/><Relationship Id="rId1" Type="http://schemas.openxmlformats.org/officeDocument/2006/relationships/customXml" Target="../ink/ink2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89.png"/><Relationship Id="rId1" Type="http://schemas.openxmlformats.org/officeDocument/2006/relationships/customXml" Target="../ink/ink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7.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90.png"/><Relationship Id="rId2" Type="http://schemas.openxmlformats.org/officeDocument/2006/relationships/customXml" Target="../ink/ink24.xml"/><Relationship Id="rId1"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91.png"/><Relationship Id="rId1" Type="http://schemas.openxmlformats.org/officeDocument/2006/relationships/customXml" Target="../ink/ink2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92.png"/><Relationship Id="rId1" Type="http://schemas.openxmlformats.org/officeDocument/2006/relationships/customXml" Target="../ink/ink26.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customXml" Target="../ink/ink27.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7.xml"/><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0.png"/><Relationship Id="rId7" Type="http://schemas.openxmlformats.org/officeDocument/2006/relationships/tags" Target="../tags/tag4.xml"/><Relationship Id="rId6" Type="http://schemas.openxmlformats.org/officeDocument/2006/relationships/image" Target="../media/image9.png"/><Relationship Id="rId5" Type="http://schemas.openxmlformats.org/officeDocument/2006/relationships/tags" Target="../tags/tag3.xml"/><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image" Target="../media/image7.png"/><Relationship Id="rId16" Type="http://schemas.openxmlformats.org/officeDocument/2006/relationships/notesSlide" Target="../notesSlides/notesSlide3.xml"/><Relationship Id="rId15" Type="http://schemas.openxmlformats.org/officeDocument/2006/relationships/slideLayout" Target="../slideLayouts/slideLayout55.xml"/><Relationship Id="rId14" Type="http://schemas.openxmlformats.org/officeDocument/2006/relationships/image" Target="../media/image13.png"/><Relationship Id="rId13" Type="http://schemas.openxmlformats.org/officeDocument/2006/relationships/customXml" Target="../ink/ink2.xml"/><Relationship Id="rId12" Type="http://schemas.openxmlformats.org/officeDocument/2006/relationships/image" Target="../media/image12.png"/><Relationship Id="rId11" Type="http://schemas.openxmlformats.org/officeDocument/2006/relationships/tags" Target="../tags/tag6.xml"/><Relationship Id="rId10" Type="http://schemas.openxmlformats.org/officeDocument/2006/relationships/image" Target="../media/image11.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94.png"/><Relationship Id="rId1" Type="http://schemas.openxmlformats.org/officeDocument/2006/relationships/customXml" Target="../ink/ink28.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8.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customXml" Target="../ink/ink29.xml"/><Relationship Id="rId1"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3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customXml" Target="../ink/ink30.xml"/><Relationship Id="rId1" Type="http://schemas.openxmlformats.org/officeDocument/2006/relationships/image" Target="../media/image95.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8.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customXml" Target="../ink/ink31.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38.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customXml" Target="../ink/ink32.xml"/></Relationships>
</file>

<file path=ppt/slides/_rels/slide45.xml.rels><?xml version="1.0" encoding="UTF-8" standalone="yes"?>
<Relationships xmlns="http://schemas.openxmlformats.org/package/2006/relationships"><Relationship Id="rId9" Type="http://schemas.openxmlformats.org/officeDocument/2006/relationships/customXml" Target="../ink/ink33.xml"/><Relationship Id="rId8" Type="http://schemas.microsoft.com/office/2007/relationships/hdphoto" Target="../media/image112.wdp"/><Relationship Id="rId7" Type="http://schemas.openxmlformats.org/officeDocument/2006/relationships/image" Target="../media/image111.png"/><Relationship Id="rId6" Type="http://schemas.microsoft.com/office/2007/relationships/hdphoto" Target="../media/image110.wdp"/><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2" Type="http://schemas.openxmlformats.org/officeDocument/2006/relationships/notesSlide" Target="../notesSlides/notesSlide36.xml"/><Relationship Id="rId11" Type="http://schemas.openxmlformats.org/officeDocument/2006/relationships/slideLayout" Target="../slideLayouts/slideLayout38.xml"/><Relationship Id="rId10" Type="http://schemas.openxmlformats.org/officeDocument/2006/relationships/image" Target="../media/image113.png"/><Relationship Id="rId1" Type="http://schemas.openxmlformats.org/officeDocument/2006/relationships/chart" Target="../charts/char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8.xml"/><Relationship Id="rId2" Type="http://schemas.openxmlformats.org/officeDocument/2006/relationships/image" Target="../media/image114.png"/><Relationship Id="rId1" Type="http://schemas.openxmlformats.org/officeDocument/2006/relationships/customXml" Target="../ink/ink3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115.png"/><Relationship Id="rId1" Type="http://schemas.openxmlformats.org/officeDocument/2006/relationships/customXml" Target="../ink/ink3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50.xml"/><Relationship Id="rId4" Type="http://schemas.openxmlformats.org/officeDocument/2006/relationships/image" Target="../media/image116.png"/><Relationship Id="rId3" Type="http://schemas.openxmlformats.org/officeDocument/2006/relationships/customXml" Target="../ink/ink36.xml"/><Relationship Id="rId2" Type="http://schemas.openxmlformats.org/officeDocument/2006/relationships/chart" Target="../charts/chart4.xml"/><Relationship Id="rId1" Type="http://schemas.openxmlformats.org/officeDocument/2006/relationships/chart" Target="../charts/chart3.xml"/></Relationships>
</file>

<file path=ppt/slides/_rels/slide5.xml.rels><?xml version="1.0" encoding="UTF-8" standalone="yes"?>
<Relationships xmlns="http://schemas.openxmlformats.org/package/2006/relationships"><Relationship Id="rId9" Type="http://schemas.openxmlformats.org/officeDocument/2006/relationships/customXml" Target="../ink/ink3.xml"/><Relationship Id="rId8" Type="http://schemas.openxmlformats.org/officeDocument/2006/relationships/image" Target="../media/image17.png"/><Relationship Id="rId7"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tags" Target="../tags/tag9.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14.png"/><Relationship Id="rId14" Type="http://schemas.openxmlformats.org/officeDocument/2006/relationships/notesSlide" Target="../notesSlides/notesSlide4.xml"/><Relationship Id="rId13" Type="http://schemas.openxmlformats.org/officeDocument/2006/relationships/slideLayout" Target="../slideLayouts/slideLayout55.xml"/><Relationship Id="rId12" Type="http://schemas.openxmlformats.org/officeDocument/2006/relationships/image" Target="../media/image19.png"/><Relationship Id="rId11" Type="http://schemas.openxmlformats.org/officeDocument/2006/relationships/customXml" Target="../ink/ink4.xml"/><Relationship Id="rId10" Type="http://schemas.openxmlformats.org/officeDocument/2006/relationships/image" Target="../media/image18.png"/><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117.png"/><Relationship Id="rId1" Type="http://schemas.openxmlformats.org/officeDocument/2006/relationships/customXml" Target="../ink/ink3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118.png"/><Relationship Id="rId1" Type="http://schemas.openxmlformats.org/officeDocument/2006/relationships/customXml" Target="../ink/ink3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55.xml"/><Relationship Id="rId7" Type="http://schemas.openxmlformats.org/officeDocument/2006/relationships/image" Target="../media/image121.png"/><Relationship Id="rId6" Type="http://schemas.openxmlformats.org/officeDocument/2006/relationships/customXml" Target="../ink/ink39.xml"/><Relationship Id="rId5" Type="http://schemas.openxmlformats.org/officeDocument/2006/relationships/tags" Target="../tags/tag87.xml"/><Relationship Id="rId4" Type="http://schemas.openxmlformats.org/officeDocument/2006/relationships/image" Target="../media/image120.png"/><Relationship Id="rId3" Type="http://schemas.openxmlformats.org/officeDocument/2006/relationships/tags" Target="../tags/tag86.xml"/><Relationship Id="rId2" Type="http://schemas.openxmlformats.org/officeDocument/2006/relationships/image" Target="../media/image119.png"/><Relationship Id="rId1" Type="http://schemas.openxmlformats.org/officeDocument/2006/relationships/tags" Target="../tags/tag85.xml"/></Relationships>
</file>

<file path=ppt/slides/_rels/slide54.xml.rels><?xml version="1.0" encoding="UTF-8" standalone="yes"?>
<Relationships xmlns="http://schemas.openxmlformats.org/package/2006/relationships"><Relationship Id="rId9" Type="http://schemas.openxmlformats.org/officeDocument/2006/relationships/customXml" Target="../ink/ink40.xml"/><Relationship Id="rId8" Type="http://schemas.openxmlformats.org/officeDocument/2006/relationships/image" Target="../media/image124.png"/><Relationship Id="rId7" Type="http://schemas.openxmlformats.org/officeDocument/2006/relationships/tags" Target="../tags/tag91.xml"/><Relationship Id="rId6" Type="http://schemas.openxmlformats.org/officeDocument/2006/relationships/image" Target="../media/image36.png"/><Relationship Id="rId5" Type="http://schemas.openxmlformats.org/officeDocument/2006/relationships/tags" Target="../tags/tag90.xml"/><Relationship Id="rId4" Type="http://schemas.openxmlformats.org/officeDocument/2006/relationships/image" Target="../media/image123.png"/><Relationship Id="rId3" Type="http://schemas.openxmlformats.org/officeDocument/2006/relationships/tags" Target="../tags/tag89.xml"/><Relationship Id="rId2" Type="http://schemas.openxmlformats.org/officeDocument/2006/relationships/image" Target="../media/image122.png"/><Relationship Id="rId11" Type="http://schemas.openxmlformats.org/officeDocument/2006/relationships/slideLayout" Target="../slideLayouts/slideLayout55.xml"/><Relationship Id="rId10" Type="http://schemas.openxmlformats.org/officeDocument/2006/relationships/image" Target="../media/image125.png"/><Relationship Id="rId1" Type="http://schemas.openxmlformats.org/officeDocument/2006/relationships/tags" Target="../tags/tag88.xml"/></Relationships>
</file>

<file path=ppt/slides/_rels/slide55.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tags" Target="../tags/tag94.xml"/><Relationship Id="rId7" Type="http://schemas.openxmlformats.org/officeDocument/2006/relationships/image" Target="../media/image126.png"/><Relationship Id="rId6" Type="http://schemas.openxmlformats.org/officeDocument/2006/relationships/tags" Target="../tags/tag93.xml"/><Relationship Id="rId5" Type="http://schemas.openxmlformats.org/officeDocument/2006/relationships/image" Target="../media/image119.png"/><Relationship Id="rId4" Type="http://schemas.openxmlformats.org/officeDocument/2006/relationships/tags" Target="../tags/tag92.xml"/><Relationship Id="rId3" Type="http://schemas.openxmlformats.org/officeDocument/2006/relationships/chart" Target="../charts/chart7.xml"/><Relationship Id="rId2" Type="http://schemas.openxmlformats.org/officeDocument/2006/relationships/chart" Target="../charts/chart6.xml"/><Relationship Id="rId14" Type="http://schemas.openxmlformats.org/officeDocument/2006/relationships/slideLayout" Target="../slideLayouts/slideLayout55.xml"/><Relationship Id="rId13" Type="http://schemas.openxmlformats.org/officeDocument/2006/relationships/image" Target="../media/image129.png"/><Relationship Id="rId12" Type="http://schemas.openxmlformats.org/officeDocument/2006/relationships/customXml" Target="../ink/ink41.xml"/><Relationship Id="rId11" Type="http://schemas.openxmlformats.org/officeDocument/2006/relationships/image" Target="../media/image128.png"/><Relationship Id="rId10" Type="http://schemas.openxmlformats.org/officeDocument/2006/relationships/tags" Target="../tags/tag95.xml"/><Relationship Id="rId1" Type="http://schemas.openxmlformats.org/officeDocument/2006/relationships/chart" Target="../charts/chart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57.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131.png"/><Relationship Id="rId7" Type="http://schemas.openxmlformats.org/officeDocument/2006/relationships/tags" Target="../tags/tag99.xml"/><Relationship Id="rId6" Type="http://schemas.openxmlformats.org/officeDocument/2006/relationships/image" Target="../media/image130.png"/><Relationship Id="rId5" Type="http://schemas.openxmlformats.org/officeDocument/2006/relationships/tags" Target="../tags/tag98.xml"/><Relationship Id="rId4" Type="http://schemas.openxmlformats.org/officeDocument/2006/relationships/image" Target="../media/image122.png"/><Relationship Id="rId3" Type="http://schemas.openxmlformats.org/officeDocument/2006/relationships/tags" Target="../tags/tag97.xml"/><Relationship Id="rId2" Type="http://schemas.openxmlformats.org/officeDocument/2006/relationships/image" Target="../media/image119.png"/><Relationship Id="rId19" Type="http://schemas.openxmlformats.org/officeDocument/2006/relationships/slideLayout" Target="../slideLayouts/slideLayout55.xml"/><Relationship Id="rId18" Type="http://schemas.openxmlformats.org/officeDocument/2006/relationships/image" Target="../media/image136.png"/><Relationship Id="rId17" Type="http://schemas.openxmlformats.org/officeDocument/2006/relationships/customXml" Target="../ink/ink42.xml"/><Relationship Id="rId16" Type="http://schemas.openxmlformats.org/officeDocument/2006/relationships/image" Target="../media/image135.png"/><Relationship Id="rId15" Type="http://schemas.openxmlformats.org/officeDocument/2006/relationships/tags" Target="../tags/tag103.xml"/><Relationship Id="rId14" Type="http://schemas.openxmlformats.org/officeDocument/2006/relationships/image" Target="../media/image134.png"/><Relationship Id="rId13" Type="http://schemas.openxmlformats.org/officeDocument/2006/relationships/tags" Target="../tags/tag102.xml"/><Relationship Id="rId12" Type="http://schemas.openxmlformats.org/officeDocument/2006/relationships/image" Target="../media/image133.png"/><Relationship Id="rId11" Type="http://schemas.openxmlformats.org/officeDocument/2006/relationships/tags" Target="../tags/tag101.xml"/><Relationship Id="rId10" Type="http://schemas.openxmlformats.org/officeDocument/2006/relationships/image" Target="../media/image132.png"/><Relationship Id="rId1" Type="http://schemas.openxmlformats.org/officeDocument/2006/relationships/tags" Target="../tags/tag96.xml"/></Relationships>
</file>

<file path=ppt/slides/_rels/slide58.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138.png"/><Relationship Id="rId7" Type="http://schemas.openxmlformats.org/officeDocument/2006/relationships/tags" Target="../tags/tag106.xml"/><Relationship Id="rId6" Type="http://schemas.openxmlformats.org/officeDocument/2006/relationships/image" Target="../media/image137.png"/><Relationship Id="rId5" Type="http://schemas.openxmlformats.org/officeDocument/2006/relationships/tags" Target="../tags/tag105.xml"/><Relationship Id="rId4" Type="http://schemas.openxmlformats.org/officeDocument/2006/relationships/image" Target="../media/image123.png"/><Relationship Id="rId3" Type="http://schemas.openxmlformats.org/officeDocument/2006/relationships/tags" Target="../tags/tag104.xml"/><Relationship Id="rId2" Type="http://schemas.openxmlformats.org/officeDocument/2006/relationships/chart" Target="../charts/chart9.xml"/><Relationship Id="rId19" Type="http://schemas.openxmlformats.org/officeDocument/2006/relationships/slideLayout" Target="../slideLayouts/slideLayout55.xml"/><Relationship Id="rId18" Type="http://schemas.openxmlformats.org/officeDocument/2006/relationships/image" Target="../media/image142.png"/><Relationship Id="rId17" Type="http://schemas.openxmlformats.org/officeDocument/2006/relationships/customXml" Target="../ink/ink43.xml"/><Relationship Id="rId16" Type="http://schemas.openxmlformats.org/officeDocument/2006/relationships/tags" Target="../tags/tag111.xml"/><Relationship Id="rId15" Type="http://schemas.openxmlformats.org/officeDocument/2006/relationships/image" Target="../media/image141.png"/><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image" Target="../media/image140.png"/><Relationship Id="rId11" Type="http://schemas.openxmlformats.org/officeDocument/2006/relationships/tags" Target="../tags/tag108.xml"/><Relationship Id="rId10" Type="http://schemas.openxmlformats.org/officeDocument/2006/relationships/image" Target="../media/image139.png"/><Relationship Id="rId1" Type="http://schemas.openxmlformats.org/officeDocument/2006/relationships/chart" Target="../charts/chart8.xml"/></Relationships>
</file>

<file path=ppt/slides/_rels/slide59.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media/image139.png"/><Relationship Id="rId7" Type="http://schemas.openxmlformats.org/officeDocument/2006/relationships/tags" Target="../tags/tag114.xml"/><Relationship Id="rId6" Type="http://schemas.openxmlformats.org/officeDocument/2006/relationships/image" Target="../media/image143.png"/><Relationship Id="rId5" Type="http://schemas.openxmlformats.org/officeDocument/2006/relationships/tags" Target="../tags/tag113.xml"/><Relationship Id="rId4" Type="http://schemas.openxmlformats.org/officeDocument/2006/relationships/image" Target="../media/image123.png"/><Relationship Id="rId3" Type="http://schemas.openxmlformats.org/officeDocument/2006/relationships/tags" Target="../tags/tag112.xml"/><Relationship Id="rId23" Type="http://schemas.openxmlformats.org/officeDocument/2006/relationships/slideLayout" Target="../slideLayouts/slideLayout55.xml"/><Relationship Id="rId22" Type="http://schemas.openxmlformats.org/officeDocument/2006/relationships/image" Target="../media/image146.png"/><Relationship Id="rId21" Type="http://schemas.openxmlformats.org/officeDocument/2006/relationships/customXml" Target="../ink/ink46.xml"/><Relationship Id="rId20" Type="http://schemas.openxmlformats.org/officeDocument/2006/relationships/image" Target="../media/image145.png"/><Relationship Id="rId2" Type="http://schemas.openxmlformats.org/officeDocument/2006/relationships/chart" Target="../charts/chart11.xml"/><Relationship Id="rId19" Type="http://schemas.openxmlformats.org/officeDocument/2006/relationships/customXml" Target="../ink/ink45.xml"/><Relationship Id="rId18" Type="http://schemas.openxmlformats.org/officeDocument/2006/relationships/image" Target="../media/image144.png"/><Relationship Id="rId17" Type="http://schemas.openxmlformats.org/officeDocument/2006/relationships/customXml" Target="../ink/ink44.xml"/><Relationship Id="rId16" Type="http://schemas.openxmlformats.org/officeDocument/2006/relationships/tags" Target="../tags/tag119.xml"/><Relationship Id="rId15" Type="http://schemas.openxmlformats.org/officeDocument/2006/relationships/image" Target="../media/image141.png"/><Relationship Id="rId14" Type="http://schemas.openxmlformats.org/officeDocument/2006/relationships/tags" Target="../tags/tag118.xml"/><Relationship Id="rId13" Type="http://schemas.openxmlformats.org/officeDocument/2006/relationships/image" Target="../media/image137.png"/><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140.png"/><Relationship Id="rId1"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image" Target="../media/image123.png"/><Relationship Id="rId7" Type="http://schemas.openxmlformats.org/officeDocument/2006/relationships/tags" Target="../tags/tag122.xml"/><Relationship Id="rId6" Type="http://schemas.openxmlformats.org/officeDocument/2006/relationships/image" Target="../media/image139.png"/><Relationship Id="rId5" Type="http://schemas.openxmlformats.org/officeDocument/2006/relationships/tags" Target="../tags/tag121.xml"/><Relationship Id="rId4" Type="http://schemas.openxmlformats.org/officeDocument/2006/relationships/image" Target="../media/image141.png"/><Relationship Id="rId3" Type="http://schemas.openxmlformats.org/officeDocument/2006/relationships/tags" Target="../tags/tag120.xml"/><Relationship Id="rId23" Type="http://schemas.openxmlformats.org/officeDocument/2006/relationships/slideLayout" Target="../slideLayouts/slideLayout55.xml"/><Relationship Id="rId22" Type="http://schemas.openxmlformats.org/officeDocument/2006/relationships/image" Target="../media/image149.png"/><Relationship Id="rId21" Type="http://schemas.openxmlformats.org/officeDocument/2006/relationships/customXml" Target="../ink/ink49.xml"/><Relationship Id="rId20" Type="http://schemas.openxmlformats.org/officeDocument/2006/relationships/image" Target="../media/image148.png"/><Relationship Id="rId2" Type="http://schemas.openxmlformats.org/officeDocument/2006/relationships/chart" Target="../charts/chart13.xml"/><Relationship Id="rId19" Type="http://schemas.openxmlformats.org/officeDocument/2006/relationships/customXml" Target="../ink/ink48.xml"/><Relationship Id="rId18" Type="http://schemas.openxmlformats.org/officeDocument/2006/relationships/image" Target="../media/image144.png"/><Relationship Id="rId17" Type="http://schemas.openxmlformats.org/officeDocument/2006/relationships/customXml" Target="../ink/ink47.xml"/><Relationship Id="rId16" Type="http://schemas.openxmlformats.org/officeDocument/2006/relationships/image" Target="../media/image137.png"/><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image" Target="../media/image140.png"/><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image" Target="../media/image147.png"/><Relationship Id="rId1" Type="http://schemas.openxmlformats.org/officeDocument/2006/relationships/chart" Target="../charts/chart1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62.xml.rels><?xml version="1.0" encoding="UTF-8" standalone="yes"?>
<Relationships xmlns="http://schemas.openxmlformats.org/package/2006/relationships"><Relationship Id="rId9" Type="http://schemas.openxmlformats.org/officeDocument/2006/relationships/customXml" Target="../ink/ink50.xml"/><Relationship Id="rId8" Type="http://schemas.openxmlformats.org/officeDocument/2006/relationships/image" Target="../media/image131.png"/><Relationship Id="rId7" Type="http://schemas.openxmlformats.org/officeDocument/2006/relationships/tags" Target="../tags/tag131.xml"/><Relationship Id="rId6" Type="http://schemas.openxmlformats.org/officeDocument/2006/relationships/image" Target="../media/image150.png"/><Relationship Id="rId5" Type="http://schemas.openxmlformats.org/officeDocument/2006/relationships/tags" Target="../tags/tag130.xml"/><Relationship Id="rId4" Type="http://schemas.openxmlformats.org/officeDocument/2006/relationships/image" Target="../media/image122.png"/><Relationship Id="rId3" Type="http://schemas.openxmlformats.org/officeDocument/2006/relationships/tags" Target="../tags/tag129.xml"/><Relationship Id="rId2" Type="http://schemas.openxmlformats.org/officeDocument/2006/relationships/image" Target="../media/image119.png"/><Relationship Id="rId11" Type="http://schemas.openxmlformats.org/officeDocument/2006/relationships/slideLayout" Target="../slideLayouts/slideLayout55.xml"/><Relationship Id="rId10" Type="http://schemas.openxmlformats.org/officeDocument/2006/relationships/image" Target="../media/image151.png"/><Relationship Id="rId1" Type="http://schemas.openxmlformats.org/officeDocument/2006/relationships/tags" Target="../tags/tag128.xml"/></Relationships>
</file>

<file path=ppt/slides/_rels/slide63.xml.rels><?xml version="1.0" encoding="UTF-8" standalone="yes"?>
<Relationships xmlns="http://schemas.openxmlformats.org/package/2006/relationships"><Relationship Id="rId9" Type="http://schemas.openxmlformats.org/officeDocument/2006/relationships/image" Target="../media/image154.png"/><Relationship Id="rId8" Type="http://schemas.openxmlformats.org/officeDocument/2006/relationships/tags" Target="../tags/tag135.xml"/><Relationship Id="rId7" Type="http://schemas.openxmlformats.org/officeDocument/2006/relationships/image" Target="../media/image153.png"/><Relationship Id="rId6" Type="http://schemas.openxmlformats.org/officeDocument/2006/relationships/tags" Target="../tags/tag134.xml"/><Relationship Id="rId5" Type="http://schemas.openxmlformats.org/officeDocument/2006/relationships/image" Target="../media/image152.png"/><Relationship Id="rId4" Type="http://schemas.openxmlformats.org/officeDocument/2006/relationships/tags" Target="../tags/tag133.xml"/><Relationship Id="rId3" Type="http://schemas.openxmlformats.org/officeDocument/2006/relationships/image" Target="../media/image123.png"/><Relationship Id="rId2" Type="http://schemas.openxmlformats.org/officeDocument/2006/relationships/tags" Target="../tags/tag132.xml"/><Relationship Id="rId18" Type="http://schemas.openxmlformats.org/officeDocument/2006/relationships/slideLayout" Target="../slideLayouts/slideLayout55.xml"/><Relationship Id="rId17" Type="http://schemas.openxmlformats.org/officeDocument/2006/relationships/image" Target="../media/image156.png"/><Relationship Id="rId16" Type="http://schemas.openxmlformats.org/officeDocument/2006/relationships/customXml" Target="../ink/ink51.xml"/><Relationship Id="rId15" Type="http://schemas.openxmlformats.org/officeDocument/2006/relationships/image" Target="../media/image139.png"/><Relationship Id="rId14" Type="http://schemas.openxmlformats.org/officeDocument/2006/relationships/tags" Target="../tags/tag138.xml"/><Relationship Id="rId13" Type="http://schemas.openxmlformats.org/officeDocument/2006/relationships/image" Target="../media/image141.png"/><Relationship Id="rId12" Type="http://schemas.openxmlformats.org/officeDocument/2006/relationships/tags" Target="../tags/tag137.xml"/><Relationship Id="rId11" Type="http://schemas.openxmlformats.org/officeDocument/2006/relationships/image" Target="../media/image155.png"/><Relationship Id="rId10" Type="http://schemas.openxmlformats.org/officeDocument/2006/relationships/tags" Target="../tags/tag136.xml"/><Relationship Id="rId1" Type="http://schemas.openxmlformats.org/officeDocument/2006/relationships/chart" Target="../charts/chart14.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55.xml"/><Relationship Id="rId5" Type="http://schemas.openxmlformats.org/officeDocument/2006/relationships/image" Target="../media/image159.png"/><Relationship Id="rId4" Type="http://schemas.openxmlformats.org/officeDocument/2006/relationships/customXml" Target="../ink/ink53.xml"/><Relationship Id="rId3" Type="http://schemas.openxmlformats.org/officeDocument/2006/relationships/image" Target="../media/image158.png"/><Relationship Id="rId2" Type="http://schemas.openxmlformats.org/officeDocument/2006/relationships/customXml" Target="../ink/ink52.xml"/><Relationship Id="rId1" Type="http://schemas.openxmlformats.org/officeDocument/2006/relationships/image" Target="../media/image157.png"/></Relationships>
</file>

<file path=ppt/slides/_rels/slide65.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image" Target="../media/image154.png"/><Relationship Id="rId7" Type="http://schemas.openxmlformats.org/officeDocument/2006/relationships/tags" Target="../tags/tag141.xml"/><Relationship Id="rId6" Type="http://schemas.openxmlformats.org/officeDocument/2006/relationships/image" Target="../media/image153.png"/><Relationship Id="rId5" Type="http://schemas.openxmlformats.org/officeDocument/2006/relationships/tags" Target="../tags/tag140.xml"/><Relationship Id="rId4" Type="http://schemas.openxmlformats.org/officeDocument/2006/relationships/image" Target="../media/image123.png"/><Relationship Id="rId3" Type="http://schemas.openxmlformats.org/officeDocument/2006/relationships/tags" Target="../tags/tag139.xml"/><Relationship Id="rId2" Type="http://schemas.openxmlformats.org/officeDocument/2006/relationships/image" Target="../media/image161.png"/><Relationship Id="rId13" Type="http://schemas.openxmlformats.org/officeDocument/2006/relationships/slideLayout" Target="../slideLayouts/slideLayout55.xml"/><Relationship Id="rId12" Type="http://schemas.openxmlformats.org/officeDocument/2006/relationships/image" Target="../media/image162.png"/><Relationship Id="rId11" Type="http://schemas.openxmlformats.org/officeDocument/2006/relationships/customXml" Target="../ink/ink54.xml"/><Relationship Id="rId10" Type="http://schemas.openxmlformats.org/officeDocument/2006/relationships/image" Target="../media/image155.png"/><Relationship Id="rId1" Type="http://schemas.openxmlformats.org/officeDocument/2006/relationships/image" Target="../media/image160.png"/></Relationships>
</file>

<file path=ppt/slides/_rels/slide66.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image" Target="../media/image154.png"/><Relationship Id="rId7" Type="http://schemas.openxmlformats.org/officeDocument/2006/relationships/tags" Target="../tags/tag145.xml"/><Relationship Id="rId6" Type="http://schemas.openxmlformats.org/officeDocument/2006/relationships/image" Target="../media/image153.png"/><Relationship Id="rId5" Type="http://schemas.openxmlformats.org/officeDocument/2006/relationships/tags" Target="../tags/tag144.xml"/><Relationship Id="rId4" Type="http://schemas.openxmlformats.org/officeDocument/2006/relationships/image" Target="../media/image123.png"/><Relationship Id="rId3" Type="http://schemas.openxmlformats.org/officeDocument/2006/relationships/tags" Target="../tags/tag143.xml"/><Relationship Id="rId2" Type="http://schemas.openxmlformats.org/officeDocument/2006/relationships/image" Target="../media/image164.png"/><Relationship Id="rId13" Type="http://schemas.openxmlformats.org/officeDocument/2006/relationships/slideLayout" Target="../slideLayouts/slideLayout55.xml"/><Relationship Id="rId12" Type="http://schemas.openxmlformats.org/officeDocument/2006/relationships/image" Target="../media/image165.png"/><Relationship Id="rId11" Type="http://schemas.openxmlformats.org/officeDocument/2006/relationships/customXml" Target="../ink/ink55.xml"/><Relationship Id="rId10" Type="http://schemas.openxmlformats.org/officeDocument/2006/relationships/image" Target="../media/image155.png"/><Relationship Id="rId1" Type="http://schemas.openxmlformats.org/officeDocument/2006/relationships/image" Target="../media/image163.png"/></Relationships>
</file>

<file path=ppt/slides/_rels/slide67.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image" Target="../media/image154.png"/><Relationship Id="rId7" Type="http://schemas.openxmlformats.org/officeDocument/2006/relationships/tags" Target="../tags/tag149.xml"/><Relationship Id="rId6" Type="http://schemas.openxmlformats.org/officeDocument/2006/relationships/image" Target="../media/image153.png"/><Relationship Id="rId5" Type="http://schemas.openxmlformats.org/officeDocument/2006/relationships/tags" Target="../tags/tag148.xml"/><Relationship Id="rId4" Type="http://schemas.openxmlformats.org/officeDocument/2006/relationships/image" Target="../media/image123.png"/><Relationship Id="rId3" Type="http://schemas.openxmlformats.org/officeDocument/2006/relationships/tags" Target="../tags/tag147.xml"/><Relationship Id="rId2" Type="http://schemas.openxmlformats.org/officeDocument/2006/relationships/image" Target="../media/image167.png"/><Relationship Id="rId13" Type="http://schemas.openxmlformats.org/officeDocument/2006/relationships/slideLayout" Target="../slideLayouts/slideLayout55.xml"/><Relationship Id="rId12" Type="http://schemas.openxmlformats.org/officeDocument/2006/relationships/image" Target="../media/image168.png"/><Relationship Id="rId11" Type="http://schemas.openxmlformats.org/officeDocument/2006/relationships/customXml" Target="../ink/ink56.xml"/><Relationship Id="rId10" Type="http://schemas.openxmlformats.org/officeDocument/2006/relationships/image" Target="../media/image155.png"/><Relationship Id="rId1" Type="http://schemas.openxmlformats.org/officeDocument/2006/relationships/image" Target="../media/image166.png"/></Relationships>
</file>

<file path=ppt/slides/_rels/slide68.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image" Target="../media/image154.png"/><Relationship Id="rId7" Type="http://schemas.openxmlformats.org/officeDocument/2006/relationships/tags" Target="../tags/tag153.xml"/><Relationship Id="rId6" Type="http://schemas.openxmlformats.org/officeDocument/2006/relationships/image" Target="../media/image153.png"/><Relationship Id="rId5" Type="http://schemas.openxmlformats.org/officeDocument/2006/relationships/tags" Target="../tags/tag152.xml"/><Relationship Id="rId4" Type="http://schemas.openxmlformats.org/officeDocument/2006/relationships/image" Target="../media/image123.png"/><Relationship Id="rId3" Type="http://schemas.openxmlformats.org/officeDocument/2006/relationships/tags" Target="../tags/tag151.xml"/><Relationship Id="rId2" Type="http://schemas.openxmlformats.org/officeDocument/2006/relationships/image" Target="../media/image170.png"/><Relationship Id="rId13" Type="http://schemas.openxmlformats.org/officeDocument/2006/relationships/slideLayout" Target="../slideLayouts/slideLayout55.xml"/><Relationship Id="rId12" Type="http://schemas.openxmlformats.org/officeDocument/2006/relationships/image" Target="../media/image171.png"/><Relationship Id="rId11" Type="http://schemas.openxmlformats.org/officeDocument/2006/relationships/customXml" Target="../ink/ink57.xml"/><Relationship Id="rId10" Type="http://schemas.openxmlformats.org/officeDocument/2006/relationships/image" Target="../media/image155.png"/><Relationship Id="rId1" Type="http://schemas.openxmlformats.org/officeDocument/2006/relationships/image" Target="../media/image16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55.xml"/><Relationship Id="rId6" Type="http://schemas.openxmlformats.org/officeDocument/2006/relationships/image" Target="../media/image22.png"/><Relationship Id="rId5" Type="http://schemas.openxmlformats.org/officeDocument/2006/relationships/customXml" Target="../ink/ink5.xml"/><Relationship Id="rId4" Type="http://schemas.openxmlformats.org/officeDocument/2006/relationships/image" Target="../media/image21.png"/><Relationship Id="rId3" Type="http://schemas.openxmlformats.org/officeDocument/2006/relationships/tags" Target="../tags/tag12.xml"/><Relationship Id="rId2" Type="http://schemas.openxmlformats.org/officeDocument/2006/relationships/image" Target="../media/image20.png"/><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9" Type="http://schemas.openxmlformats.org/officeDocument/2006/relationships/customXml" Target="../ink/ink58.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image" Target="../media/image122.png"/><Relationship Id="rId5" Type="http://schemas.openxmlformats.org/officeDocument/2006/relationships/tags" Target="../tags/tag157.xml"/><Relationship Id="rId4" Type="http://schemas.openxmlformats.org/officeDocument/2006/relationships/image" Target="../media/image172.png"/><Relationship Id="rId3" Type="http://schemas.openxmlformats.org/officeDocument/2006/relationships/tags" Target="../tags/tag156.xml"/><Relationship Id="rId2" Type="http://schemas.openxmlformats.org/officeDocument/2006/relationships/image" Target="../media/image154.png"/><Relationship Id="rId11" Type="http://schemas.openxmlformats.org/officeDocument/2006/relationships/slideLayout" Target="../slideLayouts/slideLayout55.xml"/><Relationship Id="rId10" Type="http://schemas.openxmlformats.org/officeDocument/2006/relationships/image" Target="../media/image173.png"/><Relationship Id="rId1" Type="http://schemas.openxmlformats.org/officeDocument/2006/relationships/tags" Target="../tags/tag155.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54.xml"/><Relationship Id="rId3" Type="http://schemas.openxmlformats.org/officeDocument/2006/relationships/image" Target="../media/image175.png"/><Relationship Id="rId2" Type="http://schemas.openxmlformats.org/officeDocument/2006/relationships/customXml" Target="../ink/ink59.xml"/><Relationship Id="rId1" Type="http://schemas.openxmlformats.org/officeDocument/2006/relationships/image" Target="../media/image174.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54.xml"/><Relationship Id="rId3" Type="http://schemas.openxmlformats.org/officeDocument/2006/relationships/image" Target="../media/image176.png"/><Relationship Id="rId2" Type="http://schemas.openxmlformats.org/officeDocument/2006/relationships/customXml" Target="../ink/ink60.xml"/><Relationship Id="rId1" Type="http://schemas.openxmlformats.org/officeDocument/2006/relationships/image" Target="../media/image174.png"/></Relationships>
</file>

<file path=ppt/slides/_rels/slide73.xml.rels><?xml version="1.0" encoding="UTF-8" standalone="yes"?>
<Relationships xmlns="http://schemas.openxmlformats.org/package/2006/relationships"><Relationship Id="rId9" Type="http://schemas.openxmlformats.org/officeDocument/2006/relationships/customXml" Target="../ink/ink61.xml"/><Relationship Id="rId8" Type="http://schemas.openxmlformats.org/officeDocument/2006/relationships/image" Target="../media/image180.png"/><Relationship Id="rId7" Type="http://schemas.openxmlformats.org/officeDocument/2006/relationships/tags" Target="../tags/tag163.xml"/><Relationship Id="rId6" Type="http://schemas.openxmlformats.org/officeDocument/2006/relationships/image" Target="../media/image179.png"/><Relationship Id="rId5" Type="http://schemas.openxmlformats.org/officeDocument/2006/relationships/tags" Target="../tags/tag162.xml"/><Relationship Id="rId4" Type="http://schemas.openxmlformats.org/officeDocument/2006/relationships/image" Target="../media/image178.png"/><Relationship Id="rId3" Type="http://schemas.openxmlformats.org/officeDocument/2006/relationships/tags" Target="../tags/tag161.xml"/><Relationship Id="rId2" Type="http://schemas.openxmlformats.org/officeDocument/2006/relationships/image" Target="../media/image177.png"/><Relationship Id="rId11" Type="http://schemas.openxmlformats.org/officeDocument/2006/relationships/slideLayout" Target="../slideLayouts/slideLayout55.xml"/><Relationship Id="rId10" Type="http://schemas.openxmlformats.org/officeDocument/2006/relationships/image" Target="../media/image181.png"/><Relationship Id="rId1" Type="http://schemas.openxmlformats.org/officeDocument/2006/relationships/tags" Target="../tags/tag16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55.xml"/><Relationship Id="rId6" Type="http://schemas.openxmlformats.org/officeDocument/2006/relationships/image" Target="../media/image184.png"/><Relationship Id="rId5" Type="http://schemas.openxmlformats.org/officeDocument/2006/relationships/customXml" Target="../ink/ink62.xml"/><Relationship Id="rId4" Type="http://schemas.openxmlformats.org/officeDocument/2006/relationships/image" Target="../media/image183.png"/><Relationship Id="rId3" Type="http://schemas.openxmlformats.org/officeDocument/2006/relationships/tags" Target="../tags/tag165.xml"/><Relationship Id="rId2" Type="http://schemas.openxmlformats.org/officeDocument/2006/relationships/image" Target="../media/image182.png"/><Relationship Id="rId1" Type="http://schemas.openxmlformats.org/officeDocument/2006/relationships/tags" Target="../tags/tag16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185.png"/><Relationship Id="rId1" Type="http://schemas.openxmlformats.org/officeDocument/2006/relationships/customXml" Target="../ink/ink63.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55.xml"/><Relationship Id="rId7" Type="http://schemas.openxmlformats.org/officeDocument/2006/relationships/image" Target="../media/image187.png"/><Relationship Id="rId6" Type="http://schemas.openxmlformats.org/officeDocument/2006/relationships/customXml" Target="../ink/ink64.xml"/><Relationship Id="rId5" Type="http://schemas.openxmlformats.org/officeDocument/2006/relationships/image" Target="../media/image186.png"/><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139.png"/><Relationship Id="rId1" Type="http://schemas.openxmlformats.org/officeDocument/2006/relationships/tags" Target="../tags/tag166.xml"/></Relationships>
</file>

<file path=ppt/slides/_rels/slide78.xml.rels><?xml version="1.0" encoding="UTF-8" standalone="yes"?>
<Relationships xmlns="http://schemas.openxmlformats.org/package/2006/relationships"><Relationship Id="rId8" Type="http://schemas.openxmlformats.org/officeDocument/2006/relationships/slideLayout" Target="../slideLayouts/slideLayout55.xml"/><Relationship Id="rId7" Type="http://schemas.openxmlformats.org/officeDocument/2006/relationships/image" Target="../media/image189.png"/><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image" Target="../media/image188.png"/><Relationship Id="rId3" Type="http://schemas.openxmlformats.org/officeDocument/2006/relationships/tags" Target="../tags/tag170.xml"/><Relationship Id="rId2" Type="http://schemas.openxmlformats.org/officeDocument/2006/relationships/image" Target="../media/image139.png"/><Relationship Id="rId1" Type="http://schemas.openxmlformats.org/officeDocument/2006/relationships/tags" Target="../tags/tag169.xml"/></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190.png"/><Relationship Id="rId7" Type="http://schemas.openxmlformats.org/officeDocument/2006/relationships/customXml" Target="../ink/ink65.xml"/><Relationship Id="rId6" Type="http://schemas.openxmlformats.org/officeDocument/2006/relationships/image" Target="../media/image141.png"/><Relationship Id="rId5" Type="http://schemas.openxmlformats.org/officeDocument/2006/relationships/tags" Target="../tags/tag175.xml"/><Relationship Id="rId4" Type="http://schemas.openxmlformats.org/officeDocument/2006/relationships/image" Target="../media/image139.png"/><Relationship Id="rId3" Type="http://schemas.openxmlformats.org/officeDocument/2006/relationships/tags" Target="../tags/tag174.xml"/><Relationship Id="rId2" Type="http://schemas.openxmlformats.org/officeDocument/2006/relationships/image" Target="../media/image189.png"/><Relationship Id="rId1" Type="http://schemas.openxmlformats.org/officeDocument/2006/relationships/tags" Target="../tags/tag173.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55.xml"/><Relationship Id="rId6" Type="http://schemas.openxmlformats.org/officeDocument/2006/relationships/image" Target="../media/image25.png"/><Relationship Id="rId5" Type="http://schemas.openxmlformats.org/officeDocument/2006/relationships/customXml" Target="../ink/ink6.xml"/><Relationship Id="rId4" Type="http://schemas.openxmlformats.org/officeDocument/2006/relationships/image" Target="../media/image24.png"/><Relationship Id="rId3" Type="http://schemas.openxmlformats.org/officeDocument/2006/relationships/tags" Target="../tags/tag14.xml"/><Relationship Id="rId2" Type="http://schemas.openxmlformats.org/officeDocument/2006/relationships/image" Target="../media/image23.png"/><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9.xml"/><Relationship Id="rId1" Type="http://schemas.openxmlformats.org/officeDocument/2006/relationships/image" Target="../media/image5.jpe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55.xml"/><Relationship Id="rId6" Type="http://schemas.openxmlformats.org/officeDocument/2006/relationships/image" Target="../media/image192.png"/><Relationship Id="rId5" Type="http://schemas.openxmlformats.org/officeDocument/2006/relationships/tags" Target="../tags/tag178.xml"/><Relationship Id="rId4" Type="http://schemas.openxmlformats.org/officeDocument/2006/relationships/image" Target="../media/image119.png"/><Relationship Id="rId3" Type="http://schemas.openxmlformats.org/officeDocument/2006/relationships/tags" Target="../tags/tag177.xml"/><Relationship Id="rId2" Type="http://schemas.openxmlformats.org/officeDocument/2006/relationships/image" Target="../media/image191.png"/><Relationship Id="rId1" Type="http://schemas.openxmlformats.org/officeDocument/2006/relationships/tags" Target="../tags/tag176.xml"/></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196.png"/><Relationship Id="rId7" Type="http://schemas.openxmlformats.org/officeDocument/2006/relationships/customXml" Target="../ink/ink66.xml"/><Relationship Id="rId6" Type="http://schemas.openxmlformats.org/officeDocument/2006/relationships/image" Target="../media/image195.png"/><Relationship Id="rId5" Type="http://schemas.openxmlformats.org/officeDocument/2006/relationships/tags" Target="../tags/tag181.xml"/><Relationship Id="rId4" Type="http://schemas.openxmlformats.org/officeDocument/2006/relationships/image" Target="../media/image194.png"/><Relationship Id="rId3" Type="http://schemas.openxmlformats.org/officeDocument/2006/relationships/tags" Target="../tags/tag180.xml"/><Relationship Id="rId2" Type="http://schemas.openxmlformats.org/officeDocument/2006/relationships/image" Target="../media/image193.png"/><Relationship Id="rId1" Type="http://schemas.openxmlformats.org/officeDocument/2006/relationships/tags" Target="../tags/tag179.xml"/></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199.png"/><Relationship Id="rId7" Type="http://schemas.openxmlformats.org/officeDocument/2006/relationships/customXml" Target="../ink/ink67.xml"/><Relationship Id="rId6" Type="http://schemas.openxmlformats.org/officeDocument/2006/relationships/image" Target="../media/image139.png"/><Relationship Id="rId5" Type="http://schemas.openxmlformats.org/officeDocument/2006/relationships/tags" Target="../tags/tag184.xml"/><Relationship Id="rId4" Type="http://schemas.openxmlformats.org/officeDocument/2006/relationships/image" Target="../media/image198.png"/><Relationship Id="rId3" Type="http://schemas.openxmlformats.org/officeDocument/2006/relationships/tags" Target="../tags/tag183.xml"/><Relationship Id="rId2" Type="http://schemas.openxmlformats.org/officeDocument/2006/relationships/image" Target="../media/image197.png"/><Relationship Id="rId1" Type="http://schemas.openxmlformats.org/officeDocument/2006/relationships/tags" Target="../tags/tag182.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54.xml"/><Relationship Id="rId3" Type="http://schemas.openxmlformats.org/officeDocument/2006/relationships/image" Target="../media/image200.png"/><Relationship Id="rId2" Type="http://schemas.openxmlformats.org/officeDocument/2006/relationships/customXml" Target="../ink/ink68.xml"/><Relationship Id="rId1" Type="http://schemas.openxmlformats.org/officeDocument/2006/relationships/image" Target="../media/image17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4.xml"/><Relationship Id="rId1" Type="http://schemas.openxmlformats.org/officeDocument/2006/relationships/image" Target="../media/image174.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55.xml"/><Relationship Id="rId3" Type="http://schemas.openxmlformats.org/officeDocument/2006/relationships/image" Target="../media/image201.png"/><Relationship Id="rId2" Type="http://schemas.openxmlformats.org/officeDocument/2006/relationships/customXml" Target="../ink/ink69.xml"/><Relationship Id="rId1" Type="http://schemas.openxmlformats.org/officeDocument/2006/relationships/image" Target="../media/image157.png"/></Relationships>
</file>

<file path=ppt/slides/_rels/slide87.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image" Target="../media/image154.png"/><Relationship Id="rId7" Type="http://schemas.openxmlformats.org/officeDocument/2006/relationships/tags" Target="../tags/tag187.xml"/><Relationship Id="rId6" Type="http://schemas.openxmlformats.org/officeDocument/2006/relationships/image" Target="../media/image153.png"/><Relationship Id="rId5" Type="http://schemas.openxmlformats.org/officeDocument/2006/relationships/tags" Target="../tags/tag186.xml"/><Relationship Id="rId4" Type="http://schemas.openxmlformats.org/officeDocument/2006/relationships/image" Target="../media/image123.png"/><Relationship Id="rId3" Type="http://schemas.openxmlformats.org/officeDocument/2006/relationships/tags" Target="../tags/tag185.xml"/><Relationship Id="rId2" Type="http://schemas.openxmlformats.org/officeDocument/2006/relationships/image" Target="../media/image203.png"/><Relationship Id="rId13" Type="http://schemas.openxmlformats.org/officeDocument/2006/relationships/slideLayout" Target="../slideLayouts/slideLayout55.xml"/><Relationship Id="rId12" Type="http://schemas.openxmlformats.org/officeDocument/2006/relationships/image" Target="../media/image204.png"/><Relationship Id="rId11" Type="http://schemas.openxmlformats.org/officeDocument/2006/relationships/customXml" Target="../ink/ink70.xml"/><Relationship Id="rId10" Type="http://schemas.openxmlformats.org/officeDocument/2006/relationships/image" Target="../media/image155.png"/><Relationship Id="rId1" Type="http://schemas.openxmlformats.org/officeDocument/2006/relationships/image" Target="../media/image202.png"/></Relationships>
</file>

<file path=ppt/slides/_rels/slide88.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image" Target="../media/image154.png"/><Relationship Id="rId7" Type="http://schemas.openxmlformats.org/officeDocument/2006/relationships/tags" Target="../tags/tag191.xml"/><Relationship Id="rId6" Type="http://schemas.openxmlformats.org/officeDocument/2006/relationships/image" Target="../media/image153.png"/><Relationship Id="rId5" Type="http://schemas.openxmlformats.org/officeDocument/2006/relationships/tags" Target="../tags/tag190.xml"/><Relationship Id="rId4" Type="http://schemas.openxmlformats.org/officeDocument/2006/relationships/image" Target="../media/image123.png"/><Relationship Id="rId3" Type="http://schemas.openxmlformats.org/officeDocument/2006/relationships/tags" Target="../tags/tag189.xml"/><Relationship Id="rId2" Type="http://schemas.openxmlformats.org/officeDocument/2006/relationships/image" Target="../media/image161.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05.png"/></Relationships>
</file>

<file path=ppt/slides/_rels/slide89.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image" Target="../media/image154.png"/><Relationship Id="rId7" Type="http://schemas.openxmlformats.org/officeDocument/2006/relationships/tags" Target="../tags/tag195.xml"/><Relationship Id="rId6" Type="http://schemas.openxmlformats.org/officeDocument/2006/relationships/image" Target="../media/image153.png"/><Relationship Id="rId5" Type="http://schemas.openxmlformats.org/officeDocument/2006/relationships/tags" Target="../tags/tag194.xml"/><Relationship Id="rId4" Type="http://schemas.openxmlformats.org/officeDocument/2006/relationships/image" Target="../media/image123.png"/><Relationship Id="rId3" Type="http://schemas.openxmlformats.org/officeDocument/2006/relationships/tags" Target="../tags/tag193.xml"/><Relationship Id="rId2" Type="http://schemas.openxmlformats.org/officeDocument/2006/relationships/image" Target="../media/image207.png"/><Relationship Id="rId13" Type="http://schemas.openxmlformats.org/officeDocument/2006/relationships/slideLayout" Target="../slideLayouts/slideLayout55.xml"/><Relationship Id="rId12" Type="http://schemas.openxmlformats.org/officeDocument/2006/relationships/image" Target="../media/image208.png"/><Relationship Id="rId11" Type="http://schemas.openxmlformats.org/officeDocument/2006/relationships/customXml" Target="../ink/ink71.xml"/><Relationship Id="rId10" Type="http://schemas.openxmlformats.org/officeDocument/2006/relationships/image" Target="../media/image155.png"/><Relationship Id="rId1" Type="http://schemas.openxmlformats.org/officeDocument/2006/relationships/image" Target="../media/image20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55.xml"/><Relationship Id="rId4" Type="http://schemas.openxmlformats.org/officeDocument/2006/relationships/image" Target="../media/image27.png"/><Relationship Id="rId3" Type="http://schemas.openxmlformats.org/officeDocument/2006/relationships/customXml" Target="../ink/ink7.xml"/><Relationship Id="rId2" Type="http://schemas.openxmlformats.org/officeDocument/2006/relationships/image" Target="../media/image26.png"/><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image" Target="../media/image154.png"/><Relationship Id="rId7" Type="http://schemas.openxmlformats.org/officeDocument/2006/relationships/tags" Target="../tags/tag199.xml"/><Relationship Id="rId6" Type="http://schemas.openxmlformats.org/officeDocument/2006/relationships/image" Target="../media/image153.png"/><Relationship Id="rId5" Type="http://schemas.openxmlformats.org/officeDocument/2006/relationships/tags" Target="../tags/tag198.xml"/><Relationship Id="rId4" Type="http://schemas.openxmlformats.org/officeDocument/2006/relationships/image" Target="../media/image123.png"/><Relationship Id="rId3" Type="http://schemas.openxmlformats.org/officeDocument/2006/relationships/tags" Target="../tags/tag197.xml"/><Relationship Id="rId2" Type="http://schemas.openxmlformats.org/officeDocument/2006/relationships/image" Target="../media/image210.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09.png"/></Relationships>
</file>

<file path=ppt/slides/_rels/slide91.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image" Target="../media/image154.png"/><Relationship Id="rId7" Type="http://schemas.openxmlformats.org/officeDocument/2006/relationships/tags" Target="../tags/tag203.xml"/><Relationship Id="rId6" Type="http://schemas.openxmlformats.org/officeDocument/2006/relationships/image" Target="../media/image153.png"/><Relationship Id="rId5" Type="http://schemas.openxmlformats.org/officeDocument/2006/relationships/tags" Target="../tags/tag202.xml"/><Relationship Id="rId4" Type="http://schemas.openxmlformats.org/officeDocument/2006/relationships/image" Target="../media/image123.png"/><Relationship Id="rId3" Type="http://schemas.openxmlformats.org/officeDocument/2006/relationships/tags" Target="../tags/tag201.xml"/><Relationship Id="rId2" Type="http://schemas.openxmlformats.org/officeDocument/2006/relationships/image" Target="../media/image167.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11.png"/></Relationships>
</file>

<file path=ppt/slides/_rels/slide92.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image" Target="../media/image154.png"/><Relationship Id="rId7" Type="http://schemas.openxmlformats.org/officeDocument/2006/relationships/tags" Target="../tags/tag207.xml"/><Relationship Id="rId6" Type="http://schemas.openxmlformats.org/officeDocument/2006/relationships/image" Target="../media/image153.png"/><Relationship Id="rId5" Type="http://schemas.openxmlformats.org/officeDocument/2006/relationships/tags" Target="../tags/tag206.xml"/><Relationship Id="rId4" Type="http://schemas.openxmlformats.org/officeDocument/2006/relationships/image" Target="../media/image123.png"/><Relationship Id="rId3" Type="http://schemas.openxmlformats.org/officeDocument/2006/relationships/tags" Target="../tags/tag205.xml"/><Relationship Id="rId2" Type="http://schemas.openxmlformats.org/officeDocument/2006/relationships/image" Target="../media/image164.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12.png"/></Relationships>
</file>

<file path=ppt/slides/_rels/slide93.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image" Target="../media/image154.png"/><Relationship Id="rId7" Type="http://schemas.openxmlformats.org/officeDocument/2006/relationships/tags" Target="../tags/tag211.xml"/><Relationship Id="rId6" Type="http://schemas.openxmlformats.org/officeDocument/2006/relationships/image" Target="../media/image153.png"/><Relationship Id="rId5" Type="http://schemas.openxmlformats.org/officeDocument/2006/relationships/tags" Target="../tags/tag210.xml"/><Relationship Id="rId4" Type="http://schemas.openxmlformats.org/officeDocument/2006/relationships/image" Target="../media/image123.png"/><Relationship Id="rId3" Type="http://schemas.openxmlformats.org/officeDocument/2006/relationships/tags" Target="../tags/tag209.xml"/><Relationship Id="rId2" Type="http://schemas.openxmlformats.org/officeDocument/2006/relationships/image" Target="../media/image214.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13.png"/></Relationships>
</file>

<file path=ppt/slides/_rels/slide94.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image" Target="../media/image154.png"/><Relationship Id="rId7" Type="http://schemas.openxmlformats.org/officeDocument/2006/relationships/tags" Target="../tags/tag215.xml"/><Relationship Id="rId6" Type="http://schemas.openxmlformats.org/officeDocument/2006/relationships/image" Target="../media/image153.png"/><Relationship Id="rId5" Type="http://schemas.openxmlformats.org/officeDocument/2006/relationships/tags" Target="../tags/tag214.xml"/><Relationship Id="rId4" Type="http://schemas.openxmlformats.org/officeDocument/2006/relationships/image" Target="../media/image123.png"/><Relationship Id="rId3" Type="http://schemas.openxmlformats.org/officeDocument/2006/relationships/tags" Target="../tags/tag213.xml"/><Relationship Id="rId2" Type="http://schemas.openxmlformats.org/officeDocument/2006/relationships/image" Target="../media/image170.png"/><Relationship Id="rId11" Type="http://schemas.openxmlformats.org/officeDocument/2006/relationships/slideLayout" Target="../slideLayouts/slideLayout55.xml"/><Relationship Id="rId10" Type="http://schemas.openxmlformats.org/officeDocument/2006/relationships/image" Target="../media/image155.png"/><Relationship Id="rId1" Type="http://schemas.openxmlformats.org/officeDocument/2006/relationships/image" Target="../media/image215.png"/></Relationships>
</file>

<file path=ppt/slides/_rels/slide95.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image" Target="../media/image154.png"/><Relationship Id="rId7" Type="http://schemas.openxmlformats.org/officeDocument/2006/relationships/tags" Target="../tags/tag219.xml"/><Relationship Id="rId6" Type="http://schemas.openxmlformats.org/officeDocument/2006/relationships/image" Target="../media/image153.png"/><Relationship Id="rId5" Type="http://schemas.openxmlformats.org/officeDocument/2006/relationships/tags" Target="../tags/tag218.xml"/><Relationship Id="rId4" Type="http://schemas.openxmlformats.org/officeDocument/2006/relationships/image" Target="../media/image123.png"/><Relationship Id="rId3" Type="http://schemas.openxmlformats.org/officeDocument/2006/relationships/tags" Target="../tags/tag217.xml"/><Relationship Id="rId2" Type="http://schemas.openxmlformats.org/officeDocument/2006/relationships/image" Target="../media/image217.png"/><Relationship Id="rId13" Type="http://schemas.openxmlformats.org/officeDocument/2006/relationships/slideLayout" Target="../slideLayouts/slideLayout55.xml"/><Relationship Id="rId12" Type="http://schemas.openxmlformats.org/officeDocument/2006/relationships/image" Target="../media/image218.png"/><Relationship Id="rId11" Type="http://schemas.openxmlformats.org/officeDocument/2006/relationships/customXml" Target="../ink/ink72.xml"/><Relationship Id="rId10" Type="http://schemas.openxmlformats.org/officeDocument/2006/relationships/image" Target="../media/image155.png"/><Relationship Id="rId1" Type="http://schemas.openxmlformats.org/officeDocument/2006/relationships/image" Target="../media/image216.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219.png"/><Relationship Id="rId1" Type="http://schemas.openxmlformats.org/officeDocument/2006/relationships/customXml" Target="../ink/ink7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5.xml"/><Relationship Id="rId1" Type="http://schemas.openxmlformats.org/officeDocument/2006/relationships/image" Target="../media/image5.jpeg"/></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image" Target="../media/image221.png"/><Relationship Id="rId7" Type="http://schemas.openxmlformats.org/officeDocument/2006/relationships/customXml" Target="../ink/ink74.xml"/><Relationship Id="rId6" Type="http://schemas.openxmlformats.org/officeDocument/2006/relationships/image" Target="../media/image220.png"/><Relationship Id="rId5" Type="http://schemas.openxmlformats.org/officeDocument/2006/relationships/tags" Target="../tags/tag223.xml"/><Relationship Id="rId4" Type="http://schemas.openxmlformats.org/officeDocument/2006/relationships/image" Target="../media/image36.png"/><Relationship Id="rId3" Type="http://schemas.openxmlformats.org/officeDocument/2006/relationships/tags" Target="../tags/tag222.xml"/><Relationship Id="rId2" Type="http://schemas.openxmlformats.org/officeDocument/2006/relationships/image" Target="../media/image35.png"/><Relationship Id="rId10" Type="http://schemas.openxmlformats.org/officeDocument/2006/relationships/notesSlide" Target="../notesSlides/notesSlide50.xml"/><Relationship Id="rId1" Type="http://schemas.openxmlformats.org/officeDocument/2006/relationships/tags" Target="../tags/tag2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585" y="0"/>
            <a:ext cx="4539615" cy="497840"/>
          </a:xfrm>
          <a:prstGeom prst="rect">
            <a:avLst/>
          </a:prstGeom>
          <a:noFill/>
        </p:spPr>
        <p:txBody>
          <a:bodyPr wrap="square" rtlCol="0">
            <a:noAutofit/>
          </a:bodyPr>
          <a:p>
            <a:r>
              <a:rPr lang="zh-CN" altLang="en-US" sz="3200"/>
              <a:t>词的编码方式</a:t>
            </a:r>
            <a:endParaRPr lang="zh-CN" altLang="en-US" sz="3200"/>
          </a:p>
        </p:txBody>
      </p:sp>
      <p:sp>
        <p:nvSpPr>
          <p:cNvPr id="5" name="文本框 4"/>
          <p:cNvSpPr txBox="1"/>
          <p:nvPr/>
        </p:nvSpPr>
        <p:spPr>
          <a:xfrm>
            <a:off x="228600" y="514985"/>
            <a:ext cx="3752215" cy="2202180"/>
          </a:xfrm>
          <a:prstGeom prst="rect">
            <a:avLst/>
          </a:prstGeom>
          <a:noFill/>
        </p:spPr>
        <p:txBody>
          <a:bodyPr wrap="square" rtlCol="0">
            <a:noAutofit/>
          </a:bodyPr>
          <a:p>
            <a:r>
              <a:rPr lang="en-US" altLang="zh-CN"/>
              <a:t>1. One-hot Encoding: </a:t>
            </a:r>
            <a:r>
              <a:rPr lang="zh-CN" altLang="en-US"/>
              <a:t>将每一个词编码向量，向量长度为词的个数</a:t>
            </a:r>
            <a:r>
              <a:rPr lang="en-US" altLang="zh-CN"/>
              <a:t> (N)</a:t>
            </a:r>
            <a:r>
              <a:rPr lang="zh-CN" altLang="en-US"/>
              <a:t>，其中有一个</a:t>
            </a:r>
            <a:r>
              <a:rPr lang="en-US" altLang="zh-CN"/>
              <a:t>1</a:t>
            </a:r>
            <a:r>
              <a:rPr lang="zh-CN" altLang="en-US"/>
              <a:t>，其余元素都是</a:t>
            </a:r>
            <a:r>
              <a:rPr lang="en-US" altLang="zh-CN"/>
              <a:t>0</a:t>
            </a:r>
            <a:r>
              <a:rPr lang="zh-CN" altLang="en-US"/>
              <a:t>。</a:t>
            </a:r>
            <a:r>
              <a:rPr lang="en-US" altLang="zh-CN"/>
              <a:t>1</a:t>
            </a:r>
            <a:r>
              <a:rPr lang="zh-CN" altLang="en-US"/>
              <a:t>的不同位置体现了两个词的不同。</a:t>
            </a:r>
            <a:r>
              <a:rPr lang="en-US" altLang="zh-CN"/>
              <a:t>One-hot Encoding </a:t>
            </a:r>
            <a:r>
              <a:rPr lang="zh-CN" altLang="en-US"/>
              <a:t>的缺点：任意两个向量之间都没有关系，例如：</a:t>
            </a:r>
            <a:r>
              <a:rPr lang="en-US" altLang="zh-CN"/>
              <a:t>one-hot</a:t>
            </a:r>
            <a:r>
              <a:rPr lang="zh-CN" altLang="en-US"/>
              <a:t>编码方式认为</a:t>
            </a:r>
            <a:r>
              <a:rPr lang="en-US" altLang="zh-CN"/>
              <a:t> </a:t>
            </a:r>
            <a:r>
              <a:rPr lang="zh-CN" altLang="en-US"/>
              <a:t>猫</a:t>
            </a:r>
            <a:r>
              <a:rPr lang="en-US" altLang="zh-CN"/>
              <a:t> </a:t>
            </a:r>
            <a:r>
              <a:rPr lang="zh-CN" altLang="en-US"/>
              <a:t>和</a:t>
            </a:r>
            <a:r>
              <a:rPr lang="en-US" altLang="zh-CN"/>
              <a:t> </a:t>
            </a:r>
            <a:r>
              <a:rPr lang="zh-CN" altLang="en-US"/>
              <a:t>狗</a:t>
            </a:r>
            <a:r>
              <a:rPr lang="en-US" altLang="zh-CN"/>
              <a:t> </a:t>
            </a:r>
            <a:r>
              <a:rPr lang="zh-CN" altLang="en-US"/>
              <a:t>的区别与</a:t>
            </a:r>
            <a:r>
              <a:rPr lang="en-US" altLang="zh-CN"/>
              <a:t> </a:t>
            </a:r>
            <a:r>
              <a:rPr lang="zh-CN" altLang="en-US"/>
              <a:t>猫</a:t>
            </a:r>
            <a:r>
              <a:rPr lang="en-US" altLang="zh-CN"/>
              <a:t> </a:t>
            </a:r>
            <a:r>
              <a:rPr lang="zh-CN" altLang="en-US"/>
              <a:t>和</a:t>
            </a:r>
            <a:r>
              <a:rPr lang="en-US" altLang="zh-CN"/>
              <a:t> </a:t>
            </a:r>
            <a:r>
              <a:rPr lang="zh-CN" altLang="en-US"/>
              <a:t>牙刷</a:t>
            </a:r>
            <a:r>
              <a:rPr lang="en-US" altLang="zh-CN"/>
              <a:t> </a:t>
            </a:r>
            <a:r>
              <a:rPr lang="zh-CN" altLang="en-US"/>
              <a:t>的区别是相同的。</a:t>
            </a:r>
            <a:endParaRPr lang="zh-CN" altLang="en-US"/>
          </a:p>
          <a:p>
            <a:endParaRPr lang="zh-CN" altLang="en-US"/>
          </a:p>
        </p:txBody>
      </p:sp>
      <p:pic>
        <p:nvPicPr>
          <p:cNvPr id="6" name="图片 5" descr="v2-ba2b68edffa7297276841f7a01d2b470_r"/>
          <p:cNvPicPr>
            <a:picLocks noChangeAspect="1"/>
          </p:cNvPicPr>
          <p:nvPr/>
        </p:nvPicPr>
        <p:blipFill>
          <a:blip r:embed="rId1"/>
          <a:stretch>
            <a:fillRect/>
          </a:stretch>
        </p:blipFill>
        <p:spPr>
          <a:xfrm>
            <a:off x="304800" y="2800350"/>
            <a:ext cx="3563620" cy="2111375"/>
          </a:xfrm>
          <a:prstGeom prst="rect">
            <a:avLst/>
          </a:prstGeom>
        </p:spPr>
      </p:pic>
      <p:sp>
        <p:nvSpPr>
          <p:cNvPr id="7" name="文本框 6"/>
          <p:cNvSpPr txBox="1"/>
          <p:nvPr/>
        </p:nvSpPr>
        <p:spPr>
          <a:xfrm>
            <a:off x="3810000" y="133350"/>
            <a:ext cx="5137150" cy="786130"/>
          </a:xfrm>
          <a:prstGeom prst="rect">
            <a:avLst/>
          </a:prstGeom>
          <a:noFill/>
        </p:spPr>
        <p:txBody>
          <a:bodyPr wrap="square" rtlCol="0">
            <a:noAutofit/>
          </a:bodyPr>
          <a:p>
            <a:r>
              <a:rPr lang="en-US" altLang="zh-CN"/>
              <a:t>2. Word Class</a:t>
            </a:r>
            <a:r>
              <a:rPr lang="zh-CN" altLang="en-US"/>
              <a:t>：将词分类表示。例如</a:t>
            </a:r>
            <a:r>
              <a:rPr lang="en-US" altLang="zh-CN"/>
              <a:t> </a:t>
            </a:r>
            <a:r>
              <a:rPr lang="zh-CN" altLang="en-US"/>
              <a:t>动物</a:t>
            </a:r>
            <a:r>
              <a:rPr lang="en-US" altLang="zh-CN"/>
              <a:t> </a:t>
            </a:r>
            <a:r>
              <a:rPr lang="zh-CN" altLang="en-US"/>
              <a:t>分一类，生活用品</a:t>
            </a:r>
            <a:r>
              <a:rPr lang="en-US" altLang="zh-CN"/>
              <a:t> </a:t>
            </a:r>
            <a:r>
              <a:rPr lang="zh-CN" altLang="en-US"/>
              <a:t>分一类，使用类似</a:t>
            </a:r>
            <a:r>
              <a:rPr lang="en-US" altLang="zh-CN"/>
              <a:t>One-hot</a:t>
            </a:r>
            <a:r>
              <a:rPr lang="zh-CN" altLang="en-US"/>
              <a:t>的方法来表示词的分类</a:t>
            </a:r>
            <a:endParaRPr lang="zh-CN" altLang="en-US"/>
          </a:p>
          <a:p>
            <a:r>
              <a:rPr lang="en-US" altLang="zh-CN"/>
              <a:t>Word Class </a:t>
            </a:r>
            <a:r>
              <a:rPr lang="zh-CN" altLang="en-US"/>
              <a:t>的缺点：不同类之间没有关系</a:t>
            </a:r>
            <a:endParaRPr lang="zh-CN" altLang="en-US"/>
          </a:p>
        </p:txBody>
      </p:sp>
      <p:pic>
        <p:nvPicPr>
          <p:cNvPr id="8" name="图片 7" descr="v2-f4de372b14c5c49e1d65b89c3fb849f8_1440w"/>
          <p:cNvPicPr>
            <a:picLocks noChangeAspect="1"/>
          </p:cNvPicPr>
          <p:nvPr/>
        </p:nvPicPr>
        <p:blipFill>
          <a:blip r:embed="rId2"/>
          <a:stretch>
            <a:fillRect/>
          </a:stretch>
        </p:blipFill>
        <p:spPr>
          <a:xfrm>
            <a:off x="3886200" y="1428750"/>
            <a:ext cx="3977640" cy="852170"/>
          </a:xfrm>
          <a:prstGeom prst="rect">
            <a:avLst/>
          </a:prstGeom>
        </p:spPr>
      </p:pic>
      <p:sp>
        <p:nvSpPr>
          <p:cNvPr id="9" name="文本框 8"/>
          <p:cNvSpPr txBox="1"/>
          <p:nvPr/>
        </p:nvSpPr>
        <p:spPr>
          <a:xfrm>
            <a:off x="3810000" y="2495550"/>
            <a:ext cx="5229860" cy="2002790"/>
          </a:xfrm>
          <a:prstGeom prst="rect">
            <a:avLst/>
          </a:prstGeom>
          <a:noFill/>
        </p:spPr>
        <p:txBody>
          <a:bodyPr wrap="square" rtlCol="0">
            <a:noAutofit/>
          </a:bodyPr>
          <a:p>
            <a:r>
              <a:rPr lang="en-US" altLang="zh-CN"/>
              <a:t>3.</a:t>
            </a:r>
            <a:r>
              <a:rPr lang="zh-CN" altLang="en-US"/>
              <a:t>词嵌入</a:t>
            </a:r>
            <a:r>
              <a:rPr lang="en-US" altLang="zh-CN"/>
              <a:t>(Word Embedding)</a:t>
            </a:r>
            <a:r>
              <a:rPr lang="zh-CN" altLang="en-US"/>
              <a:t>：</a:t>
            </a:r>
            <a:r>
              <a:rPr lang="en-US" altLang="zh-CN"/>
              <a:t>auto-Encoder</a:t>
            </a:r>
            <a:r>
              <a:rPr lang="zh-CN" altLang="en-US"/>
              <a:t>：一个基于深度学习的降维方法：学习一个</a:t>
            </a:r>
            <a:r>
              <a:rPr lang="en-US" altLang="zh-CN"/>
              <a:t> input=output </a:t>
            </a:r>
            <a:r>
              <a:rPr lang="zh-CN" altLang="en-US"/>
              <a:t>的神经网络，然后将某一个</a:t>
            </a:r>
            <a:r>
              <a:rPr lang="en-US" altLang="zh-CN"/>
              <a:t>hidden layer</a:t>
            </a:r>
            <a:r>
              <a:rPr lang="zh-CN" altLang="en-US"/>
              <a:t>取出来作为编码。</a:t>
            </a:r>
            <a:endParaRPr lang="zh-CN" altLang="en-US"/>
          </a:p>
          <a:p>
            <a:r>
              <a:rPr lang="zh-CN" altLang="en-US"/>
              <a:t>其他的</a:t>
            </a:r>
            <a:r>
              <a:rPr lang="zh-CN" altLang="en-US"/>
              <a:t>网络结构：</a:t>
            </a:r>
            <a:endParaRPr lang="zh-CN" altLang="en-US"/>
          </a:p>
          <a:p>
            <a:r>
              <a:rPr lang="en-US" altLang="zh-CN"/>
              <a:t>CBOW</a:t>
            </a:r>
            <a:r>
              <a:rPr lang="zh-CN" altLang="en-US"/>
              <a:t>：使用第</a:t>
            </a:r>
            <a:r>
              <a:rPr lang="en-US" altLang="zh-CN"/>
              <a:t> i-1 </a:t>
            </a:r>
            <a:r>
              <a:rPr lang="zh-CN" altLang="en-US"/>
              <a:t>和第</a:t>
            </a:r>
            <a:r>
              <a:rPr lang="en-US" altLang="zh-CN"/>
              <a:t> i+1</a:t>
            </a:r>
            <a:r>
              <a:rPr lang="zh-CN" altLang="en-US"/>
              <a:t>个词来预测第</a:t>
            </a:r>
            <a:r>
              <a:rPr lang="en-US" altLang="zh-CN"/>
              <a:t> i </a:t>
            </a:r>
            <a:r>
              <a:rPr lang="zh-CN" altLang="en-US"/>
              <a:t>个词</a:t>
            </a:r>
            <a:endParaRPr lang="zh-CN" altLang="en-US"/>
          </a:p>
          <a:p>
            <a:r>
              <a:rPr lang="en-US" altLang="zh-CN"/>
              <a:t>Skip-gram</a:t>
            </a:r>
            <a:r>
              <a:rPr lang="zh-CN" altLang="en-US"/>
              <a:t>：使用第</a:t>
            </a:r>
            <a:r>
              <a:rPr lang="en-US" altLang="zh-CN"/>
              <a:t> i </a:t>
            </a:r>
            <a:r>
              <a:rPr lang="zh-CN" altLang="en-US"/>
              <a:t>个词来预测第</a:t>
            </a:r>
            <a:r>
              <a:rPr lang="en-US" altLang="zh-CN"/>
              <a:t> i-1 </a:t>
            </a:r>
            <a:r>
              <a:rPr lang="zh-CN" altLang="en-US"/>
              <a:t>和第</a:t>
            </a:r>
            <a:r>
              <a:rPr lang="en-US" altLang="zh-CN"/>
              <a:t> i+1 </a:t>
            </a:r>
            <a:r>
              <a:rPr lang="zh-CN" altLang="en-US"/>
              <a:t>个词</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79009"/>
            <a:ext cx="4495800" cy="1625589"/>
          </a:xfrm>
        </p:spPr>
        <p:txBody>
          <a:bodyPr>
            <a:noAutofit/>
          </a:bodyPr>
          <a:lstStyle/>
          <a:p>
            <a:pPr algn="l"/>
            <a:r>
              <a:rPr lang="zh-CN" altLang="en-US" sz="4800" dirty="0">
                <a:solidFill>
                  <a:schemeClr val="tx1">
                    <a:lumMod val="75000"/>
                    <a:lumOff val="25000"/>
                  </a:schemeClr>
                </a:solidFill>
              </a:rPr>
              <a:t>矩阵向量乘法</a:t>
            </a:r>
            <a:endParaRPr lang="zh-CN" altLang="en-US" sz="4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Rectangle 7"/>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36896" y="868054"/>
          <a:ext cx="6400799" cy="2209800"/>
        </p:xfrm>
        <a:graphic>
          <a:graphicData uri="http://schemas.openxmlformats.org/drawingml/2006/table">
            <a:tbl>
              <a:tblPr>
                <a:tableStyleId>{2D5ABB26-0587-4C30-8999-92F81FD0307C}</a:tableStyleId>
              </a:tblPr>
              <a:tblGrid>
                <a:gridCol w="1142999"/>
                <a:gridCol w="1143000"/>
                <a:gridCol w="1143000"/>
                <a:gridCol w="1447800"/>
                <a:gridCol w="1524000"/>
              </a:tblGrid>
              <a:tr h="646946">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endParaRPr lang="en-US" sz="1600" b="1" u="none" strike="noStrike" baseline="0" dirty="0" smtClean="0">
                        <a:effectLst/>
                        <a:latin typeface="+mj-lt"/>
                      </a:endParaRP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endParaRPr lang="en-US" sz="16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endParaRPr lang="en-US" sz="1600" b="1" i="0" u="none" strike="noStrike" dirty="0" smtClean="0">
                        <a:solidFill>
                          <a:srgbClr val="000000"/>
                        </a:solidFill>
                        <a:effectLst/>
                        <a:latin typeface="+mj-lt"/>
                      </a:endParaRP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06703">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19213">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sp>
        <p:nvSpPr>
          <p:cNvPr id="3" name="TextBox 2"/>
          <p:cNvSpPr txBox="1"/>
          <p:nvPr/>
        </p:nvSpPr>
        <p:spPr>
          <a:xfrm>
            <a:off x="304800" y="285750"/>
            <a:ext cx="7772400" cy="461665"/>
          </a:xfrm>
          <a:prstGeom prst="rect">
            <a:avLst/>
          </a:prstGeom>
          <a:noFill/>
        </p:spPr>
        <p:txBody>
          <a:bodyPr wrap="square" rtlCol="0">
            <a:spAutoFit/>
          </a:bodyPr>
          <a:lstStyle/>
          <a:p>
            <a:r>
              <a:rPr lang="en-US" sz="2400" b="1" dirty="0" smtClean="0"/>
              <a:t>Multiple features (variables).</a:t>
            </a:r>
            <a:endParaRPr lang="en-US" sz="2400" b="1" dirty="0"/>
          </a:p>
        </p:txBody>
      </p:sp>
      <p:sp>
        <p:nvSpPr>
          <p:cNvPr id="4" name="TextBox 3"/>
          <p:cNvSpPr txBox="1"/>
          <p:nvPr/>
        </p:nvSpPr>
        <p:spPr>
          <a:xfrm>
            <a:off x="329820" y="3189550"/>
            <a:ext cx="6756780" cy="1514475"/>
          </a:xfrm>
          <a:prstGeom prst="rect">
            <a:avLst/>
          </a:prstGeom>
          <a:noFill/>
        </p:spPr>
        <p:txBody>
          <a:bodyPr wrap="square" rtlCol="0">
            <a:spAutoFit/>
          </a:bodyPr>
          <a:lstStyle/>
          <a:p>
            <a:pPr>
              <a:spcAft>
                <a:spcPts val="400"/>
              </a:spcAft>
            </a:pPr>
            <a:r>
              <a:rPr lang="en-US" sz="2000" dirty="0" smtClean="0"/>
              <a:t>Notation:</a:t>
            </a:r>
            <a:endParaRPr lang="en-US" sz="2000" dirty="0" smtClean="0"/>
          </a:p>
          <a:p>
            <a:pPr lvl="2">
              <a:spcAft>
                <a:spcPts val="400"/>
              </a:spcAft>
            </a:pPr>
            <a:r>
              <a:rPr lang="en-US" sz="2000" dirty="0" smtClean="0"/>
              <a:t>= number of features</a:t>
            </a:r>
            <a:endParaRPr lang="en-US" sz="2000" dirty="0" smtClean="0"/>
          </a:p>
          <a:p>
            <a:pPr lvl="2">
              <a:spcAft>
                <a:spcPts val="700"/>
              </a:spcAft>
            </a:pPr>
            <a:r>
              <a:rPr lang="en-US" sz="2000" dirty="0" smtClean="0"/>
              <a:t>= input (features) of        training example.</a:t>
            </a:r>
            <a:r>
              <a:rPr lang="zh-CN" altLang="en-US" sz="2000" dirty="0" smtClean="0"/>
              <a:t>输入的值</a:t>
            </a:r>
            <a:endParaRPr lang="en-US" sz="2000" dirty="0" smtClean="0"/>
          </a:p>
          <a:p>
            <a:pPr lvl="2">
              <a:spcAft>
                <a:spcPts val="700"/>
              </a:spcAft>
            </a:pPr>
            <a:r>
              <a:rPr lang="en-US" sz="2000" dirty="0" smtClean="0"/>
              <a:t>= value of feature    in        training example.</a:t>
            </a:r>
            <a:r>
              <a:rPr lang="zh-CN" altLang="en-US" sz="2000" dirty="0" smtClean="0"/>
              <a:t>值的</a:t>
            </a:r>
            <a:r>
              <a:rPr lang="zh-CN" altLang="en-US" sz="2000" dirty="0" smtClean="0"/>
              <a:t>特征</a:t>
            </a:r>
            <a:endParaRPr lang="zh-CN" altLang="en-US" sz="2000" dirty="0" smtClean="0"/>
          </a:p>
        </p:txBody>
      </p:sp>
      <p:pic>
        <p:nvPicPr>
          <p:cNvPr id="15" name="Picture 1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08530" y="3705451"/>
            <a:ext cx="139065" cy="114300"/>
          </a:xfrm>
          <a:prstGeom prst="rect">
            <a:avLst/>
          </a:prstGeom>
        </p:spPr>
      </p:pic>
      <p:pic>
        <p:nvPicPr>
          <p:cNvPr id="16" name="Picture 1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12876" y="3953101"/>
            <a:ext cx="350520" cy="230505"/>
          </a:xfrm>
          <a:prstGeom prst="rect">
            <a:avLst/>
          </a:prstGeom>
        </p:spPr>
      </p:pic>
      <p:pic>
        <p:nvPicPr>
          <p:cNvPr id="19" name="Picture 1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912876" y="4313261"/>
            <a:ext cx="350520" cy="375285"/>
          </a:xfrm>
          <a:prstGeom prst="rect">
            <a:avLst/>
          </a:prstGeom>
        </p:spPr>
      </p:pic>
      <p:pic>
        <p:nvPicPr>
          <p:cNvPr id="18" name="Picture 17"/>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3492817" y="3953101"/>
            <a:ext cx="268605" cy="217170"/>
          </a:xfrm>
          <a:prstGeom prst="rect">
            <a:avLst/>
          </a:prstGeom>
        </p:spPr>
      </p:pic>
      <p:pic>
        <p:nvPicPr>
          <p:cNvPr id="21" name="Picture 20"/>
          <p:cNvPicPr>
            <a:picLocks noChangeAspect="1"/>
          </p:cNvPicPr>
          <p:nvPr>
            <p:custDataLst>
              <p:tags r:id="rId9"/>
            </p:custDataLst>
          </p:nvPr>
        </p:nvPicPr>
        <p:blipFill>
          <a:blip r:embed="rId8" cstate="print">
            <a:extLst>
              <a:ext uri="{28A0092B-C50C-407E-A947-70E740481C1C}">
                <a14:useLocalDpi xmlns:a14="http://schemas.microsoft.com/office/drawing/2010/main" val="0"/>
              </a:ext>
            </a:extLst>
          </a:blip>
          <a:stretch>
            <a:fillRect/>
          </a:stretch>
        </p:blipFill>
        <p:spPr>
          <a:xfrm>
            <a:off x="3693097" y="4370601"/>
            <a:ext cx="268605" cy="217170"/>
          </a:xfrm>
          <a:prstGeom prst="rect">
            <a:avLst/>
          </a:prstGeom>
        </p:spPr>
      </p:pic>
      <p:pic>
        <p:nvPicPr>
          <p:cNvPr id="20" name="Picture 19"/>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3200400" y="4408511"/>
            <a:ext cx="104775" cy="219075"/>
          </a:xfrm>
          <a:prstGeom prst="rect">
            <a:avLst/>
          </a:prstGeom>
        </p:spPr>
      </p:pic>
      <mc:AlternateContent xmlns:mc="http://schemas.openxmlformats.org/markup-compatibility/2006" xmlns:p14="http://schemas.microsoft.com/office/powerpoint/2010/main">
        <mc:Choice Requires="p14">
          <p:contentPart r:id="rId12" p14:bwMode="auto">
            <p14:nvContentPartPr>
              <p14:cNvPr id="5" name="Ink 4"/>
              <p14:cNvContentPartPr/>
              <p14:nvPr/>
            </p14:nvContentPartPr>
            <p14:xfrm>
              <a:off x="328320" y="1044360"/>
              <a:ext cx="8326440" cy="3677400"/>
            </p14:xfrm>
          </p:contentPart>
        </mc:Choice>
        <mc:Fallback xmlns="">
          <p:pic>
            <p:nvPicPr>
              <p:cNvPr id="5" name="Ink 4"/>
            </p:nvPicPr>
            <p:blipFill>
              <a:blip r:embed="rId13"/>
            </p:blipFill>
            <p:spPr>
              <a:xfrm>
                <a:off x="328320" y="1044360"/>
                <a:ext cx="8326440" cy="36774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 y="285750"/>
            <a:ext cx="7772400" cy="461665"/>
          </a:xfrm>
          <a:prstGeom prst="rect">
            <a:avLst/>
          </a:prstGeom>
          <a:noFill/>
        </p:spPr>
        <p:txBody>
          <a:bodyPr wrap="square" rtlCol="0">
            <a:spAutoFit/>
          </a:bodyPr>
          <a:lstStyle/>
          <a:p>
            <a:r>
              <a:rPr lang="en-US" sz="2400" dirty="0" smtClean="0"/>
              <a:t>Hypothesis:</a:t>
            </a:r>
            <a:endParaRPr lang="en-US" sz="2400" dirty="0"/>
          </a:p>
        </p:txBody>
      </p:sp>
      <p:sp>
        <p:nvSpPr>
          <p:cNvPr id="6" name="TextBox 5"/>
          <p:cNvSpPr txBox="1"/>
          <p:nvPr/>
        </p:nvSpPr>
        <p:spPr>
          <a:xfrm>
            <a:off x="342900" y="747415"/>
            <a:ext cx="7772400" cy="461665"/>
          </a:xfrm>
          <a:prstGeom prst="rect">
            <a:avLst/>
          </a:prstGeom>
          <a:noFill/>
        </p:spPr>
        <p:txBody>
          <a:bodyPr wrap="square" rtlCol="0">
            <a:spAutoFit/>
          </a:bodyPr>
          <a:lstStyle/>
          <a:p>
            <a:r>
              <a:rPr lang="en-US" sz="2400" dirty="0" smtClean="0"/>
              <a:t>	Previously:</a:t>
            </a:r>
            <a:endParaRPr lang="en-US" sz="2400"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048000" y="799558"/>
            <a:ext cx="2568321" cy="357378"/>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685440" y="664920"/>
              <a:ext cx="7711920" cy="3198240"/>
            </p14:xfrm>
          </p:contentPart>
        </mc:Choice>
        <mc:Fallback xmlns="">
          <p:pic>
            <p:nvPicPr>
              <p:cNvPr id="3" name="Ink 2"/>
            </p:nvPicPr>
            <p:blipFill>
              <a:blip r:embed="rId4"/>
            </p:blipFill>
            <p:spPr>
              <a:xfrm>
                <a:off x="685440" y="664920"/>
                <a:ext cx="7711920" cy="3198240"/>
              </a:xfrm>
              <a:prstGeom prst="rect"/>
            </p:spPr>
          </p:pic>
        </mc:Fallback>
      </mc:AlternateContent>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61975" y="403420"/>
            <a:ext cx="5870067" cy="357378"/>
          </a:xfrm>
          <a:prstGeom prst="rect">
            <a:avLst/>
          </a:prstGeom>
        </p:spPr>
      </p:pic>
      <p:sp>
        <p:nvSpPr>
          <p:cNvPr id="7" name="TextBox 6"/>
          <p:cNvSpPr txBox="1"/>
          <p:nvPr/>
        </p:nvSpPr>
        <p:spPr>
          <a:xfrm>
            <a:off x="419100" y="903673"/>
            <a:ext cx="7772400" cy="460375"/>
          </a:xfrm>
          <a:prstGeom prst="rect">
            <a:avLst/>
          </a:prstGeom>
          <a:noFill/>
        </p:spPr>
        <p:txBody>
          <a:bodyPr wrap="square" rtlCol="0">
            <a:spAutoFit/>
          </a:bodyPr>
          <a:lstStyle/>
          <a:p>
            <a:r>
              <a:rPr lang="zh-CN" altLang="en-US" sz="2400" dirty="0" smtClean="0"/>
              <a:t>为了方便标记，定义</a:t>
            </a:r>
            <a:endParaRPr lang="en-US" sz="2400" dirty="0"/>
          </a:p>
        </p:txBody>
      </p:sp>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3276600" y="971246"/>
            <a:ext cx="976122" cy="296037"/>
          </a:xfrm>
          <a:prstGeom prst="rect">
            <a:avLst/>
          </a:prstGeom>
        </p:spPr>
      </p:pic>
      <p:sp>
        <p:nvSpPr>
          <p:cNvPr id="10" name="TextBox 9"/>
          <p:cNvSpPr txBox="1"/>
          <p:nvPr/>
        </p:nvSpPr>
        <p:spPr>
          <a:xfrm>
            <a:off x="419100" y="4400550"/>
            <a:ext cx="7772400" cy="460375"/>
          </a:xfrm>
          <a:prstGeom prst="rect">
            <a:avLst/>
          </a:prstGeom>
          <a:noFill/>
        </p:spPr>
        <p:txBody>
          <a:bodyPr wrap="square" rtlCol="0">
            <a:spAutoFit/>
          </a:bodyPr>
          <a:lstStyle/>
          <a:p>
            <a:r>
              <a:rPr lang="zh-CN" altLang="en-US" sz="2400" dirty="0"/>
              <a:t>多元线性回归</a:t>
            </a:r>
            <a:endParaRPr lang="zh-CN" altLang="en-US" sz="2400" dirty="0"/>
          </a:p>
        </p:txBody>
      </p:sp>
      <mc:AlternateContent xmlns:mc="http://schemas.openxmlformats.org/markup-compatibility/2006" xmlns:p14="http://schemas.microsoft.com/office/powerpoint/2010/main">
        <mc:Choice Requires="p14">
          <p:contentPart r:id="rId5" p14:bwMode="auto">
            <p14:nvContentPartPr>
              <p14:cNvPr id="2" name="Ink 1"/>
              <p14:cNvContentPartPr/>
              <p14:nvPr/>
            </p14:nvContentPartPr>
            <p14:xfrm>
              <a:off x="99360" y="479160"/>
              <a:ext cx="8640720" cy="4278240"/>
            </p14:xfrm>
          </p:contentPart>
        </mc:Choice>
        <mc:Fallback xmlns="">
          <p:pic>
            <p:nvPicPr>
              <p:cNvPr id="2" name="Ink 1"/>
            </p:nvPicPr>
            <p:blipFill>
              <a:blip r:embed="rId6"/>
            </p:blipFill>
            <p:spPr>
              <a:xfrm>
                <a:off x="99360" y="479160"/>
                <a:ext cx="8640720" cy="42782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tx1">
                    <a:lumMod val="75000"/>
                    <a:lumOff val="25000"/>
                  </a:schemeClr>
                </a:solidFill>
              </a:rPr>
              <a:t>Linear Regression with multiple variables</a:t>
            </a:r>
            <a:endParaRPr lang="en-US" sz="36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67200" y="2495550"/>
            <a:ext cx="4495800" cy="1981200"/>
          </a:xfrm>
        </p:spPr>
        <p:txBody>
          <a:bodyPr>
            <a:noAutofit/>
          </a:bodyPr>
          <a:lstStyle/>
          <a:p>
            <a:pPr algn="l"/>
            <a:r>
              <a:rPr lang="zh-CN" altLang="en-US" sz="4000" dirty="0">
                <a:solidFill>
                  <a:schemeClr val="tx1">
                    <a:lumMod val="75000"/>
                    <a:lumOff val="25000"/>
                  </a:schemeClr>
                </a:solidFill>
              </a:rPr>
              <a:t>多变量梯度下降</a:t>
            </a:r>
            <a:endParaRPr lang="zh-CN" alt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228850" y="428190"/>
            <a:ext cx="6261354" cy="329184"/>
          </a:xfrm>
          <a:prstGeom prst="rect">
            <a:avLst/>
          </a:prstGeom>
        </p:spPr>
      </p:pic>
      <p:sp>
        <p:nvSpPr>
          <p:cNvPr id="8" name="TextBox 7"/>
          <p:cNvSpPr txBox="1"/>
          <p:nvPr/>
        </p:nvSpPr>
        <p:spPr>
          <a:xfrm>
            <a:off x="381000" y="361950"/>
            <a:ext cx="1866900" cy="461665"/>
          </a:xfrm>
          <a:prstGeom prst="rect">
            <a:avLst/>
          </a:prstGeom>
          <a:noFill/>
        </p:spPr>
        <p:txBody>
          <a:bodyPr wrap="square" rtlCol="0">
            <a:spAutoFit/>
          </a:bodyPr>
          <a:lstStyle/>
          <a:p>
            <a:r>
              <a:rPr lang="en-US" sz="2400" dirty="0" smtClean="0"/>
              <a:t>Hypothesis:</a:t>
            </a:r>
            <a:endParaRPr lang="en-US" sz="2400" dirty="0"/>
          </a:p>
        </p:txBody>
      </p:sp>
      <p:sp>
        <p:nvSpPr>
          <p:cNvPr id="11" name="TextBox 10"/>
          <p:cNvSpPr txBox="1"/>
          <p:nvPr/>
        </p:nvSpPr>
        <p:spPr>
          <a:xfrm>
            <a:off x="381000" y="1424285"/>
            <a:ext cx="2667000" cy="461665"/>
          </a:xfrm>
          <a:prstGeom prst="rect">
            <a:avLst/>
          </a:prstGeom>
          <a:noFill/>
        </p:spPr>
        <p:txBody>
          <a:bodyPr wrap="square" rtlCol="0">
            <a:spAutoFit/>
          </a:bodyPr>
          <a:lstStyle/>
          <a:p>
            <a:r>
              <a:rPr lang="en-US" sz="2400" dirty="0" smtClean="0"/>
              <a:t>Cost function:</a:t>
            </a:r>
            <a:endParaRPr lang="en-US" sz="2400" dirty="0"/>
          </a:p>
        </p:txBody>
      </p:sp>
      <p:sp>
        <p:nvSpPr>
          <p:cNvPr id="15" name="TextBox 14"/>
          <p:cNvSpPr txBox="1"/>
          <p:nvPr/>
        </p:nvSpPr>
        <p:spPr>
          <a:xfrm>
            <a:off x="381000" y="906065"/>
            <a:ext cx="1866900" cy="461665"/>
          </a:xfrm>
          <a:prstGeom prst="rect">
            <a:avLst/>
          </a:prstGeom>
          <a:noFill/>
        </p:spPr>
        <p:txBody>
          <a:bodyPr wrap="square" rtlCol="0">
            <a:spAutoFit/>
          </a:bodyPr>
          <a:lstStyle/>
          <a:p>
            <a:r>
              <a:rPr lang="en-US" sz="2400" dirty="0" smtClean="0"/>
              <a:t>Parameters:</a:t>
            </a:r>
            <a:endParaRPr lang="en-US" sz="2400" dirty="0"/>
          </a:p>
        </p:txBody>
      </p:sp>
      <p:pic>
        <p:nvPicPr>
          <p:cNvPr id="9" name="Picture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073402" y="998594"/>
            <a:ext cx="1639062" cy="276606"/>
          </a:xfrm>
          <a:prstGeom prst="rect">
            <a:avLst/>
          </a:prstGeom>
        </p:spPr>
      </p:pic>
      <p:pic>
        <p:nvPicPr>
          <p:cNvPr id="24" name="Picture 2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143000" y="1688973"/>
            <a:ext cx="5655564" cy="832104"/>
          </a:xfrm>
          <a:prstGeom prst="rect">
            <a:avLst/>
          </a:prstGeom>
        </p:spPr>
      </p:pic>
      <p:grpSp>
        <p:nvGrpSpPr>
          <p:cNvPr id="5" name="Group 4"/>
          <p:cNvGrpSpPr/>
          <p:nvPr/>
        </p:nvGrpSpPr>
        <p:grpSpPr>
          <a:xfrm>
            <a:off x="381000" y="2952750"/>
            <a:ext cx="8458200" cy="1781235"/>
            <a:chOff x="381000" y="2952750"/>
            <a:chExt cx="8458200" cy="1781235"/>
          </a:xfrm>
        </p:grpSpPr>
        <p:pic>
          <p:nvPicPr>
            <p:cNvPr id="27" name="Picture 2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7048500" y="4423440"/>
              <a:ext cx="1293495" cy="220980"/>
            </a:xfrm>
            <a:prstGeom prst="rect">
              <a:avLst/>
            </a:prstGeom>
          </p:spPr>
        </p:pic>
        <p:pic>
          <p:nvPicPr>
            <p:cNvPr id="29" name="Picture 2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989963" y="3447007"/>
              <a:ext cx="109728" cy="304038"/>
            </a:xfrm>
            <a:prstGeom prst="rect">
              <a:avLst/>
            </a:prstGeom>
          </p:spPr>
        </p:pic>
        <p:grpSp>
          <p:nvGrpSpPr>
            <p:cNvPr id="3" name="Group 2"/>
            <p:cNvGrpSpPr/>
            <p:nvPr/>
          </p:nvGrpSpPr>
          <p:grpSpPr>
            <a:xfrm>
              <a:off x="381000" y="2952750"/>
              <a:ext cx="8458200" cy="1781235"/>
              <a:chOff x="381000" y="2952750"/>
              <a:chExt cx="8458200" cy="1781235"/>
            </a:xfrm>
          </p:grpSpPr>
          <p:sp>
            <p:nvSpPr>
              <p:cNvPr id="10" name="TextBox 9"/>
              <p:cNvSpPr txBox="1"/>
              <p:nvPr/>
            </p:nvSpPr>
            <p:spPr>
              <a:xfrm>
                <a:off x="3505200" y="4333875"/>
                <a:ext cx="5334000" cy="400110"/>
              </a:xfrm>
              <a:prstGeom prst="rect">
                <a:avLst/>
              </a:prstGeom>
              <a:noFill/>
            </p:spPr>
            <p:txBody>
              <a:bodyPr wrap="square" rtlCol="0">
                <a:spAutoFit/>
              </a:bodyPr>
              <a:lstStyle/>
              <a:p>
                <a:r>
                  <a:rPr lang="en-US" sz="2000" dirty="0" smtClean="0"/>
                  <a:t>(simultaneously update for every                        )</a:t>
                </a:r>
                <a:endParaRPr lang="en-US" sz="2000" dirty="0"/>
              </a:p>
            </p:txBody>
          </p:sp>
          <p:sp>
            <p:nvSpPr>
              <p:cNvPr id="13" name="TextBox 12"/>
              <p:cNvSpPr txBox="1"/>
              <p:nvPr/>
            </p:nvSpPr>
            <p:spPr>
              <a:xfrm>
                <a:off x="1028700" y="3390840"/>
                <a:ext cx="961263" cy="400110"/>
              </a:xfrm>
              <a:prstGeom prst="rect">
                <a:avLst/>
              </a:prstGeom>
              <a:noFill/>
            </p:spPr>
            <p:txBody>
              <a:bodyPr wrap="square" rtlCol="0">
                <a:spAutoFit/>
              </a:bodyPr>
              <a:lstStyle/>
              <a:p>
                <a:r>
                  <a:rPr lang="en-US" sz="2000" dirty="0" smtClean="0"/>
                  <a:t>Repeat</a:t>
                </a:r>
                <a:endParaRPr lang="en-US" sz="2400" dirty="0" smtClean="0"/>
              </a:p>
            </p:txBody>
          </p:sp>
          <p:sp>
            <p:nvSpPr>
              <p:cNvPr id="12" name="TextBox 11"/>
              <p:cNvSpPr txBox="1"/>
              <p:nvPr/>
            </p:nvSpPr>
            <p:spPr>
              <a:xfrm>
                <a:off x="381000" y="2952750"/>
                <a:ext cx="2667000" cy="461665"/>
              </a:xfrm>
              <a:prstGeom prst="rect">
                <a:avLst/>
              </a:prstGeom>
              <a:noFill/>
            </p:spPr>
            <p:txBody>
              <a:bodyPr wrap="square" rtlCol="0">
                <a:spAutoFit/>
              </a:bodyPr>
              <a:lstStyle/>
              <a:p>
                <a:r>
                  <a:rPr lang="en-US" sz="2400" dirty="0" smtClean="0"/>
                  <a:t>Gradient descent:</a:t>
                </a:r>
                <a:endParaRPr lang="en-US" sz="2400" dirty="0"/>
              </a:p>
            </p:txBody>
          </p:sp>
          <p:pic>
            <p:nvPicPr>
              <p:cNvPr id="31" name="Picture 30"/>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1447800" y="4379695"/>
                <a:ext cx="109728" cy="304038"/>
              </a:xfrm>
              <a:prstGeom prst="rect">
                <a:avLst/>
              </a:prstGeom>
            </p:spPr>
          </p:pic>
          <p:pic>
            <p:nvPicPr>
              <p:cNvPr id="4" name="Picture 3"/>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1519047" y="3854463"/>
                <a:ext cx="3698748" cy="436626"/>
              </a:xfrm>
              <a:prstGeom prst="rect">
                <a:avLst/>
              </a:prstGeom>
            </p:spPr>
          </p:pic>
        </p:grpSp>
      </p:grpSp>
      <mc:AlternateContent xmlns:mc="http://schemas.openxmlformats.org/markup-compatibility/2006" xmlns:p14="http://schemas.microsoft.com/office/powerpoint/2010/main">
        <mc:Choice Requires="p14">
          <p:contentPart r:id="rId15" p14:bwMode="auto">
            <p14:nvContentPartPr>
              <p14:cNvPr id="6" name="Ink 5"/>
              <p14:cNvContentPartPr/>
              <p14:nvPr/>
            </p14:nvContentPartPr>
            <p14:xfrm>
              <a:off x="935280" y="107280"/>
              <a:ext cx="7640640" cy="4370760"/>
            </p14:xfrm>
          </p:contentPart>
        </mc:Choice>
        <mc:Fallback xmlns="">
          <p:pic>
            <p:nvPicPr>
              <p:cNvPr id="6" name="Ink 5"/>
            </p:nvPicPr>
            <p:blipFill>
              <a:blip r:embed="rId16"/>
            </p:blipFill>
            <p:spPr>
              <a:xfrm>
                <a:off x="935280" y="107280"/>
                <a:ext cx="7640640" cy="4370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72614" y="3580463"/>
            <a:ext cx="3649981" cy="338554"/>
          </a:xfrm>
          <a:prstGeom prst="rect">
            <a:avLst/>
          </a:prstGeom>
          <a:noFill/>
        </p:spPr>
        <p:txBody>
          <a:bodyPr wrap="square" rtlCol="0">
            <a:spAutoFit/>
          </a:bodyPr>
          <a:lstStyle/>
          <a:p>
            <a:r>
              <a:rPr lang="en-US" sz="1600" dirty="0" smtClean="0"/>
              <a:t>(simultaneously update             )</a:t>
            </a:r>
            <a:endParaRPr lang="en-US" sz="1600" dirty="0"/>
          </a:p>
        </p:txBody>
      </p:sp>
      <p:sp>
        <p:nvSpPr>
          <p:cNvPr id="8" name="TextBox 7"/>
          <p:cNvSpPr txBox="1"/>
          <p:nvPr/>
        </p:nvSpPr>
        <p:spPr>
          <a:xfrm>
            <a:off x="304800" y="207317"/>
            <a:ext cx="3589782" cy="461665"/>
          </a:xfrm>
          <a:prstGeom prst="rect">
            <a:avLst/>
          </a:prstGeom>
          <a:noFill/>
        </p:spPr>
        <p:txBody>
          <a:bodyPr wrap="square" rtlCol="0">
            <a:spAutoFit/>
          </a:bodyPr>
          <a:lstStyle/>
          <a:p>
            <a:r>
              <a:rPr lang="en-US" sz="2400" b="1" dirty="0" smtClean="0"/>
              <a:t>Gradient Descent</a:t>
            </a:r>
            <a:endParaRPr lang="en-US" sz="2400" b="1" dirty="0"/>
          </a:p>
        </p:txBody>
      </p:sp>
      <p:sp>
        <p:nvSpPr>
          <p:cNvPr id="13" name="TextBox 12"/>
          <p:cNvSpPr txBox="1"/>
          <p:nvPr/>
        </p:nvSpPr>
        <p:spPr>
          <a:xfrm>
            <a:off x="457200" y="1151541"/>
            <a:ext cx="2667000" cy="400110"/>
          </a:xfrm>
          <a:prstGeom prst="rect">
            <a:avLst/>
          </a:prstGeom>
          <a:noFill/>
        </p:spPr>
        <p:txBody>
          <a:bodyPr wrap="square" rtlCol="0">
            <a:spAutoFit/>
          </a:bodyPr>
          <a:lstStyle/>
          <a:p>
            <a:r>
              <a:rPr lang="en-US" sz="2000" dirty="0" smtClean="0"/>
              <a:t>Repeat</a:t>
            </a:r>
            <a:endParaRPr lang="en-US" sz="2400" dirty="0" smtClean="0"/>
          </a:p>
        </p:txBody>
      </p:sp>
      <p:sp>
        <p:nvSpPr>
          <p:cNvPr id="15" name="TextBox 14"/>
          <p:cNvSpPr txBox="1"/>
          <p:nvPr/>
        </p:nvSpPr>
        <p:spPr>
          <a:xfrm>
            <a:off x="457200" y="751431"/>
            <a:ext cx="3581400" cy="400110"/>
          </a:xfrm>
          <a:prstGeom prst="rect">
            <a:avLst/>
          </a:prstGeom>
          <a:noFill/>
        </p:spPr>
        <p:txBody>
          <a:bodyPr wrap="square" rtlCol="0">
            <a:spAutoFit/>
          </a:bodyPr>
          <a:lstStyle/>
          <a:p>
            <a:r>
              <a:rPr lang="en-US" sz="2000" dirty="0" smtClean="0"/>
              <a:t>Previously (n=1):</a:t>
            </a:r>
            <a:endParaRPr lang="en-US" sz="2000" dirty="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14403" y="1533525"/>
            <a:ext cx="3355277" cy="624078"/>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3988853" y="3660003"/>
            <a:ext cx="483489" cy="207455"/>
          </a:xfrm>
          <a:prstGeom prst="rect">
            <a:avLst/>
          </a:prstGeom>
        </p:spPr>
      </p:pic>
      <p:pic>
        <p:nvPicPr>
          <p:cNvPr id="29" name="Picture 2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418463" y="1207708"/>
            <a:ext cx="109728" cy="304038"/>
          </a:xfrm>
          <a:prstGeom prst="rect">
            <a:avLst/>
          </a:prstGeom>
        </p:spPr>
      </p:pic>
      <p:pic>
        <p:nvPicPr>
          <p:cNvPr id="31" name="Picture 30"/>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41986" y="4095750"/>
            <a:ext cx="109728" cy="304038"/>
          </a:xfrm>
          <a:prstGeom prst="rect">
            <a:avLst/>
          </a:prstGeom>
        </p:spPr>
      </p:pic>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922021" y="2862072"/>
            <a:ext cx="3698177" cy="624078"/>
          </a:xfrm>
          <a:prstGeom prst="rect">
            <a:avLst/>
          </a:prstGeom>
        </p:spPr>
      </p:pic>
      <p:pic>
        <p:nvPicPr>
          <p:cNvPr id="2" name="Picture 1"/>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784919" y="2417254"/>
            <a:ext cx="726948" cy="306896"/>
          </a:xfrm>
          <a:prstGeom prst="rect">
            <a:avLst/>
          </a:prstGeom>
        </p:spPr>
      </p:pic>
      <p:sp>
        <p:nvSpPr>
          <p:cNvPr id="16" name="Right Brace 15"/>
          <p:cNvSpPr/>
          <p:nvPr/>
        </p:nvSpPr>
        <p:spPr>
          <a:xfrm rot="5400000">
            <a:off x="3134487" y="1284256"/>
            <a:ext cx="134303" cy="2059878"/>
          </a:xfrm>
          <a:prstGeom prst="rightBrace">
            <a:avLst>
              <a:gd name="adj1" fmla="val 4791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Connector 18"/>
          <p:cNvCxnSpPr/>
          <p:nvPr/>
        </p:nvCxnSpPr>
        <p:spPr>
          <a:xfrm>
            <a:off x="4686300" y="133350"/>
            <a:ext cx="0" cy="4876800"/>
          </a:xfrm>
          <a:prstGeom prst="line">
            <a:avLst/>
          </a:prstGeom>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4838700" y="57150"/>
            <a:ext cx="3581400" cy="400110"/>
          </a:xfrm>
          <a:prstGeom prst="rect">
            <a:avLst/>
          </a:prstGeom>
          <a:noFill/>
        </p:spPr>
        <p:txBody>
          <a:bodyPr wrap="square" rtlCol="0">
            <a:spAutoFit/>
          </a:bodyPr>
          <a:lstStyle/>
          <a:p>
            <a:r>
              <a:rPr lang="en-US" sz="2000" dirty="0" smtClean="0"/>
              <a:t>New algorithm               :</a:t>
            </a:r>
            <a:endParaRPr lang="en-US" sz="2000" dirty="0"/>
          </a:p>
        </p:txBody>
      </p:sp>
      <p:pic>
        <p:nvPicPr>
          <p:cNvPr id="20" name="Picture 19"/>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6629399" y="142333"/>
            <a:ext cx="687515" cy="229743"/>
          </a:xfrm>
          <a:prstGeom prst="rect">
            <a:avLst/>
          </a:prstGeom>
        </p:spPr>
      </p:pic>
      <p:sp>
        <p:nvSpPr>
          <p:cNvPr id="30" name="TextBox 29"/>
          <p:cNvSpPr txBox="1"/>
          <p:nvPr/>
        </p:nvSpPr>
        <p:spPr>
          <a:xfrm>
            <a:off x="4829175" y="438150"/>
            <a:ext cx="2667000" cy="400110"/>
          </a:xfrm>
          <a:prstGeom prst="rect">
            <a:avLst/>
          </a:prstGeom>
          <a:noFill/>
        </p:spPr>
        <p:txBody>
          <a:bodyPr wrap="square" rtlCol="0">
            <a:spAutoFit/>
          </a:bodyPr>
          <a:lstStyle/>
          <a:p>
            <a:r>
              <a:rPr lang="en-US" sz="2000" dirty="0" smtClean="0"/>
              <a:t>Repeat</a:t>
            </a:r>
            <a:endParaRPr lang="en-US" sz="2400" dirty="0" smtClean="0"/>
          </a:p>
        </p:txBody>
      </p:sp>
      <p:pic>
        <p:nvPicPr>
          <p:cNvPr id="32" name="Picture 31"/>
          <p:cNvPicPr>
            <a:picLocks noChangeAspect="1"/>
          </p:cNvPicPr>
          <p:nvPr>
            <p:custDataLst>
              <p:tags r:id="rId15"/>
            </p:custDataLst>
          </p:nvPr>
        </p:nvPicPr>
        <p:blipFill>
          <a:blip r:embed="rId6" cstate="print">
            <a:extLst>
              <a:ext uri="{28A0092B-C50C-407E-A947-70E740481C1C}">
                <a14:useLocalDpi xmlns:a14="http://schemas.microsoft.com/office/drawing/2010/main" val="0"/>
              </a:ext>
            </a:extLst>
          </a:blip>
          <a:stretch>
            <a:fillRect/>
          </a:stretch>
        </p:blipFill>
        <p:spPr>
          <a:xfrm>
            <a:off x="5790438" y="494317"/>
            <a:ext cx="109728" cy="304038"/>
          </a:xfrm>
          <a:prstGeom prst="rect">
            <a:avLst/>
          </a:prstGeom>
        </p:spPr>
      </p:pic>
      <p:pic>
        <p:nvPicPr>
          <p:cNvPr id="34" name="Picture 33"/>
          <p:cNvPicPr>
            <a:picLocks noChangeAspect="1"/>
          </p:cNvPicPr>
          <p:nvPr>
            <p:custDataLst>
              <p:tags r:id="rId16"/>
            </p:custDataLst>
          </p:nvPr>
        </p:nvPicPr>
        <p:blipFill>
          <a:blip r:embed="rId8" cstate="print">
            <a:extLst>
              <a:ext uri="{28A0092B-C50C-407E-A947-70E740481C1C}">
                <a14:useLocalDpi xmlns:a14="http://schemas.microsoft.com/office/drawing/2010/main" val="0"/>
              </a:ext>
            </a:extLst>
          </a:blip>
          <a:stretch>
            <a:fillRect/>
          </a:stretch>
        </p:blipFill>
        <p:spPr>
          <a:xfrm>
            <a:off x="5099686" y="2190750"/>
            <a:ext cx="109728" cy="304038"/>
          </a:xfrm>
          <a:prstGeom prst="rect">
            <a:avLst/>
          </a:prstGeom>
        </p:spPr>
      </p:pic>
      <p:pic>
        <p:nvPicPr>
          <p:cNvPr id="23" name="Picture 22"/>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5219700" y="1008883"/>
            <a:ext cx="3686175" cy="624078"/>
          </a:xfrm>
          <a:prstGeom prst="rect">
            <a:avLst/>
          </a:prstGeom>
        </p:spPr>
      </p:pic>
      <p:sp>
        <p:nvSpPr>
          <p:cNvPr id="36" name="TextBox 35"/>
          <p:cNvSpPr txBox="1"/>
          <p:nvPr/>
        </p:nvSpPr>
        <p:spPr>
          <a:xfrm>
            <a:off x="6258308" y="1682175"/>
            <a:ext cx="2748913" cy="584775"/>
          </a:xfrm>
          <a:prstGeom prst="rect">
            <a:avLst/>
          </a:prstGeom>
          <a:noFill/>
        </p:spPr>
        <p:txBody>
          <a:bodyPr wrap="square" rtlCol="0">
            <a:spAutoFit/>
          </a:bodyPr>
          <a:lstStyle/>
          <a:p>
            <a:r>
              <a:rPr lang="en-US" sz="1600" dirty="0" smtClean="0"/>
              <a:t>(simultaneously update        for      </a:t>
            </a:r>
            <a:endParaRPr lang="en-US" sz="1600" dirty="0" smtClean="0"/>
          </a:p>
          <a:p>
            <a:r>
              <a:rPr lang="en-US" sz="1600" dirty="0" smtClean="0"/>
              <a:t>                        )</a:t>
            </a:r>
            <a:endParaRPr lang="en-US" sz="1600" dirty="0"/>
          </a:p>
        </p:txBody>
      </p:sp>
      <p:pic>
        <p:nvPicPr>
          <p:cNvPr id="6" name="Picture 5"/>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8382000" y="1757232"/>
            <a:ext cx="168021" cy="229743"/>
          </a:xfrm>
          <a:prstGeom prst="rect">
            <a:avLst/>
          </a:prstGeom>
        </p:spPr>
      </p:pic>
      <p:pic>
        <p:nvPicPr>
          <p:cNvPr id="11" name="Picture 10"/>
          <p:cNvPicPr>
            <a:picLocks noChangeAspect="1"/>
          </p:cNvPicPr>
          <p:nvPr>
            <p:custDataLst>
              <p:tags r:id="rId21"/>
            </p:custDataLst>
          </p:nvPr>
        </p:nvPicPr>
        <p:blipFill>
          <a:blip r:embed="rId22" cstate="print">
            <a:extLst>
              <a:ext uri="{28A0092B-C50C-407E-A947-70E740481C1C}">
                <a14:useLocalDpi xmlns:a14="http://schemas.microsoft.com/office/drawing/2010/main" val="0"/>
              </a:ext>
            </a:extLst>
          </a:blip>
          <a:stretch>
            <a:fillRect/>
          </a:stretch>
        </p:blipFill>
        <p:spPr>
          <a:xfrm>
            <a:off x="6400987" y="2056837"/>
            <a:ext cx="1034796" cy="176784"/>
          </a:xfrm>
          <a:prstGeom prst="rect">
            <a:avLst/>
          </a:prstGeom>
        </p:spPr>
      </p:pic>
      <p:cxnSp>
        <p:nvCxnSpPr>
          <p:cNvPr id="40" name="Straight Connector 39"/>
          <p:cNvCxnSpPr/>
          <p:nvPr/>
        </p:nvCxnSpPr>
        <p:spPr>
          <a:xfrm flipH="1">
            <a:off x="4876800" y="2639990"/>
            <a:ext cx="3962400"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Lst>
          </a:blip>
          <a:stretch>
            <a:fillRect/>
          </a:stretch>
        </p:blipFill>
        <p:spPr>
          <a:xfrm>
            <a:off x="5099686" y="2724150"/>
            <a:ext cx="3660458" cy="624078"/>
          </a:xfrm>
          <a:prstGeom prst="rect">
            <a:avLst/>
          </a:prstGeom>
        </p:spPr>
      </p:pic>
      <p:pic>
        <p:nvPicPr>
          <p:cNvPr id="17" name="Picture 16"/>
          <p:cNvPicPr>
            <a:picLocks noChangeAspect="1"/>
          </p:cNvPicPr>
          <p:nvPr>
            <p:custDataLst>
              <p:tags r:id="rId25"/>
            </p:custDataLst>
          </p:nvPr>
        </p:nvPicPr>
        <p:blipFill>
          <a:blip r:embed="rId26" cstate="print">
            <a:extLst>
              <a:ext uri="{28A0092B-C50C-407E-A947-70E740481C1C}">
                <a14:useLocalDpi xmlns:a14="http://schemas.microsoft.com/office/drawing/2010/main" val="0"/>
              </a:ext>
            </a:extLst>
          </a:blip>
          <a:stretch>
            <a:fillRect/>
          </a:stretch>
        </p:blipFill>
        <p:spPr>
          <a:xfrm>
            <a:off x="5097681" y="3471672"/>
            <a:ext cx="3660458" cy="624078"/>
          </a:xfrm>
          <a:prstGeom prst="rect">
            <a:avLst/>
          </a:prstGeom>
        </p:spPr>
      </p:pic>
      <p:pic>
        <p:nvPicPr>
          <p:cNvPr id="7" name="Picture 6"/>
          <p:cNvPicPr>
            <a:picLocks noChangeAspect="1"/>
          </p:cNvPicPr>
          <p:nvPr>
            <p:custDataLst>
              <p:tags r:id="rId27"/>
            </p:custDataLst>
          </p:nvPr>
        </p:nvPicPr>
        <p:blipFill>
          <a:blip r:embed="rId28" cstate="print">
            <a:extLst>
              <a:ext uri="{28A0092B-C50C-407E-A947-70E740481C1C}">
                <a14:useLocalDpi xmlns:a14="http://schemas.microsoft.com/office/drawing/2010/main" val="0"/>
              </a:ext>
            </a:extLst>
          </a:blip>
          <a:stretch>
            <a:fillRect/>
          </a:stretch>
        </p:blipFill>
        <p:spPr>
          <a:xfrm>
            <a:off x="5097681" y="4157472"/>
            <a:ext cx="3660458" cy="624078"/>
          </a:xfrm>
          <a:prstGeom prst="rect">
            <a:avLst/>
          </a:prstGeom>
        </p:spPr>
      </p:pic>
      <p:pic>
        <p:nvPicPr>
          <p:cNvPr id="54" name="Picture 53"/>
          <p:cNvPicPr>
            <a:picLocks noChangeAspect="1"/>
          </p:cNvPicPr>
          <p:nvPr>
            <p:custDataLst>
              <p:tags r:id="rId29"/>
            </p:custDataLst>
          </p:nvPr>
        </p:nvPicPr>
        <p:blipFill>
          <a:blip r:embed="rId30" cstate="print">
            <a:extLst>
              <a:ext uri="{28A0092B-C50C-407E-A947-70E740481C1C}">
                <a14:useLocalDpi xmlns:a14="http://schemas.microsoft.com/office/drawing/2010/main" val="0"/>
              </a:ext>
            </a:extLst>
          </a:blip>
          <a:stretch>
            <a:fillRect/>
          </a:stretch>
        </p:blipFill>
        <p:spPr>
          <a:xfrm>
            <a:off x="5097681" y="4879181"/>
            <a:ext cx="190024" cy="21431"/>
          </a:xfrm>
          <a:prstGeom prst="rect">
            <a:avLst/>
          </a:prstGeom>
        </p:spPr>
      </p:pic>
      <mc:AlternateContent xmlns:mc="http://schemas.openxmlformats.org/markup-compatibility/2006" xmlns:p14="http://schemas.microsoft.com/office/powerpoint/2010/main">
        <mc:Choice Requires="p14">
          <p:contentPart r:id="rId31" p14:bwMode="auto">
            <p14:nvContentPartPr>
              <p14:cNvPr id="14" name="Ink 13"/>
              <p14:cNvContentPartPr/>
              <p14:nvPr/>
            </p14:nvContentPartPr>
            <p14:xfrm>
              <a:off x="213840" y="228960"/>
              <a:ext cx="8854920" cy="4678560"/>
            </p14:xfrm>
          </p:contentPart>
        </mc:Choice>
        <mc:Fallback xmlns="">
          <p:pic>
            <p:nvPicPr>
              <p:cNvPr id="14" name="Ink 13"/>
            </p:nvPicPr>
            <p:blipFill>
              <a:blip r:embed="rId32"/>
            </p:blipFill>
            <p:spPr>
              <a:xfrm>
                <a:off x="213840" y="228960"/>
                <a:ext cx="8854920" cy="46785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3990975"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Linear Regression with multiple variables</a:t>
            </a:r>
            <a:endParaRPr lang="en-US" sz="40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038600" y="2647950"/>
            <a:ext cx="4953000" cy="1981200"/>
          </a:xfrm>
        </p:spPr>
        <p:txBody>
          <a:bodyPr>
            <a:noAutofit/>
          </a:bodyPr>
          <a:lstStyle/>
          <a:p>
            <a:pPr algn="l"/>
            <a:r>
              <a:rPr lang="zh-CN" altLang="en-US" sz="3600" dirty="0">
                <a:solidFill>
                  <a:schemeClr val="tx1">
                    <a:lumMod val="75000"/>
                    <a:lumOff val="25000"/>
                  </a:schemeClr>
                </a:solidFill>
              </a:rPr>
              <a:t>实践中的梯度下降</a:t>
            </a:r>
            <a:r>
              <a:rPr lang="en-US" altLang="zh-CN" sz="3600" dirty="0">
                <a:solidFill>
                  <a:schemeClr val="tx1">
                    <a:lumMod val="75000"/>
                    <a:lumOff val="25000"/>
                  </a:schemeClr>
                </a:solidFill>
              </a:rPr>
              <a:t>1</a:t>
            </a:r>
            <a:r>
              <a:rPr lang="zh-CN" altLang="en-US" sz="3600" dirty="0">
                <a:solidFill>
                  <a:schemeClr val="tx1">
                    <a:lumMod val="75000"/>
                    <a:lumOff val="25000"/>
                  </a:schemeClr>
                </a:solidFill>
              </a:rPr>
              <a:t>：特征缩放</a:t>
            </a:r>
            <a:endParaRPr lang="zh-CN" altLang="en-US" sz="3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71550"/>
            <a:ext cx="4648200" cy="833562"/>
          </a:xfrm>
          <a:prstGeom prst="rect">
            <a:avLst/>
          </a:prstGeom>
          <a:noFill/>
        </p:spPr>
        <p:txBody>
          <a:bodyPr wrap="square" rtlCol="0">
            <a:spAutoFit/>
          </a:bodyPr>
          <a:lstStyle/>
          <a:p>
            <a:pPr>
              <a:spcAft>
                <a:spcPts val="500"/>
              </a:spcAft>
            </a:pPr>
            <a:r>
              <a:rPr lang="en-US" sz="2000" dirty="0" smtClean="0"/>
              <a:t>E.g.       </a:t>
            </a:r>
            <a:r>
              <a:rPr lang="en-US" sz="2000" dirty="0"/>
              <a:t>= </a:t>
            </a:r>
            <a:r>
              <a:rPr lang="en-US" sz="2000" dirty="0" smtClean="0"/>
              <a:t>size (0-2000 feet</a:t>
            </a:r>
            <a:r>
              <a:rPr lang="en-US" sz="2000" baseline="30000" dirty="0" smtClean="0"/>
              <a:t>2</a:t>
            </a:r>
            <a:r>
              <a:rPr lang="en-US" sz="2000" dirty="0" smtClean="0"/>
              <a:t>)</a:t>
            </a:r>
            <a:endParaRPr lang="en-US" sz="2000" dirty="0">
              <a:solidFill>
                <a:srgbClr val="000000"/>
              </a:solidFill>
            </a:endParaRPr>
          </a:p>
          <a:p>
            <a:pPr>
              <a:spcAft>
                <a:spcPts val="500"/>
              </a:spcAft>
            </a:pPr>
            <a:r>
              <a:rPr lang="en-US" sz="2000" dirty="0" smtClean="0"/>
              <a:t>              = number of bedrooms (1-5</a:t>
            </a:r>
            <a:r>
              <a:rPr lang="en-US" sz="2400" dirty="0" smtClean="0"/>
              <a:t>)</a:t>
            </a:r>
            <a:endParaRPr lang="en-US" sz="2400" dirty="0"/>
          </a:p>
        </p:txBody>
      </p:sp>
      <p:pic>
        <p:nvPicPr>
          <p:cNvPr id="9" name="Picture 8"/>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14400" y="1123950"/>
            <a:ext cx="267462" cy="180594"/>
          </a:xfrm>
          <a:prstGeom prst="rect">
            <a:avLst/>
          </a:prstGeom>
        </p:spPr>
      </p:pic>
      <p:pic>
        <p:nvPicPr>
          <p:cNvPr id="11" name="Picture 10"/>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14400" y="1493282"/>
            <a:ext cx="274320" cy="180594"/>
          </a:xfrm>
          <a:prstGeom prst="rect">
            <a:avLst/>
          </a:prstGeom>
        </p:spPr>
      </p:pic>
      <p:cxnSp>
        <p:nvCxnSpPr>
          <p:cNvPr id="14" name="Straight Connector 13"/>
          <p:cNvCxnSpPr/>
          <p:nvPr/>
        </p:nvCxnSpPr>
        <p:spPr>
          <a:xfrm>
            <a:off x="4724400" y="1123950"/>
            <a:ext cx="0" cy="366226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1701965" y="1931329"/>
            <a:ext cx="0" cy="306964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73365" y="4760595"/>
            <a:ext cx="2031835"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952744" y="3163429"/>
            <a:ext cx="0" cy="181271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24144" y="4760595"/>
            <a:ext cx="19812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083401" y="2125638"/>
            <a:ext cx="237744" cy="262890"/>
          </a:xfrm>
          <a:prstGeom prst="rect">
            <a:avLst/>
          </a:prstGeom>
        </p:spPr>
      </p:pic>
      <p:pic>
        <p:nvPicPr>
          <p:cNvPr id="53" name="Picture 52"/>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3733800" y="4629150"/>
            <a:ext cx="230886" cy="262890"/>
          </a:xfrm>
          <a:prstGeom prst="rect">
            <a:avLst/>
          </a:prstGeom>
        </p:spPr>
      </p:pic>
      <p:pic>
        <p:nvPicPr>
          <p:cNvPr id="54" name="Picture 53"/>
          <p:cNvPicPr>
            <a:picLocks noChangeAspect="1"/>
          </p:cNvPicPr>
          <p:nvPr>
            <p:custDataLst>
              <p:tags r:id="rId9"/>
            </p:custDataLst>
          </p:nvPr>
        </p:nvPicPr>
        <p:blipFill>
          <a:blip r:embed="rId8" cstate="print">
            <a:extLst>
              <a:ext uri="{28A0092B-C50C-407E-A947-70E740481C1C}">
                <a14:useLocalDpi xmlns:a14="http://schemas.microsoft.com/office/drawing/2010/main" val="0"/>
              </a:ext>
            </a:extLst>
          </a:blip>
          <a:stretch>
            <a:fillRect/>
          </a:stretch>
        </p:blipFill>
        <p:spPr>
          <a:xfrm>
            <a:off x="7857744" y="4640930"/>
            <a:ext cx="230886" cy="262890"/>
          </a:xfrm>
          <a:prstGeom prst="rect">
            <a:avLst/>
          </a:prstGeom>
        </p:spPr>
      </p:pic>
      <p:pic>
        <p:nvPicPr>
          <p:cNvPr id="56" name="Picture 55"/>
          <p:cNvPicPr>
            <a:picLocks noChangeAspect="1"/>
          </p:cNvPicPr>
          <p:nvPr>
            <p:custDataLst>
              <p:tags r:id="rId10"/>
            </p:custDataLst>
          </p:nvPr>
        </p:nvPicPr>
        <p:blipFill>
          <a:blip r:embed="rId6" cstate="print">
            <a:extLst>
              <a:ext uri="{28A0092B-C50C-407E-A947-70E740481C1C}">
                <a14:useLocalDpi xmlns:a14="http://schemas.microsoft.com/office/drawing/2010/main" val="0"/>
              </a:ext>
            </a:extLst>
          </a:blip>
          <a:stretch>
            <a:fillRect/>
          </a:stretch>
        </p:blipFill>
        <p:spPr>
          <a:xfrm>
            <a:off x="5486400" y="3163429"/>
            <a:ext cx="237744" cy="262890"/>
          </a:xfrm>
          <a:prstGeom prst="rect">
            <a:avLst/>
          </a:prstGeom>
        </p:spPr>
      </p:pic>
      <p:pic>
        <p:nvPicPr>
          <p:cNvPr id="62" name="Picture 61"/>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5500099" y="972531"/>
            <a:ext cx="1959102" cy="450342"/>
          </a:xfrm>
          <a:prstGeom prst="rect">
            <a:avLst/>
          </a:prstGeom>
        </p:spPr>
      </p:pic>
      <p:pic>
        <p:nvPicPr>
          <p:cNvPr id="68" name="Picture 67"/>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5486400" y="1743664"/>
            <a:ext cx="3241548" cy="395478"/>
          </a:xfrm>
          <a:prstGeom prst="rect">
            <a:avLst/>
          </a:prstGeom>
        </p:spPr>
      </p:pic>
      <p:sp>
        <p:nvSpPr>
          <p:cNvPr id="69" name="Rectangle 68"/>
          <p:cNvSpPr/>
          <p:nvPr/>
        </p:nvSpPr>
        <p:spPr>
          <a:xfrm>
            <a:off x="344043" y="133350"/>
            <a:ext cx="7010400" cy="830997"/>
          </a:xfrm>
          <a:prstGeom prst="rect">
            <a:avLst/>
          </a:prstGeom>
        </p:spPr>
        <p:txBody>
          <a:bodyPr wrap="square">
            <a:spAutoFit/>
          </a:bodyPr>
          <a:lstStyle/>
          <a:p>
            <a:r>
              <a:rPr lang="en-US" sz="2400" b="1" dirty="0"/>
              <a:t>Feature Scaling</a:t>
            </a:r>
            <a:endParaRPr lang="en-US" sz="2400" b="1" dirty="0"/>
          </a:p>
          <a:p>
            <a:pPr>
              <a:spcAft>
                <a:spcPts val="500"/>
              </a:spcAft>
            </a:pPr>
            <a:r>
              <a:rPr lang="en-US" sz="2400" dirty="0"/>
              <a:t>Idea: Make sure features are on a similar scale.</a:t>
            </a:r>
            <a:endParaRPr lang="en-US" sz="2400" dirty="0"/>
          </a:p>
        </p:txBody>
      </p:sp>
      <p:pic>
        <p:nvPicPr>
          <p:cNvPr id="79" name="Picture 78"/>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726942" y="1994193"/>
            <a:ext cx="534924" cy="306324"/>
          </a:xfrm>
          <a:prstGeom prst="rect">
            <a:avLst/>
          </a:prstGeom>
        </p:spPr>
      </p:pic>
      <p:sp>
        <p:nvSpPr>
          <p:cNvPr id="2" name="Rectangle 1"/>
          <p:cNvSpPr/>
          <p:nvPr/>
        </p:nvSpPr>
        <p:spPr>
          <a:xfrm>
            <a:off x="6213680" y="971550"/>
            <a:ext cx="1251871" cy="24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custDataLst>
              <p:tags r:id="rId17"/>
            </p:custDataLst>
          </p:nvPr>
        </p:nvPicPr>
        <p:blipFill>
          <a:blip r:embed="rId16" cstate="print">
            <a:extLst>
              <a:ext uri="{28A0092B-C50C-407E-A947-70E740481C1C}">
                <a14:useLocalDpi xmlns:a14="http://schemas.microsoft.com/office/drawing/2010/main" val="0"/>
              </a:ext>
            </a:extLst>
          </a:blip>
          <a:stretch>
            <a:fillRect/>
          </a:stretch>
        </p:blipFill>
        <p:spPr>
          <a:xfrm>
            <a:off x="7705344" y="3273157"/>
            <a:ext cx="534924" cy="306324"/>
          </a:xfrm>
          <a:prstGeom prst="rect">
            <a:avLst/>
          </a:prstGeom>
        </p:spPr>
      </p:pic>
      <p:sp>
        <p:nvSpPr>
          <p:cNvPr id="65" name="Rectangle 64"/>
          <p:cNvSpPr/>
          <p:nvPr/>
        </p:nvSpPr>
        <p:spPr>
          <a:xfrm>
            <a:off x="6191698" y="910372"/>
            <a:ext cx="1346633" cy="400110"/>
          </a:xfrm>
          <a:prstGeom prst="rect">
            <a:avLst/>
          </a:prstGeom>
          <a:noFill/>
        </p:spPr>
        <p:txBody>
          <a:bodyPr wrap="square">
            <a:spAutoFit/>
          </a:bodyPr>
          <a:lstStyle/>
          <a:p>
            <a:pPr algn="ctr"/>
            <a:r>
              <a:rPr lang="en-US" sz="2000" dirty="0"/>
              <a:t>size </a:t>
            </a:r>
            <a:r>
              <a:rPr lang="en-US" sz="2000" dirty="0" smtClean="0"/>
              <a:t>(feet</a:t>
            </a:r>
            <a:r>
              <a:rPr lang="en-US" sz="2000" baseline="30000" dirty="0" smtClean="0"/>
              <a:t>2</a:t>
            </a:r>
            <a:r>
              <a:rPr lang="en-US" sz="2000" dirty="0"/>
              <a:t>)</a:t>
            </a:r>
            <a:endParaRPr lang="en-US" sz="2000" dirty="0">
              <a:solidFill>
                <a:srgbClr val="000000"/>
              </a:solidFill>
            </a:endParaRPr>
          </a:p>
        </p:txBody>
      </p:sp>
      <p:sp>
        <p:nvSpPr>
          <p:cNvPr id="3" name="Rectangle 2"/>
          <p:cNvSpPr/>
          <p:nvPr/>
        </p:nvSpPr>
        <p:spPr>
          <a:xfrm>
            <a:off x="6213680" y="1743664"/>
            <a:ext cx="2514268" cy="187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213680" y="1640768"/>
            <a:ext cx="2542680" cy="400110"/>
          </a:xfrm>
          <a:prstGeom prst="rect">
            <a:avLst/>
          </a:prstGeom>
          <a:noFill/>
        </p:spPr>
        <p:txBody>
          <a:bodyPr wrap="square">
            <a:spAutoFit/>
          </a:bodyPr>
          <a:lstStyle/>
          <a:p>
            <a:pPr algn="ctr"/>
            <a:r>
              <a:rPr lang="en-US" sz="2000" dirty="0"/>
              <a:t>n</a:t>
            </a:r>
            <a:r>
              <a:rPr lang="en-US" sz="2000" dirty="0" smtClean="0"/>
              <a:t>umber of bedrooms</a:t>
            </a:r>
            <a:endParaRPr lang="en-US" sz="2000" dirty="0">
              <a:solidFill>
                <a:srgbClr val="000000"/>
              </a:solidFill>
            </a:endParaRPr>
          </a:p>
        </p:txBody>
      </p:sp>
      <mc:AlternateContent xmlns:mc="http://schemas.openxmlformats.org/markup-compatibility/2006" xmlns:p14="http://schemas.microsoft.com/office/powerpoint/2010/main">
        <mc:Choice Requires="p14">
          <p:contentPart r:id="rId18" p14:bwMode="auto">
            <p14:nvContentPartPr>
              <p14:cNvPr id="4" name="Ink 3"/>
              <p14:cNvContentPartPr/>
              <p14:nvPr/>
            </p14:nvContentPartPr>
            <p14:xfrm>
              <a:off x="378360" y="851040"/>
              <a:ext cx="8497800" cy="4128120"/>
            </p14:xfrm>
          </p:contentPart>
        </mc:Choice>
        <mc:Fallback xmlns="">
          <p:pic>
            <p:nvPicPr>
              <p:cNvPr id="4" name="Ink 3"/>
            </p:nvPicPr>
            <p:blipFill>
              <a:blip r:embed="rId19"/>
            </p:blipFill>
            <p:spPr>
              <a:xfrm>
                <a:off x="378360" y="851040"/>
                <a:ext cx="8497800" cy="4128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344042" y="319171"/>
            <a:ext cx="8418957" cy="461665"/>
          </a:xfrm>
          <a:prstGeom prst="rect">
            <a:avLst/>
          </a:prstGeom>
        </p:spPr>
        <p:txBody>
          <a:bodyPr wrap="square">
            <a:spAutoFit/>
          </a:bodyPr>
          <a:lstStyle/>
          <a:p>
            <a:r>
              <a:rPr lang="en-US" sz="2400" b="1" dirty="0"/>
              <a:t>Feature </a:t>
            </a:r>
            <a:r>
              <a:rPr lang="en-US" sz="2400" b="1" dirty="0" smtClean="0"/>
              <a:t>Scaling</a:t>
            </a:r>
            <a:endParaRPr lang="en-US" sz="2400" b="1" dirty="0"/>
          </a:p>
        </p:txBody>
      </p:sp>
      <p:sp>
        <p:nvSpPr>
          <p:cNvPr id="2" name="Rectangle 1"/>
          <p:cNvSpPr/>
          <p:nvPr/>
        </p:nvSpPr>
        <p:spPr>
          <a:xfrm>
            <a:off x="723473" y="819150"/>
            <a:ext cx="7963327" cy="461665"/>
          </a:xfrm>
          <a:prstGeom prst="rect">
            <a:avLst/>
          </a:prstGeom>
        </p:spPr>
        <p:txBody>
          <a:bodyPr wrap="square">
            <a:spAutoFit/>
          </a:bodyPr>
          <a:lstStyle/>
          <a:p>
            <a:pPr>
              <a:spcAft>
                <a:spcPts val="500"/>
              </a:spcAft>
            </a:pPr>
            <a:r>
              <a:rPr lang="en-US" sz="2400" dirty="0"/>
              <a:t>Get every feature into approximately a      </a:t>
            </a:r>
            <a:r>
              <a:rPr lang="en-US" sz="2400" dirty="0" smtClean="0"/>
              <a:t>                     range</a:t>
            </a:r>
            <a:r>
              <a:rPr lang="en-US" sz="2400" dirty="0"/>
              <a:t>.</a:t>
            </a:r>
            <a:endParaRPr lang="en-US" sz="2400"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748075" y="944800"/>
            <a:ext cx="1575054" cy="25146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1171440" y="572040"/>
              <a:ext cx="7669080" cy="4199400"/>
            </p14:xfrm>
          </p:contentPart>
        </mc:Choice>
        <mc:Fallback xmlns="">
          <p:pic>
            <p:nvPicPr>
              <p:cNvPr id="4" name="Ink 3"/>
            </p:nvPicPr>
            <p:blipFill>
              <a:blip r:embed="rId4"/>
            </p:blipFill>
            <p:spPr>
              <a:xfrm>
                <a:off x="1171440" y="572040"/>
                <a:ext cx="7669080" cy="4199400"/>
              </a:xfrm>
              <a:prstGeom prst="rect"/>
            </p:spPr>
          </p:pic>
        </mc:Fallback>
      </mc:AlternateContent>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3473" y="557129"/>
            <a:ext cx="7963327" cy="707886"/>
          </a:xfrm>
          <a:prstGeom prst="rect">
            <a:avLst/>
          </a:prstGeom>
        </p:spPr>
        <p:txBody>
          <a:bodyPr wrap="square">
            <a:spAutoFit/>
          </a:bodyPr>
          <a:lstStyle/>
          <a:p>
            <a:pPr>
              <a:spcAft>
                <a:spcPts val="500"/>
              </a:spcAft>
            </a:pPr>
            <a:r>
              <a:rPr lang="en-US" sz="2000" dirty="0" smtClean="0"/>
              <a:t>Replace      with                to make features have approximately zero mean (Do not apply to              ).</a:t>
            </a:r>
            <a:endParaRPr lang="en-US" sz="2000" dirty="0"/>
          </a:p>
        </p:txBody>
      </p:sp>
      <p:sp>
        <p:nvSpPr>
          <p:cNvPr id="69" name="Rectangle 68"/>
          <p:cNvSpPr/>
          <p:nvPr/>
        </p:nvSpPr>
        <p:spPr>
          <a:xfrm>
            <a:off x="344042" y="133350"/>
            <a:ext cx="8418957" cy="461665"/>
          </a:xfrm>
          <a:prstGeom prst="rect">
            <a:avLst/>
          </a:prstGeom>
        </p:spPr>
        <p:txBody>
          <a:bodyPr wrap="square">
            <a:spAutoFit/>
          </a:bodyPr>
          <a:lstStyle/>
          <a:p>
            <a:r>
              <a:rPr lang="en-US" sz="2400" b="1" dirty="0" smtClean="0"/>
              <a:t>Mean normalization</a:t>
            </a:r>
            <a:endParaRPr lang="en-US" sz="2400" b="1" dirty="0"/>
          </a:p>
        </p:txBody>
      </p:sp>
      <p:pic>
        <p:nvPicPr>
          <p:cNvPr id="22" name="Picture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696948" y="714254"/>
            <a:ext cx="201930" cy="152400"/>
          </a:xfrm>
          <a:prstGeom prst="rect">
            <a:avLst/>
          </a:prstGeom>
        </p:spPr>
      </p:pic>
      <p:pic>
        <p:nvPicPr>
          <p:cNvPr id="23" name="Picture 2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510054" y="711627"/>
            <a:ext cx="748665" cy="167640"/>
          </a:xfrm>
          <a:prstGeom prst="rect">
            <a:avLst/>
          </a:prstGeom>
        </p:spPr>
      </p:pic>
      <p:pic>
        <p:nvPicPr>
          <p:cNvPr id="24" name="Picture 2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542922" y="979066"/>
            <a:ext cx="697230" cy="211455"/>
          </a:xfrm>
          <a:prstGeom prst="rect">
            <a:avLst/>
          </a:prstGeom>
        </p:spPr>
      </p:pic>
      <p:sp>
        <p:nvSpPr>
          <p:cNvPr id="11" name="TextBox 10"/>
          <p:cNvSpPr txBox="1"/>
          <p:nvPr/>
        </p:nvSpPr>
        <p:spPr>
          <a:xfrm>
            <a:off x="723473" y="1357015"/>
            <a:ext cx="4648200" cy="400110"/>
          </a:xfrm>
          <a:prstGeom prst="rect">
            <a:avLst/>
          </a:prstGeom>
          <a:noFill/>
        </p:spPr>
        <p:txBody>
          <a:bodyPr wrap="square" rtlCol="0">
            <a:spAutoFit/>
          </a:bodyPr>
          <a:lstStyle/>
          <a:p>
            <a:pPr>
              <a:spcAft>
                <a:spcPts val="500"/>
              </a:spcAft>
            </a:pPr>
            <a:r>
              <a:rPr lang="en-US" sz="2000" dirty="0" smtClean="0"/>
              <a:t>E.g. </a:t>
            </a:r>
            <a:endParaRPr lang="en-US" sz="2400" dirty="0"/>
          </a:p>
        </p:txBody>
      </p:sp>
      <p:pic>
        <p:nvPicPr>
          <p:cNvPr id="10" name="Picture 9"/>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600200" y="1401538"/>
            <a:ext cx="1860804" cy="372618"/>
          </a:xfrm>
          <a:prstGeom prst="rect">
            <a:avLst/>
          </a:prstGeom>
        </p:spPr>
      </p:pic>
      <p:pic>
        <p:nvPicPr>
          <p:cNvPr id="15" name="Picture 14"/>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600200" y="2023699"/>
            <a:ext cx="2295144" cy="395478"/>
          </a:xfrm>
          <a:prstGeom prst="rect">
            <a:avLst/>
          </a:prstGeom>
        </p:spPr>
      </p:pic>
      <p:pic>
        <p:nvPicPr>
          <p:cNvPr id="27" name="Picture 26"/>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551151" y="2662299"/>
            <a:ext cx="3632835" cy="219075"/>
          </a:xfrm>
          <a:prstGeom prst="rect">
            <a:avLst/>
          </a:prstGeom>
        </p:spPr>
      </p:pic>
      <mc:AlternateContent xmlns:mc="http://schemas.openxmlformats.org/markup-compatibility/2006" xmlns:p14="http://schemas.microsoft.com/office/powerpoint/2010/main">
        <mc:Choice Requires="p14">
          <p:contentPart r:id="rId13" p14:bwMode="auto">
            <p14:nvContentPartPr>
              <p14:cNvPr id="3" name="Ink 2"/>
              <p14:cNvContentPartPr/>
              <p14:nvPr/>
            </p14:nvContentPartPr>
            <p14:xfrm>
              <a:off x="428040" y="550440"/>
              <a:ext cx="8161920" cy="4471560"/>
            </p14:xfrm>
          </p:contentPart>
        </mc:Choice>
        <mc:Fallback xmlns="">
          <p:pic>
            <p:nvPicPr>
              <p:cNvPr id="3" name="Ink 2"/>
            </p:nvPicPr>
            <p:blipFill>
              <a:blip r:embed="rId14"/>
            </p:blipFill>
            <p:spPr>
              <a:xfrm>
                <a:off x="428040" y="550440"/>
                <a:ext cx="8161920" cy="4471560"/>
              </a:xfrm>
              <a:prstGeom prst="rect"/>
            </p:spPr>
          </p:pic>
        </mc:Fallback>
      </mc:AlternateContent>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Example</a:t>
            </a:r>
            <a:endParaRPr lang="en-US" sz="3200" b="1"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879473" y="1047750"/>
            <a:ext cx="2032254" cy="1277493"/>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1814400" y="1001520"/>
              <a:ext cx="4081320" cy="2918880"/>
            </p14:xfrm>
          </p:contentPart>
        </mc:Choice>
        <mc:Fallback xmlns="">
          <p:pic>
            <p:nvPicPr>
              <p:cNvPr id="2" name="Ink 1"/>
            </p:nvPicPr>
            <p:blipFill>
              <a:blip r:embed="rId4"/>
            </p:blipFill>
            <p:spPr>
              <a:xfrm>
                <a:off x="1814400" y="1001520"/>
                <a:ext cx="4081320" cy="2918880"/>
              </a:xfrm>
              <a:prstGeom prst="rect"/>
            </p:spPr>
          </p:pic>
        </mc:Fallback>
      </mc:AlternateContent>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Linear Regression with multiple variables</a:t>
            </a:r>
            <a:endParaRPr lang="en-US" sz="40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343400" y="2266950"/>
            <a:ext cx="4800600" cy="1981200"/>
          </a:xfrm>
        </p:spPr>
        <p:txBody>
          <a:bodyPr>
            <a:noAutofit/>
          </a:bodyPr>
          <a:lstStyle/>
          <a:p>
            <a:pPr algn="l"/>
            <a:r>
              <a:rPr lang="zh-CN" altLang="en-US" sz="3600" dirty="0">
                <a:solidFill>
                  <a:schemeClr val="tx1">
                    <a:lumMod val="75000"/>
                    <a:lumOff val="25000"/>
                  </a:schemeClr>
                </a:solidFill>
              </a:rPr>
              <a:t>练习中的梯度下降</a:t>
            </a:r>
            <a:r>
              <a:rPr lang="en-US" altLang="zh-CN" sz="3600" dirty="0">
                <a:solidFill>
                  <a:schemeClr val="tx1">
                    <a:lumMod val="75000"/>
                    <a:lumOff val="25000"/>
                  </a:schemeClr>
                </a:solidFill>
              </a:rPr>
              <a:t>II</a:t>
            </a:r>
            <a:r>
              <a:rPr lang="zh-CN" altLang="en-US" sz="3600" dirty="0">
                <a:solidFill>
                  <a:schemeClr val="tx1">
                    <a:lumMod val="75000"/>
                    <a:lumOff val="25000"/>
                  </a:schemeClr>
                </a:solidFill>
              </a:rPr>
              <a:t>：学习率</a:t>
            </a:r>
            <a:endParaRPr lang="zh-CN" altLang="en-US" sz="3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523220"/>
          </a:xfrm>
          <a:prstGeom prst="rect">
            <a:avLst/>
          </a:prstGeom>
          <a:noFill/>
        </p:spPr>
        <p:txBody>
          <a:bodyPr wrap="square" rtlCol="0">
            <a:spAutoFit/>
          </a:bodyPr>
          <a:lstStyle/>
          <a:p>
            <a:r>
              <a:rPr lang="en-US" sz="2800" b="1" dirty="0" smtClean="0"/>
              <a:t>Gradient descent</a:t>
            </a:r>
            <a:endParaRPr lang="en-US" sz="28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524000" y="1123950"/>
            <a:ext cx="3450336" cy="582168"/>
          </a:xfrm>
          <a:prstGeom prst="rect">
            <a:avLst/>
          </a:prstGeom>
        </p:spPr>
      </p:pic>
      <p:sp>
        <p:nvSpPr>
          <p:cNvPr id="17" name="TextBox 16"/>
          <p:cNvSpPr txBox="1"/>
          <p:nvPr/>
        </p:nvSpPr>
        <p:spPr>
          <a:xfrm>
            <a:off x="914400" y="1926418"/>
            <a:ext cx="7314247" cy="521970"/>
          </a:xfrm>
          <a:prstGeom prst="rect">
            <a:avLst/>
          </a:prstGeom>
          <a:noFill/>
        </p:spPr>
        <p:txBody>
          <a:bodyPr wrap="square" rtlCol="0">
            <a:spAutoFit/>
          </a:bodyPr>
          <a:lstStyle/>
          <a:p>
            <a:pPr marL="457200" indent="-457200">
              <a:lnSpc>
                <a:spcPts val="3360"/>
              </a:lnSpc>
              <a:buFontTx/>
              <a:buChar char="-"/>
            </a:pPr>
            <a:r>
              <a:rPr lang="en-US" altLang="zh-CN" sz="2800" dirty="0"/>
              <a:t>“</a:t>
            </a:r>
            <a:r>
              <a:rPr lang="zh-CN" altLang="en-US" sz="2800" dirty="0"/>
              <a:t>调试</a:t>
            </a:r>
            <a:r>
              <a:rPr lang="en-US" altLang="zh-CN" sz="2800" dirty="0"/>
              <a:t>”</a:t>
            </a:r>
            <a:r>
              <a:rPr lang="zh-CN" altLang="en-US" sz="2800" dirty="0"/>
              <a:t>：如何确保梯度下降正常工作。</a:t>
            </a:r>
            <a:endParaRPr lang="zh-CN" altLang="en-US" sz="2800" dirty="0"/>
          </a:p>
        </p:txBody>
      </p:sp>
      <p:sp>
        <p:nvSpPr>
          <p:cNvPr id="4" name="Rectangle 3"/>
          <p:cNvSpPr/>
          <p:nvPr/>
        </p:nvSpPr>
        <p:spPr>
          <a:xfrm>
            <a:off x="914400" y="2632097"/>
            <a:ext cx="6477000" cy="964367"/>
          </a:xfrm>
          <a:prstGeom prst="rect">
            <a:avLst/>
          </a:prstGeom>
        </p:spPr>
        <p:txBody>
          <a:bodyPr wrap="square">
            <a:spAutoFit/>
          </a:bodyPr>
          <a:lstStyle/>
          <a:p>
            <a:pPr marL="457200" indent="-457200">
              <a:lnSpc>
                <a:spcPts val="3360"/>
              </a:lnSpc>
              <a:buFontTx/>
              <a:buChar char="-"/>
            </a:pPr>
            <a:endParaRPr lang="en-US" sz="2800" dirty="0"/>
          </a:p>
          <a:p>
            <a:pPr marL="457200" indent="-457200">
              <a:lnSpc>
                <a:spcPts val="3360"/>
              </a:lnSpc>
              <a:buFontTx/>
              <a:buChar char="-"/>
            </a:pPr>
            <a:r>
              <a:rPr lang="en-US" sz="2800" dirty="0"/>
              <a:t>How to choose learning </a:t>
            </a:r>
            <a:r>
              <a:rPr lang="en-US" sz="2800" dirty="0" smtClean="0"/>
              <a:t>rate     .</a:t>
            </a:r>
            <a:endParaRPr lang="en-US" sz="2800" dirty="0"/>
          </a:p>
        </p:txBody>
      </p:sp>
      <p:pic>
        <p:nvPicPr>
          <p:cNvPr id="7" name="Picture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715000" y="3243511"/>
            <a:ext cx="228600" cy="182880"/>
          </a:xfrm>
          <a:prstGeom prst="rect">
            <a:avLst/>
          </a:prstGeom>
        </p:spPr>
      </p:pic>
      <mc:AlternateContent xmlns:mc="http://schemas.openxmlformats.org/markup-compatibility/2006" xmlns:p14="http://schemas.microsoft.com/office/powerpoint/2010/main">
        <mc:Choice Requires="p14">
          <p:contentPart r:id="rId5" p14:bwMode="auto">
            <p14:nvContentPartPr>
              <p14:cNvPr id="3" name="Ink 2"/>
              <p14:cNvContentPartPr/>
              <p14:nvPr/>
            </p14:nvContentPartPr>
            <p14:xfrm>
              <a:off x="828360" y="1323360"/>
              <a:ext cx="5274360" cy="2217960"/>
            </p14:xfrm>
          </p:contentPart>
        </mc:Choice>
        <mc:Fallback xmlns="">
          <p:pic>
            <p:nvPicPr>
              <p:cNvPr id="3" name="Ink 2"/>
            </p:nvPicPr>
            <p:blipFill>
              <a:blip r:embed="rId6"/>
            </p:blipFill>
            <p:spPr>
              <a:xfrm>
                <a:off x="828360" y="1323360"/>
                <a:ext cx="5274360" cy="2217960"/>
              </a:xfrm>
              <a:prstGeom prst="rect"/>
            </p:spPr>
          </p:pic>
        </mc:Fallback>
      </mc:AlternateContent>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029200" y="1454192"/>
            <a:ext cx="3521853" cy="521970"/>
          </a:xfrm>
          <a:prstGeom prst="rect">
            <a:avLst/>
          </a:prstGeom>
          <a:noFill/>
        </p:spPr>
        <p:txBody>
          <a:bodyPr wrap="square" rtlCol="0">
            <a:spAutoFit/>
          </a:bodyPr>
          <a:lstStyle/>
          <a:p>
            <a:pPr>
              <a:lnSpc>
                <a:spcPts val="3360"/>
              </a:lnSpc>
            </a:pPr>
            <a:r>
              <a:rPr lang="zh-CN" altLang="en-US" sz="2400" dirty="0" smtClean="0"/>
              <a:t>自动收敛测试示例：</a:t>
            </a:r>
            <a:endParaRPr lang="zh-CN" altLang="en-US" sz="2400" dirty="0" smtClean="0"/>
          </a:p>
        </p:txBody>
      </p:sp>
      <p:sp>
        <p:nvSpPr>
          <p:cNvPr id="2" name="Rectangle 1"/>
          <p:cNvSpPr/>
          <p:nvPr/>
        </p:nvSpPr>
        <p:spPr>
          <a:xfrm>
            <a:off x="5030056" y="2771567"/>
            <a:ext cx="3048000" cy="953135"/>
          </a:xfrm>
          <a:prstGeom prst="rect">
            <a:avLst/>
          </a:prstGeom>
        </p:spPr>
        <p:txBody>
          <a:bodyPr wrap="square">
            <a:spAutoFit/>
          </a:bodyPr>
          <a:lstStyle/>
          <a:p>
            <a:pPr>
              <a:lnSpc>
                <a:spcPts val="3360"/>
              </a:lnSpc>
            </a:pPr>
            <a:r>
              <a:rPr lang="zh-CN" altLang="en-US" sz="2400" dirty="0"/>
              <a:t>如果声明收敛</a:t>
            </a:r>
            <a:r>
              <a:rPr lang="en-US" sz="2400" dirty="0"/>
              <a:t>             </a:t>
            </a:r>
            <a:r>
              <a:rPr lang="zh-CN" altLang="en-US" sz="2400" dirty="0"/>
              <a:t>一次减少</a:t>
            </a:r>
            <a:endParaRPr lang="zh-CN" altLang="en-US" sz="2400" dirty="0"/>
          </a:p>
        </p:txBody>
      </p:sp>
      <p:graphicFrame>
        <p:nvGraphicFramePr>
          <p:cNvPr id="10" name="Chart 9"/>
          <p:cNvGraphicFramePr/>
          <p:nvPr/>
        </p:nvGraphicFramePr>
        <p:xfrm>
          <a:off x="685800" y="1494076"/>
          <a:ext cx="3866557" cy="2867026"/>
        </p:xfrm>
        <a:graphic>
          <a:graphicData uri="http://schemas.openxmlformats.org/drawingml/2006/chart">
            <c:chart xmlns:c="http://schemas.openxmlformats.org/drawingml/2006/chart" xmlns:r="http://schemas.openxmlformats.org/officeDocument/2006/relationships" r:id="rId1"/>
          </a:graphicData>
        </a:graphic>
      </p:graphicFrame>
      <p:pic>
        <p:nvPicPr>
          <p:cNvPr id="14" name="Picture 1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833063" y="1009563"/>
            <a:ext cx="1104138" cy="432054"/>
          </a:xfrm>
          <a:prstGeom prst="rect">
            <a:avLst/>
          </a:prstGeom>
        </p:spPr>
      </p:pic>
      <p:pic>
        <p:nvPicPr>
          <p:cNvPr id="15" name="Picture 14"/>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7086600" y="2908952"/>
            <a:ext cx="534924" cy="306324"/>
          </a:xfrm>
          <a:prstGeom prst="rect">
            <a:avLst/>
          </a:prstGeom>
        </p:spPr>
      </p:pic>
      <p:pic>
        <p:nvPicPr>
          <p:cNvPr id="19" name="Picture 1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6477016" y="3257636"/>
            <a:ext cx="576072" cy="260604"/>
          </a:xfrm>
          <a:prstGeom prst="rect">
            <a:avLst/>
          </a:prstGeom>
        </p:spPr>
      </p:pic>
      <p:cxnSp>
        <p:nvCxnSpPr>
          <p:cNvPr id="20" name="Straight Connector 19"/>
          <p:cNvCxnSpPr/>
          <p:nvPr/>
        </p:nvCxnSpPr>
        <p:spPr>
          <a:xfrm>
            <a:off x="4724400" y="1123950"/>
            <a:ext cx="0" cy="3662262"/>
          </a:xfrm>
          <a:prstGeom prst="line">
            <a:avLst/>
          </a:prstGeom>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38200" y="4248513"/>
            <a:ext cx="3521853" cy="500586"/>
          </a:xfrm>
          <a:prstGeom prst="rect">
            <a:avLst/>
          </a:prstGeom>
          <a:noFill/>
        </p:spPr>
        <p:txBody>
          <a:bodyPr wrap="square" rtlCol="0">
            <a:spAutoFit/>
          </a:bodyPr>
          <a:lstStyle/>
          <a:p>
            <a:pPr algn="ctr">
              <a:lnSpc>
                <a:spcPts val="3360"/>
              </a:lnSpc>
            </a:pPr>
            <a:r>
              <a:rPr lang="en-US" sz="2000" dirty="0" smtClean="0"/>
              <a:t>No. of iterations</a:t>
            </a:r>
            <a:endParaRPr lang="en-US" sz="2000" dirty="0" smtClean="0"/>
          </a:p>
        </p:txBody>
      </p:sp>
      <p:sp>
        <p:nvSpPr>
          <p:cNvPr id="12" name="TextBox 11"/>
          <p:cNvSpPr txBox="1"/>
          <p:nvPr/>
        </p:nvSpPr>
        <p:spPr>
          <a:xfrm>
            <a:off x="305752" y="209550"/>
            <a:ext cx="7847648" cy="460375"/>
          </a:xfrm>
          <a:prstGeom prst="rect">
            <a:avLst/>
          </a:prstGeom>
          <a:noFill/>
        </p:spPr>
        <p:txBody>
          <a:bodyPr wrap="square" rtlCol="0">
            <a:spAutoFit/>
          </a:bodyPr>
          <a:lstStyle/>
          <a:p>
            <a:r>
              <a:rPr lang="zh-CN" altLang="en-US" sz="2400" b="1" dirty="0"/>
              <a:t>确保梯度下降正常工作。</a:t>
            </a:r>
            <a:endParaRPr lang="zh-CN" altLang="en-US" sz="2400" b="1" dirty="0"/>
          </a:p>
        </p:txBody>
      </p:sp>
      <mc:AlternateContent xmlns:mc="http://schemas.openxmlformats.org/markup-compatibility/2006" xmlns:p14="http://schemas.microsoft.com/office/powerpoint/2010/main">
        <mc:Choice Requires="p14">
          <p:contentPart r:id="rId8" p14:bwMode="auto">
            <p14:nvContentPartPr>
              <p14:cNvPr id="3" name="Ink 2"/>
              <p14:cNvContentPartPr/>
              <p14:nvPr/>
            </p14:nvContentPartPr>
            <p14:xfrm>
              <a:off x="242280" y="836640"/>
              <a:ext cx="8462160" cy="4235400"/>
            </p14:xfrm>
          </p:contentPart>
        </mc:Choice>
        <mc:Fallback xmlns="">
          <p:pic>
            <p:nvPicPr>
              <p:cNvPr id="3" name="Ink 2"/>
            </p:nvPicPr>
            <p:blipFill>
              <a:blip r:embed="rId9"/>
            </p:blipFill>
            <p:spPr>
              <a:xfrm>
                <a:off x="242280" y="836640"/>
                <a:ext cx="8462160" cy="42354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en-US" sz="2400" b="1" dirty="0" smtClean="0"/>
              <a:t>Making sure gradient descent is working correctly.</a:t>
            </a:r>
            <a:endParaRPr lang="en-US" sz="2400" b="1" dirty="0"/>
          </a:p>
        </p:txBody>
      </p:sp>
      <p:sp>
        <p:nvSpPr>
          <p:cNvPr id="17" name="TextBox 16"/>
          <p:cNvSpPr txBox="1"/>
          <p:nvPr/>
        </p:nvSpPr>
        <p:spPr>
          <a:xfrm>
            <a:off x="4003496" y="692983"/>
            <a:ext cx="4572000" cy="923073"/>
          </a:xfrm>
          <a:prstGeom prst="rect">
            <a:avLst/>
          </a:prstGeom>
          <a:noFill/>
        </p:spPr>
        <p:txBody>
          <a:bodyPr wrap="square" rtlCol="0">
            <a:spAutoFit/>
          </a:bodyPr>
          <a:lstStyle/>
          <a:p>
            <a:pPr>
              <a:lnSpc>
                <a:spcPts val="3360"/>
              </a:lnSpc>
            </a:pPr>
            <a:r>
              <a:rPr lang="en-US" sz="2000" dirty="0" smtClean="0"/>
              <a:t>Gradient descent not working. </a:t>
            </a:r>
            <a:endParaRPr lang="en-US" sz="2000" dirty="0" smtClean="0"/>
          </a:p>
          <a:p>
            <a:pPr>
              <a:lnSpc>
                <a:spcPts val="3360"/>
              </a:lnSpc>
            </a:pPr>
            <a:r>
              <a:rPr lang="en-US" sz="2000" dirty="0" smtClean="0"/>
              <a:t>Use smaller    . </a:t>
            </a:r>
            <a:endParaRPr lang="en-US" sz="2000" dirty="0" smtClean="0"/>
          </a:p>
        </p:txBody>
      </p: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57200" y="901343"/>
            <a:ext cx="356616" cy="204216"/>
          </a:xfrm>
          <a:prstGeom prst="rect">
            <a:avLst/>
          </a:prstGeom>
        </p:spPr>
      </p:pic>
      <p:sp>
        <p:nvSpPr>
          <p:cNvPr id="21" name="TextBox 20"/>
          <p:cNvSpPr txBox="1"/>
          <p:nvPr/>
        </p:nvSpPr>
        <p:spPr>
          <a:xfrm>
            <a:off x="927799" y="1854485"/>
            <a:ext cx="1943100" cy="480260"/>
          </a:xfrm>
          <a:prstGeom prst="rect">
            <a:avLst/>
          </a:prstGeom>
          <a:noFill/>
        </p:spPr>
        <p:txBody>
          <a:bodyPr wrap="square" rtlCol="0">
            <a:spAutoFit/>
          </a:bodyPr>
          <a:lstStyle/>
          <a:p>
            <a:pPr algn="ctr">
              <a:lnSpc>
                <a:spcPts val="3360"/>
              </a:lnSpc>
            </a:pPr>
            <a:r>
              <a:rPr lang="en-US" sz="1600" dirty="0" smtClean="0"/>
              <a:t>No. of iterations</a:t>
            </a:r>
            <a:endParaRPr lang="en-US" sz="1600" dirty="0" smtClean="0"/>
          </a:p>
        </p:txBody>
      </p:sp>
      <p:cxnSp>
        <p:nvCxnSpPr>
          <p:cNvPr id="11" name="Straight Connector 10"/>
          <p:cNvCxnSpPr/>
          <p:nvPr/>
        </p:nvCxnSpPr>
        <p:spPr>
          <a:xfrm flipV="1">
            <a:off x="1018032" y="722751"/>
            <a:ext cx="0" cy="14357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9432" y="1930685"/>
            <a:ext cx="2271411"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359792" y="1354664"/>
            <a:ext cx="171450" cy="137160"/>
          </a:xfrm>
          <a:prstGeom prst="rect">
            <a:avLst/>
          </a:prstGeom>
        </p:spPr>
      </p:pic>
      <p:pic>
        <p:nvPicPr>
          <p:cNvPr id="23" name="Picture 22"/>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tretch>
            <a:fillRect/>
          </a:stretch>
        </p:blipFill>
        <p:spPr>
          <a:xfrm>
            <a:off x="431411" y="2509948"/>
            <a:ext cx="356616" cy="204216"/>
          </a:xfrm>
          <a:prstGeom prst="rect">
            <a:avLst/>
          </a:prstGeom>
        </p:spPr>
      </p:pic>
      <p:sp>
        <p:nvSpPr>
          <p:cNvPr id="24" name="TextBox 23"/>
          <p:cNvSpPr txBox="1"/>
          <p:nvPr/>
        </p:nvSpPr>
        <p:spPr>
          <a:xfrm>
            <a:off x="902010" y="3463090"/>
            <a:ext cx="1943100" cy="480260"/>
          </a:xfrm>
          <a:prstGeom prst="rect">
            <a:avLst/>
          </a:prstGeom>
          <a:noFill/>
        </p:spPr>
        <p:txBody>
          <a:bodyPr wrap="square" rtlCol="0">
            <a:spAutoFit/>
          </a:bodyPr>
          <a:lstStyle/>
          <a:p>
            <a:pPr algn="ctr">
              <a:lnSpc>
                <a:spcPts val="3360"/>
              </a:lnSpc>
            </a:pPr>
            <a:r>
              <a:rPr lang="en-US" sz="1600" dirty="0" smtClean="0"/>
              <a:t>No. of iterations</a:t>
            </a:r>
            <a:endParaRPr lang="en-US" sz="1600" dirty="0" smtClean="0"/>
          </a:p>
        </p:txBody>
      </p:sp>
      <p:cxnSp>
        <p:nvCxnSpPr>
          <p:cNvPr id="25" name="Straight Connector 24"/>
          <p:cNvCxnSpPr/>
          <p:nvPr/>
        </p:nvCxnSpPr>
        <p:spPr>
          <a:xfrm flipV="1">
            <a:off x="992243" y="2331356"/>
            <a:ext cx="0" cy="1435743"/>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3643" y="3539290"/>
            <a:ext cx="3655957"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tretch>
            <a:fillRect/>
          </a:stretch>
        </p:blipFill>
        <p:spPr>
          <a:xfrm>
            <a:off x="5019782" y="2509948"/>
            <a:ext cx="356616" cy="204216"/>
          </a:xfrm>
          <a:prstGeom prst="rect">
            <a:avLst/>
          </a:prstGeom>
        </p:spPr>
      </p:pic>
      <p:sp>
        <p:nvSpPr>
          <p:cNvPr id="28" name="TextBox 27"/>
          <p:cNvSpPr txBox="1"/>
          <p:nvPr/>
        </p:nvSpPr>
        <p:spPr>
          <a:xfrm>
            <a:off x="5490381" y="3463090"/>
            <a:ext cx="1943100" cy="480260"/>
          </a:xfrm>
          <a:prstGeom prst="rect">
            <a:avLst/>
          </a:prstGeom>
          <a:noFill/>
        </p:spPr>
        <p:txBody>
          <a:bodyPr wrap="square" rtlCol="0">
            <a:spAutoFit/>
          </a:bodyPr>
          <a:lstStyle/>
          <a:p>
            <a:pPr algn="ctr">
              <a:lnSpc>
                <a:spcPts val="3360"/>
              </a:lnSpc>
            </a:pPr>
            <a:r>
              <a:rPr lang="en-US" sz="1600" dirty="0" smtClean="0"/>
              <a:t>No. of iterations</a:t>
            </a:r>
            <a:endParaRPr lang="en-US" sz="1600" dirty="0" smtClean="0"/>
          </a:p>
        </p:txBody>
      </p:sp>
      <p:cxnSp>
        <p:nvCxnSpPr>
          <p:cNvPr id="29" name="Straight Connector 28"/>
          <p:cNvCxnSpPr/>
          <p:nvPr/>
        </p:nvCxnSpPr>
        <p:spPr>
          <a:xfrm flipV="1">
            <a:off x="5580614" y="1616056"/>
            <a:ext cx="0" cy="2151045"/>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52014" y="3539290"/>
            <a:ext cx="2801386"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02010" y="4149864"/>
            <a:ext cx="7492429" cy="706755"/>
          </a:xfrm>
          <a:prstGeom prst="rect">
            <a:avLst/>
          </a:prstGeom>
          <a:noFill/>
        </p:spPr>
        <p:txBody>
          <a:bodyPr wrap="square" rtlCol="0">
            <a:spAutoFit/>
          </a:bodyPr>
          <a:lstStyle/>
          <a:p>
            <a:pPr indent="0">
              <a:buFontTx/>
              <a:buNone/>
            </a:pPr>
            <a:r>
              <a:rPr lang="zh-CN" altLang="en-US" sz="2000" dirty="0"/>
              <a:t>对于</a:t>
            </a:r>
            <a:r>
              <a:rPr lang="en-US" altLang="zh-CN" sz="2000" dirty="0"/>
              <a:t>   </a:t>
            </a:r>
            <a:r>
              <a:rPr lang="zh-CN" altLang="en-US" sz="2000" dirty="0"/>
              <a:t>足够小，</a:t>
            </a:r>
            <a:r>
              <a:rPr lang="en-US" altLang="zh-CN" sz="2000" dirty="0"/>
              <a:t>      </a:t>
            </a:r>
            <a:r>
              <a:rPr lang="zh-CN" altLang="en-US" sz="2000" dirty="0"/>
              <a:t>应该在每次迭代中减少。</a:t>
            </a:r>
            <a:endParaRPr lang="zh-CN" altLang="en-US" sz="2000" dirty="0"/>
          </a:p>
          <a:p>
            <a:pPr indent="0">
              <a:buFontTx/>
              <a:buNone/>
            </a:pPr>
            <a:r>
              <a:rPr lang="zh-CN" altLang="en-US" sz="2000" dirty="0"/>
              <a:t>但如果</a:t>
            </a:r>
            <a:r>
              <a:rPr lang="en-US" altLang="zh-CN" sz="2000" dirty="0"/>
              <a:t>   </a:t>
            </a:r>
            <a:r>
              <a:rPr lang="zh-CN" altLang="en-US" sz="2000" dirty="0"/>
              <a:t>它太小，梯度下降可能会缓慢收敛。</a:t>
            </a:r>
            <a:endParaRPr lang="zh-CN" altLang="en-US" sz="2000" dirty="0"/>
          </a:p>
        </p:txBody>
      </p:sp>
      <p:pic>
        <p:nvPicPr>
          <p:cNvPr id="33" name="Picture 32"/>
          <p:cNvPicPr>
            <a:picLocks noChangeAspect="1"/>
          </p:cNvPicPr>
          <p:nvPr>
            <p:custDataLst>
              <p:tags r:id="rId7"/>
            </p:custDataLst>
          </p:nvPr>
        </p:nvPicPr>
        <p:blipFill>
          <a:blip r:embed="rId4" cstate="print">
            <a:extLst>
              <a:ext uri="{28A0092B-C50C-407E-A947-70E740481C1C}">
                <a14:useLocalDpi xmlns:a14="http://schemas.microsoft.com/office/drawing/2010/main" val="0"/>
              </a:ext>
            </a:extLst>
          </a:blip>
          <a:stretch>
            <a:fillRect/>
          </a:stretch>
        </p:blipFill>
        <p:spPr>
          <a:xfrm>
            <a:off x="1447572" y="4293528"/>
            <a:ext cx="171450" cy="137160"/>
          </a:xfrm>
          <a:prstGeom prst="rect">
            <a:avLst/>
          </a:prstGeom>
        </p:spPr>
      </p:pic>
      <p:pic>
        <p:nvPicPr>
          <p:cNvPr id="35" name="Picture 34"/>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2438449" y="4171901"/>
            <a:ext cx="534924" cy="306324"/>
          </a:xfrm>
          <a:prstGeom prst="rect">
            <a:avLst/>
          </a:prstGeom>
        </p:spPr>
      </p:pic>
      <p:pic>
        <p:nvPicPr>
          <p:cNvPr id="37" name="Picture 36"/>
          <p:cNvPicPr>
            <a:picLocks noChangeAspect="1"/>
          </p:cNvPicPr>
          <p:nvPr>
            <p:custDataLst>
              <p:tags r:id="rId10"/>
            </p:custDataLst>
          </p:nvPr>
        </p:nvPicPr>
        <p:blipFill>
          <a:blip r:embed="rId4" cstate="print">
            <a:extLst>
              <a:ext uri="{28A0092B-C50C-407E-A947-70E740481C1C}">
                <a14:useLocalDpi xmlns:a14="http://schemas.microsoft.com/office/drawing/2010/main" val="0"/>
              </a:ext>
            </a:extLst>
          </a:blip>
          <a:stretch>
            <a:fillRect/>
          </a:stretch>
        </p:blipFill>
        <p:spPr>
          <a:xfrm>
            <a:off x="1752486" y="4552684"/>
            <a:ext cx="171450" cy="137160"/>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928800" y="829800"/>
              <a:ext cx="7925760" cy="4113360"/>
            </p14:xfrm>
          </p:contentPart>
        </mc:Choice>
        <mc:Fallback xmlns="">
          <p:pic>
            <p:nvPicPr>
              <p:cNvPr id="2" name="Ink 1"/>
            </p:nvPicPr>
            <p:blipFill>
              <a:blip r:embed="rId12"/>
            </p:blipFill>
            <p:spPr>
              <a:xfrm>
                <a:off x="928800" y="829800"/>
                <a:ext cx="7925760" cy="4113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28" grpId="0"/>
      <p:bldP spid="3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523220"/>
          </a:xfrm>
          <a:prstGeom prst="rect">
            <a:avLst/>
          </a:prstGeom>
          <a:noFill/>
        </p:spPr>
        <p:txBody>
          <a:bodyPr wrap="square" rtlCol="0">
            <a:spAutoFit/>
          </a:bodyPr>
          <a:lstStyle/>
          <a:p>
            <a:r>
              <a:rPr lang="en-US" sz="2800" b="1" dirty="0" smtClean="0"/>
              <a:t>Summary:</a:t>
            </a:r>
            <a:endParaRPr lang="en-US" sz="2800" b="1" dirty="0"/>
          </a:p>
        </p:txBody>
      </p:sp>
      <p:sp>
        <p:nvSpPr>
          <p:cNvPr id="17" name="TextBox 16"/>
          <p:cNvSpPr txBox="1"/>
          <p:nvPr/>
        </p:nvSpPr>
        <p:spPr>
          <a:xfrm>
            <a:off x="954640" y="890321"/>
            <a:ext cx="7314247" cy="1383665"/>
          </a:xfrm>
          <a:prstGeom prst="rect">
            <a:avLst/>
          </a:prstGeom>
          <a:noFill/>
        </p:spPr>
        <p:txBody>
          <a:bodyPr wrap="square" rtlCol="0">
            <a:spAutoFit/>
          </a:bodyPr>
          <a:lstStyle/>
          <a:p>
            <a:pPr marL="457200" indent="-457200">
              <a:lnSpc>
                <a:spcPts val="3360"/>
              </a:lnSpc>
              <a:buFontTx/>
              <a:buChar char="-"/>
            </a:pPr>
            <a:r>
              <a:rPr lang="en-US" sz="2800" dirty="0" smtClean="0"/>
              <a:t>If     is too small:</a:t>
            </a:r>
            <a:r>
              <a:rPr lang="zh-CN" altLang="en-US" sz="2800" dirty="0" smtClean="0"/>
              <a:t>收敛速度慢</a:t>
            </a:r>
            <a:r>
              <a:rPr lang="en-US" sz="2800" dirty="0" smtClean="0"/>
              <a:t>.</a:t>
            </a:r>
            <a:endParaRPr lang="en-US" sz="2800" dirty="0" smtClean="0"/>
          </a:p>
          <a:p>
            <a:pPr marL="457200" indent="-457200">
              <a:lnSpc>
                <a:spcPts val="3360"/>
              </a:lnSpc>
              <a:buFontTx/>
              <a:buChar char="-"/>
            </a:pPr>
            <a:r>
              <a:rPr lang="en-US" sz="2800" dirty="0" smtClean="0"/>
              <a:t>If     is too large:         </a:t>
            </a:r>
            <a:r>
              <a:rPr lang="zh-CN" altLang="en-US" sz="2800" dirty="0"/>
              <a:t>可能不会在每次迭代中减少；可能不会收敛。</a:t>
            </a:r>
            <a:endParaRPr lang="zh-CN" altLang="en-US" sz="2800" dirty="0"/>
          </a:p>
        </p:txBody>
      </p:sp>
      <p:pic>
        <p:nvPicPr>
          <p:cNvPr id="12" name="Picture 1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818526" y="1103402"/>
            <a:ext cx="200025" cy="160020"/>
          </a:xfrm>
          <a:prstGeom prst="rect">
            <a:avLst/>
          </a:prstGeom>
        </p:spPr>
      </p:pic>
      <p:pic>
        <p:nvPicPr>
          <p:cNvPr id="11" name="Picture 10"/>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tretch>
            <a:fillRect/>
          </a:stretch>
        </p:blipFill>
        <p:spPr>
          <a:xfrm>
            <a:off x="1808252" y="1533200"/>
            <a:ext cx="200025" cy="160020"/>
          </a:xfrm>
          <a:prstGeom prst="rect">
            <a:avLst/>
          </a:prstGeom>
        </p:spPr>
      </p:pic>
      <p:pic>
        <p:nvPicPr>
          <p:cNvPr id="3" name="Picture 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3896474" y="1462610"/>
            <a:ext cx="534924" cy="306324"/>
          </a:xfrm>
          <a:prstGeom prst="rect">
            <a:avLst/>
          </a:prstGeom>
        </p:spPr>
      </p:pic>
      <p:sp>
        <p:nvSpPr>
          <p:cNvPr id="14" name="TextBox 13"/>
          <p:cNvSpPr txBox="1"/>
          <p:nvPr/>
        </p:nvSpPr>
        <p:spPr>
          <a:xfrm>
            <a:off x="380998" y="3138160"/>
            <a:ext cx="7314247" cy="523220"/>
          </a:xfrm>
          <a:prstGeom prst="rect">
            <a:avLst/>
          </a:prstGeom>
          <a:noFill/>
        </p:spPr>
        <p:txBody>
          <a:bodyPr wrap="square" rtlCol="0">
            <a:spAutoFit/>
          </a:bodyPr>
          <a:lstStyle/>
          <a:p>
            <a:r>
              <a:rPr lang="en-US" sz="2800" dirty="0" smtClean="0"/>
              <a:t>To choose    , try</a:t>
            </a:r>
            <a:endParaRPr lang="en-US" sz="2800" dirty="0"/>
          </a:p>
        </p:txBody>
      </p:sp>
      <p:pic>
        <p:nvPicPr>
          <p:cNvPr id="15" name="Picture 14"/>
          <p:cNvPicPr>
            <a:picLocks noChangeAspect="1"/>
          </p:cNvPicPr>
          <p:nvPr>
            <p:custDataLst>
              <p:tags r:id="rId6"/>
            </p:custDataLst>
          </p:nvPr>
        </p:nvPicPr>
        <p:blipFill>
          <a:blip r:embed="rId2" cstate="print">
            <a:extLst>
              <a:ext uri="{28A0092B-C50C-407E-A947-70E740481C1C}">
                <a14:useLocalDpi xmlns:a14="http://schemas.microsoft.com/office/drawing/2010/main" val="0"/>
              </a:ext>
            </a:extLst>
          </a:blip>
          <a:stretch>
            <a:fillRect/>
          </a:stretch>
        </p:blipFill>
        <p:spPr>
          <a:xfrm>
            <a:off x="2060664" y="3350582"/>
            <a:ext cx="200025" cy="160020"/>
          </a:xfrm>
          <a:prstGeom prst="rect">
            <a:avLst/>
          </a:prstGeom>
        </p:spPr>
      </p:pic>
      <p:pic>
        <p:nvPicPr>
          <p:cNvPr id="19" name="Picture 18"/>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323352" y="3793711"/>
            <a:ext cx="6576822" cy="306705"/>
          </a:xfrm>
          <a:prstGeom prst="rect">
            <a:avLst/>
          </a:prstGeom>
        </p:spPr>
      </p:pic>
      <p:sp>
        <p:nvSpPr>
          <p:cNvPr id="20" name="Rectangle 19"/>
          <p:cNvSpPr/>
          <p:nvPr/>
        </p:nvSpPr>
        <p:spPr>
          <a:xfrm>
            <a:off x="2875052" y="3661381"/>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22037" y="3645633"/>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97030" y="3645633"/>
            <a:ext cx="838200" cy="439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9" p14:bwMode="auto">
            <p14:nvContentPartPr>
              <p14:cNvPr id="2" name="Ink 1"/>
              <p14:cNvContentPartPr/>
              <p14:nvPr/>
            </p14:nvContentPartPr>
            <p14:xfrm>
              <a:off x="1514880" y="228960"/>
              <a:ext cx="7346880" cy="4585320"/>
            </p14:xfrm>
          </p:contentPart>
        </mc:Choice>
        <mc:Fallback xmlns="">
          <p:pic>
            <p:nvPicPr>
              <p:cNvPr id="2" name="Ink 1"/>
            </p:nvPicPr>
            <p:blipFill>
              <a:blip r:embed="rId10"/>
            </p:blipFill>
            <p:spPr>
              <a:xfrm>
                <a:off x="1514880" y="228960"/>
                <a:ext cx="7346880" cy="4585320"/>
              </a:xfrm>
              <a:prstGeom prst="rect"/>
            </p:spPr>
          </p:pic>
        </mc:Fallback>
      </mc:AlternateContent>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Linear Regression with multiple variables</a:t>
            </a:r>
            <a:endParaRPr lang="en-US" sz="40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648200" y="2266950"/>
            <a:ext cx="4495800" cy="1676400"/>
          </a:xfrm>
        </p:spPr>
        <p:txBody>
          <a:bodyPr>
            <a:noAutofit/>
          </a:bodyPr>
          <a:lstStyle/>
          <a:p>
            <a:pPr algn="l"/>
            <a:r>
              <a:rPr lang="zh-CN" altLang="en-US" sz="3600" dirty="0">
                <a:solidFill>
                  <a:schemeClr val="tx1">
                    <a:lumMod val="75000"/>
                    <a:lumOff val="25000"/>
                  </a:schemeClr>
                </a:solidFill>
              </a:rPr>
              <a:t>特征与多项式回归</a:t>
            </a:r>
            <a:endParaRPr lang="zh-CN" altLang="en-US" sz="3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8294040" y="4793400"/>
              <a:ext cx="360" cy="360"/>
            </p14:xfrm>
          </p:contentPart>
        </mc:Choice>
        <mc:Fallback xmlns="">
          <p:pic>
            <p:nvPicPr>
              <p:cNvPr id="3" name="Ink 2"/>
            </p:nvPicPr>
            <p:blipFill>
              <a:blip r:embed="rId3"/>
            </p:blipFill>
            <p:spPr>
              <a:xfrm>
                <a:off x="8294040" y="4793400"/>
                <a:ext cx="360" cy="360"/>
              </a:xfrm>
              <a:prstGeom prst="rect"/>
            </p:spPr>
          </p:pic>
        </mc:Fallback>
      </mc:AlternateContent>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27053" b="6064"/>
          <a:stretch>
            <a:fillRect/>
          </a:stretch>
        </p:blipFill>
        <p:spPr>
          <a:xfrm>
            <a:off x="5991225" y="299983"/>
            <a:ext cx="3005046" cy="2433691"/>
          </a:xfrm>
          <a:prstGeom prst="rect">
            <a:avLst/>
          </a:prstGeom>
        </p:spPr>
      </p:pic>
      <p:sp>
        <p:nvSpPr>
          <p:cNvPr id="8" name="TextBox 7"/>
          <p:cNvSpPr txBox="1"/>
          <p:nvPr/>
        </p:nvSpPr>
        <p:spPr>
          <a:xfrm>
            <a:off x="304800" y="438150"/>
            <a:ext cx="7314247" cy="523220"/>
          </a:xfrm>
          <a:prstGeom prst="rect">
            <a:avLst/>
          </a:prstGeom>
          <a:noFill/>
        </p:spPr>
        <p:txBody>
          <a:bodyPr wrap="square" rtlCol="0">
            <a:spAutoFit/>
          </a:bodyPr>
          <a:lstStyle/>
          <a:p>
            <a:r>
              <a:rPr lang="en-US" sz="2800" b="1" dirty="0" smtClean="0"/>
              <a:t>Housing prices prediction</a:t>
            </a:r>
            <a:endParaRPr lang="en-US" sz="2800" b="1" dirty="0"/>
          </a:p>
        </p:txBody>
      </p:sp>
      <p:pic>
        <p:nvPicPr>
          <p:cNvPr id="2" name="Picture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419100" y="1143000"/>
            <a:ext cx="5385816" cy="306324"/>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Ink 2"/>
              <p14:cNvContentPartPr/>
              <p14:nvPr/>
            </p14:nvContentPartPr>
            <p14:xfrm>
              <a:off x="1342800" y="1022760"/>
              <a:ext cx="7761600" cy="3341160"/>
            </p14:xfrm>
          </p:contentPart>
        </mc:Choice>
        <mc:Fallback xmlns="">
          <p:pic>
            <p:nvPicPr>
              <p:cNvPr id="3" name="Ink 2"/>
            </p:nvPicPr>
            <p:blipFill>
              <a:blip r:embed="rId5"/>
            </p:blipFill>
            <p:spPr>
              <a:xfrm>
                <a:off x="1342800" y="1022760"/>
                <a:ext cx="7761600" cy="3341160"/>
              </a:xfrm>
              <a:prstGeom prst="rect"/>
            </p:spPr>
          </p:pic>
        </mc:Fallback>
      </mc:AlternateContent>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en-US" sz="2400" b="1" dirty="0" smtClean="0"/>
              <a:t>Polynomial regression</a:t>
            </a:r>
            <a:endParaRPr lang="en-US" sz="2400" b="1" dirty="0"/>
          </a:p>
        </p:txBody>
      </p:sp>
      <p:sp>
        <p:nvSpPr>
          <p:cNvPr id="34" name="TextBox 33"/>
          <p:cNvSpPr txBox="1"/>
          <p:nvPr/>
        </p:nvSpPr>
        <p:spPr>
          <a:xfrm>
            <a:off x="-304800" y="1428750"/>
            <a:ext cx="1575412" cy="646331"/>
          </a:xfrm>
          <a:prstGeom prst="rect">
            <a:avLst/>
          </a:prstGeom>
          <a:noFill/>
        </p:spPr>
        <p:txBody>
          <a:bodyPr wrap="square" rtlCol="0">
            <a:spAutoFit/>
          </a:bodyPr>
          <a:lstStyle/>
          <a:p>
            <a:pPr algn="ctr"/>
            <a:r>
              <a:rPr lang="en-US" dirty="0" smtClean="0"/>
              <a:t>Price</a:t>
            </a:r>
            <a:endParaRPr lang="en-US" dirty="0" smtClean="0"/>
          </a:p>
          <a:p>
            <a:pPr algn="ctr"/>
            <a:r>
              <a:rPr lang="en-US" dirty="0" smtClean="0"/>
              <a:t>(y)</a:t>
            </a:r>
            <a:endParaRPr lang="en-US" dirty="0"/>
          </a:p>
        </p:txBody>
      </p:sp>
      <p:sp>
        <p:nvSpPr>
          <p:cNvPr id="36" name="TextBox 35"/>
          <p:cNvSpPr txBox="1"/>
          <p:nvPr/>
        </p:nvSpPr>
        <p:spPr>
          <a:xfrm>
            <a:off x="2362200" y="2800350"/>
            <a:ext cx="838306" cy="369332"/>
          </a:xfrm>
          <a:prstGeom prst="rect">
            <a:avLst/>
          </a:prstGeom>
          <a:noFill/>
        </p:spPr>
        <p:txBody>
          <a:bodyPr wrap="none" rtlCol="0">
            <a:spAutoFit/>
          </a:bodyPr>
          <a:lstStyle/>
          <a:p>
            <a:r>
              <a:rPr lang="en-US" dirty="0" smtClean="0"/>
              <a:t>Size (x)</a:t>
            </a:r>
            <a:endParaRPr lang="en-US" dirty="0"/>
          </a:p>
        </p:txBody>
      </p:sp>
      <p:pic>
        <p:nvPicPr>
          <p:cNvPr id="10" name="Picture 9"/>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5799841" y="998725"/>
            <a:ext cx="2023110" cy="304038"/>
          </a:xfrm>
          <a:prstGeom prst="rect">
            <a:avLst/>
          </a:prstGeom>
        </p:spPr>
      </p:pic>
      <p:pic>
        <p:nvPicPr>
          <p:cNvPr id="9" name="Picture 8"/>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5791200" y="1676601"/>
            <a:ext cx="2985516" cy="304038"/>
          </a:xfrm>
          <a:prstGeom prst="rect">
            <a:avLst/>
          </a:prstGeom>
        </p:spPr>
      </p:pic>
      <p:pic>
        <p:nvPicPr>
          <p:cNvPr id="3" name="Picture 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52400" y="3257550"/>
            <a:ext cx="3537585" cy="255270"/>
          </a:xfrm>
          <a:prstGeom prst="rect">
            <a:avLst/>
          </a:prstGeom>
        </p:spPr>
      </p:pic>
      <p:pic>
        <p:nvPicPr>
          <p:cNvPr id="43" name="Picture 42"/>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821251" y="3581400"/>
            <a:ext cx="4265295" cy="274320"/>
          </a:xfrm>
          <a:prstGeom prst="rect">
            <a:avLst/>
          </a:prstGeom>
        </p:spPr>
      </p:pic>
      <p:pic>
        <p:nvPicPr>
          <p:cNvPr id="44" name="Picture 43"/>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482906" y="4028977"/>
            <a:ext cx="1215390" cy="255270"/>
          </a:xfrm>
          <a:prstGeom prst="rect">
            <a:avLst/>
          </a:prstGeom>
        </p:spPr>
      </p:pic>
      <p:pic>
        <p:nvPicPr>
          <p:cNvPr id="45" name="Picture 44"/>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487368" y="4326658"/>
            <a:ext cx="1329690" cy="274320"/>
          </a:xfrm>
          <a:prstGeom prst="rect">
            <a:avLst/>
          </a:prstGeom>
        </p:spPr>
      </p:pic>
      <p:pic>
        <p:nvPicPr>
          <p:cNvPr id="46" name="Picture 45"/>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486416" y="4662623"/>
            <a:ext cx="1331595" cy="274320"/>
          </a:xfrm>
          <a:prstGeom prst="rect">
            <a:avLst/>
          </a:prstGeom>
        </p:spPr>
      </p:pic>
      <p:graphicFrame>
        <p:nvGraphicFramePr>
          <p:cNvPr id="13" name="Chart 12"/>
          <p:cNvGraphicFramePr/>
          <p:nvPr/>
        </p:nvGraphicFramePr>
        <p:xfrm>
          <a:off x="821251" y="671215"/>
          <a:ext cx="4265295" cy="2294752"/>
        </p:xfrm>
        <a:graphic>
          <a:graphicData uri="http://schemas.openxmlformats.org/drawingml/2006/chart">
            <c:chart xmlns:c="http://schemas.openxmlformats.org/drawingml/2006/chart" xmlns:r="http://schemas.openxmlformats.org/officeDocument/2006/relationships" r:id="rId1"/>
          </a:graphicData>
        </a:graphic>
      </p:graphicFrame>
      <mc:AlternateContent xmlns:mc="http://schemas.openxmlformats.org/markup-compatibility/2006" xmlns:p14="http://schemas.microsoft.com/office/powerpoint/2010/main">
        <mc:Choice Requires="p14">
          <p:contentPart r:id="rId16" p14:bwMode="auto">
            <p14:nvContentPartPr>
              <p14:cNvPr id="2" name="Ink 1"/>
              <p14:cNvContentPartPr/>
              <p14:nvPr/>
            </p14:nvContentPartPr>
            <p14:xfrm>
              <a:off x="1364760" y="679320"/>
              <a:ext cx="7575480" cy="1703520"/>
            </p14:xfrm>
          </p:contentPart>
        </mc:Choice>
        <mc:Fallback xmlns="">
          <p:pic>
            <p:nvPicPr>
              <p:cNvPr id="2" name="Ink 1"/>
            </p:nvPicPr>
            <p:blipFill>
              <a:blip r:embed="rId17"/>
            </p:blipFill>
            <p:spPr>
              <a:xfrm>
                <a:off x="1364760" y="679320"/>
                <a:ext cx="7575480" cy="17035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4" name="Ink 3"/>
              <p14:cNvContentPartPr/>
              <p14:nvPr/>
            </p14:nvContentPartPr>
            <p14:xfrm>
              <a:off x="49680" y="1838520"/>
              <a:ext cx="8797320" cy="3119400"/>
            </p14:xfrm>
          </p:contentPart>
        </mc:Choice>
        <mc:Fallback xmlns="">
          <p:pic>
            <p:nvPicPr>
              <p:cNvPr id="4" name="Ink 3"/>
            </p:nvPicPr>
            <p:blipFill>
              <a:blip r:embed="rId19"/>
            </p:blipFill>
            <p:spPr>
              <a:xfrm>
                <a:off x="49680" y="1838520"/>
                <a:ext cx="8797320" cy="31194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5752" y="209550"/>
            <a:ext cx="7847648" cy="461665"/>
          </a:xfrm>
          <a:prstGeom prst="rect">
            <a:avLst/>
          </a:prstGeom>
          <a:noFill/>
        </p:spPr>
        <p:txBody>
          <a:bodyPr wrap="square" rtlCol="0">
            <a:spAutoFit/>
          </a:bodyPr>
          <a:lstStyle/>
          <a:p>
            <a:r>
              <a:rPr lang="en-US" sz="2400" b="1" dirty="0" smtClean="0"/>
              <a:t>Choice of features</a:t>
            </a:r>
            <a:endParaRPr lang="en-US" sz="2400" b="1" dirty="0"/>
          </a:p>
        </p:txBody>
      </p:sp>
      <p:sp>
        <p:nvSpPr>
          <p:cNvPr id="34" name="TextBox 33"/>
          <p:cNvSpPr txBox="1"/>
          <p:nvPr/>
        </p:nvSpPr>
        <p:spPr>
          <a:xfrm>
            <a:off x="1447800" y="1745218"/>
            <a:ext cx="1575412" cy="646331"/>
          </a:xfrm>
          <a:prstGeom prst="rect">
            <a:avLst/>
          </a:prstGeom>
          <a:noFill/>
        </p:spPr>
        <p:txBody>
          <a:bodyPr wrap="square" rtlCol="0">
            <a:spAutoFit/>
          </a:bodyPr>
          <a:lstStyle/>
          <a:p>
            <a:pPr algn="ctr"/>
            <a:r>
              <a:rPr lang="en-US" dirty="0" smtClean="0"/>
              <a:t>Price</a:t>
            </a:r>
            <a:endParaRPr lang="en-US" dirty="0" smtClean="0"/>
          </a:p>
          <a:p>
            <a:pPr algn="ctr"/>
            <a:r>
              <a:rPr lang="en-US" dirty="0" smtClean="0"/>
              <a:t>(y)</a:t>
            </a:r>
            <a:endParaRPr lang="en-US" dirty="0"/>
          </a:p>
        </p:txBody>
      </p:sp>
      <p:sp>
        <p:nvSpPr>
          <p:cNvPr id="36" name="TextBox 35"/>
          <p:cNvSpPr txBox="1"/>
          <p:nvPr/>
        </p:nvSpPr>
        <p:spPr>
          <a:xfrm>
            <a:off x="4343294" y="3116818"/>
            <a:ext cx="838306" cy="369332"/>
          </a:xfrm>
          <a:prstGeom prst="rect">
            <a:avLst/>
          </a:prstGeom>
          <a:noFill/>
        </p:spPr>
        <p:txBody>
          <a:bodyPr wrap="none" rtlCol="0">
            <a:spAutoFit/>
          </a:bodyPr>
          <a:lstStyle/>
          <a:p>
            <a:r>
              <a:rPr lang="en-US" dirty="0" smtClean="0"/>
              <a:t>Size (x)</a:t>
            </a:r>
            <a:endParaRPr lang="en-US" dirty="0"/>
          </a:p>
        </p:txBody>
      </p:sp>
      <p:pic>
        <p:nvPicPr>
          <p:cNvPr id="2" name="Picture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2748915" y="3767658"/>
            <a:ext cx="3630930" cy="274320"/>
          </a:xfrm>
          <a:prstGeom prst="rect">
            <a:avLst/>
          </a:prstGeom>
        </p:spPr>
      </p:pic>
      <p:pic>
        <p:nvPicPr>
          <p:cNvPr id="3" name="Picture 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2667000" y="4285582"/>
            <a:ext cx="3794760" cy="304800"/>
          </a:xfrm>
          <a:prstGeom prst="rect">
            <a:avLst/>
          </a:prstGeom>
        </p:spPr>
      </p:pic>
      <p:graphicFrame>
        <p:nvGraphicFramePr>
          <p:cNvPr id="9" name="Chart 8"/>
          <p:cNvGraphicFramePr/>
          <p:nvPr/>
        </p:nvGraphicFramePr>
        <p:xfrm>
          <a:off x="2514600" y="671215"/>
          <a:ext cx="4265295" cy="2544544"/>
        </p:xfrm>
        <a:graphic>
          <a:graphicData uri="http://schemas.openxmlformats.org/drawingml/2006/chart">
            <c:chart xmlns:c="http://schemas.openxmlformats.org/drawingml/2006/chart" xmlns:r="http://schemas.openxmlformats.org/officeDocument/2006/relationships" r:id="rId1"/>
          </a:graphicData>
        </a:graphic>
      </p:graphicFrame>
      <mc:AlternateContent xmlns:mc="http://schemas.openxmlformats.org/markup-compatibility/2006" xmlns:p14="http://schemas.microsoft.com/office/powerpoint/2010/main">
        <mc:Choice Requires="p14">
          <p:contentPart r:id="rId6" p14:bwMode="auto">
            <p14:nvContentPartPr>
              <p14:cNvPr id="4" name="Ink 3"/>
              <p14:cNvContentPartPr/>
              <p14:nvPr/>
            </p14:nvContentPartPr>
            <p14:xfrm>
              <a:off x="2186280" y="743760"/>
              <a:ext cx="6797160" cy="4006440"/>
            </p14:xfrm>
          </p:contentPart>
        </mc:Choice>
        <mc:Fallback xmlns="">
          <p:pic>
            <p:nvPicPr>
              <p:cNvPr id="4" name="Ink 3"/>
            </p:nvPicPr>
            <p:blipFill>
              <a:blip r:embed="rId7"/>
            </p:blipFill>
            <p:spPr>
              <a:xfrm>
                <a:off x="2186280" y="743760"/>
                <a:ext cx="6797160" cy="40064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chemeClr val="tx1">
                    <a:lumMod val="75000"/>
                    <a:lumOff val="25000"/>
                  </a:schemeClr>
                </a:solidFill>
              </a:rPr>
              <a:t>Linear Regression with multiple variables</a:t>
            </a:r>
            <a:endParaRPr lang="en-US" sz="40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24865" y="2495550"/>
            <a:ext cx="4495800" cy="1676400"/>
          </a:xfrm>
        </p:spPr>
        <p:txBody>
          <a:bodyPr>
            <a:noAutofit/>
          </a:bodyPr>
          <a:lstStyle/>
          <a:p>
            <a:pPr algn="l"/>
            <a:r>
              <a:rPr lang="zh-CN" altLang="en-US" dirty="0">
                <a:solidFill>
                  <a:schemeClr val="tx1">
                    <a:lumMod val="75000"/>
                    <a:lumOff val="25000"/>
                  </a:schemeClr>
                </a:solidFill>
              </a:rPr>
              <a:t>正规方程</a:t>
            </a:r>
            <a:endParaRPr lang="zh-CN" alt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1632"/>
            <a:ext cx="7772400" cy="584775"/>
          </a:xfrm>
          <a:prstGeom prst="rect">
            <a:avLst/>
          </a:prstGeom>
          <a:noFill/>
        </p:spPr>
        <p:txBody>
          <a:bodyPr wrap="square" rtlCol="0">
            <a:spAutoFit/>
          </a:bodyPr>
          <a:lstStyle/>
          <a:p>
            <a:r>
              <a:rPr lang="en-US" sz="3200" b="1" dirty="0" smtClean="0"/>
              <a:t>Details:</a:t>
            </a:r>
            <a:endParaRPr lang="en-US" sz="3200" b="1" dirty="0"/>
          </a:p>
        </p:txBody>
      </p:sp>
      <p:pic>
        <p:nvPicPr>
          <p:cNvPr id="31" name="Picture 30"/>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73246"/>
          <a:stretch>
            <a:fillRect/>
          </a:stretch>
        </p:blipFill>
        <p:spPr>
          <a:xfrm>
            <a:off x="5413058" y="1298555"/>
            <a:ext cx="1162050" cy="1459992"/>
          </a:xfrm>
          <a:prstGeom prst="rect">
            <a:avLst/>
          </a:prstGeom>
        </p:spPr>
      </p:pic>
      <p:pic>
        <p:nvPicPr>
          <p:cNvPr id="26" name="Picture 25"/>
          <p:cNvPicPr>
            <a:picLocks noChangeAspect="1"/>
          </p:cNvPicPr>
          <p:nvPr>
            <p:custDataLst>
              <p:tags r:id="rId3"/>
            </p:custDataLst>
          </p:nvPr>
        </p:nvPicPr>
        <p:blipFill rotWithShape="1">
          <a:blip r:embed="rId2" cstate="print">
            <a:extLst>
              <a:ext uri="{28A0092B-C50C-407E-A947-70E740481C1C}">
                <a14:useLocalDpi xmlns:a14="http://schemas.microsoft.com/office/drawing/2010/main" val="0"/>
              </a:ext>
            </a:extLst>
          </a:blip>
          <a:srcRect r="24531"/>
          <a:stretch>
            <a:fillRect/>
          </a:stretch>
        </p:blipFill>
        <p:spPr>
          <a:xfrm>
            <a:off x="1714500" y="1287946"/>
            <a:ext cx="3277925" cy="1459992"/>
          </a:xfrm>
          <a:prstGeom prst="rect">
            <a:avLst/>
          </a:prstGeom>
        </p:spPr>
      </p:pic>
      <p:sp>
        <p:nvSpPr>
          <p:cNvPr id="7" name="Rectangle 6"/>
          <p:cNvSpPr/>
          <p:nvPr/>
        </p:nvSpPr>
        <p:spPr>
          <a:xfrm>
            <a:off x="1813561" y="1668946"/>
            <a:ext cx="16764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04361" y="1406386"/>
            <a:ext cx="304800" cy="1710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03633" y="1739372"/>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custDataLst>
              <p:tags r:id="rId4"/>
            </p:custDataLst>
          </p:nvPr>
        </p:nvPicPr>
        <p:blipFill rotWithShape="1">
          <a:blip r:embed="rId5" cstate="print">
            <a:extLst>
              <a:ext uri="{28A0092B-C50C-407E-A947-70E740481C1C}">
                <a14:useLocalDpi xmlns:a14="http://schemas.microsoft.com/office/drawing/2010/main" val="0"/>
              </a:ext>
            </a:extLst>
          </a:blip>
          <a:srcRect l="74707" t="38291" r="12176" b="35643"/>
          <a:stretch>
            <a:fillRect/>
          </a:stretch>
        </p:blipFill>
        <p:spPr>
          <a:xfrm>
            <a:off x="5515348" y="785216"/>
            <a:ext cx="554935" cy="506896"/>
          </a:xfrm>
          <a:prstGeom prst="rect">
            <a:avLst/>
          </a:prstGeom>
        </p:spPr>
      </p:pic>
      <p:pic>
        <p:nvPicPr>
          <p:cNvPr id="21" name="Picture 20"/>
          <p:cNvPicPr>
            <a:picLocks noChangeAspect="1"/>
          </p:cNvPicPr>
          <p:nvPr>
            <p:custDataLst>
              <p:tags r:id="rId6"/>
            </p:custDataLst>
          </p:nvPr>
        </p:nvPicPr>
        <p:blipFill rotWithShape="1">
          <a:blip r:embed="rId7" cstate="print">
            <a:extLst>
              <a:ext uri="{28A0092B-C50C-407E-A947-70E740481C1C}">
                <a14:useLocalDpi xmlns:a14="http://schemas.microsoft.com/office/drawing/2010/main" val="0"/>
              </a:ext>
            </a:extLst>
          </a:blip>
          <a:srcRect l="46491" t="42163" r="43333" b="41776"/>
          <a:stretch>
            <a:fillRect/>
          </a:stretch>
        </p:blipFill>
        <p:spPr>
          <a:xfrm>
            <a:off x="3710940" y="868846"/>
            <a:ext cx="441960" cy="312321"/>
          </a:xfrm>
          <a:prstGeom prst="rect">
            <a:avLst/>
          </a:prstGeom>
        </p:spPr>
      </p:pic>
      <p:sp>
        <p:nvSpPr>
          <p:cNvPr id="28" name="TextBox 27"/>
          <p:cNvSpPr txBox="1"/>
          <p:nvPr/>
        </p:nvSpPr>
        <p:spPr>
          <a:xfrm>
            <a:off x="1755458" y="2786882"/>
            <a:ext cx="1880235" cy="1015663"/>
          </a:xfrm>
          <a:prstGeom prst="rect">
            <a:avLst/>
          </a:prstGeom>
          <a:noFill/>
        </p:spPr>
        <p:txBody>
          <a:bodyPr wrap="square" rtlCol="0">
            <a:spAutoFit/>
          </a:bodyPr>
          <a:lstStyle/>
          <a:p>
            <a:pPr algn="ctr"/>
            <a:r>
              <a:rPr lang="en-US" sz="2000" dirty="0" smtClean="0"/>
              <a:t>m x n matrix</a:t>
            </a:r>
            <a:endParaRPr lang="en-US" sz="2000" dirty="0" smtClean="0"/>
          </a:p>
          <a:p>
            <a:pPr algn="ctr"/>
            <a:r>
              <a:rPr lang="en-US" sz="2000" dirty="0" smtClean="0"/>
              <a:t>(m rows,</a:t>
            </a:r>
            <a:endParaRPr lang="en-US" sz="2000" dirty="0" smtClean="0"/>
          </a:p>
          <a:p>
            <a:pPr algn="ctr"/>
            <a:r>
              <a:rPr lang="en-US" sz="2000" dirty="0" smtClean="0"/>
              <a:t>n columns)</a:t>
            </a:r>
            <a:endParaRPr lang="en-US" sz="2000" dirty="0"/>
          </a:p>
        </p:txBody>
      </p:sp>
      <p:sp>
        <p:nvSpPr>
          <p:cNvPr id="29" name="TextBox 28"/>
          <p:cNvSpPr txBox="1"/>
          <p:nvPr/>
        </p:nvSpPr>
        <p:spPr>
          <a:xfrm>
            <a:off x="3654743" y="2786882"/>
            <a:ext cx="1880235" cy="1015663"/>
          </a:xfrm>
          <a:prstGeom prst="rect">
            <a:avLst/>
          </a:prstGeom>
          <a:noFill/>
        </p:spPr>
        <p:txBody>
          <a:bodyPr wrap="square" rtlCol="0">
            <a:spAutoFit/>
          </a:bodyPr>
          <a:lstStyle/>
          <a:p>
            <a:pPr algn="ctr"/>
            <a:r>
              <a:rPr lang="en-US" sz="2000" dirty="0"/>
              <a:t>n</a:t>
            </a:r>
            <a:r>
              <a:rPr lang="en-US" sz="2000" dirty="0" smtClean="0"/>
              <a:t> x 1 matrix</a:t>
            </a:r>
            <a:endParaRPr lang="en-US" sz="2000" dirty="0" smtClean="0"/>
          </a:p>
          <a:p>
            <a:pPr algn="ctr"/>
            <a:r>
              <a:rPr lang="en-US" sz="2000" dirty="0" smtClean="0"/>
              <a:t>(n-dimensional</a:t>
            </a:r>
            <a:endParaRPr lang="en-US" sz="2000" dirty="0" smtClean="0"/>
          </a:p>
          <a:p>
            <a:pPr algn="ctr"/>
            <a:r>
              <a:rPr lang="en-US" sz="2000" dirty="0" smtClean="0"/>
              <a:t>vector)</a:t>
            </a:r>
            <a:endParaRPr lang="en-US" sz="2000" dirty="0"/>
          </a:p>
        </p:txBody>
      </p:sp>
      <p:sp>
        <p:nvSpPr>
          <p:cNvPr id="30" name="TextBox 29"/>
          <p:cNvSpPr txBox="1"/>
          <p:nvPr/>
        </p:nvSpPr>
        <p:spPr>
          <a:xfrm>
            <a:off x="5396865" y="2940770"/>
            <a:ext cx="1880235" cy="707886"/>
          </a:xfrm>
          <a:prstGeom prst="rect">
            <a:avLst/>
          </a:prstGeom>
          <a:noFill/>
        </p:spPr>
        <p:txBody>
          <a:bodyPr wrap="square" rtlCol="0">
            <a:spAutoFit/>
          </a:bodyPr>
          <a:lstStyle/>
          <a:p>
            <a:pPr algn="ctr"/>
            <a:r>
              <a:rPr lang="en-US" sz="2000" dirty="0" smtClean="0"/>
              <a:t>m-dimensional vector</a:t>
            </a:r>
            <a:endParaRPr lang="en-US" sz="2000" dirty="0"/>
          </a:p>
        </p:txBody>
      </p:sp>
      <p:sp>
        <p:nvSpPr>
          <p:cNvPr id="32" name="TextBox 31"/>
          <p:cNvSpPr txBox="1"/>
          <p:nvPr/>
        </p:nvSpPr>
        <p:spPr>
          <a:xfrm>
            <a:off x="609600" y="3867150"/>
            <a:ext cx="7772400" cy="1077218"/>
          </a:xfrm>
          <a:prstGeom prst="rect">
            <a:avLst/>
          </a:prstGeom>
          <a:noFill/>
        </p:spPr>
        <p:txBody>
          <a:bodyPr wrap="square" rtlCol="0">
            <a:spAutoFit/>
          </a:bodyPr>
          <a:lstStyle/>
          <a:p>
            <a:r>
              <a:rPr lang="en-US" sz="3200" dirty="0" smtClean="0"/>
              <a:t>To get     , multiply    ’s       row with elements of vector   , and add them up.</a:t>
            </a:r>
            <a:endParaRPr lang="en-US" sz="3200" dirty="0"/>
          </a:p>
        </p:txBody>
      </p:sp>
      <p:pic>
        <p:nvPicPr>
          <p:cNvPr id="33" name="Picture 32"/>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1821181" y="4128448"/>
            <a:ext cx="289560" cy="262128"/>
          </a:xfrm>
          <a:prstGeom prst="rect">
            <a:avLst/>
          </a:prstGeom>
        </p:spPr>
      </p:pic>
      <p:pic>
        <p:nvPicPr>
          <p:cNvPr id="34" name="Picture 33"/>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4387016" y="3973762"/>
            <a:ext cx="429768" cy="347472"/>
          </a:xfrm>
          <a:prstGeom prst="rect">
            <a:avLst/>
          </a:prstGeom>
        </p:spPr>
      </p:pic>
      <p:pic>
        <p:nvPicPr>
          <p:cNvPr id="6" name="Picture 5"/>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2540000" y="910648"/>
            <a:ext cx="280416" cy="292608"/>
          </a:xfrm>
          <a:prstGeom prst="rect">
            <a:avLst/>
          </a:prstGeom>
        </p:spPr>
      </p:pic>
      <p:pic>
        <p:nvPicPr>
          <p:cNvPr id="8" name="Picture 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4467416" y="992176"/>
            <a:ext cx="204216" cy="182880"/>
          </a:xfrm>
          <a:prstGeom prst="rect">
            <a:avLst/>
          </a:prstGeom>
        </p:spPr>
      </p:pic>
      <p:pic>
        <p:nvPicPr>
          <p:cNvPr id="5" name="Picture 4"/>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a:xfrm>
            <a:off x="6252971" y="992536"/>
            <a:ext cx="192024" cy="262128"/>
          </a:xfrm>
          <a:prstGeom prst="rect">
            <a:avLst/>
          </a:prstGeom>
        </p:spPr>
      </p:pic>
      <p:pic>
        <p:nvPicPr>
          <p:cNvPr id="36" name="Picture 35"/>
          <p:cNvPicPr>
            <a:picLocks noChangeAspect="1"/>
          </p:cNvPicPr>
          <p:nvPr>
            <p:custDataLst>
              <p:tags r:id="rId18"/>
            </p:custDataLst>
          </p:nvPr>
        </p:nvPicPr>
        <p:blipFill>
          <a:blip r:embed="rId15" cstate="print">
            <a:extLst>
              <a:ext uri="{28A0092B-C50C-407E-A947-70E740481C1C}">
                <a14:useLocalDpi xmlns:a14="http://schemas.microsoft.com/office/drawing/2010/main" val="0"/>
              </a:ext>
            </a:extLst>
          </a:blip>
          <a:stretch>
            <a:fillRect/>
          </a:stretch>
        </p:blipFill>
        <p:spPr>
          <a:xfrm>
            <a:off x="2281192" y="4588206"/>
            <a:ext cx="204216" cy="182880"/>
          </a:xfrm>
          <a:prstGeom prst="rect">
            <a:avLst/>
          </a:prstGeom>
        </p:spPr>
      </p:pic>
      <p:pic>
        <p:nvPicPr>
          <p:cNvPr id="37" name="Picture 36"/>
          <p:cNvPicPr>
            <a:picLocks noChangeAspect="1"/>
          </p:cNvPicPr>
          <p:nvPr>
            <p:custDataLst>
              <p:tags r:id="rId19"/>
            </p:custDataLst>
          </p:nvPr>
        </p:nvPicPr>
        <p:blipFill>
          <a:blip r:embed="rId13" cstate="print">
            <a:extLst>
              <a:ext uri="{28A0092B-C50C-407E-A947-70E740481C1C}">
                <a14:useLocalDpi xmlns:a14="http://schemas.microsoft.com/office/drawing/2010/main" val="0"/>
              </a:ext>
            </a:extLst>
          </a:blip>
          <a:stretch>
            <a:fillRect/>
          </a:stretch>
        </p:blipFill>
        <p:spPr>
          <a:xfrm>
            <a:off x="3764416" y="4023088"/>
            <a:ext cx="280416" cy="292608"/>
          </a:xfrm>
          <a:prstGeom prst="rect">
            <a:avLst/>
          </a:prstGeom>
        </p:spPr>
      </p:pic>
      <mc:AlternateContent xmlns:mc="http://schemas.openxmlformats.org/markup-compatibility/2006" xmlns:p14="http://schemas.microsoft.com/office/powerpoint/2010/main">
        <mc:Choice Requires="p14">
          <p:contentPart r:id="rId20" p14:bwMode="auto">
            <p14:nvContentPartPr>
              <p14:cNvPr id="3" name="Ink 2"/>
              <p14:cNvContentPartPr/>
              <p14:nvPr/>
            </p14:nvContentPartPr>
            <p14:xfrm>
              <a:off x="285120" y="1230120"/>
              <a:ext cx="6510960" cy="3763440"/>
            </p14:xfrm>
          </p:contentPart>
        </mc:Choice>
        <mc:Fallback xmlns="">
          <p:pic>
            <p:nvPicPr>
              <p:cNvPr id="3" name="Ink 2"/>
            </p:nvPicPr>
            <p:blipFill>
              <a:blip r:embed="rId21"/>
            </p:blipFill>
            <p:spPr>
              <a:xfrm>
                <a:off x="285120" y="1230120"/>
                <a:ext cx="6510960" cy="3763440"/>
              </a:xfrm>
              <a:prstGeom prst="rect"/>
            </p:spPr>
          </p:pic>
        </mc:Fallback>
      </mc:AlternateContent>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4963399" y="590550"/>
            <a:ext cx="0" cy="235739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87321" y="2719340"/>
            <a:ext cx="265410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22017" y="2843700"/>
            <a:ext cx="128016" cy="219456"/>
          </a:xfrm>
          <a:prstGeom prst="rect">
            <a:avLst/>
          </a:prstGeom>
        </p:spPr>
      </p:pic>
      <p:pic>
        <p:nvPicPr>
          <p:cNvPr id="18" name="Picture 17"/>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7718410" y="1007181"/>
            <a:ext cx="534924" cy="306324"/>
          </a:xfrm>
          <a:prstGeom prst="rect">
            <a:avLst/>
          </a:prstGeom>
        </p:spPr>
      </p:pic>
      <p:sp>
        <p:nvSpPr>
          <p:cNvPr id="20" name="TextBox 19"/>
          <p:cNvSpPr txBox="1"/>
          <p:nvPr/>
        </p:nvSpPr>
        <p:spPr>
          <a:xfrm>
            <a:off x="838200" y="1440931"/>
            <a:ext cx="4559796" cy="583565"/>
          </a:xfrm>
          <a:prstGeom prst="rect">
            <a:avLst/>
          </a:prstGeom>
          <a:noFill/>
        </p:spPr>
        <p:txBody>
          <a:bodyPr wrap="square" rtlCol="0">
            <a:spAutoFit/>
          </a:bodyPr>
          <a:lstStyle/>
          <a:p>
            <a:r>
              <a:rPr lang="zh-CN" altLang="en-US" sz="3200" dirty="0"/>
              <a:t>梯度下降法</a:t>
            </a:r>
            <a:endParaRPr lang="zh-CN" altLang="en-US" sz="3200" dirty="0"/>
          </a:p>
        </p:txBody>
      </p:sp>
      <p:sp>
        <p:nvSpPr>
          <p:cNvPr id="21" name="TextBox 20"/>
          <p:cNvSpPr txBox="1"/>
          <p:nvPr/>
        </p:nvSpPr>
        <p:spPr>
          <a:xfrm>
            <a:off x="838200" y="3405140"/>
            <a:ext cx="7314247" cy="954107"/>
          </a:xfrm>
          <a:prstGeom prst="rect">
            <a:avLst/>
          </a:prstGeom>
          <a:noFill/>
        </p:spPr>
        <p:txBody>
          <a:bodyPr wrap="square" rtlCol="0">
            <a:spAutoFit/>
          </a:bodyPr>
          <a:lstStyle/>
          <a:p>
            <a:r>
              <a:rPr lang="en-US" sz="2800" dirty="0" smtClean="0"/>
              <a:t>Normal equation: Method to solve for </a:t>
            </a:r>
            <a:endParaRPr lang="en-US" sz="2800" dirty="0" smtClean="0"/>
          </a:p>
          <a:p>
            <a:r>
              <a:rPr lang="en-US" sz="2800" dirty="0" smtClean="0"/>
              <a:t>analytically.</a:t>
            </a:r>
            <a:endParaRPr lang="en-US" sz="2800" dirty="0"/>
          </a:p>
        </p:txBody>
      </p:sp>
      <p:pic>
        <p:nvPicPr>
          <p:cNvPr id="23" name="Picture 22"/>
          <p:cNvPicPr>
            <a:picLocks noChangeAspect="1"/>
          </p:cNvPicPr>
          <p:nvPr>
            <p:custDataLst>
              <p:tags r:id="rId5"/>
            </p:custDataLst>
          </p:nvPr>
        </p:nvPicPr>
        <p:blipFill>
          <a:blip r:embed="rId2" cstate="print">
            <a:extLst>
              <a:ext uri="{28A0092B-C50C-407E-A947-70E740481C1C}">
                <a14:useLocalDpi xmlns:a14="http://schemas.microsoft.com/office/drawing/2010/main" val="0"/>
              </a:ext>
            </a:extLst>
          </a:blip>
          <a:stretch>
            <a:fillRect/>
          </a:stretch>
        </p:blipFill>
        <p:spPr>
          <a:xfrm>
            <a:off x="6517341" y="3530645"/>
            <a:ext cx="149352" cy="256032"/>
          </a:xfrm>
          <a:prstGeom prst="rect">
            <a:avLst/>
          </a:prstGeom>
        </p:spPr>
      </p:pic>
      <p:sp>
        <p:nvSpPr>
          <p:cNvPr id="3" name="Freeform 2"/>
          <p:cNvSpPr/>
          <p:nvPr/>
        </p:nvSpPr>
        <p:spPr>
          <a:xfrm>
            <a:off x="5137487" y="1007182"/>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1" fmla="*/ 0 w 1819275"/>
              <a:gd name="connsiteY0-2" fmla="*/ 0 h 2085975"/>
              <a:gd name="connsiteX1-3" fmla="*/ 800100 w 1819275"/>
              <a:gd name="connsiteY1-4" fmla="*/ 1724025 h 2085975"/>
              <a:gd name="connsiteX2-5" fmla="*/ 1819275 w 1819275"/>
              <a:gd name="connsiteY2-6" fmla="*/ 2085975 h 2085975"/>
              <a:gd name="connsiteX0-7" fmla="*/ 0 w 1819275"/>
              <a:gd name="connsiteY0-8" fmla="*/ 0 h 2085975"/>
              <a:gd name="connsiteX1-9" fmla="*/ 609600 w 1819275"/>
              <a:gd name="connsiteY1-10" fmla="*/ 1504950 h 2085975"/>
              <a:gd name="connsiteX2-11" fmla="*/ 1819275 w 1819275"/>
              <a:gd name="connsiteY2-12" fmla="*/ 2085975 h 2085975"/>
              <a:gd name="connsiteX0-13" fmla="*/ 0 w 1819275"/>
              <a:gd name="connsiteY0-14" fmla="*/ 0 h 2085975"/>
              <a:gd name="connsiteX1-15" fmla="*/ 609600 w 1819275"/>
              <a:gd name="connsiteY1-16" fmla="*/ 1504950 h 2085975"/>
              <a:gd name="connsiteX2-17" fmla="*/ 1819275 w 1819275"/>
              <a:gd name="connsiteY2-18" fmla="*/ 2085975 h 2085975"/>
              <a:gd name="connsiteX0-19" fmla="*/ 0 w 1819275"/>
              <a:gd name="connsiteY0-20" fmla="*/ 0 h 2087456"/>
              <a:gd name="connsiteX1-21" fmla="*/ 609600 w 1819275"/>
              <a:gd name="connsiteY1-22" fmla="*/ 1504950 h 2087456"/>
              <a:gd name="connsiteX2-23" fmla="*/ 1819275 w 1819275"/>
              <a:gd name="connsiteY2-24" fmla="*/ 2085975 h 2087456"/>
              <a:gd name="connsiteX0-25" fmla="*/ 0 w 1590675"/>
              <a:gd name="connsiteY0-26" fmla="*/ 0 h 2124809"/>
              <a:gd name="connsiteX1-27" fmla="*/ 381000 w 1590675"/>
              <a:gd name="connsiteY1-28" fmla="*/ 1543050 h 2124809"/>
              <a:gd name="connsiteX2-29" fmla="*/ 1590675 w 1590675"/>
              <a:gd name="connsiteY2-30" fmla="*/ 2124075 h 2124809"/>
              <a:gd name="connsiteX0-31" fmla="*/ 2321 w 1592996"/>
              <a:gd name="connsiteY0-32" fmla="*/ 0 h 2124809"/>
              <a:gd name="connsiteX1-33" fmla="*/ 383321 w 1592996"/>
              <a:gd name="connsiteY1-34" fmla="*/ 1543050 h 2124809"/>
              <a:gd name="connsiteX2-35" fmla="*/ 1592996 w 1592996"/>
              <a:gd name="connsiteY2-36" fmla="*/ 2124075 h 2124809"/>
              <a:gd name="connsiteX0-37" fmla="*/ 0 w 1590675"/>
              <a:gd name="connsiteY0-38" fmla="*/ 0 h 2124809"/>
              <a:gd name="connsiteX1-39" fmla="*/ 381000 w 1590675"/>
              <a:gd name="connsiteY1-40" fmla="*/ 1543050 h 2124809"/>
              <a:gd name="connsiteX2-41" fmla="*/ 1590675 w 1590675"/>
              <a:gd name="connsiteY2-42" fmla="*/ 2124075 h 2124809"/>
              <a:gd name="connsiteX0-43" fmla="*/ 0 w 1590675"/>
              <a:gd name="connsiteY0-44" fmla="*/ 0 h 2124675"/>
              <a:gd name="connsiteX1-45" fmla="*/ 468316 w 1590675"/>
              <a:gd name="connsiteY1-46" fmla="*/ 1484839 h 2124675"/>
              <a:gd name="connsiteX2-47" fmla="*/ 1590675 w 1590675"/>
              <a:gd name="connsiteY2-48" fmla="*/ 2124075 h 2124675"/>
              <a:gd name="connsiteX0-49" fmla="*/ 0 w 1590675"/>
              <a:gd name="connsiteY0-50" fmla="*/ 0 h 2125697"/>
              <a:gd name="connsiteX1-51" fmla="*/ 555633 w 1590675"/>
              <a:gd name="connsiteY1-52" fmla="*/ 1688578 h 2125697"/>
              <a:gd name="connsiteX2-53" fmla="*/ 1590675 w 1590675"/>
              <a:gd name="connsiteY2-54" fmla="*/ 2124075 h 2125697"/>
            </a:gdLst>
            <a:ahLst/>
            <a:cxnLst>
              <a:cxn ang="0">
                <a:pos x="connsiteX0-1" y="connsiteY0-2"/>
              </a:cxn>
              <a:cxn ang="0">
                <a:pos x="connsiteX1-3" y="connsiteY1-4"/>
              </a:cxn>
              <a:cxn ang="0">
                <a:pos x="connsiteX2-5" y="connsiteY2-6"/>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flipH="1">
            <a:off x="6111933" y="1006891"/>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1" fmla="*/ 0 w 1819275"/>
              <a:gd name="connsiteY0-2" fmla="*/ 0 h 2085975"/>
              <a:gd name="connsiteX1-3" fmla="*/ 800100 w 1819275"/>
              <a:gd name="connsiteY1-4" fmla="*/ 1724025 h 2085975"/>
              <a:gd name="connsiteX2-5" fmla="*/ 1819275 w 1819275"/>
              <a:gd name="connsiteY2-6" fmla="*/ 2085975 h 2085975"/>
              <a:gd name="connsiteX0-7" fmla="*/ 0 w 1819275"/>
              <a:gd name="connsiteY0-8" fmla="*/ 0 h 2085975"/>
              <a:gd name="connsiteX1-9" fmla="*/ 609600 w 1819275"/>
              <a:gd name="connsiteY1-10" fmla="*/ 1504950 h 2085975"/>
              <a:gd name="connsiteX2-11" fmla="*/ 1819275 w 1819275"/>
              <a:gd name="connsiteY2-12" fmla="*/ 2085975 h 2085975"/>
              <a:gd name="connsiteX0-13" fmla="*/ 0 w 1819275"/>
              <a:gd name="connsiteY0-14" fmla="*/ 0 h 2085975"/>
              <a:gd name="connsiteX1-15" fmla="*/ 609600 w 1819275"/>
              <a:gd name="connsiteY1-16" fmla="*/ 1504950 h 2085975"/>
              <a:gd name="connsiteX2-17" fmla="*/ 1819275 w 1819275"/>
              <a:gd name="connsiteY2-18" fmla="*/ 2085975 h 2085975"/>
              <a:gd name="connsiteX0-19" fmla="*/ 0 w 1819275"/>
              <a:gd name="connsiteY0-20" fmla="*/ 0 h 2087456"/>
              <a:gd name="connsiteX1-21" fmla="*/ 609600 w 1819275"/>
              <a:gd name="connsiteY1-22" fmla="*/ 1504950 h 2087456"/>
              <a:gd name="connsiteX2-23" fmla="*/ 1819275 w 1819275"/>
              <a:gd name="connsiteY2-24" fmla="*/ 2085975 h 2087456"/>
              <a:gd name="connsiteX0-25" fmla="*/ 0 w 1590675"/>
              <a:gd name="connsiteY0-26" fmla="*/ 0 h 2124809"/>
              <a:gd name="connsiteX1-27" fmla="*/ 381000 w 1590675"/>
              <a:gd name="connsiteY1-28" fmla="*/ 1543050 h 2124809"/>
              <a:gd name="connsiteX2-29" fmla="*/ 1590675 w 1590675"/>
              <a:gd name="connsiteY2-30" fmla="*/ 2124075 h 2124809"/>
              <a:gd name="connsiteX0-31" fmla="*/ 2321 w 1592996"/>
              <a:gd name="connsiteY0-32" fmla="*/ 0 h 2124809"/>
              <a:gd name="connsiteX1-33" fmla="*/ 383321 w 1592996"/>
              <a:gd name="connsiteY1-34" fmla="*/ 1543050 h 2124809"/>
              <a:gd name="connsiteX2-35" fmla="*/ 1592996 w 1592996"/>
              <a:gd name="connsiteY2-36" fmla="*/ 2124075 h 2124809"/>
              <a:gd name="connsiteX0-37" fmla="*/ 0 w 1590675"/>
              <a:gd name="connsiteY0-38" fmla="*/ 0 h 2124809"/>
              <a:gd name="connsiteX1-39" fmla="*/ 381000 w 1590675"/>
              <a:gd name="connsiteY1-40" fmla="*/ 1543050 h 2124809"/>
              <a:gd name="connsiteX2-41" fmla="*/ 1590675 w 1590675"/>
              <a:gd name="connsiteY2-42" fmla="*/ 2124075 h 2124809"/>
              <a:gd name="connsiteX0-43" fmla="*/ 0 w 1590675"/>
              <a:gd name="connsiteY0-44" fmla="*/ 0 h 2124675"/>
              <a:gd name="connsiteX1-45" fmla="*/ 468316 w 1590675"/>
              <a:gd name="connsiteY1-46" fmla="*/ 1484839 h 2124675"/>
              <a:gd name="connsiteX2-47" fmla="*/ 1590675 w 1590675"/>
              <a:gd name="connsiteY2-48" fmla="*/ 2124075 h 2124675"/>
              <a:gd name="connsiteX0-49" fmla="*/ 0 w 1590675"/>
              <a:gd name="connsiteY0-50" fmla="*/ 0 h 2125697"/>
              <a:gd name="connsiteX1-51" fmla="*/ 555633 w 1590675"/>
              <a:gd name="connsiteY1-52" fmla="*/ 1688578 h 2125697"/>
              <a:gd name="connsiteX2-53" fmla="*/ 1590675 w 1590675"/>
              <a:gd name="connsiteY2-54" fmla="*/ 2124075 h 2125697"/>
            </a:gdLst>
            <a:ahLst/>
            <a:cxnLst>
              <a:cxn ang="0">
                <a:pos x="connsiteX0-1" y="connsiteY0-2"/>
              </a:cxn>
              <a:cxn ang="0">
                <a:pos x="connsiteX1-3" y="connsiteY1-4"/>
              </a:cxn>
              <a:cxn ang="0">
                <a:pos x="connsiteX2-5" y="connsiteY2-6"/>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6" p14:bwMode="auto">
            <p14:nvContentPartPr>
              <p14:cNvPr id="2" name="Ink 1"/>
              <p14:cNvContentPartPr/>
              <p14:nvPr/>
            </p14:nvContentPartPr>
            <p14:xfrm>
              <a:off x="971280" y="1173240"/>
              <a:ext cx="7218360" cy="3219120"/>
            </p14:xfrm>
          </p:contentPart>
        </mc:Choice>
        <mc:Fallback xmlns="">
          <p:pic>
            <p:nvPicPr>
              <p:cNvPr id="2" name="Ink 1"/>
            </p:nvPicPr>
            <p:blipFill>
              <a:blip r:embed="rId7"/>
            </p:blipFill>
            <p:spPr>
              <a:xfrm>
                <a:off x="971280" y="1173240"/>
                <a:ext cx="7218360" cy="32191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999" y="361950"/>
            <a:ext cx="7314247" cy="461665"/>
          </a:xfrm>
          <a:prstGeom prst="rect">
            <a:avLst/>
          </a:prstGeom>
          <a:noFill/>
        </p:spPr>
        <p:txBody>
          <a:bodyPr wrap="square" rtlCol="0">
            <a:spAutoFit/>
          </a:bodyPr>
          <a:lstStyle/>
          <a:p>
            <a:r>
              <a:rPr lang="en-US" sz="2400" dirty="0" smtClean="0"/>
              <a:t>Intuition: If 1D</a:t>
            </a:r>
            <a:endParaRPr lang="en-US" sz="2400" dirty="0"/>
          </a:p>
        </p:txBody>
      </p:sp>
      <p:sp>
        <p:nvSpPr>
          <p:cNvPr id="4" name="Rectangle 3"/>
          <p:cNvSpPr/>
          <p:nvPr/>
        </p:nvSpPr>
        <p:spPr>
          <a:xfrm>
            <a:off x="304800" y="4481800"/>
            <a:ext cx="2057400" cy="528350"/>
          </a:xfrm>
          <a:prstGeom prst="rect">
            <a:avLst/>
          </a:prstGeom>
        </p:spPr>
        <p:txBody>
          <a:bodyPr wrap="square">
            <a:spAutoFit/>
          </a:bodyPr>
          <a:lstStyle/>
          <a:p>
            <a:pPr>
              <a:lnSpc>
                <a:spcPts val="3360"/>
              </a:lnSpc>
            </a:pPr>
            <a:r>
              <a:rPr lang="en-US" sz="2400" dirty="0" smtClean="0"/>
              <a:t>Solve for </a:t>
            </a:r>
            <a:endParaRPr lang="en-US" sz="2400" dirty="0"/>
          </a:p>
        </p:txBody>
      </p:sp>
      <p:pic>
        <p:nvPicPr>
          <p:cNvPr id="21" name="Picture 20"/>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362200" y="454948"/>
            <a:ext cx="918972" cy="306324"/>
          </a:xfrm>
          <a:prstGeom prst="rect">
            <a:avLst/>
          </a:prstGeom>
        </p:spPr>
      </p:pic>
      <p:pic>
        <p:nvPicPr>
          <p:cNvPr id="20" name="Picture 1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14400" y="929209"/>
            <a:ext cx="2574036" cy="329184"/>
          </a:xfrm>
          <a:prstGeom prst="rect">
            <a:avLst/>
          </a:prstGeom>
        </p:spPr>
      </p:pic>
      <p:cxnSp>
        <p:nvCxnSpPr>
          <p:cNvPr id="14" name="Straight Connector 13"/>
          <p:cNvCxnSpPr/>
          <p:nvPr/>
        </p:nvCxnSpPr>
        <p:spPr>
          <a:xfrm flipV="1">
            <a:off x="7082891" y="482104"/>
            <a:ext cx="0" cy="172713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81800" y="2048105"/>
            <a:ext cx="2164713"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6874431" y="2132867"/>
            <a:ext cx="104411" cy="160784"/>
          </a:xfrm>
          <a:prstGeom prst="rect">
            <a:avLst/>
          </a:prstGeom>
        </p:spPr>
      </p:pic>
      <p:pic>
        <p:nvPicPr>
          <p:cNvPr id="18" name="Picture 17"/>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7813968" y="869374"/>
            <a:ext cx="436290" cy="224427"/>
          </a:xfrm>
          <a:prstGeom prst="rect">
            <a:avLst/>
          </a:prstGeom>
        </p:spPr>
      </p:pic>
      <p:cxnSp>
        <p:nvCxnSpPr>
          <p:cNvPr id="23" name="Straight Connector 22"/>
          <p:cNvCxnSpPr/>
          <p:nvPr/>
        </p:nvCxnSpPr>
        <p:spPr>
          <a:xfrm>
            <a:off x="381000" y="2876550"/>
            <a:ext cx="8305800" cy="0"/>
          </a:xfrm>
          <a:prstGeom prst="line">
            <a:avLst/>
          </a:prstGeom>
        </p:spPr>
        <p:style>
          <a:lnRef idx="1">
            <a:schemeClr val="dk1"/>
          </a:lnRef>
          <a:fillRef idx="0">
            <a:schemeClr val="dk1"/>
          </a:fillRef>
          <a:effectRef idx="0">
            <a:schemeClr val="dk1"/>
          </a:effectRef>
          <a:fontRef idx="minor">
            <a:schemeClr val="tx1"/>
          </a:fontRef>
        </p:style>
      </p:cxnSp>
      <p:pic>
        <p:nvPicPr>
          <p:cNvPr id="25" name="Picture 24"/>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457200" y="3238881"/>
            <a:ext cx="1170432" cy="267462"/>
          </a:xfrm>
          <a:prstGeom prst="rect">
            <a:avLst/>
          </a:prstGeom>
        </p:spPr>
      </p:pic>
      <p:pic>
        <p:nvPicPr>
          <p:cNvPr id="31" name="Picture 30"/>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438400" y="3001385"/>
            <a:ext cx="5719572" cy="832104"/>
          </a:xfrm>
          <a:prstGeom prst="rect">
            <a:avLst/>
          </a:prstGeom>
        </p:spPr>
      </p:pic>
      <p:pic>
        <p:nvPicPr>
          <p:cNvPr id="6" name="Picture 5"/>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1042416" y="3947587"/>
            <a:ext cx="2299716" cy="436626"/>
          </a:xfrm>
          <a:prstGeom prst="rect">
            <a:avLst/>
          </a:prstGeom>
        </p:spPr>
      </p:pic>
      <p:sp>
        <p:nvSpPr>
          <p:cNvPr id="33" name="Rectangle 32"/>
          <p:cNvSpPr/>
          <p:nvPr/>
        </p:nvSpPr>
        <p:spPr>
          <a:xfrm>
            <a:off x="3679751" y="3833489"/>
            <a:ext cx="3336036" cy="500586"/>
          </a:xfrm>
          <a:prstGeom prst="rect">
            <a:avLst/>
          </a:prstGeom>
        </p:spPr>
        <p:txBody>
          <a:bodyPr wrap="square">
            <a:spAutoFit/>
          </a:bodyPr>
          <a:lstStyle/>
          <a:p>
            <a:pPr>
              <a:lnSpc>
                <a:spcPts val="3360"/>
              </a:lnSpc>
            </a:pPr>
            <a:r>
              <a:rPr lang="en-US" sz="2400" dirty="0" smtClean="0"/>
              <a:t>(for every   )</a:t>
            </a:r>
            <a:endParaRPr lang="en-US" sz="2400" dirty="0"/>
          </a:p>
        </p:txBody>
      </p:sp>
      <p:pic>
        <p:nvPicPr>
          <p:cNvPr id="35" name="Picture 34"/>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5038165" y="4012135"/>
            <a:ext cx="125730" cy="262890"/>
          </a:xfrm>
          <a:prstGeom prst="rect">
            <a:avLst/>
          </a:prstGeom>
        </p:spPr>
      </p:pic>
      <p:pic>
        <p:nvPicPr>
          <p:cNvPr id="37" name="Picture 36"/>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618869" y="4634567"/>
            <a:ext cx="1639062" cy="276606"/>
          </a:xfrm>
          <a:prstGeom prst="rect">
            <a:avLst/>
          </a:prstGeom>
        </p:spPr>
      </p:pic>
      <p:grpSp>
        <p:nvGrpSpPr>
          <p:cNvPr id="2" name="Group 1"/>
          <p:cNvGrpSpPr/>
          <p:nvPr/>
        </p:nvGrpSpPr>
        <p:grpSpPr>
          <a:xfrm>
            <a:off x="7187565" y="688360"/>
            <a:ext cx="1524880" cy="1052810"/>
            <a:chOff x="5137487" y="1006891"/>
            <a:chExt cx="2015567" cy="1391591"/>
          </a:xfrm>
        </p:grpSpPr>
        <p:sp>
          <p:nvSpPr>
            <p:cNvPr id="22" name="Freeform 21"/>
            <p:cNvSpPr/>
            <p:nvPr/>
          </p:nvSpPr>
          <p:spPr>
            <a:xfrm>
              <a:off x="5137487" y="1007182"/>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1" fmla="*/ 0 w 1819275"/>
                <a:gd name="connsiteY0-2" fmla="*/ 0 h 2085975"/>
                <a:gd name="connsiteX1-3" fmla="*/ 800100 w 1819275"/>
                <a:gd name="connsiteY1-4" fmla="*/ 1724025 h 2085975"/>
                <a:gd name="connsiteX2-5" fmla="*/ 1819275 w 1819275"/>
                <a:gd name="connsiteY2-6" fmla="*/ 2085975 h 2085975"/>
                <a:gd name="connsiteX0-7" fmla="*/ 0 w 1819275"/>
                <a:gd name="connsiteY0-8" fmla="*/ 0 h 2085975"/>
                <a:gd name="connsiteX1-9" fmla="*/ 609600 w 1819275"/>
                <a:gd name="connsiteY1-10" fmla="*/ 1504950 h 2085975"/>
                <a:gd name="connsiteX2-11" fmla="*/ 1819275 w 1819275"/>
                <a:gd name="connsiteY2-12" fmla="*/ 2085975 h 2085975"/>
                <a:gd name="connsiteX0-13" fmla="*/ 0 w 1819275"/>
                <a:gd name="connsiteY0-14" fmla="*/ 0 h 2085975"/>
                <a:gd name="connsiteX1-15" fmla="*/ 609600 w 1819275"/>
                <a:gd name="connsiteY1-16" fmla="*/ 1504950 h 2085975"/>
                <a:gd name="connsiteX2-17" fmla="*/ 1819275 w 1819275"/>
                <a:gd name="connsiteY2-18" fmla="*/ 2085975 h 2085975"/>
                <a:gd name="connsiteX0-19" fmla="*/ 0 w 1819275"/>
                <a:gd name="connsiteY0-20" fmla="*/ 0 h 2087456"/>
                <a:gd name="connsiteX1-21" fmla="*/ 609600 w 1819275"/>
                <a:gd name="connsiteY1-22" fmla="*/ 1504950 h 2087456"/>
                <a:gd name="connsiteX2-23" fmla="*/ 1819275 w 1819275"/>
                <a:gd name="connsiteY2-24" fmla="*/ 2085975 h 2087456"/>
                <a:gd name="connsiteX0-25" fmla="*/ 0 w 1590675"/>
                <a:gd name="connsiteY0-26" fmla="*/ 0 h 2124809"/>
                <a:gd name="connsiteX1-27" fmla="*/ 381000 w 1590675"/>
                <a:gd name="connsiteY1-28" fmla="*/ 1543050 h 2124809"/>
                <a:gd name="connsiteX2-29" fmla="*/ 1590675 w 1590675"/>
                <a:gd name="connsiteY2-30" fmla="*/ 2124075 h 2124809"/>
                <a:gd name="connsiteX0-31" fmla="*/ 2321 w 1592996"/>
                <a:gd name="connsiteY0-32" fmla="*/ 0 h 2124809"/>
                <a:gd name="connsiteX1-33" fmla="*/ 383321 w 1592996"/>
                <a:gd name="connsiteY1-34" fmla="*/ 1543050 h 2124809"/>
                <a:gd name="connsiteX2-35" fmla="*/ 1592996 w 1592996"/>
                <a:gd name="connsiteY2-36" fmla="*/ 2124075 h 2124809"/>
                <a:gd name="connsiteX0-37" fmla="*/ 0 w 1590675"/>
                <a:gd name="connsiteY0-38" fmla="*/ 0 h 2124809"/>
                <a:gd name="connsiteX1-39" fmla="*/ 381000 w 1590675"/>
                <a:gd name="connsiteY1-40" fmla="*/ 1543050 h 2124809"/>
                <a:gd name="connsiteX2-41" fmla="*/ 1590675 w 1590675"/>
                <a:gd name="connsiteY2-42" fmla="*/ 2124075 h 2124809"/>
                <a:gd name="connsiteX0-43" fmla="*/ 0 w 1590675"/>
                <a:gd name="connsiteY0-44" fmla="*/ 0 h 2124675"/>
                <a:gd name="connsiteX1-45" fmla="*/ 468316 w 1590675"/>
                <a:gd name="connsiteY1-46" fmla="*/ 1484839 h 2124675"/>
                <a:gd name="connsiteX2-47" fmla="*/ 1590675 w 1590675"/>
                <a:gd name="connsiteY2-48" fmla="*/ 2124075 h 2124675"/>
                <a:gd name="connsiteX0-49" fmla="*/ 0 w 1590675"/>
                <a:gd name="connsiteY0-50" fmla="*/ 0 h 2125697"/>
                <a:gd name="connsiteX1-51" fmla="*/ 555633 w 1590675"/>
                <a:gd name="connsiteY1-52" fmla="*/ 1688578 h 2125697"/>
                <a:gd name="connsiteX2-53" fmla="*/ 1590675 w 1590675"/>
                <a:gd name="connsiteY2-54" fmla="*/ 2124075 h 2125697"/>
              </a:gdLst>
              <a:ahLst/>
              <a:cxnLst>
                <a:cxn ang="0">
                  <a:pos x="connsiteX0-1" y="connsiteY0-2"/>
                </a:cxn>
                <a:cxn ang="0">
                  <a:pos x="connsiteX1-3" y="connsiteY1-4"/>
                </a:cxn>
                <a:cxn ang="0">
                  <a:pos x="connsiteX2-5" y="connsiteY2-6"/>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6111933" y="1006891"/>
              <a:ext cx="1041121" cy="1391300"/>
            </a:xfrm>
            <a:custGeom>
              <a:avLst/>
              <a:gdLst>
                <a:gd name="connsiteX0" fmla="*/ 0 w 2667000"/>
                <a:gd name="connsiteY0" fmla="*/ 0 h 2076450"/>
                <a:gd name="connsiteX1" fmla="*/ 800100 w 2667000"/>
                <a:gd name="connsiteY1" fmla="*/ 1724025 h 2076450"/>
                <a:gd name="connsiteX2" fmla="*/ 2667000 w 2667000"/>
                <a:gd name="connsiteY2" fmla="*/ 2076450 h 2076450"/>
                <a:gd name="connsiteX0-1" fmla="*/ 0 w 1819275"/>
                <a:gd name="connsiteY0-2" fmla="*/ 0 h 2085975"/>
                <a:gd name="connsiteX1-3" fmla="*/ 800100 w 1819275"/>
                <a:gd name="connsiteY1-4" fmla="*/ 1724025 h 2085975"/>
                <a:gd name="connsiteX2-5" fmla="*/ 1819275 w 1819275"/>
                <a:gd name="connsiteY2-6" fmla="*/ 2085975 h 2085975"/>
                <a:gd name="connsiteX0-7" fmla="*/ 0 w 1819275"/>
                <a:gd name="connsiteY0-8" fmla="*/ 0 h 2085975"/>
                <a:gd name="connsiteX1-9" fmla="*/ 609600 w 1819275"/>
                <a:gd name="connsiteY1-10" fmla="*/ 1504950 h 2085975"/>
                <a:gd name="connsiteX2-11" fmla="*/ 1819275 w 1819275"/>
                <a:gd name="connsiteY2-12" fmla="*/ 2085975 h 2085975"/>
                <a:gd name="connsiteX0-13" fmla="*/ 0 w 1819275"/>
                <a:gd name="connsiteY0-14" fmla="*/ 0 h 2085975"/>
                <a:gd name="connsiteX1-15" fmla="*/ 609600 w 1819275"/>
                <a:gd name="connsiteY1-16" fmla="*/ 1504950 h 2085975"/>
                <a:gd name="connsiteX2-17" fmla="*/ 1819275 w 1819275"/>
                <a:gd name="connsiteY2-18" fmla="*/ 2085975 h 2085975"/>
                <a:gd name="connsiteX0-19" fmla="*/ 0 w 1819275"/>
                <a:gd name="connsiteY0-20" fmla="*/ 0 h 2087456"/>
                <a:gd name="connsiteX1-21" fmla="*/ 609600 w 1819275"/>
                <a:gd name="connsiteY1-22" fmla="*/ 1504950 h 2087456"/>
                <a:gd name="connsiteX2-23" fmla="*/ 1819275 w 1819275"/>
                <a:gd name="connsiteY2-24" fmla="*/ 2085975 h 2087456"/>
                <a:gd name="connsiteX0-25" fmla="*/ 0 w 1590675"/>
                <a:gd name="connsiteY0-26" fmla="*/ 0 h 2124809"/>
                <a:gd name="connsiteX1-27" fmla="*/ 381000 w 1590675"/>
                <a:gd name="connsiteY1-28" fmla="*/ 1543050 h 2124809"/>
                <a:gd name="connsiteX2-29" fmla="*/ 1590675 w 1590675"/>
                <a:gd name="connsiteY2-30" fmla="*/ 2124075 h 2124809"/>
                <a:gd name="connsiteX0-31" fmla="*/ 2321 w 1592996"/>
                <a:gd name="connsiteY0-32" fmla="*/ 0 h 2124809"/>
                <a:gd name="connsiteX1-33" fmla="*/ 383321 w 1592996"/>
                <a:gd name="connsiteY1-34" fmla="*/ 1543050 h 2124809"/>
                <a:gd name="connsiteX2-35" fmla="*/ 1592996 w 1592996"/>
                <a:gd name="connsiteY2-36" fmla="*/ 2124075 h 2124809"/>
                <a:gd name="connsiteX0-37" fmla="*/ 0 w 1590675"/>
                <a:gd name="connsiteY0-38" fmla="*/ 0 h 2124809"/>
                <a:gd name="connsiteX1-39" fmla="*/ 381000 w 1590675"/>
                <a:gd name="connsiteY1-40" fmla="*/ 1543050 h 2124809"/>
                <a:gd name="connsiteX2-41" fmla="*/ 1590675 w 1590675"/>
                <a:gd name="connsiteY2-42" fmla="*/ 2124075 h 2124809"/>
                <a:gd name="connsiteX0-43" fmla="*/ 0 w 1590675"/>
                <a:gd name="connsiteY0-44" fmla="*/ 0 h 2124675"/>
                <a:gd name="connsiteX1-45" fmla="*/ 468316 w 1590675"/>
                <a:gd name="connsiteY1-46" fmla="*/ 1484839 h 2124675"/>
                <a:gd name="connsiteX2-47" fmla="*/ 1590675 w 1590675"/>
                <a:gd name="connsiteY2-48" fmla="*/ 2124075 h 2124675"/>
                <a:gd name="connsiteX0-49" fmla="*/ 0 w 1590675"/>
                <a:gd name="connsiteY0-50" fmla="*/ 0 h 2125697"/>
                <a:gd name="connsiteX1-51" fmla="*/ 555633 w 1590675"/>
                <a:gd name="connsiteY1-52" fmla="*/ 1688578 h 2125697"/>
                <a:gd name="connsiteX2-53" fmla="*/ 1590675 w 1590675"/>
                <a:gd name="connsiteY2-54" fmla="*/ 2124075 h 2125697"/>
              </a:gdLst>
              <a:ahLst/>
              <a:cxnLst>
                <a:cxn ang="0">
                  <a:pos x="connsiteX0-1" y="connsiteY0-2"/>
                </a:cxn>
                <a:cxn ang="0">
                  <a:pos x="connsiteX1-3" y="connsiteY1-4"/>
                </a:cxn>
                <a:cxn ang="0">
                  <a:pos x="connsiteX2-5" y="connsiteY2-6"/>
                </a:cxn>
              </a:cxnLst>
              <a:rect l="l" t="t" r="r" b="b"/>
              <a:pathLst>
                <a:path w="1590675" h="2125697">
                  <a:moveTo>
                    <a:pt x="0" y="0"/>
                  </a:moveTo>
                  <a:cubicBezTo>
                    <a:pt x="25400" y="917575"/>
                    <a:pt x="290521" y="1334566"/>
                    <a:pt x="555633" y="1688578"/>
                  </a:cubicBezTo>
                  <a:cubicBezTo>
                    <a:pt x="820745" y="2042590"/>
                    <a:pt x="1250950" y="2139950"/>
                    <a:pt x="1590675" y="2124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r:id="rId19" p14:bwMode="auto">
            <p14:nvContentPartPr>
              <p14:cNvPr id="5" name="Ink 4"/>
              <p14:cNvContentPartPr/>
              <p14:nvPr/>
            </p14:nvContentPartPr>
            <p14:xfrm>
              <a:off x="446055" y="818905"/>
              <a:ext cx="6561000" cy="1667520"/>
            </p14:xfrm>
          </p:contentPart>
        </mc:Choice>
        <mc:Fallback xmlns="">
          <p:pic>
            <p:nvPicPr>
              <p:cNvPr id="5" name="Ink 4"/>
            </p:nvPicPr>
            <p:blipFill>
              <a:blip r:embed="rId20"/>
            </p:blipFill>
            <p:spPr>
              <a:xfrm>
                <a:off x="446055" y="818905"/>
                <a:ext cx="6561000" cy="16675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7" name="Ink 6"/>
              <p14:cNvContentPartPr/>
              <p14:nvPr/>
            </p14:nvContentPartPr>
            <p14:xfrm>
              <a:off x="450000" y="3591000"/>
              <a:ext cx="7661160" cy="1445400"/>
            </p14:xfrm>
          </p:contentPart>
        </mc:Choice>
        <mc:Fallback xmlns="">
          <p:pic>
            <p:nvPicPr>
              <p:cNvPr id="7" name="Ink 6"/>
            </p:nvPicPr>
            <p:blipFill>
              <a:blip r:embed="rId22"/>
            </p:blipFill>
            <p:spPr>
              <a:xfrm>
                <a:off x="450000" y="3591000"/>
                <a:ext cx="7661160" cy="1445400"/>
              </a:xfrm>
              <a:prstGeom prst="rect"/>
            </p:spPr>
          </p:pic>
        </mc:Fallback>
      </mc:AlternateContent>
      <p:sp>
        <p:nvSpPr>
          <p:cNvPr id="3" name="文本框 2"/>
          <p:cNvSpPr txBox="1"/>
          <p:nvPr/>
        </p:nvSpPr>
        <p:spPr>
          <a:xfrm>
            <a:off x="4034790" y="436880"/>
            <a:ext cx="2735580" cy="2584450"/>
          </a:xfrm>
          <a:prstGeom prst="rect">
            <a:avLst/>
          </a:prstGeom>
          <a:noFill/>
        </p:spPr>
        <p:txBody>
          <a:bodyPr wrap="square" rtlCol="0">
            <a:spAutoFit/>
          </a:bodyPr>
          <a:p>
            <a:r>
              <a:rPr lang="zh-CN" altLang="en-US"/>
              <a:t>正规方程：</a:t>
            </a:r>
            <a:r>
              <a:rPr lang="zh-CN" altLang="en-US">
                <a:sym typeface="+mn-ea"/>
              </a:rPr>
              <a:t>是一种在线性回归问题中，通过直接求解解析解（</a:t>
            </a:r>
            <a:r>
              <a:rPr lang="en-US" altLang="zh-CN">
                <a:sym typeface="+mn-ea"/>
              </a:rPr>
              <a:t>analytical solution</a:t>
            </a:r>
            <a:r>
              <a:rPr lang="zh-CN" altLang="en-US">
                <a:sym typeface="+mn-ea"/>
              </a:rPr>
              <a:t>）来找到模型参数的方法。它不需要像梯度下降那样迭代优化，而是通过一次性计算得到最优解。</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79449" y="895350"/>
          <a:ext cx="7543798" cy="1927860"/>
        </p:xfrm>
        <a:graphic>
          <a:graphicData uri="http://schemas.openxmlformats.org/drawingml/2006/table">
            <a:tbl>
              <a:tblPr>
                <a:tableStyleId>{2D5ABB26-0587-4C30-8999-92F81FD0307C}</a:tableStyleId>
              </a:tblPr>
              <a:tblGrid>
                <a:gridCol w="1142999"/>
                <a:gridCol w="1142999"/>
                <a:gridCol w="1143000"/>
                <a:gridCol w="1143000"/>
                <a:gridCol w="1447800"/>
                <a:gridCol w="1524000"/>
              </a:tblGrid>
              <a:tr h="646946">
                <a:tc>
                  <a:txBody>
                    <a:bodyPr/>
                    <a:lstStyle/>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endParaRPr lang="en-US" sz="1600" b="1" u="none" strike="noStrike" baseline="0" dirty="0" smtClean="0">
                        <a:effectLst/>
                        <a:latin typeface="+mj-lt"/>
                      </a:endParaRP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endParaRPr lang="en-US" sz="16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endParaRPr lang="en-US" sz="1600" b="1" i="0" u="none" strike="noStrike" dirty="0" smtClean="0">
                        <a:solidFill>
                          <a:srgbClr val="000000"/>
                        </a:solidFill>
                        <a:effectLst/>
                        <a:latin typeface="+mj-lt"/>
                      </a:endParaRP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06703">
                <a:tc>
                  <a:txBody>
                    <a:bodyPr/>
                    <a:lstStyle/>
                    <a:p>
                      <a:pPr algn="ctr" fontAlgn="b"/>
                      <a:r>
                        <a:rPr lang="en-US" sz="1800" b="0" i="0" u="none" strike="noStrike"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graphicFrame>
        <p:nvGraphicFramePr>
          <p:cNvPr id="36" name="Table 35"/>
          <p:cNvGraphicFramePr>
            <a:graphicFrameLocks noGrp="1"/>
          </p:cNvGraphicFramePr>
          <p:nvPr/>
        </p:nvGraphicFramePr>
        <p:xfrm>
          <a:off x="1832116" y="895350"/>
          <a:ext cx="6400799" cy="1927860"/>
        </p:xfrm>
        <a:graphic>
          <a:graphicData uri="http://schemas.openxmlformats.org/drawingml/2006/table">
            <a:tbl>
              <a:tblPr>
                <a:tableStyleId>{2D5ABB26-0587-4C30-8999-92F81FD0307C}</a:tableStyleId>
              </a:tblPr>
              <a:tblGrid>
                <a:gridCol w="1142999"/>
                <a:gridCol w="1143000"/>
                <a:gridCol w="1143000"/>
                <a:gridCol w="1447800"/>
                <a:gridCol w="1524000"/>
              </a:tblGrid>
              <a:tr h="646946">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endParaRPr lang="en-US" sz="1600" b="1" u="none" strike="noStrike" baseline="0" dirty="0" smtClean="0">
                        <a:effectLst/>
                        <a:latin typeface="+mj-lt"/>
                      </a:endParaRP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endParaRPr lang="en-US" sz="16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endParaRPr lang="en-US" sz="1600" b="1" i="0" u="none" strike="noStrike" dirty="0" smtClean="0">
                        <a:solidFill>
                          <a:srgbClr val="000000"/>
                        </a:solidFill>
                        <a:effectLst/>
                        <a:latin typeface="+mj-lt"/>
                      </a:endParaRP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06703">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19213">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sp>
        <p:nvSpPr>
          <p:cNvPr id="3" name="TextBox 2"/>
          <p:cNvSpPr txBox="1"/>
          <p:nvPr/>
        </p:nvSpPr>
        <p:spPr>
          <a:xfrm>
            <a:off x="304800" y="285750"/>
            <a:ext cx="7772400" cy="461665"/>
          </a:xfrm>
          <a:prstGeom prst="rect">
            <a:avLst/>
          </a:prstGeom>
          <a:noFill/>
        </p:spPr>
        <p:txBody>
          <a:bodyPr wrap="square" rtlCol="0">
            <a:spAutoFit/>
          </a:bodyPr>
          <a:lstStyle/>
          <a:p>
            <a:r>
              <a:rPr lang="en-US" sz="2400" dirty="0" smtClean="0"/>
              <a:t>Examples: </a:t>
            </a:r>
            <a:endParaRPr lang="en-US" sz="2400" dirty="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26434" y="1504950"/>
            <a:ext cx="230505" cy="154305"/>
          </a:xfrm>
          <a:prstGeom prst="rect">
            <a:avLst/>
          </a:prstGeom>
        </p:spPr>
      </p:pic>
      <p:pic>
        <p:nvPicPr>
          <p:cNvPr id="6"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95939" y="1504950"/>
            <a:ext cx="222885" cy="150495"/>
          </a:xfrm>
          <a:prstGeom prst="rect">
            <a:avLst/>
          </a:prstGeom>
        </p:spPr>
      </p:pic>
      <p:pic>
        <p:nvPicPr>
          <p:cNvPr id="7" name="Picture 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418397" y="1504949"/>
            <a:ext cx="228600" cy="150495"/>
          </a:xfrm>
          <a:prstGeom prst="rect">
            <a:avLst/>
          </a:prstGeom>
        </p:spPr>
      </p:pic>
      <p:pic>
        <p:nvPicPr>
          <p:cNvPr id="8" name="Picture 7"/>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562061" y="1504948"/>
            <a:ext cx="230505" cy="154305"/>
          </a:xfrm>
          <a:prstGeom prst="rect">
            <a:avLst/>
          </a:prstGeom>
        </p:spPr>
      </p:pic>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7397280" y="1501139"/>
            <a:ext cx="120015" cy="163830"/>
          </a:xfrm>
          <a:prstGeom prst="rect">
            <a:avLst/>
          </a:prstGeom>
        </p:spPr>
      </p:pic>
      <p:pic>
        <p:nvPicPr>
          <p:cNvPr id="10" name="Picture 9"/>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5869968" y="1501139"/>
            <a:ext cx="234315" cy="150495"/>
          </a:xfrm>
          <a:prstGeom prst="rect">
            <a:avLst/>
          </a:prstGeom>
        </p:spPr>
      </p:pic>
      <p:pic>
        <p:nvPicPr>
          <p:cNvPr id="11" name="Picture 10"/>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1786178" y="431304"/>
            <a:ext cx="729615" cy="175260"/>
          </a:xfrm>
          <a:prstGeom prst="rect">
            <a:avLst/>
          </a:prstGeom>
        </p:spPr>
      </p:pic>
      <p:pic>
        <p:nvPicPr>
          <p:cNvPr id="35" name="Picture 34"/>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1786179" y="3054792"/>
            <a:ext cx="2969895" cy="1215390"/>
          </a:xfrm>
          <a:prstGeom prst="rect">
            <a:avLst/>
          </a:prstGeom>
        </p:spPr>
      </p:pic>
      <p:pic>
        <p:nvPicPr>
          <p:cNvPr id="31" name="Picture 30"/>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6020255" y="3084692"/>
            <a:ext cx="1101090" cy="1215390"/>
          </a:xfrm>
          <a:prstGeom prst="rect">
            <a:avLst/>
          </a:prstGeom>
        </p:spPr>
      </p:pic>
      <p:pic>
        <p:nvPicPr>
          <p:cNvPr id="14" name="Picture 13"/>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1786180" y="4574982"/>
            <a:ext cx="2055495" cy="274320"/>
          </a:xfrm>
          <a:prstGeom prst="rect">
            <a:avLst/>
          </a:prstGeom>
        </p:spPr>
      </p:pic>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1150200" y="694080"/>
              <a:ext cx="7211520" cy="2081880"/>
            </p14:xfrm>
          </p:contentPart>
        </mc:Choice>
        <mc:Fallback xmlns="">
          <p:pic>
            <p:nvPicPr>
              <p:cNvPr id="12" name="Ink 11"/>
            </p:nvPicPr>
            <p:blipFill>
              <a:blip r:embed="rId22"/>
            </p:blipFill>
            <p:spPr>
              <a:xfrm>
                <a:off x="1150200" y="694080"/>
                <a:ext cx="7211520" cy="20818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414000" y="1523520"/>
              <a:ext cx="8340480" cy="2976480"/>
            </p14:xfrm>
          </p:contentPart>
        </mc:Choice>
        <mc:Fallback xmlns="">
          <p:pic>
            <p:nvPicPr>
              <p:cNvPr id="13" name="Ink 12"/>
            </p:nvPicPr>
            <p:blipFill>
              <a:blip r:embed="rId24"/>
            </p:blipFill>
            <p:spPr>
              <a:xfrm>
                <a:off x="414000" y="1523520"/>
                <a:ext cx="8340480" cy="29764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5" name="Ink 14"/>
              <p14:cNvContentPartPr/>
              <p14:nvPr/>
            </p14:nvContentPartPr>
            <p14:xfrm>
              <a:off x="1657800" y="4463640"/>
              <a:ext cx="2758320" cy="472680"/>
            </p14:xfrm>
          </p:contentPart>
        </mc:Choice>
        <mc:Fallback xmlns="">
          <p:pic>
            <p:nvPicPr>
              <p:cNvPr id="15" name="Ink 14"/>
            </p:nvPicPr>
            <p:blipFill>
              <a:blip r:embed="rId26"/>
            </p:blipFill>
            <p:spPr>
              <a:xfrm>
                <a:off x="1657800" y="4463640"/>
                <a:ext cx="2758320" cy="4726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79449" y="714375"/>
          <a:ext cx="7543798" cy="2209800"/>
        </p:xfrm>
        <a:graphic>
          <a:graphicData uri="http://schemas.openxmlformats.org/drawingml/2006/table">
            <a:tbl>
              <a:tblPr>
                <a:tableStyleId>{2D5ABB26-0587-4C30-8999-92F81FD0307C}</a:tableStyleId>
              </a:tblPr>
              <a:tblGrid>
                <a:gridCol w="1142999"/>
                <a:gridCol w="1142999"/>
                <a:gridCol w="1143000"/>
                <a:gridCol w="1143000"/>
                <a:gridCol w="1447800"/>
                <a:gridCol w="1524000"/>
              </a:tblGrid>
              <a:tr h="646946">
                <a:tc>
                  <a:txBody>
                    <a:bodyPr/>
                    <a:lstStyle/>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endParaRPr lang="en-US" sz="1600" b="1" u="none" strike="noStrike" baseline="0" dirty="0" smtClean="0">
                        <a:effectLst/>
                        <a:latin typeface="+mj-lt"/>
                      </a:endParaRP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endParaRPr lang="en-US" sz="16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endParaRPr lang="en-US" sz="1600" b="1" i="0" u="none" strike="noStrike" dirty="0" smtClean="0">
                        <a:solidFill>
                          <a:srgbClr val="000000"/>
                        </a:solidFill>
                        <a:effectLst/>
                        <a:latin typeface="+mj-lt"/>
                      </a:endParaRP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06703">
                <a:tc>
                  <a:txBody>
                    <a:bodyPr/>
                    <a:lstStyle/>
                    <a:p>
                      <a:pPr algn="ctr" fontAlgn="b"/>
                      <a:r>
                        <a:rPr lang="en-US" sz="1800" b="0" i="0" u="none" strike="noStrike"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graphicFrame>
        <p:nvGraphicFramePr>
          <p:cNvPr id="36" name="Table 35"/>
          <p:cNvGraphicFramePr>
            <a:graphicFrameLocks noGrp="1"/>
          </p:cNvGraphicFramePr>
          <p:nvPr/>
        </p:nvGraphicFramePr>
        <p:xfrm>
          <a:off x="1832116" y="714375"/>
          <a:ext cx="6400799" cy="2209800"/>
        </p:xfrm>
        <a:graphic>
          <a:graphicData uri="http://schemas.openxmlformats.org/drawingml/2006/table">
            <a:tbl>
              <a:tblPr>
                <a:tableStyleId>{2D5ABB26-0587-4C30-8999-92F81FD0307C}</a:tableStyleId>
              </a:tblPr>
              <a:tblGrid>
                <a:gridCol w="1142999"/>
                <a:gridCol w="1143000"/>
                <a:gridCol w="1143000"/>
                <a:gridCol w="1447800"/>
                <a:gridCol w="1524000"/>
              </a:tblGrid>
              <a:tr h="646946">
                <a:tc>
                  <a:txBody>
                    <a:bodyPr/>
                    <a:lstStyle/>
                    <a:p>
                      <a:pPr algn="ctr" fontAlgn="b"/>
                      <a:r>
                        <a:rPr lang="en-US" sz="1600" b="1" u="none" strike="noStrike" dirty="0" smtClean="0">
                          <a:effectLst/>
                          <a:latin typeface="+mj-lt"/>
                        </a:rPr>
                        <a:t>Size</a:t>
                      </a:r>
                      <a:r>
                        <a:rPr lang="en-US" sz="1600" b="1" u="none" strike="noStrike" baseline="0" dirty="0" smtClean="0">
                          <a:effectLst/>
                          <a:latin typeface="+mj-lt"/>
                        </a:rPr>
                        <a:t> (</a:t>
                      </a:r>
                      <a:r>
                        <a:rPr lang="en-US" sz="1600" b="1" u="none" strike="noStrike" dirty="0" smtClean="0">
                          <a:effectLst/>
                          <a:latin typeface="+mj-lt"/>
                        </a:rPr>
                        <a:t>feet</a:t>
                      </a:r>
                      <a:r>
                        <a:rPr lang="en-US" sz="1600" b="1" u="none" strike="noStrike" baseline="30000" dirty="0" smtClean="0">
                          <a:effectLst/>
                          <a:latin typeface="+mj-lt"/>
                        </a:rPr>
                        <a:t>2</a:t>
                      </a:r>
                      <a:r>
                        <a:rPr lang="en-US" sz="1600" b="1" u="none" strike="noStrike" baseline="0" dirty="0" smtClean="0">
                          <a:effectLst/>
                          <a:latin typeface="+mj-lt"/>
                        </a:rPr>
                        <a:t>)</a:t>
                      </a:r>
                      <a:endParaRPr lang="en-US" sz="1600" b="1" u="none" strike="noStrike" baseline="0" dirty="0" smtClean="0">
                        <a:effectLst/>
                        <a:latin typeface="+mj-lt"/>
                      </a:endParaRPr>
                    </a:p>
                    <a:p>
                      <a:pPr algn="ctr" fontAlgn="b"/>
                      <a:endParaRPr lang="en-US" sz="16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bedrooms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Number of floors</a:t>
                      </a:r>
                      <a:endParaRPr lang="en-US" sz="16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Age</a:t>
                      </a:r>
                      <a:r>
                        <a:rPr lang="en-US" sz="1600" b="1" i="0" u="none" strike="noStrike" baseline="0" dirty="0" smtClean="0">
                          <a:solidFill>
                            <a:srgbClr val="000000"/>
                          </a:solidFill>
                          <a:effectLst/>
                          <a:latin typeface="+mj-lt"/>
                        </a:rPr>
                        <a:t> of home (years)</a:t>
                      </a:r>
                      <a:endParaRPr lang="en-US" sz="16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1" i="0" u="none" strike="noStrike" dirty="0" smtClean="0">
                          <a:solidFill>
                            <a:srgbClr val="000000"/>
                          </a:solidFill>
                          <a:effectLst/>
                          <a:latin typeface="+mj-lt"/>
                        </a:rPr>
                        <a:t>Price ($1000)</a:t>
                      </a:r>
                      <a:endParaRPr lang="en-US" sz="1600" b="1" i="0" u="none" strike="noStrike" dirty="0" smtClean="0">
                        <a:solidFill>
                          <a:srgbClr val="000000"/>
                        </a:solidFill>
                        <a:effectLst/>
                        <a:latin typeface="+mj-lt"/>
                      </a:endParaRPr>
                    </a:p>
                    <a:p>
                      <a:pPr algn="ctr" fontAlgn="b"/>
                      <a:endParaRPr lang="en-US" sz="16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06703">
                <a:tc>
                  <a:txBody>
                    <a:bodyPr/>
                    <a:lstStyle/>
                    <a:p>
                      <a:pPr algn="ctr" fontAlgn="b"/>
                      <a:r>
                        <a:rPr lang="en-US" sz="1800" u="none" strike="noStrike" dirty="0" smtClean="0">
                          <a:effectLst/>
                          <a:latin typeface="+mj-lt"/>
                        </a:rPr>
                        <a:t>2104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chemeClr val="tx1"/>
                          </a:solidFill>
                          <a:effectLst/>
                          <a:latin typeface="+mj-lt"/>
                        </a:rPr>
                        <a:t>45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800" b="0" i="0" u="none" strike="noStrike" dirty="0" smtClean="0">
                          <a:solidFill>
                            <a:srgbClr val="000000"/>
                          </a:solidFill>
                          <a:effectLst/>
                          <a:latin typeface="+mj-lt"/>
                        </a:rPr>
                        <a:t>460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19213">
                <a:tc>
                  <a:txBody>
                    <a:bodyPr/>
                    <a:lstStyle/>
                    <a:p>
                      <a:pPr algn="ctr" fontAlgn="b"/>
                      <a:r>
                        <a:rPr lang="en-US" sz="1800" u="none" strike="noStrike" dirty="0" smtClean="0">
                          <a:effectLst/>
                          <a:latin typeface="+mj-lt"/>
                        </a:rPr>
                        <a:t>1416</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chemeClr val="tx1"/>
                          </a:solidFill>
                          <a:effectLst/>
                          <a:latin typeface="+mj-lt"/>
                        </a:rPr>
                        <a:t>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232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1534</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u="none" strike="noStrike" dirty="0" smtClean="0">
                          <a:effectLst/>
                          <a:latin typeface="+mj-lt"/>
                        </a:rPr>
                        <a:t>30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315</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852</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2</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36</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178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19213">
                <a:tc>
                  <a:txBody>
                    <a:bodyPr/>
                    <a:lstStyle/>
                    <a:p>
                      <a:pPr algn="ctr" fontAlgn="b"/>
                      <a:r>
                        <a:rPr lang="en-US" sz="1800" b="0" i="0" u="none" strike="noStrike" dirty="0" smtClean="0">
                          <a:solidFill>
                            <a:srgbClr val="000000"/>
                          </a:solidFill>
                          <a:effectLst/>
                          <a:latin typeface="+mj-lt"/>
                        </a:rPr>
                        <a:t>3000</a:t>
                      </a:r>
                      <a:endParaRPr lang="en-US" sz="1800" b="0" i="0" u="none" strike="noStrike" dirty="0">
                        <a:solidFill>
                          <a:srgbClr val="000000"/>
                        </a:solidFill>
                        <a:effectLst/>
                        <a:latin typeface="+mj-lt"/>
                      </a:endParaRPr>
                    </a:p>
                  </a:txBody>
                  <a:tcPr marL="7620" marR="7620" marT="762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4</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1</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38</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800" b="0" i="0" u="none" strike="noStrike" dirty="0" smtClean="0">
                          <a:solidFill>
                            <a:srgbClr val="000000"/>
                          </a:solidFill>
                          <a:effectLst/>
                          <a:latin typeface="+mj-lt"/>
                        </a:rPr>
                        <a:t>540</a:t>
                      </a:r>
                      <a:endParaRPr lang="en-US" sz="18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sp>
        <p:nvSpPr>
          <p:cNvPr id="3" name="TextBox 2"/>
          <p:cNvSpPr txBox="1"/>
          <p:nvPr/>
        </p:nvSpPr>
        <p:spPr>
          <a:xfrm>
            <a:off x="304800" y="209550"/>
            <a:ext cx="7772400" cy="461665"/>
          </a:xfrm>
          <a:prstGeom prst="rect">
            <a:avLst/>
          </a:prstGeom>
          <a:noFill/>
        </p:spPr>
        <p:txBody>
          <a:bodyPr wrap="square" rtlCol="0">
            <a:spAutoFit/>
          </a:bodyPr>
          <a:lstStyle/>
          <a:p>
            <a:r>
              <a:rPr lang="en-US" sz="2400" b="1" dirty="0" smtClean="0"/>
              <a:t>Examples: </a:t>
            </a:r>
            <a:endParaRPr lang="en-US" sz="2400" b="1" dirty="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26434" y="1323975"/>
            <a:ext cx="230505" cy="154305"/>
          </a:xfrm>
          <a:prstGeom prst="rect">
            <a:avLst/>
          </a:prstGeom>
        </p:spPr>
      </p:pic>
      <p:pic>
        <p:nvPicPr>
          <p:cNvPr id="6"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95939" y="1323975"/>
            <a:ext cx="222885" cy="150495"/>
          </a:xfrm>
          <a:prstGeom prst="rect">
            <a:avLst/>
          </a:prstGeom>
        </p:spPr>
      </p:pic>
      <p:pic>
        <p:nvPicPr>
          <p:cNvPr id="7" name="Picture 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418397" y="1323974"/>
            <a:ext cx="228600" cy="150495"/>
          </a:xfrm>
          <a:prstGeom prst="rect">
            <a:avLst/>
          </a:prstGeom>
        </p:spPr>
      </p:pic>
      <p:pic>
        <p:nvPicPr>
          <p:cNvPr id="8" name="Picture 7"/>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562061" y="1323973"/>
            <a:ext cx="230505" cy="154305"/>
          </a:xfrm>
          <a:prstGeom prst="rect">
            <a:avLst/>
          </a:prstGeom>
        </p:spPr>
      </p:pic>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7397280" y="1320164"/>
            <a:ext cx="120015" cy="163830"/>
          </a:xfrm>
          <a:prstGeom prst="rect">
            <a:avLst/>
          </a:prstGeom>
        </p:spPr>
      </p:pic>
      <p:pic>
        <p:nvPicPr>
          <p:cNvPr id="10" name="Picture 9"/>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5869968" y="1320164"/>
            <a:ext cx="234315" cy="150495"/>
          </a:xfrm>
          <a:prstGeom prst="rect">
            <a:avLst/>
          </a:prstGeom>
        </p:spPr>
      </p:pic>
      <p:pic>
        <p:nvPicPr>
          <p:cNvPr id="12" name="Picture 11"/>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1786178" y="355104"/>
            <a:ext cx="729615" cy="175260"/>
          </a:xfrm>
          <a:prstGeom prst="rect">
            <a:avLst/>
          </a:prstGeom>
        </p:spPr>
      </p:pic>
      <p:pic>
        <p:nvPicPr>
          <p:cNvPr id="17" name="Picture 16"/>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1339232" y="3069950"/>
            <a:ext cx="2672906" cy="1368171"/>
          </a:xfrm>
          <a:prstGeom prst="rect">
            <a:avLst/>
          </a:prstGeom>
        </p:spPr>
      </p:pic>
      <p:pic>
        <p:nvPicPr>
          <p:cNvPr id="16" name="Picture 15"/>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6020256" y="3084693"/>
            <a:ext cx="990981" cy="1368171"/>
          </a:xfrm>
          <a:prstGeom prst="rect">
            <a:avLst/>
          </a:prstGeom>
        </p:spPr>
      </p:pic>
      <p:pic>
        <p:nvPicPr>
          <p:cNvPr id="4" name="Picture 3"/>
          <p:cNvPicPr>
            <a:picLocks noChangeAspect="1"/>
          </p:cNvPicPr>
          <p:nvPr>
            <p:custDataLst>
              <p:tags r:id="rId19"/>
            </p:custDataLst>
          </p:nvPr>
        </p:nvPicPr>
        <p:blipFill>
          <a:blip r:embed="rId20" cstate="print">
            <a:extLst>
              <a:ext uri="{28A0092B-C50C-407E-A947-70E740481C1C}">
                <a14:useLocalDpi xmlns:a14="http://schemas.microsoft.com/office/drawing/2010/main" val="0"/>
              </a:ext>
            </a:extLst>
          </a:blip>
          <a:stretch>
            <a:fillRect/>
          </a:stretch>
        </p:blipFill>
        <p:spPr>
          <a:xfrm>
            <a:off x="1356939" y="4581774"/>
            <a:ext cx="2124075" cy="27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344042" y="357485"/>
            <a:ext cx="8418957" cy="523220"/>
          </a:xfrm>
          <a:prstGeom prst="rect">
            <a:avLst/>
          </a:prstGeom>
        </p:spPr>
        <p:txBody>
          <a:bodyPr wrap="square">
            <a:spAutoFit/>
          </a:bodyPr>
          <a:lstStyle/>
          <a:p>
            <a:r>
              <a:rPr lang="en-US" sz="2800" b="1" dirty="0" smtClean="0"/>
              <a:t>      examples                                                  </a:t>
            </a:r>
            <a:r>
              <a:rPr lang="en-US" sz="2800" b="1" dirty="0" smtClean="0"/>
              <a:t>    ;      </a:t>
            </a:r>
            <a:r>
              <a:rPr lang="en-US" sz="2800" b="1" dirty="0" smtClean="0"/>
              <a:t>features.</a:t>
            </a:r>
            <a:endParaRPr lang="en-US" sz="2800" b="1" dirty="0"/>
          </a:p>
        </p:txBody>
      </p:sp>
      <p:pic>
        <p:nvPicPr>
          <p:cNvPr id="10" name="Picture 9"/>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33400" y="574057"/>
            <a:ext cx="293370" cy="160020"/>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438400" y="401165"/>
            <a:ext cx="4107180" cy="408051"/>
          </a:xfrm>
          <a:prstGeom prst="rect">
            <a:avLst/>
          </a:prstGeom>
        </p:spPr>
      </p:pic>
      <p:pic>
        <p:nvPicPr>
          <p:cNvPr id="9" name="Picture 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6934200" y="576614"/>
            <a:ext cx="194691" cy="160020"/>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88413" y="1200150"/>
            <a:ext cx="2301240" cy="1863090"/>
          </a:xfrm>
          <a:prstGeom prst="rect">
            <a:avLst/>
          </a:prstGeom>
        </p:spPr>
      </p:pic>
      <p:sp>
        <p:nvSpPr>
          <p:cNvPr id="20" name="Rectangle 19"/>
          <p:cNvSpPr/>
          <p:nvPr/>
        </p:nvSpPr>
        <p:spPr>
          <a:xfrm>
            <a:off x="481787" y="3630537"/>
            <a:ext cx="1615985" cy="461665"/>
          </a:xfrm>
          <a:prstGeom prst="rect">
            <a:avLst/>
          </a:prstGeom>
        </p:spPr>
        <p:txBody>
          <a:bodyPr wrap="square">
            <a:spAutoFit/>
          </a:bodyPr>
          <a:lstStyle/>
          <a:p>
            <a:r>
              <a:rPr lang="en-US" sz="2400" dirty="0" smtClean="0"/>
              <a:t>E.g.    If</a:t>
            </a:r>
            <a:endParaRPr lang="en-US" sz="2400" dirty="0"/>
          </a:p>
        </p:txBody>
      </p:sp>
      <p:pic>
        <p:nvPicPr>
          <p:cNvPr id="8" name="Picture 7"/>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627632" y="3514344"/>
            <a:ext cx="1572768" cy="733806"/>
          </a:xfrm>
          <a:prstGeom prst="rect">
            <a:avLst/>
          </a:prstGeom>
        </p:spPr>
      </p:pic>
      <mc:AlternateContent xmlns:mc="http://schemas.openxmlformats.org/markup-compatibility/2006" xmlns:p14="http://schemas.microsoft.com/office/powerpoint/2010/main">
        <mc:Choice Requires="p14">
          <p:contentPart r:id="rId11" p14:bwMode="auto">
            <p14:nvContentPartPr>
              <p14:cNvPr id="4" name="Ink 3"/>
              <p14:cNvContentPartPr/>
              <p14:nvPr/>
            </p14:nvContentPartPr>
            <p14:xfrm>
              <a:off x="478440" y="822960"/>
              <a:ext cx="8111520" cy="4220640"/>
            </p14:xfrm>
          </p:contentPart>
        </mc:Choice>
        <mc:Fallback xmlns="">
          <p:pic>
            <p:nvPicPr>
              <p:cNvPr id="4" name="Ink 3"/>
            </p:nvPicPr>
            <p:blipFill>
              <a:blip r:embed="rId12"/>
            </p:blipFill>
            <p:spPr>
              <a:xfrm>
                <a:off x="478440" y="822960"/>
                <a:ext cx="8111520" cy="42206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85800" y="438150"/>
            <a:ext cx="3288792" cy="438912"/>
          </a:xfrm>
          <a:prstGeom prst="rect">
            <a:avLst/>
          </a:prstGeom>
        </p:spPr>
      </p:pic>
      <p:sp>
        <p:nvSpPr>
          <p:cNvPr id="17" name="TextBox 16"/>
          <p:cNvSpPr txBox="1"/>
          <p:nvPr/>
        </p:nvSpPr>
        <p:spPr>
          <a:xfrm>
            <a:off x="2352261" y="1055916"/>
            <a:ext cx="4343400" cy="528350"/>
          </a:xfrm>
          <a:prstGeom prst="rect">
            <a:avLst/>
          </a:prstGeom>
          <a:noFill/>
        </p:spPr>
        <p:txBody>
          <a:bodyPr wrap="square" rtlCol="0">
            <a:spAutoFit/>
          </a:bodyPr>
          <a:lstStyle/>
          <a:p>
            <a:pPr>
              <a:lnSpc>
                <a:spcPts val="3360"/>
              </a:lnSpc>
            </a:pPr>
            <a:r>
              <a:rPr lang="en-US" sz="2800" dirty="0"/>
              <a:t>i</a:t>
            </a:r>
            <a:r>
              <a:rPr lang="en-US" sz="2800" dirty="0" smtClean="0"/>
              <a:t>s inverse of matrix             .</a:t>
            </a:r>
            <a:endParaRPr lang="en-US" sz="2800" dirty="0"/>
          </a:p>
        </p:txBody>
      </p:sp>
      <p:sp>
        <p:nvSpPr>
          <p:cNvPr id="4" name="Rectangle 3"/>
          <p:cNvSpPr/>
          <p:nvPr/>
        </p:nvSpPr>
        <p:spPr>
          <a:xfrm>
            <a:off x="533400" y="2445583"/>
            <a:ext cx="6477000" cy="964367"/>
          </a:xfrm>
          <a:prstGeom prst="rect">
            <a:avLst/>
          </a:prstGeom>
        </p:spPr>
        <p:txBody>
          <a:bodyPr wrap="square">
            <a:spAutoFit/>
          </a:bodyPr>
          <a:lstStyle/>
          <a:p>
            <a:pPr marL="457200" indent="-457200">
              <a:lnSpc>
                <a:spcPts val="3360"/>
              </a:lnSpc>
              <a:buFontTx/>
              <a:buChar char="-"/>
            </a:pPr>
            <a:endParaRPr lang="en-US" sz="2800" dirty="0"/>
          </a:p>
          <a:p>
            <a:pPr>
              <a:lnSpc>
                <a:spcPts val="3360"/>
              </a:lnSpc>
            </a:pPr>
            <a:r>
              <a:rPr lang="en-US" sz="2800" dirty="0" smtClean="0"/>
              <a:t>Octave: </a:t>
            </a:r>
            <a:endParaRPr lang="en-US" sz="2800" dirty="0"/>
          </a:p>
        </p:txBody>
      </p:sp>
      <p:sp>
        <p:nvSpPr>
          <p:cNvPr id="9" name="TextBox 8"/>
          <p:cNvSpPr txBox="1"/>
          <p:nvPr/>
        </p:nvSpPr>
        <p:spPr>
          <a:xfrm>
            <a:off x="1905000" y="2910887"/>
            <a:ext cx="4486373" cy="461665"/>
          </a:xfrm>
          <a:prstGeom prst="rect">
            <a:avLst/>
          </a:prstGeom>
          <a:noFill/>
        </p:spPr>
        <p:txBody>
          <a:bodyPr wrap="square" rtlCol="0">
            <a:spAutoFit/>
          </a:bodyPr>
          <a:lstStyle/>
          <a:p>
            <a:r>
              <a:rPr lang="en-US" sz="2400" b="1" dirty="0" err="1" smtClean="0">
                <a:solidFill>
                  <a:srgbClr val="002060"/>
                </a:solidFill>
                <a:latin typeface="Courier New" panose="02070309020205020404" pitchFamily="49" charset="0"/>
                <a:cs typeface="Courier New" panose="02070309020205020404" pitchFamily="49" charset="0"/>
              </a:rPr>
              <a:t>pinv</a:t>
            </a:r>
            <a:r>
              <a:rPr lang="en-US" sz="2400" b="1" dirty="0" smtClean="0">
                <a:solidFill>
                  <a:srgbClr val="002060"/>
                </a:solidFill>
                <a:latin typeface="Courier New" panose="02070309020205020404" pitchFamily="49" charset="0"/>
                <a:cs typeface="Courier New" panose="02070309020205020404" pitchFamily="49" charset="0"/>
              </a:rPr>
              <a:t>(X’*X)*X’*y</a:t>
            </a:r>
            <a:endParaRPr lang="en-US" sz="2400" b="1" dirty="0">
              <a:solidFill>
                <a:srgbClr val="002060"/>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62097" y="1047750"/>
            <a:ext cx="1655064" cy="438912"/>
          </a:xfrm>
          <a:prstGeom prst="rect">
            <a:avLst/>
          </a:prstGeom>
        </p:spPr>
      </p:pic>
      <p:pic>
        <p:nvPicPr>
          <p:cNvPr id="11" name="Picture 1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5287617" y="1090696"/>
            <a:ext cx="957072" cy="338328"/>
          </a:xfrm>
          <a:prstGeom prst="rect">
            <a:avLst/>
          </a:prstGeom>
        </p:spPr>
      </p:pic>
      <mc:AlternateContent xmlns:mc="http://schemas.openxmlformats.org/markup-compatibility/2006" xmlns:p14="http://schemas.microsoft.com/office/powerpoint/2010/main">
        <mc:Choice Requires="p14">
          <p:contentPart r:id="rId7" p14:bwMode="auto">
            <p14:nvContentPartPr>
              <p14:cNvPr id="3" name="Ink 2"/>
              <p14:cNvContentPartPr/>
              <p14:nvPr/>
            </p14:nvContentPartPr>
            <p14:xfrm>
              <a:off x="578160" y="150120"/>
              <a:ext cx="8326440" cy="4721760"/>
            </p14:xfrm>
          </p:contentPart>
        </mc:Choice>
        <mc:Fallback xmlns="">
          <p:pic>
            <p:nvPicPr>
              <p:cNvPr id="3" name="Ink 2"/>
            </p:nvPicPr>
            <p:blipFill>
              <a:blip r:embed="rId8"/>
            </p:blipFill>
            <p:spPr>
              <a:xfrm>
                <a:off x="578160" y="150120"/>
                <a:ext cx="8326440" cy="4721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33400" y="574057"/>
            <a:ext cx="293370" cy="160020"/>
          </a:xfrm>
          <a:prstGeom prst="rect">
            <a:avLst/>
          </a:prstGeom>
        </p:spPr>
      </p:pic>
      <p:sp>
        <p:nvSpPr>
          <p:cNvPr id="69" name="Rectangle 68"/>
          <p:cNvSpPr/>
          <p:nvPr/>
        </p:nvSpPr>
        <p:spPr>
          <a:xfrm>
            <a:off x="344042" y="357485"/>
            <a:ext cx="8418957" cy="523220"/>
          </a:xfrm>
          <a:prstGeom prst="rect">
            <a:avLst/>
          </a:prstGeom>
        </p:spPr>
        <p:txBody>
          <a:bodyPr wrap="square">
            <a:spAutoFit/>
          </a:bodyPr>
          <a:lstStyle/>
          <a:p>
            <a:r>
              <a:rPr lang="en-US" sz="2800" b="1" dirty="0" smtClean="0"/>
              <a:t>      training examples,     features.</a:t>
            </a:r>
            <a:endParaRPr lang="en-US" sz="2800" b="1" dirty="0"/>
          </a:p>
        </p:txBody>
      </p:sp>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3724275" y="573040"/>
            <a:ext cx="194691" cy="160020"/>
          </a:xfrm>
          <a:prstGeom prst="rect">
            <a:avLst/>
          </a:prstGeom>
        </p:spPr>
      </p:pic>
      <p:sp>
        <p:nvSpPr>
          <p:cNvPr id="9" name="Rectangle 8"/>
          <p:cNvSpPr/>
          <p:nvPr/>
        </p:nvSpPr>
        <p:spPr>
          <a:xfrm>
            <a:off x="152400" y="886420"/>
            <a:ext cx="4209478" cy="523220"/>
          </a:xfrm>
          <a:prstGeom prst="rect">
            <a:avLst/>
          </a:prstGeom>
        </p:spPr>
        <p:txBody>
          <a:bodyPr wrap="square">
            <a:spAutoFit/>
          </a:bodyPr>
          <a:lstStyle/>
          <a:p>
            <a:pPr algn="ctr"/>
            <a:r>
              <a:rPr lang="en-US" sz="2800" u="sng" dirty="0" smtClean="0"/>
              <a:t>Gradient Descent</a:t>
            </a:r>
            <a:endParaRPr lang="en-US" sz="2800" u="sng" dirty="0"/>
          </a:p>
        </p:txBody>
      </p:sp>
      <p:sp>
        <p:nvSpPr>
          <p:cNvPr id="10" name="Rectangle 9"/>
          <p:cNvSpPr/>
          <p:nvPr/>
        </p:nvSpPr>
        <p:spPr>
          <a:xfrm>
            <a:off x="4800600" y="886420"/>
            <a:ext cx="4209478" cy="523220"/>
          </a:xfrm>
          <a:prstGeom prst="rect">
            <a:avLst/>
          </a:prstGeom>
        </p:spPr>
        <p:txBody>
          <a:bodyPr wrap="square">
            <a:spAutoFit/>
          </a:bodyPr>
          <a:lstStyle/>
          <a:p>
            <a:pPr algn="ctr"/>
            <a:r>
              <a:rPr lang="en-US" sz="2800" u="sng" dirty="0" smtClean="0"/>
              <a:t>Normal Equation</a:t>
            </a:r>
            <a:endParaRPr lang="en-US" sz="2800" u="sng" dirty="0"/>
          </a:p>
        </p:txBody>
      </p:sp>
      <p:cxnSp>
        <p:nvCxnSpPr>
          <p:cNvPr id="6" name="Straight Connector 5"/>
          <p:cNvCxnSpPr/>
          <p:nvPr/>
        </p:nvCxnSpPr>
        <p:spPr>
          <a:xfrm>
            <a:off x="4419600" y="1047750"/>
            <a:ext cx="0" cy="373380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p:nvPr/>
        </p:nvSpPr>
        <p:spPr>
          <a:xfrm>
            <a:off x="4800600" y="1537734"/>
            <a:ext cx="4114800" cy="954107"/>
          </a:xfrm>
          <a:prstGeom prst="rect">
            <a:avLst/>
          </a:prstGeom>
        </p:spPr>
        <p:txBody>
          <a:bodyPr wrap="square">
            <a:spAutoFit/>
          </a:bodyPr>
          <a:lstStyle/>
          <a:p>
            <a:pPr marL="342900" indent="-342900">
              <a:buFont typeface="Arial" panose="020B0604020202020204" pitchFamily="34" charset="0"/>
              <a:buChar char="•"/>
            </a:pPr>
            <a:r>
              <a:rPr lang="en-US" sz="2800" dirty="0" smtClean="0"/>
              <a:t>No need to choose    .</a:t>
            </a:r>
            <a:endParaRPr lang="en-US" sz="2800" dirty="0" smtClean="0"/>
          </a:p>
          <a:p>
            <a:pPr marL="342900" indent="-342900">
              <a:buFont typeface="Arial" panose="020B0604020202020204" pitchFamily="34" charset="0"/>
              <a:buChar char="•"/>
            </a:pPr>
            <a:r>
              <a:rPr lang="en-US" sz="2800" dirty="0" smtClean="0"/>
              <a:t>Don’t need to iterate.</a:t>
            </a:r>
            <a:endParaRPr lang="en-US" sz="2800" dirty="0" smtClean="0"/>
          </a:p>
        </p:txBody>
      </p:sp>
      <p:sp>
        <p:nvSpPr>
          <p:cNvPr id="16" name="Rectangle 15"/>
          <p:cNvSpPr/>
          <p:nvPr/>
        </p:nvSpPr>
        <p:spPr>
          <a:xfrm>
            <a:off x="514921" y="1563434"/>
            <a:ext cx="3999357" cy="1384995"/>
          </a:xfrm>
          <a:prstGeom prst="rect">
            <a:avLst/>
          </a:prstGeom>
        </p:spPr>
        <p:txBody>
          <a:bodyPr wrap="square">
            <a:spAutoFit/>
          </a:bodyPr>
          <a:lstStyle/>
          <a:p>
            <a:pPr marL="342900" indent="-342900">
              <a:buFont typeface="Arial" panose="020B0604020202020204" pitchFamily="34" charset="0"/>
              <a:buChar char="•"/>
            </a:pPr>
            <a:r>
              <a:rPr lang="en-US" sz="2800" dirty="0" smtClean="0"/>
              <a:t>Need to </a:t>
            </a:r>
            <a:r>
              <a:rPr lang="en-US" sz="2800" dirty="0" smtClean="0"/>
              <a:t>choose    </a:t>
            </a:r>
            <a:r>
              <a:rPr lang="en-US" sz="2800" dirty="0" smtClean="0"/>
              <a:t>. </a:t>
            </a:r>
            <a:endParaRPr lang="en-US" sz="2800" dirty="0" smtClean="0"/>
          </a:p>
          <a:p>
            <a:pPr marL="342900" indent="-342900">
              <a:buFont typeface="Arial" panose="020B0604020202020204" pitchFamily="34" charset="0"/>
              <a:buChar char="•"/>
            </a:pPr>
            <a:r>
              <a:rPr lang="en-US" sz="2800" dirty="0" smtClean="0"/>
              <a:t>Needs many iterations.</a:t>
            </a:r>
            <a:endParaRPr lang="en-US" sz="2800" dirty="0" smtClean="0"/>
          </a:p>
          <a:p>
            <a:endParaRPr lang="en-US" sz="2800" dirty="0"/>
          </a:p>
        </p:txBody>
      </p:sp>
      <p:pic>
        <p:nvPicPr>
          <p:cNvPr id="8" name="Picture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352800" y="1776296"/>
            <a:ext cx="200025" cy="160020"/>
          </a:xfrm>
          <a:prstGeom prst="rect">
            <a:avLst/>
          </a:prstGeom>
        </p:spPr>
      </p:pic>
      <p:sp>
        <p:nvSpPr>
          <p:cNvPr id="18" name="Rectangle 17"/>
          <p:cNvSpPr/>
          <p:nvPr/>
        </p:nvSpPr>
        <p:spPr>
          <a:xfrm>
            <a:off x="513220" y="2412492"/>
            <a:ext cx="3523679" cy="954107"/>
          </a:xfrm>
          <a:prstGeom prst="rect">
            <a:avLst/>
          </a:prstGeom>
        </p:spPr>
        <p:txBody>
          <a:bodyPr wrap="square">
            <a:spAutoFit/>
          </a:bodyPr>
          <a:lstStyle/>
          <a:p>
            <a:pPr marL="342900" indent="-342900">
              <a:buFont typeface="Arial" panose="020B0604020202020204" pitchFamily="34" charset="0"/>
              <a:buChar char="•"/>
            </a:pPr>
            <a:r>
              <a:rPr lang="en-US" sz="2800" dirty="0" smtClean="0"/>
              <a:t>Works well even </a:t>
            </a:r>
            <a:r>
              <a:rPr lang="en-US" sz="2800" dirty="0" smtClean="0"/>
              <a:t>when     </a:t>
            </a:r>
            <a:r>
              <a:rPr lang="en-US" sz="2800" dirty="0" smtClean="0"/>
              <a:t>is large.</a:t>
            </a:r>
            <a:endParaRPr lang="en-US" sz="2800" dirty="0"/>
          </a:p>
        </p:txBody>
      </p:sp>
      <p:sp>
        <p:nvSpPr>
          <p:cNvPr id="19" name="Rectangle 18"/>
          <p:cNvSpPr/>
          <p:nvPr/>
        </p:nvSpPr>
        <p:spPr>
          <a:xfrm>
            <a:off x="4800600" y="2391430"/>
            <a:ext cx="3999801" cy="523220"/>
          </a:xfrm>
          <a:prstGeom prst="rect">
            <a:avLst/>
          </a:prstGeom>
        </p:spPr>
        <p:txBody>
          <a:bodyPr wrap="square">
            <a:spAutoFit/>
          </a:bodyPr>
          <a:lstStyle/>
          <a:p>
            <a:pPr marL="342900" indent="-342900">
              <a:buFont typeface="Arial" panose="020B0604020202020204" pitchFamily="34" charset="0"/>
              <a:buChar char="•"/>
            </a:pPr>
            <a:r>
              <a:rPr lang="en-US" sz="2800" dirty="0" smtClean="0"/>
              <a:t>Need to compute</a:t>
            </a:r>
            <a:endParaRPr lang="en-US" sz="2800" dirty="0" smtClean="0"/>
          </a:p>
        </p:txBody>
      </p:sp>
      <p:pic>
        <p:nvPicPr>
          <p:cNvPr id="14" name="Picture 1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5257800" y="2914650"/>
            <a:ext cx="1448181" cy="384048"/>
          </a:xfrm>
          <a:prstGeom prst="rect">
            <a:avLst/>
          </a:prstGeom>
        </p:spPr>
      </p:pic>
      <p:sp>
        <p:nvSpPr>
          <p:cNvPr id="23" name="Rectangle 22"/>
          <p:cNvSpPr/>
          <p:nvPr/>
        </p:nvSpPr>
        <p:spPr>
          <a:xfrm>
            <a:off x="4800600" y="3238500"/>
            <a:ext cx="3722622" cy="523220"/>
          </a:xfrm>
          <a:prstGeom prst="rect">
            <a:avLst/>
          </a:prstGeom>
        </p:spPr>
        <p:txBody>
          <a:bodyPr wrap="none">
            <a:spAutoFit/>
          </a:bodyPr>
          <a:lstStyle/>
          <a:p>
            <a:pPr marL="342900" indent="-342900">
              <a:buFont typeface="Arial" panose="020B0604020202020204" pitchFamily="34" charset="0"/>
              <a:buChar char="•"/>
            </a:pPr>
            <a:r>
              <a:rPr lang="en-US" sz="2800" dirty="0"/>
              <a:t>Slow if </a:t>
            </a:r>
            <a:r>
              <a:rPr lang="en-US" sz="2800" dirty="0" smtClean="0"/>
              <a:t>    </a:t>
            </a:r>
            <a:r>
              <a:rPr lang="en-US" sz="2800" dirty="0" smtClean="0"/>
              <a:t>is </a:t>
            </a:r>
            <a:r>
              <a:rPr lang="en-US" sz="2800" dirty="0"/>
              <a:t>very large.</a:t>
            </a:r>
            <a:endParaRPr lang="en-US" sz="2800" dirty="0"/>
          </a:p>
        </p:txBody>
      </p:sp>
      <p:pic>
        <p:nvPicPr>
          <p:cNvPr id="20" name="Picture 19"/>
          <p:cNvPicPr>
            <a:picLocks noChangeAspect="1"/>
          </p:cNvPicPr>
          <p:nvPr>
            <p:custDataLst>
              <p:tags r:id="rId9"/>
            </p:custDataLst>
          </p:nvPr>
        </p:nvPicPr>
        <p:blipFill>
          <a:blip r:embed="rId6" cstate="print">
            <a:extLst>
              <a:ext uri="{28A0092B-C50C-407E-A947-70E740481C1C}">
                <a14:useLocalDpi xmlns:a14="http://schemas.microsoft.com/office/drawing/2010/main" val="0"/>
              </a:ext>
            </a:extLst>
          </a:blip>
          <a:stretch>
            <a:fillRect/>
          </a:stretch>
        </p:blipFill>
        <p:spPr>
          <a:xfrm>
            <a:off x="8061388" y="1744980"/>
            <a:ext cx="200025" cy="160020"/>
          </a:xfrm>
          <a:prstGeom prst="rect">
            <a:avLst/>
          </a:prstGeom>
        </p:spPr>
      </p:pic>
      <p:pic>
        <p:nvPicPr>
          <p:cNvPr id="17" name="Picture 16"/>
          <p:cNvPicPr>
            <a:picLocks noChangeAspect="1"/>
          </p:cNvPicPr>
          <p:nvPr>
            <p:custDataLst>
              <p:tags r:id="rId10"/>
            </p:custDataLst>
          </p:nvPr>
        </p:nvPicPr>
        <p:blipFill>
          <a:blip r:embed="rId4" cstate="print">
            <a:extLst>
              <a:ext uri="{28A0092B-C50C-407E-A947-70E740481C1C}">
                <a14:useLocalDpi xmlns:a14="http://schemas.microsoft.com/office/drawing/2010/main" val="0"/>
              </a:ext>
            </a:extLst>
          </a:blip>
          <a:stretch>
            <a:fillRect/>
          </a:stretch>
        </p:blipFill>
        <p:spPr>
          <a:xfrm>
            <a:off x="1828800" y="3057525"/>
            <a:ext cx="194691" cy="160020"/>
          </a:xfrm>
          <a:prstGeom prst="rect">
            <a:avLst/>
          </a:prstGeom>
        </p:spPr>
      </p:pic>
      <p:pic>
        <p:nvPicPr>
          <p:cNvPr id="21" name="Picture 20"/>
          <p:cNvPicPr>
            <a:picLocks noChangeAspect="1"/>
          </p:cNvPicPr>
          <p:nvPr>
            <p:custDataLst>
              <p:tags r:id="rId11"/>
            </p:custDataLst>
          </p:nvPr>
        </p:nvPicPr>
        <p:blipFill>
          <a:blip r:embed="rId4" cstate="print">
            <a:extLst>
              <a:ext uri="{28A0092B-C50C-407E-A947-70E740481C1C}">
                <a14:useLocalDpi xmlns:a14="http://schemas.microsoft.com/office/drawing/2010/main" val="0"/>
              </a:ext>
            </a:extLst>
          </a:blip>
          <a:stretch>
            <a:fillRect/>
          </a:stretch>
        </p:blipFill>
        <p:spPr>
          <a:xfrm>
            <a:off x="6291834" y="3448050"/>
            <a:ext cx="194691" cy="160020"/>
          </a:xfrm>
          <a:prstGeom prst="rect">
            <a:avLst/>
          </a:prstGeom>
        </p:spPr>
      </p:pic>
      <mc:AlternateContent xmlns:mc="http://schemas.openxmlformats.org/markup-compatibility/2006" xmlns:p14="http://schemas.microsoft.com/office/powerpoint/2010/main">
        <mc:Choice Requires="p14">
          <p:contentPart r:id="rId12" p14:bwMode="auto">
            <p14:nvContentPartPr>
              <p14:cNvPr id="3" name="Ink 2"/>
              <p14:cNvContentPartPr/>
              <p14:nvPr/>
            </p14:nvContentPartPr>
            <p14:xfrm>
              <a:off x="221040" y="829800"/>
              <a:ext cx="8561880" cy="4049280"/>
            </p14:xfrm>
          </p:contentPart>
        </mc:Choice>
        <mc:Fallback xmlns="">
          <p:pic>
            <p:nvPicPr>
              <p:cNvPr id="3" name="Ink 2"/>
            </p:nvPicPr>
            <p:blipFill>
              <a:blip r:embed="rId13"/>
            </p:blipFill>
            <p:spPr>
              <a:xfrm>
                <a:off x="221040" y="829800"/>
                <a:ext cx="8561880" cy="40492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Example</a:t>
            </a:r>
            <a:endParaRPr lang="en-US" sz="32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14400" y="870525"/>
            <a:ext cx="3209544" cy="1458468"/>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957240" y="543600"/>
              <a:ext cx="6117840" cy="3720240"/>
            </p14:xfrm>
          </p:contentPart>
        </mc:Choice>
        <mc:Fallback xmlns="">
          <p:pic>
            <p:nvPicPr>
              <p:cNvPr id="3" name="Ink 2"/>
            </p:nvPicPr>
            <p:blipFill>
              <a:blip r:embed="rId4"/>
            </p:blipFill>
            <p:spPr>
              <a:xfrm>
                <a:off x="957240" y="543600"/>
                <a:ext cx="6117840" cy="3720240"/>
              </a:xfrm>
              <a:prstGeom prst="rect"/>
            </p:spPr>
          </p:pic>
        </mc:Fallback>
      </mc:AlternateContent>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461665"/>
          </a:xfrm>
          <a:prstGeom prst="rect">
            <a:avLst/>
          </a:prstGeom>
          <a:noFill/>
        </p:spPr>
        <p:txBody>
          <a:bodyPr wrap="square" rtlCol="0">
            <a:spAutoFit/>
          </a:bodyPr>
          <a:lstStyle/>
          <a:p>
            <a:r>
              <a:rPr lang="en-US" sz="2400" dirty="0" smtClean="0"/>
              <a:t>House sizes:</a:t>
            </a:r>
            <a:endParaRPr lang="en-US" sz="2400"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219200" y="769308"/>
            <a:ext cx="582930" cy="1307592"/>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114800" y="747415"/>
            <a:ext cx="3173730" cy="357378"/>
          </a:xfrm>
          <a:prstGeom prst="rect">
            <a:avLst/>
          </a:prstGeom>
        </p:spPr>
      </p:pic>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06560" y="228960"/>
              <a:ext cx="9027000" cy="4914720"/>
            </p14:xfrm>
          </p:contentPart>
        </mc:Choice>
        <mc:Fallback xmlns="">
          <p:pic>
            <p:nvPicPr>
              <p:cNvPr id="4" name="Ink 3"/>
            </p:nvPicPr>
            <p:blipFill>
              <a:blip r:embed="rId6"/>
            </p:blipFill>
            <p:spPr>
              <a:xfrm>
                <a:off x="106560" y="228960"/>
                <a:ext cx="9027000" cy="4914720"/>
              </a:xfrm>
              <a:prstGeom prst="rect"/>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241561"/>
            <a:ext cx="4495800" cy="1625589"/>
          </a:xfrm>
        </p:spPr>
        <p:txBody>
          <a:bodyPr>
            <a:noAutofit/>
          </a:bodyPr>
          <a:lstStyle/>
          <a:p>
            <a:pPr algn="l"/>
            <a:r>
              <a:rPr lang="zh-CN" altLang="en-US" sz="4800" dirty="0">
                <a:solidFill>
                  <a:schemeClr val="tx1">
                    <a:lumMod val="75000"/>
                    <a:lumOff val="25000"/>
                  </a:schemeClr>
                </a:solidFill>
              </a:rPr>
              <a:t>矩阵与矩阵的乘法</a:t>
            </a:r>
            <a:endParaRPr lang="zh-CN" altLang="en-US" sz="4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Rectangle 7"/>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23220"/>
          </a:xfrm>
          <a:prstGeom prst="rect">
            <a:avLst/>
          </a:prstGeom>
          <a:noFill/>
        </p:spPr>
        <p:txBody>
          <a:bodyPr wrap="square" rtlCol="0">
            <a:spAutoFit/>
          </a:bodyPr>
          <a:lstStyle/>
          <a:p>
            <a:r>
              <a:rPr lang="en-US" sz="2800" b="1" dirty="0" smtClean="0"/>
              <a:t>Example</a:t>
            </a:r>
            <a:endParaRPr lang="en-US" sz="28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62000" y="895350"/>
            <a:ext cx="2674620" cy="1094994"/>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896874" y="2238756"/>
            <a:ext cx="2539746" cy="1094994"/>
          </a:xfrm>
          <a:prstGeom prst="rect">
            <a:avLst/>
          </a:prstGeom>
        </p:spPr>
      </p:pic>
      <p:pic>
        <p:nvPicPr>
          <p:cNvPr id="4" name="Picture 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896874" y="3610356"/>
            <a:ext cx="2539746" cy="1094994"/>
          </a:xfrm>
          <a:prstGeom prst="rect">
            <a:avLst/>
          </a:prstGeom>
        </p:spPr>
      </p:pic>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807120" y="872640"/>
              <a:ext cx="4123800" cy="3984840"/>
            </p14:xfrm>
          </p:contentPart>
        </mc:Choice>
        <mc:Fallback xmlns="">
          <p:pic>
            <p:nvPicPr>
              <p:cNvPr id="5" name="Ink 4"/>
            </p:nvPicPr>
            <p:blipFill>
              <a:blip r:embed="rId8"/>
            </p:blipFill>
            <p:spPr>
              <a:xfrm>
                <a:off x="807120" y="872640"/>
                <a:ext cx="4123800" cy="39848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070092" y="1438217"/>
            <a:ext cx="2398776" cy="975360"/>
          </a:xfrm>
          <a:prstGeom prst="rect">
            <a:avLst/>
          </a:prstGeom>
        </p:spPr>
      </p:pic>
      <p:sp>
        <p:nvSpPr>
          <p:cNvPr id="15" name="TextBox 14"/>
          <p:cNvSpPr txBox="1"/>
          <p:nvPr/>
        </p:nvSpPr>
        <p:spPr>
          <a:xfrm>
            <a:off x="609600" y="281632"/>
            <a:ext cx="7772400" cy="584775"/>
          </a:xfrm>
          <a:prstGeom prst="rect">
            <a:avLst/>
          </a:prstGeom>
          <a:noFill/>
        </p:spPr>
        <p:txBody>
          <a:bodyPr wrap="square" rtlCol="0">
            <a:spAutoFit/>
          </a:bodyPr>
          <a:lstStyle/>
          <a:p>
            <a:r>
              <a:rPr lang="en-US" sz="3200" b="1" dirty="0" smtClean="0"/>
              <a:t>Details:</a:t>
            </a:r>
            <a:endParaRPr lang="en-US" sz="3200" b="1" dirty="0"/>
          </a:p>
        </p:txBody>
      </p:sp>
      <p:pic>
        <p:nvPicPr>
          <p:cNvPr id="18" name="Picture 17"/>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295400" y="1276351"/>
            <a:ext cx="4562856" cy="1459992"/>
          </a:xfrm>
          <a:prstGeom prst="rect">
            <a:avLst/>
          </a:prstGeom>
        </p:spPr>
      </p:pic>
      <p:sp>
        <p:nvSpPr>
          <p:cNvPr id="7" name="Rectangle 6"/>
          <p:cNvSpPr/>
          <p:nvPr/>
        </p:nvSpPr>
        <p:spPr>
          <a:xfrm>
            <a:off x="1394461" y="1657350"/>
            <a:ext cx="1676400" cy="9905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85260" y="1394791"/>
            <a:ext cx="1729739" cy="1710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699" y="1664995"/>
            <a:ext cx="1638301"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custDataLst>
              <p:tags r:id="rId5"/>
            </p:custDataLst>
          </p:nvPr>
        </p:nvPicPr>
        <p:blipFill rotWithShape="1">
          <a:blip r:embed="rId6" cstate="print">
            <a:extLst>
              <a:ext uri="{28A0092B-C50C-407E-A947-70E740481C1C}">
                <a14:useLocalDpi xmlns:a14="http://schemas.microsoft.com/office/drawing/2010/main" val="0"/>
              </a:ext>
            </a:extLst>
          </a:blip>
          <a:srcRect l="74707" t="38291" r="12176" b="35643"/>
          <a:stretch>
            <a:fillRect/>
          </a:stretch>
        </p:blipFill>
        <p:spPr>
          <a:xfrm>
            <a:off x="5922065" y="773621"/>
            <a:ext cx="554935" cy="506896"/>
          </a:xfrm>
          <a:prstGeom prst="rect">
            <a:avLst/>
          </a:prstGeom>
        </p:spPr>
      </p:pic>
      <p:pic>
        <p:nvPicPr>
          <p:cNvPr id="21" name="Picture 20"/>
          <p:cNvPicPr>
            <a:picLocks noChangeAspect="1"/>
          </p:cNvPicPr>
          <p:nvPr>
            <p:custDataLst>
              <p:tags r:id="rId7"/>
            </p:custDataLst>
          </p:nvPr>
        </p:nvPicPr>
        <p:blipFill rotWithShape="1">
          <a:blip r:embed="rId8" cstate="print">
            <a:extLst>
              <a:ext uri="{28A0092B-C50C-407E-A947-70E740481C1C}">
                <a14:useLocalDpi xmlns:a14="http://schemas.microsoft.com/office/drawing/2010/main" val="0"/>
              </a:ext>
            </a:extLst>
          </a:blip>
          <a:srcRect l="46491" t="42163" r="43333" b="41776"/>
          <a:stretch>
            <a:fillRect/>
          </a:stretch>
        </p:blipFill>
        <p:spPr>
          <a:xfrm>
            <a:off x="3291840" y="857251"/>
            <a:ext cx="441960" cy="312321"/>
          </a:xfrm>
          <a:prstGeom prst="rect">
            <a:avLst/>
          </a:prstGeom>
        </p:spPr>
      </p:pic>
      <p:sp>
        <p:nvSpPr>
          <p:cNvPr id="28" name="TextBox 27"/>
          <p:cNvSpPr txBox="1"/>
          <p:nvPr/>
        </p:nvSpPr>
        <p:spPr>
          <a:xfrm>
            <a:off x="1336358" y="2775287"/>
            <a:ext cx="1880235" cy="1015663"/>
          </a:xfrm>
          <a:prstGeom prst="rect">
            <a:avLst/>
          </a:prstGeom>
          <a:noFill/>
        </p:spPr>
        <p:txBody>
          <a:bodyPr wrap="square" rtlCol="0">
            <a:spAutoFit/>
          </a:bodyPr>
          <a:lstStyle/>
          <a:p>
            <a:pPr algn="ctr"/>
            <a:r>
              <a:rPr lang="en-US" sz="2000" dirty="0" smtClean="0"/>
              <a:t>m x n matrix</a:t>
            </a:r>
            <a:endParaRPr lang="en-US" sz="2000" dirty="0" smtClean="0"/>
          </a:p>
          <a:p>
            <a:pPr algn="ctr"/>
            <a:r>
              <a:rPr lang="en-US" sz="2000" dirty="0" smtClean="0"/>
              <a:t>(m rows,</a:t>
            </a:r>
            <a:endParaRPr lang="en-US" sz="2000" dirty="0" smtClean="0"/>
          </a:p>
          <a:p>
            <a:pPr algn="ctr"/>
            <a:r>
              <a:rPr lang="en-US" sz="2000" dirty="0" smtClean="0"/>
              <a:t>n columns)</a:t>
            </a:r>
            <a:endParaRPr lang="en-US" sz="2000" dirty="0"/>
          </a:p>
        </p:txBody>
      </p:sp>
      <p:sp>
        <p:nvSpPr>
          <p:cNvPr id="29" name="TextBox 28"/>
          <p:cNvSpPr txBox="1"/>
          <p:nvPr/>
        </p:nvSpPr>
        <p:spPr>
          <a:xfrm>
            <a:off x="3910965" y="2775287"/>
            <a:ext cx="1880235" cy="1015663"/>
          </a:xfrm>
          <a:prstGeom prst="rect">
            <a:avLst/>
          </a:prstGeom>
          <a:noFill/>
        </p:spPr>
        <p:txBody>
          <a:bodyPr wrap="square" rtlCol="0">
            <a:spAutoFit/>
          </a:bodyPr>
          <a:lstStyle/>
          <a:p>
            <a:pPr algn="ctr"/>
            <a:r>
              <a:rPr lang="en-US" sz="2000" dirty="0"/>
              <a:t>n</a:t>
            </a:r>
            <a:r>
              <a:rPr lang="en-US" sz="2000" dirty="0" smtClean="0"/>
              <a:t> x o matrix</a:t>
            </a:r>
            <a:endParaRPr lang="en-US" sz="2000" dirty="0" smtClean="0"/>
          </a:p>
          <a:p>
            <a:pPr algn="ctr"/>
            <a:r>
              <a:rPr lang="en-US" sz="2000" dirty="0" smtClean="0"/>
              <a:t>(n rows,</a:t>
            </a:r>
            <a:endParaRPr lang="en-US" sz="2000" dirty="0" smtClean="0"/>
          </a:p>
          <a:p>
            <a:pPr algn="ctr"/>
            <a:r>
              <a:rPr lang="en-US" sz="2000" dirty="0"/>
              <a:t>o</a:t>
            </a:r>
            <a:r>
              <a:rPr lang="en-US" sz="2000" dirty="0" smtClean="0"/>
              <a:t> columns)</a:t>
            </a:r>
            <a:endParaRPr lang="en-US" sz="2000" dirty="0"/>
          </a:p>
        </p:txBody>
      </p:sp>
      <p:sp>
        <p:nvSpPr>
          <p:cNvPr id="30" name="TextBox 29"/>
          <p:cNvSpPr txBox="1"/>
          <p:nvPr/>
        </p:nvSpPr>
        <p:spPr>
          <a:xfrm>
            <a:off x="6568755" y="2929175"/>
            <a:ext cx="1880235" cy="707886"/>
          </a:xfrm>
          <a:prstGeom prst="rect">
            <a:avLst/>
          </a:prstGeom>
          <a:noFill/>
        </p:spPr>
        <p:txBody>
          <a:bodyPr wrap="square" rtlCol="0">
            <a:spAutoFit/>
          </a:bodyPr>
          <a:lstStyle/>
          <a:p>
            <a:pPr algn="ctr"/>
            <a:r>
              <a:rPr lang="en-US" sz="2000" dirty="0" smtClean="0"/>
              <a:t>m x o</a:t>
            </a:r>
            <a:endParaRPr lang="en-US" sz="2000" dirty="0" smtClean="0"/>
          </a:p>
          <a:p>
            <a:pPr algn="ctr"/>
            <a:r>
              <a:rPr lang="en-US" sz="2000" dirty="0" smtClean="0"/>
              <a:t>matrix</a:t>
            </a:r>
            <a:endParaRPr lang="en-US" sz="2000" dirty="0"/>
          </a:p>
        </p:txBody>
      </p:sp>
      <p:pic>
        <p:nvPicPr>
          <p:cNvPr id="2" name="Picture 1"/>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2092453" y="794378"/>
            <a:ext cx="280416" cy="292608"/>
          </a:xfrm>
          <a:prstGeom prst="rect">
            <a:avLst/>
          </a:prstGeom>
        </p:spPr>
      </p:pic>
      <p:pic>
        <p:nvPicPr>
          <p:cNvPr id="3" name="Picture 2"/>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4709921" y="831342"/>
            <a:ext cx="292608" cy="280416"/>
          </a:xfrm>
          <a:prstGeom prst="rect">
            <a:avLst/>
          </a:prstGeom>
        </p:spPr>
      </p:pic>
      <p:pic>
        <p:nvPicPr>
          <p:cNvPr id="4" name="Picture 3"/>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7368664" y="794378"/>
            <a:ext cx="289560" cy="295656"/>
          </a:xfrm>
          <a:prstGeom prst="rect">
            <a:avLst/>
          </a:prstGeom>
        </p:spPr>
      </p:pic>
      <mc:AlternateContent xmlns:mc="http://schemas.openxmlformats.org/markup-compatibility/2006" xmlns:p14="http://schemas.microsoft.com/office/powerpoint/2010/main">
        <mc:Choice Requires="p14">
          <p:contentPart r:id="rId15" p14:bwMode="auto">
            <p14:nvContentPartPr>
              <p14:cNvPr id="8" name="Ink 7"/>
              <p14:cNvContentPartPr/>
              <p14:nvPr/>
            </p14:nvContentPartPr>
            <p14:xfrm>
              <a:off x="1228320" y="1144080"/>
              <a:ext cx="7690320" cy="2611800"/>
            </p14:xfrm>
          </p:contentPart>
        </mc:Choice>
        <mc:Fallback xmlns="">
          <p:pic>
            <p:nvPicPr>
              <p:cNvPr id="8" name="Ink 7"/>
            </p:nvPicPr>
            <p:blipFill>
              <a:blip r:embed="rId16"/>
            </p:blipFill>
            <p:spPr>
              <a:xfrm>
                <a:off x="1228320" y="1144080"/>
                <a:ext cx="7690320" cy="2611800"/>
              </a:xfrm>
              <a:prstGeom prst="rect"/>
            </p:spPr>
          </p:pic>
        </mc:Fallback>
      </mc:AlternateContent>
      <p:grpSp>
        <p:nvGrpSpPr>
          <p:cNvPr id="11" name="Group 10"/>
          <p:cNvGrpSpPr/>
          <p:nvPr/>
        </p:nvGrpSpPr>
        <p:grpSpPr>
          <a:xfrm>
            <a:off x="283192" y="3867150"/>
            <a:ext cx="8534400" cy="954107"/>
            <a:chOff x="609600" y="3867150"/>
            <a:chExt cx="8534400" cy="954107"/>
          </a:xfrm>
        </p:grpSpPr>
        <p:sp>
          <p:nvSpPr>
            <p:cNvPr id="32" name="TextBox 31"/>
            <p:cNvSpPr txBox="1"/>
            <p:nvPr/>
          </p:nvSpPr>
          <p:spPr>
            <a:xfrm>
              <a:off x="609600" y="3867150"/>
              <a:ext cx="8534400" cy="954107"/>
            </a:xfrm>
            <a:prstGeom prst="rect">
              <a:avLst/>
            </a:prstGeom>
            <a:noFill/>
          </p:spPr>
          <p:txBody>
            <a:bodyPr wrap="square" rtlCol="0">
              <a:spAutoFit/>
            </a:bodyPr>
            <a:lstStyle/>
            <a:p>
              <a:r>
                <a:rPr lang="en-US" sz="2800" dirty="0" smtClean="0"/>
                <a:t>The       column of the matrix      is obtained by multiplying</a:t>
              </a:r>
              <a:endParaRPr lang="en-US" sz="2800" dirty="0" smtClean="0"/>
            </a:p>
            <a:p>
              <a:r>
                <a:rPr lang="en-US" sz="2800" dirty="0" smtClean="0"/>
                <a:t>    with the       column of     . (for    = 1,2,…,o)</a:t>
              </a:r>
              <a:endParaRPr lang="en-US" sz="2800" dirty="0"/>
            </a:p>
          </p:txBody>
        </p:sp>
        <p:pic>
          <p:nvPicPr>
            <p:cNvPr id="13" name="Picture 12"/>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1336797" y="3950175"/>
              <a:ext cx="376047" cy="304038"/>
            </a:xfrm>
            <a:prstGeom prst="rect">
              <a:avLst/>
            </a:prstGeom>
          </p:spPr>
        </p:pic>
        <p:pic>
          <p:nvPicPr>
            <p:cNvPr id="24" name="Picture 23"/>
            <p:cNvPicPr>
              <a:picLocks noChangeAspect="1"/>
            </p:cNvPicPr>
            <p:nvPr>
              <p:custDataLst>
                <p:tags r:id="rId19"/>
              </p:custDataLst>
            </p:nvPr>
          </p:nvPicPr>
          <p:blipFill>
            <a:blip r:embed="rId14" cstate="print">
              <a:extLst>
                <a:ext uri="{28A0092B-C50C-407E-A947-70E740481C1C}">
                  <a14:useLocalDpi xmlns:a14="http://schemas.microsoft.com/office/drawing/2010/main" val="0"/>
                </a:ext>
              </a:extLst>
            </a:blip>
            <a:stretch>
              <a:fillRect/>
            </a:stretch>
          </p:blipFill>
          <p:spPr>
            <a:xfrm>
              <a:off x="4943740" y="3948388"/>
              <a:ext cx="289560" cy="295656"/>
            </a:xfrm>
            <a:prstGeom prst="rect">
              <a:avLst/>
            </a:prstGeom>
          </p:spPr>
        </p:pic>
        <p:pic>
          <p:nvPicPr>
            <p:cNvPr id="25" name="Picture 24"/>
            <p:cNvPicPr>
              <a:picLocks noChangeAspect="1"/>
            </p:cNvPicPr>
            <p:nvPr>
              <p:custDataLst>
                <p:tags r:id="rId20"/>
              </p:custDataLst>
            </p:nvPr>
          </p:nvPicPr>
          <p:blipFill>
            <a:blip r:embed="rId10" cstate="print">
              <a:extLst>
                <a:ext uri="{28A0092B-C50C-407E-A947-70E740481C1C}">
                  <a14:useLocalDpi xmlns:a14="http://schemas.microsoft.com/office/drawing/2010/main" val="0"/>
                </a:ext>
              </a:extLst>
            </a:blip>
            <a:stretch>
              <a:fillRect/>
            </a:stretch>
          </p:blipFill>
          <p:spPr>
            <a:xfrm>
              <a:off x="685800" y="4402173"/>
              <a:ext cx="280416" cy="292608"/>
            </a:xfrm>
            <a:prstGeom prst="rect">
              <a:avLst/>
            </a:prstGeom>
          </p:spPr>
        </p:pic>
        <p:pic>
          <p:nvPicPr>
            <p:cNvPr id="26" name="Picture 25"/>
            <p:cNvPicPr>
              <a:picLocks noChangeAspect="1"/>
            </p:cNvPicPr>
            <p:nvPr>
              <p:custDataLst>
                <p:tags r:id="rId21"/>
              </p:custDataLst>
            </p:nvPr>
          </p:nvPicPr>
          <p:blipFill>
            <a:blip r:embed="rId12" cstate="print">
              <a:extLst>
                <a:ext uri="{28A0092B-C50C-407E-A947-70E740481C1C}">
                  <a14:useLocalDpi xmlns:a14="http://schemas.microsoft.com/office/drawing/2010/main" val="0"/>
                </a:ext>
              </a:extLst>
            </a:blip>
            <a:stretch>
              <a:fillRect/>
            </a:stretch>
          </p:blipFill>
          <p:spPr>
            <a:xfrm>
              <a:off x="4349496" y="4406714"/>
              <a:ext cx="292608" cy="280416"/>
            </a:xfrm>
            <a:prstGeom prst="rect">
              <a:avLst/>
            </a:prstGeom>
          </p:spPr>
        </p:pic>
        <p:pic>
          <p:nvPicPr>
            <p:cNvPr id="5" name="Picture 4"/>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Lst>
            </a:blip>
            <a:stretch>
              <a:fillRect/>
            </a:stretch>
          </p:blipFill>
          <p:spPr>
            <a:xfrm>
              <a:off x="5486400" y="4447100"/>
              <a:ext cx="96012" cy="240030"/>
            </a:xfrm>
            <a:prstGeom prst="rect">
              <a:avLst/>
            </a:prstGeom>
          </p:spPr>
        </p:pic>
        <p:pic>
          <p:nvPicPr>
            <p:cNvPr id="31" name="Picture 30"/>
            <p:cNvPicPr>
              <a:picLocks noChangeAspect="1"/>
            </p:cNvPicPr>
            <p:nvPr>
              <p:custDataLst>
                <p:tags r:id="rId24"/>
              </p:custDataLst>
            </p:nvPr>
          </p:nvPicPr>
          <p:blipFill>
            <a:blip r:embed="rId18" cstate="print">
              <a:extLst>
                <a:ext uri="{28A0092B-C50C-407E-A947-70E740481C1C}">
                  <a14:useLocalDpi xmlns:a14="http://schemas.microsoft.com/office/drawing/2010/main" val="0"/>
                </a:ext>
              </a:extLst>
            </a:blip>
            <a:stretch>
              <a:fillRect/>
            </a:stretch>
          </p:blipFill>
          <p:spPr>
            <a:xfrm>
              <a:off x="2337612" y="4402247"/>
              <a:ext cx="376047" cy="304038"/>
            </a:xfrm>
            <a:prstGeom prst="rect">
              <a:avLst/>
            </a:prstGeom>
          </p:spPr>
        </p:pic>
      </p:grpSp>
      <mc:AlternateContent xmlns:mc="http://schemas.openxmlformats.org/markup-compatibility/2006" xmlns:p14="http://schemas.microsoft.com/office/powerpoint/2010/main">
        <mc:Choice Requires="p14">
          <p:contentPart r:id="rId25" p14:bwMode="auto">
            <p14:nvContentPartPr>
              <p14:cNvPr id="12" name="Ink 11"/>
              <p14:cNvContentPartPr/>
              <p14:nvPr/>
            </p14:nvContentPartPr>
            <p14:xfrm>
              <a:off x="356760" y="3941640"/>
              <a:ext cx="8547840" cy="894240"/>
            </p14:xfrm>
          </p:contentPart>
        </mc:Choice>
        <mc:Fallback xmlns="">
          <p:pic>
            <p:nvPicPr>
              <p:cNvPr id="12" name="Ink 11"/>
            </p:nvPicPr>
            <p:blipFill>
              <a:blip r:embed="rId26"/>
            </p:blipFill>
            <p:spPr>
              <a:xfrm>
                <a:off x="356760" y="3941640"/>
                <a:ext cx="8547840" cy="8942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Example</a:t>
            </a:r>
            <a:endParaRPr lang="en-US" sz="3200" b="1" dirty="0"/>
          </a:p>
        </p:txBody>
      </p:sp>
      <p:pic>
        <p:nvPicPr>
          <p:cNvPr id="7" name="Picture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39927" y="1108710"/>
            <a:ext cx="2490978" cy="853440"/>
          </a:xfrm>
          <a:prstGeom prst="rect">
            <a:avLst/>
          </a:prstGeom>
        </p:spPr>
      </p:pic>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470660" y="2327910"/>
            <a:ext cx="1960245" cy="853440"/>
          </a:xfrm>
          <a:prstGeom prst="rect">
            <a:avLst/>
          </a:prstGeom>
        </p:spPr>
      </p:pic>
      <p:pic>
        <p:nvPicPr>
          <p:cNvPr id="9" name="Picture 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467248" y="3547110"/>
            <a:ext cx="1960245" cy="853440"/>
          </a:xfrm>
          <a:prstGeom prst="rect">
            <a:avLst/>
          </a:prstGeom>
        </p:spPr>
      </p:pic>
      <mc:AlternateContent xmlns:mc="http://schemas.openxmlformats.org/markup-compatibility/2006" xmlns:p14="http://schemas.microsoft.com/office/powerpoint/2010/main">
        <mc:Choice Requires="p14">
          <p:contentPart r:id="rId7" p14:bwMode="auto">
            <p14:nvContentPartPr>
              <p14:cNvPr id="2" name="Ink 1"/>
              <p14:cNvContentPartPr/>
              <p14:nvPr/>
            </p14:nvContentPartPr>
            <p14:xfrm>
              <a:off x="1006920" y="758160"/>
              <a:ext cx="7933320" cy="3727440"/>
            </p14:xfrm>
          </p:contentPart>
        </mc:Choice>
        <mc:Fallback xmlns="">
          <p:pic>
            <p:nvPicPr>
              <p:cNvPr id="2" name="Ink 1"/>
            </p:nvPicPr>
            <p:blipFill>
              <a:blip r:embed="rId8"/>
            </p:blipFill>
            <p:spPr>
              <a:xfrm>
                <a:off x="1006920" y="758160"/>
                <a:ext cx="7933320" cy="3727440"/>
              </a:xfrm>
              <a:prstGeom prst="rect"/>
            </p:spPr>
          </p:pic>
        </mc:Fallback>
      </mc:AlternateContent>
      <p:sp>
        <p:nvSpPr>
          <p:cNvPr id="4" name="TextBox 3"/>
          <p:cNvSpPr txBox="1"/>
          <p:nvPr/>
        </p:nvSpPr>
        <p:spPr>
          <a:xfrm>
            <a:off x="5486400" y="3501390"/>
            <a:ext cx="304800" cy="461665"/>
          </a:xfrm>
          <a:prstGeom prst="rect">
            <a:avLst/>
          </a:prstGeom>
          <a:solidFill>
            <a:schemeClr val="bg1"/>
          </a:solidFill>
        </p:spPr>
        <p:txBody>
          <a:bodyPr wrap="square" rtlCol="0">
            <a:spAutoFit/>
          </a:bodyPr>
          <a:lstStyle/>
          <a:p>
            <a:r>
              <a:rPr lang="en-US" sz="2400" dirty="0" smtClean="0">
                <a:solidFill>
                  <a:srgbClr val="00E600"/>
                </a:solidFill>
              </a:rPr>
              <a:t>2</a:t>
            </a:r>
            <a:endParaRPr lang="en-US" sz="2400" dirty="0">
              <a:solidFill>
                <a:srgbClr val="00E600"/>
              </a:solidFill>
            </a:endParaRPr>
          </a:p>
        </p:txBody>
      </p:sp>
      <p:sp>
        <p:nvSpPr>
          <p:cNvPr id="10" name="TextBox 9"/>
          <p:cNvSpPr txBox="1"/>
          <p:nvPr/>
        </p:nvSpPr>
        <p:spPr>
          <a:xfrm>
            <a:off x="6954520" y="3542030"/>
            <a:ext cx="304800" cy="461665"/>
          </a:xfrm>
          <a:prstGeom prst="rect">
            <a:avLst/>
          </a:prstGeom>
          <a:solidFill>
            <a:schemeClr val="bg1"/>
          </a:solidFill>
        </p:spPr>
        <p:txBody>
          <a:bodyPr wrap="square" rtlCol="0">
            <a:spAutoFit/>
          </a:bodyPr>
          <a:lstStyle/>
          <a:p>
            <a:r>
              <a:rPr lang="en-US" sz="2400" dirty="0" smtClean="0">
                <a:solidFill>
                  <a:srgbClr val="00E600"/>
                </a:solidFill>
              </a:rPr>
              <a:t>7</a:t>
            </a:r>
            <a:endParaRPr lang="en-US" sz="2400" dirty="0">
              <a:solidFill>
                <a:srgbClr val="00E600"/>
              </a:solidFill>
            </a:endParaRPr>
          </a:p>
        </p:txBody>
      </p:sp>
      <p:sp>
        <p:nvSpPr>
          <p:cNvPr id="11" name="TextBox 10"/>
          <p:cNvSpPr txBox="1"/>
          <p:nvPr/>
        </p:nvSpPr>
        <p:spPr>
          <a:xfrm>
            <a:off x="4485640" y="1047750"/>
            <a:ext cx="304800" cy="523220"/>
          </a:xfrm>
          <a:prstGeom prst="rect">
            <a:avLst/>
          </a:prstGeom>
          <a:solidFill>
            <a:schemeClr val="bg1"/>
          </a:solidFill>
        </p:spPr>
        <p:txBody>
          <a:bodyPr wrap="square" rtlCol="0">
            <a:spAutoFit/>
          </a:bodyPr>
          <a:lstStyle/>
          <a:p>
            <a:r>
              <a:rPr lang="en-US" sz="2800" dirty="0" smtClean="0">
                <a:solidFill>
                  <a:srgbClr val="00E600"/>
                </a:solidFill>
              </a:rPr>
              <a:t>7</a:t>
            </a:r>
            <a:endParaRPr lang="en-US" sz="2800" dirty="0">
              <a:solidFill>
                <a:srgbClr val="00E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2209800" cy="461665"/>
          </a:xfrm>
          <a:prstGeom prst="rect">
            <a:avLst/>
          </a:prstGeom>
          <a:noFill/>
        </p:spPr>
        <p:txBody>
          <a:bodyPr wrap="square" rtlCol="0">
            <a:spAutoFit/>
          </a:bodyPr>
          <a:lstStyle/>
          <a:p>
            <a:r>
              <a:rPr lang="en-US" sz="2400" dirty="0" smtClean="0"/>
              <a:t>House sizes:</a:t>
            </a:r>
            <a:endParaRPr lang="en-US" sz="2400" dirty="0"/>
          </a:p>
        </p:txBody>
      </p:sp>
      <p:pic>
        <p:nvPicPr>
          <p:cNvPr id="43" name="Picture 4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219200" y="769308"/>
            <a:ext cx="534352" cy="1198626"/>
          </a:xfrm>
          <a:prstGeom prst="rect">
            <a:avLst/>
          </a:prstGeom>
        </p:spPr>
      </p:pic>
      <p:pic>
        <p:nvPicPr>
          <p:cNvPr id="40" name="Picture 3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218274" y="836477"/>
            <a:ext cx="2720340" cy="306324"/>
          </a:xfrm>
          <a:prstGeom prst="rect">
            <a:avLst/>
          </a:prstGeom>
        </p:spPr>
      </p:pic>
      <p:sp>
        <p:nvSpPr>
          <p:cNvPr id="32" name="TextBox 31"/>
          <p:cNvSpPr txBox="1"/>
          <p:nvPr/>
        </p:nvSpPr>
        <p:spPr>
          <a:xfrm>
            <a:off x="381000" y="2190750"/>
            <a:ext cx="1295400" cy="461665"/>
          </a:xfrm>
          <a:prstGeom prst="rect">
            <a:avLst/>
          </a:prstGeom>
          <a:noFill/>
        </p:spPr>
        <p:txBody>
          <a:bodyPr wrap="square" rtlCol="0">
            <a:spAutoFit/>
          </a:bodyPr>
          <a:lstStyle/>
          <a:p>
            <a:pPr algn="ctr"/>
            <a:r>
              <a:rPr lang="en-US" sz="2400" dirty="0" smtClean="0"/>
              <a:t>Matrix</a:t>
            </a:r>
            <a:endParaRPr lang="en-US" sz="2400" dirty="0"/>
          </a:p>
        </p:txBody>
      </p:sp>
      <p:pic>
        <p:nvPicPr>
          <p:cNvPr id="37" name="Picture 3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81000" y="2713970"/>
            <a:ext cx="1613916" cy="1458468"/>
          </a:xfrm>
          <a:prstGeom prst="rect">
            <a:avLst/>
          </a:prstGeom>
        </p:spPr>
      </p:pic>
      <p:sp>
        <p:nvSpPr>
          <p:cNvPr id="34" name="TextBox 33"/>
          <p:cNvSpPr txBox="1"/>
          <p:nvPr/>
        </p:nvSpPr>
        <p:spPr>
          <a:xfrm>
            <a:off x="2819400" y="2266950"/>
            <a:ext cx="1295400" cy="461665"/>
          </a:xfrm>
          <a:prstGeom prst="rect">
            <a:avLst/>
          </a:prstGeom>
          <a:noFill/>
        </p:spPr>
        <p:txBody>
          <a:bodyPr wrap="square" rtlCol="0">
            <a:spAutoFit/>
          </a:bodyPr>
          <a:lstStyle/>
          <a:p>
            <a:pPr algn="ctr"/>
            <a:r>
              <a:rPr lang="en-US" sz="2400" dirty="0" smtClean="0"/>
              <a:t>Matrix</a:t>
            </a:r>
            <a:endParaRPr lang="en-US" sz="2400" dirty="0"/>
          </a:p>
        </p:txBody>
      </p:sp>
      <p:pic>
        <p:nvPicPr>
          <p:cNvPr id="59" name="Picture 58"/>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2209800" y="3018770"/>
            <a:ext cx="2843784" cy="731520"/>
          </a:xfrm>
          <a:prstGeom prst="rect">
            <a:avLst/>
          </a:prstGeom>
        </p:spPr>
      </p:pic>
      <p:pic>
        <p:nvPicPr>
          <p:cNvPr id="60" name="Picture 59"/>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5573725" y="2413361"/>
            <a:ext cx="2001202" cy="1336929"/>
          </a:xfrm>
          <a:prstGeom prst="rect">
            <a:avLst/>
          </a:prstGeom>
        </p:spPr>
      </p:pic>
      <p:sp>
        <p:nvSpPr>
          <p:cNvPr id="44" name="TextBox 43"/>
          <p:cNvSpPr txBox="1"/>
          <p:nvPr/>
        </p:nvSpPr>
        <p:spPr>
          <a:xfrm>
            <a:off x="3657600" y="275797"/>
            <a:ext cx="4267200" cy="461665"/>
          </a:xfrm>
          <a:prstGeom prst="rect">
            <a:avLst/>
          </a:prstGeom>
          <a:noFill/>
        </p:spPr>
        <p:txBody>
          <a:bodyPr wrap="square" rtlCol="0">
            <a:spAutoFit/>
          </a:bodyPr>
          <a:lstStyle/>
          <a:p>
            <a:r>
              <a:rPr lang="en-US" sz="2400" dirty="0" smtClean="0"/>
              <a:t>Have 3 competing hypotheses:</a:t>
            </a:r>
            <a:endParaRPr lang="en-US" sz="2400" dirty="0"/>
          </a:p>
        </p:txBody>
      </p:sp>
      <p:sp>
        <p:nvSpPr>
          <p:cNvPr id="45" name="TextBox 44"/>
          <p:cNvSpPr txBox="1"/>
          <p:nvPr/>
        </p:nvSpPr>
        <p:spPr>
          <a:xfrm>
            <a:off x="3741761" y="738485"/>
            <a:ext cx="533400" cy="461665"/>
          </a:xfrm>
          <a:prstGeom prst="rect">
            <a:avLst/>
          </a:prstGeom>
          <a:noFill/>
        </p:spPr>
        <p:txBody>
          <a:bodyPr wrap="square" rtlCol="0">
            <a:spAutoFit/>
          </a:bodyPr>
          <a:lstStyle/>
          <a:p>
            <a:r>
              <a:rPr lang="en-US" sz="2400" dirty="0" smtClean="0"/>
              <a:t>1.</a:t>
            </a:r>
            <a:endParaRPr lang="en-US" sz="2400" dirty="0"/>
          </a:p>
        </p:txBody>
      </p:sp>
      <p:pic>
        <p:nvPicPr>
          <p:cNvPr id="56" name="Picture 55"/>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4225098" y="1305922"/>
            <a:ext cx="2484882" cy="306324"/>
          </a:xfrm>
          <a:prstGeom prst="rect">
            <a:avLst/>
          </a:prstGeom>
        </p:spPr>
      </p:pic>
      <p:sp>
        <p:nvSpPr>
          <p:cNvPr id="48" name="TextBox 47"/>
          <p:cNvSpPr txBox="1"/>
          <p:nvPr/>
        </p:nvSpPr>
        <p:spPr>
          <a:xfrm>
            <a:off x="3748585" y="1207930"/>
            <a:ext cx="533400" cy="461665"/>
          </a:xfrm>
          <a:prstGeom prst="rect">
            <a:avLst/>
          </a:prstGeom>
          <a:noFill/>
        </p:spPr>
        <p:txBody>
          <a:bodyPr wrap="square" rtlCol="0">
            <a:spAutoFit/>
          </a:bodyPr>
          <a:lstStyle/>
          <a:p>
            <a:r>
              <a:rPr lang="en-US" sz="2400" dirty="0" smtClean="0"/>
              <a:t>2.</a:t>
            </a:r>
            <a:endParaRPr lang="en-US" sz="2400" dirty="0"/>
          </a:p>
        </p:txBody>
      </p:sp>
      <p:pic>
        <p:nvPicPr>
          <p:cNvPr id="55" name="Picture 54"/>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4218274" y="1776114"/>
            <a:ext cx="2720340" cy="306324"/>
          </a:xfrm>
          <a:prstGeom prst="rect">
            <a:avLst/>
          </a:prstGeom>
        </p:spPr>
      </p:pic>
      <p:sp>
        <p:nvSpPr>
          <p:cNvPr id="52" name="TextBox 51"/>
          <p:cNvSpPr txBox="1"/>
          <p:nvPr/>
        </p:nvSpPr>
        <p:spPr>
          <a:xfrm>
            <a:off x="3741761" y="1678122"/>
            <a:ext cx="533400" cy="461665"/>
          </a:xfrm>
          <a:prstGeom prst="rect">
            <a:avLst/>
          </a:prstGeom>
          <a:noFill/>
        </p:spPr>
        <p:txBody>
          <a:bodyPr wrap="square" rtlCol="0">
            <a:spAutoFit/>
          </a:bodyPr>
          <a:lstStyle/>
          <a:p>
            <a:r>
              <a:rPr lang="en-US" sz="2400" dirty="0" smtClean="0"/>
              <a:t>3.</a:t>
            </a:r>
            <a:endParaRPr lang="en-US" sz="2400" dirty="0"/>
          </a:p>
        </p:txBody>
      </p:sp>
      <mc:AlternateContent xmlns:mc="http://schemas.openxmlformats.org/markup-compatibility/2006" xmlns:p14="http://schemas.microsoft.com/office/powerpoint/2010/main">
        <mc:Choice Requires="p14">
          <p:contentPart r:id="rId15" p14:bwMode="auto">
            <p14:nvContentPartPr>
              <p14:cNvPr id="2" name="Ink 1"/>
              <p14:cNvContentPartPr/>
              <p14:nvPr/>
            </p14:nvContentPartPr>
            <p14:xfrm>
              <a:off x="256680" y="700920"/>
              <a:ext cx="7540200" cy="4299840"/>
            </p14:xfrm>
          </p:contentPart>
        </mc:Choice>
        <mc:Fallback xmlns="">
          <p:pic>
            <p:nvPicPr>
              <p:cNvPr id="2" name="Ink 1"/>
            </p:nvPicPr>
            <p:blipFill>
              <a:blip r:embed="rId16"/>
            </p:blipFill>
            <p:spPr>
              <a:xfrm>
                <a:off x="256680" y="700920"/>
                <a:ext cx="7540200" cy="4299840"/>
              </a:xfrm>
              <a:prstGeom prst="rect"/>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1"/>
            <a:ext cx="4495800" cy="1981199"/>
          </a:xfrm>
        </p:spPr>
        <p:txBody>
          <a:bodyPr>
            <a:noAutofit/>
          </a:bodyPr>
          <a:lstStyle/>
          <a:p>
            <a:pPr algn="l"/>
            <a:r>
              <a:rPr lang="zh-CN" altLang="en-US" sz="5400" dirty="0">
                <a:solidFill>
                  <a:schemeClr val="tx1">
                    <a:lumMod val="75000"/>
                    <a:lumOff val="25000"/>
                  </a:schemeClr>
                </a:solidFill>
              </a:rPr>
              <a:t>矩阵和向量</a:t>
            </a:r>
            <a:endParaRPr lang="zh-CN" alt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3" name="Rectangle 2"/>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1"/>
            <a:ext cx="4572000" cy="1625589"/>
          </a:xfrm>
        </p:spPr>
        <p:txBody>
          <a:bodyPr>
            <a:noAutofit/>
          </a:bodyPr>
          <a:lstStyle/>
          <a:p>
            <a:pPr algn="l"/>
            <a:r>
              <a:rPr lang="zh-CN" altLang="en-US" sz="4000" dirty="0">
                <a:solidFill>
                  <a:schemeClr val="tx1">
                    <a:lumMod val="75000"/>
                    <a:lumOff val="25000"/>
                  </a:schemeClr>
                </a:solidFill>
              </a:rPr>
              <a:t>矩阵乘法性质</a:t>
            </a:r>
            <a:endParaRPr lang="zh-CN" alt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Rectangle 7"/>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9600" y="1351856"/>
            <a:ext cx="7772400" cy="991294"/>
            <a:chOff x="609600" y="1351856"/>
            <a:chExt cx="7772400" cy="991294"/>
          </a:xfrm>
        </p:grpSpPr>
        <p:sp>
          <p:nvSpPr>
            <p:cNvPr id="15" name="TextBox 14"/>
            <p:cNvSpPr txBox="1"/>
            <p:nvPr/>
          </p:nvSpPr>
          <p:spPr>
            <a:xfrm>
              <a:off x="609600" y="1351856"/>
              <a:ext cx="7772400" cy="523220"/>
            </a:xfrm>
            <a:prstGeom prst="rect">
              <a:avLst/>
            </a:prstGeom>
            <a:noFill/>
          </p:spPr>
          <p:txBody>
            <a:bodyPr wrap="square" rtlCol="0">
              <a:spAutoFit/>
            </a:bodyPr>
            <a:lstStyle/>
            <a:p>
              <a:r>
                <a:rPr lang="en-US" sz="2800" dirty="0" smtClean="0"/>
                <a:t>Let     and     be matrices. Then in general,</a:t>
              </a:r>
              <a:endParaRPr lang="en-US" sz="2800" dirty="0" smtClean="0"/>
            </a:p>
          </p:txBody>
        </p:sp>
        <p:pic>
          <p:nvPicPr>
            <p:cNvPr id="5" name="Picture 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312900" y="1914853"/>
              <a:ext cx="2504313" cy="333375"/>
            </a:xfrm>
            <a:prstGeom prst="rect">
              <a:avLst/>
            </a:prstGeom>
          </p:spPr>
        </p:pic>
        <p:sp>
          <p:nvSpPr>
            <p:cNvPr id="14" name="TextBox 13"/>
            <p:cNvSpPr txBox="1"/>
            <p:nvPr/>
          </p:nvSpPr>
          <p:spPr>
            <a:xfrm>
              <a:off x="3835410" y="1819930"/>
              <a:ext cx="3352800" cy="523220"/>
            </a:xfrm>
            <a:prstGeom prst="rect">
              <a:avLst/>
            </a:prstGeom>
            <a:noFill/>
          </p:spPr>
          <p:txBody>
            <a:bodyPr wrap="square" rtlCol="0">
              <a:spAutoFit/>
            </a:bodyPr>
            <a:lstStyle/>
            <a:p>
              <a:r>
                <a:rPr lang="en-US" sz="2800" dirty="0" smtClean="0"/>
                <a:t>(not commutative.)</a:t>
              </a:r>
              <a:endParaRPr lang="en-US" sz="2800" dirty="0" smtClean="0"/>
            </a:p>
          </p:txBody>
        </p:sp>
      </p:grpSp>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508649" y="2678430"/>
            <a:ext cx="3088386" cy="731520"/>
          </a:xfrm>
          <a:prstGeom prst="rect">
            <a:avLst/>
          </a:prstGeom>
        </p:spPr>
      </p:pic>
      <p:sp>
        <p:nvSpPr>
          <p:cNvPr id="18" name="TextBox 17"/>
          <p:cNvSpPr txBox="1"/>
          <p:nvPr/>
        </p:nvSpPr>
        <p:spPr>
          <a:xfrm>
            <a:off x="540567" y="2662594"/>
            <a:ext cx="891882" cy="523220"/>
          </a:xfrm>
          <a:prstGeom prst="rect">
            <a:avLst/>
          </a:prstGeom>
          <a:noFill/>
        </p:spPr>
        <p:txBody>
          <a:bodyPr wrap="square" rtlCol="0">
            <a:spAutoFit/>
          </a:bodyPr>
          <a:lstStyle/>
          <a:p>
            <a:r>
              <a:rPr lang="en-US" sz="2800" dirty="0"/>
              <a:t>E</a:t>
            </a:r>
            <a:r>
              <a:rPr lang="en-US" sz="2800" dirty="0" smtClean="0"/>
              <a:t>.g.</a:t>
            </a:r>
            <a:endParaRPr lang="en-US" sz="2800" dirty="0" smtClean="0"/>
          </a:p>
        </p:txBody>
      </p:sp>
      <p:pic>
        <p:nvPicPr>
          <p:cNvPr id="4" name="Picture 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499944" y="3745230"/>
            <a:ext cx="3088386" cy="731520"/>
          </a:xfrm>
          <a:prstGeom prst="rect">
            <a:avLst/>
          </a:prstGeom>
        </p:spPr>
      </p:pic>
      <p:pic>
        <p:nvPicPr>
          <p:cNvPr id="2" name="Picture 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203866" y="1458154"/>
            <a:ext cx="245364" cy="256032"/>
          </a:xfrm>
          <a:prstGeom prst="rect">
            <a:avLst/>
          </a:prstGeom>
        </p:spPr>
      </p:pic>
      <p:pic>
        <p:nvPicPr>
          <p:cNvPr id="6" name="Picture 5"/>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2160896" y="1474195"/>
            <a:ext cx="256032" cy="245364"/>
          </a:xfrm>
          <a:prstGeom prst="rect">
            <a:avLst/>
          </a:prstGeom>
        </p:spPr>
      </p:pic>
      <mc:AlternateContent xmlns:mc="http://schemas.openxmlformats.org/markup-compatibility/2006" xmlns:p14="http://schemas.microsoft.com/office/powerpoint/2010/main">
        <mc:Choice Requires="p14">
          <p:contentPart r:id="rId11" p14:bwMode="auto">
            <p14:nvContentPartPr>
              <p14:cNvPr id="8" name="Ink 7"/>
              <p14:cNvContentPartPr/>
              <p14:nvPr/>
            </p14:nvContentPartPr>
            <p14:xfrm>
              <a:off x="1035720" y="121680"/>
              <a:ext cx="6839640" cy="4600080"/>
            </p14:xfrm>
          </p:contentPart>
        </mc:Choice>
        <mc:Fallback xmlns="">
          <p:pic>
            <p:nvPicPr>
              <p:cNvPr id="8" name="Ink 7"/>
            </p:nvPicPr>
            <p:blipFill>
              <a:blip r:embed="rId12"/>
            </p:blipFill>
            <p:spPr>
              <a:xfrm>
                <a:off x="1035720" y="121680"/>
                <a:ext cx="6839640" cy="46000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3400" y="2658130"/>
            <a:ext cx="838200" cy="523220"/>
          </a:xfrm>
          <a:prstGeom prst="rect">
            <a:avLst/>
          </a:prstGeom>
          <a:noFill/>
        </p:spPr>
        <p:txBody>
          <a:bodyPr wrap="square" rtlCol="0">
            <a:spAutoFit/>
          </a:bodyPr>
          <a:lstStyle/>
          <a:p>
            <a:r>
              <a:rPr lang="en-US" sz="2800" dirty="0" smtClean="0"/>
              <a:t>Let</a:t>
            </a:r>
            <a:endParaRPr lang="en-US" sz="2800" dirty="0" smtClean="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85800" y="2277129"/>
            <a:ext cx="1736217" cy="264033"/>
          </a:xfrm>
          <a:prstGeom prst="rect">
            <a:avLst/>
          </a:prstGeom>
        </p:spPr>
      </p:pic>
      <p:pic>
        <p:nvPicPr>
          <p:cNvPr id="9" name="Picture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219200" y="2802690"/>
            <a:ext cx="1810893" cy="258699"/>
          </a:xfrm>
          <a:prstGeom prst="rect">
            <a:avLst/>
          </a:prstGeom>
        </p:spPr>
      </p:pic>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250442" y="3337614"/>
            <a:ext cx="1797558" cy="256032"/>
          </a:xfrm>
          <a:prstGeom prst="rect">
            <a:avLst/>
          </a:prstGeom>
        </p:spPr>
      </p:pic>
      <p:sp>
        <p:nvSpPr>
          <p:cNvPr id="17" name="TextBox 16"/>
          <p:cNvSpPr txBox="1"/>
          <p:nvPr/>
        </p:nvSpPr>
        <p:spPr>
          <a:xfrm>
            <a:off x="538537" y="3191530"/>
            <a:ext cx="838200" cy="523220"/>
          </a:xfrm>
          <a:prstGeom prst="rect">
            <a:avLst/>
          </a:prstGeom>
          <a:noFill/>
        </p:spPr>
        <p:txBody>
          <a:bodyPr wrap="square" rtlCol="0">
            <a:spAutoFit/>
          </a:bodyPr>
          <a:lstStyle/>
          <a:p>
            <a:r>
              <a:rPr lang="en-US" sz="2800" dirty="0" smtClean="0"/>
              <a:t>Let</a:t>
            </a:r>
            <a:endParaRPr lang="en-US" sz="2800" dirty="0" smtClean="0"/>
          </a:p>
        </p:txBody>
      </p:sp>
      <p:sp>
        <p:nvSpPr>
          <p:cNvPr id="19" name="TextBox 18"/>
          <p:cNvSpPr txBox="1"/>
          <p:nvPr/>
        </p:nvSpPr>
        <p:spPr>
          <a:xfrm>
            <a:off x="3276600" y="2658129"/>
            <a:ext cx="1815700" cy="523220"/>
          </a:xfrm>
          <a:prstGeom prst="rect">
            <a:avLst/>
          </a:prstGeom>
          <a:noFill/>
        </p:spPr>
        <p:txBody>
          <a:bodyPr wrap="square" rtlCol="0">
            <a:spAutoFit/>
          </a:bodyPr>
          <a:lstStyle/>
          <a:p>
            <a:r>
              <a:rPr lang="en-US" sz="2800" dirty="0" smtClean="0"/>
              <a:t>Compute</a:t>
            </a:r>
            <a:endParaRPr lang="en-US" sz="2800" dirty="0" smtClean="0"/>
          </a:p>
        </p:txBody>
      </p:sp>
      <p:sp>
        <p:nvSpPr>
          <p:cNvPr id="20" name="TextBox 19"/>
          <p:cNvSpPr txBox="1"/>
          <p:nvPr/>
        </p:nvSpPr>
        <p:spPr>
          <a:xfrm>
            <a:off x="3298004" y="3191529"/>
            <a:ext cx="1815700" cy="523220"/>
          </a:xfrm>
          <a:prstGeom prst="rect">
            <a:avLst/>
          </a:prstGeom>
          <a:noFill/>
        </p:spPr>
        <p:txBody>
          <a:bodyPr wrap="square" rtlCol="0">
            <a:spAutoFit/>
          </a:bodyPr>
          <a:lstStyle/>
          <a:p>
            <a:r>
              <a:rPr lang="en-US" sz="2800" dirty="0" smtClean="0"/>
              <a:t>Compute</a:t>
            </a:r>
            <a:endParaRPr lang="en-US" sz="2800" dirty="0" smtClean="0"/>
          </a:p>
        </p:txBody>
      </p:sp>
      <p:pic>
        <p:nvPicPr>
          <p:cNvPr id="4" name="Picture 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902589" y="2807262"/>
            <a:ext cx="1061466" cy="256032"/>
          </a:xfrm>
          <a:prstGeom prst="rect">
            <a:avLst/>
          </a:prstGeom>
        </p:spPr>
      </p:pic>
      <p:pic>
        <p:nvPicPr>
          <p:cNvPr id="7" name="Picture 6"/>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4876800" y="3337614"/>
            <a:ext cx="1029462" cy="258699"/>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1100160" y="7200"/>
              <a:ext cx="7196760" cy="4621320"/>
            </p14:xfrm>
          </p:contentPart>
        </mc:Choice>
        <mc:Fallback xmlns="">
          <p:pic>
            <p:nvPicPr>
              <p:cNvPr id="2" name="Ink 1"/>
            </p:nvPicPr>
            <p:blipFill>
              <a:blip r:embed="rId12"/>
            </p:blipFill>
            <p:spPr>
              <a:xfrm>
                <a:off x="1100160" y="7200"/>
                <a:ext cx="7196760" cy="46213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8600" y="285750"/>
            <a:ext cx="7772400" cy="523220"/>
          </a:xfrm>
          <a:prstGeom prst="rect">
            <a:avLst/>
          </a:prstGeom>
          <a:noFill/>
        </p:spPr>
        <p:txBody>
          <a:bodyPr wrap="square" rtlCol="0">
            <a:spAutoFit/>
          </a:bodyPr>
          <a:lstStyle/>
          <a:p>
            <a:r>
              <a:rPr lang="en-US" sz="2800" b="1" dirty="0" smtClean="0"/>
              <a:t>Identity Matrix</a:t>
            </a:r>
            <a:endParaRPr lang="en-US" sz="2800" b="1" dirty="0"/>
          </a:p>
        </p:txBody>
      </p:sp>
      <p:sp>
        <p:nvSpPr>
          <p:cNvPr id="21" name="TextBox 20"/>
          <p:cNvSpPr txBox="1"/>
          <p:nvPr/>
        </p:nvSpPr>
        <p:spPr>
          <a:xfrm>
            <a:off x="237521" y="3098610"/>
            <a:ext cx="4953000" cy="523220"/>
          </a:xfrm>
          <a:prstGeom prst="rect">
            <a:avLst/>
          </a:prstGeom>
          <a:noFill/>
        </p:spPr>
        <p:txBody>
          <a:bodyPr wrap="square" rtlCol="0">
            <a:spAutoFit/>
          </a:bodyPr>
          <a:lstStyle/>
          <a:p>
            <a:r>
              <a:rPr lang="en-US" sz="2800" dirty="0" smtClean="0"/>
              <a:t>For any matrix    ,</a:t>
            </a:r>
            <a:endParaRPr lang="en-US" sz="2800" dirty="0" smtClean="0"/>
          </a:p>
        </p:txBody>
      </p:sp>
      <p:pic>
        <p:nvPicPr>
          <p:cNvPr id="6" name="Picture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86686" y="3638550"/>
            <a:ext cx="2600325" cy="256032"/>
          </a:xfrm>
          <a:prstGeom prst="rect">
            <a:avLst/>
          </a:prstGeom>
        </p:spPr>
      </p:pic>
      <p:sp>
        <p:nvSpPr>
          <p:cNvPr id="11" name="TextBox 10"/>
          <p:cNvSpPr txBox="1"/>
          <p:nvPr/>
        </p:nvSpPr>
        <p:spPr>
          <a:xfrm>
            <a:off x="209266" y="808970"/>
            <a:ext cx="4953000" cy="954107"/>
          </a:xfrm>
          <a:prstGeom prst="rect">
            <a:avLst/>
          </a:prstGeom>
          <a:noFill/>
        </p:spPr>
        <p:txBody>
          <a:bodyPr wrap="square" rtlCol="0">
            <a:spAutoFit/>
          </a:bodyPr>
          <a:lstStyle/>
          <a:p>
            <a:r>
              <a:rPr lang="en-US" sz="2800" dirty="0" smtClean="0"/>
              <a:t>Denoted     (or          ).</a:t>
            </a:r>
            <a:endParaRPr lang="en-US" sz="2800" dirty="0" smtClean="0"/>
          </a:p>
          <a:p>
            <a:r>
              <a:rPr lang="en-US" sz="2800" dirty="0" smtClean="0"/>
              <a:t>Examples of identity matrices:</a:t>
            </a:r>
            <a:endParaRPr lang="en-US" sz="2800" dirty="0" smtClean="0"/>
          </a:p>
        </p:txBody>
      </p:sp>
      <p:pic>
        <p:nvPicPr>
          <p:cNvPr id="29" name="Picture 2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703696" y="956551"/>
            <a:ext cx="165354" cy="242697"/>
          </a:xfrm>
          <a:prstGeom prst="rect">
            <a:avLst/>
          </a:prstGeom>
        </p:spPr>
      </p:pic>
      <p:pic>
        <p:nvPicPr>
          <p:cNvPr id="30" name="Picture 2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2493645" y="956551"/>
            <a:ext cx="706755" cy="301371"/>
          </a:xfrm>
          <a:prstGeom prst="rect">
            <a:avLst/>
          </a:prstGeom>
        </p:spPr>
      </p:pic>
      <p:grpSp>
        <p:nvGrpSpPr>
          <p:cNvPr id="5" name="Group 4"/>
          <p:cNvGrpSpPr/>
          <p:nvPr/>
        </p:nvGrpSpPr>
        <p:grpSpPr>
          <a:xfrm>
            <a:off x="457203" y="1872966"/>
            <a:ext cx="4571997" cy="1308384"/>
            <a:chOff x="914400" y="1733550"/>
            <a:chExt cx="4849394" cy="1387768"/>
          </a:xfrm>
        </p:grpSpPr>
        <p:pic>
          <p:nvPicPr>
            <p:cNvPr id="4" name="Picture 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213892" y="1733550"/>
              <a:ext cx="582930" cy="548640"/>
            </a:xfrm>
            <a:prstGeom prst="rect">
              <a:avLst/>
            </a:prstGeom>
          </p:spPr>
        </p:pic>
        <p:pic>
          <p:nvPicPr>
            <p:cNvPr id="3" name="Picture 2"/>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2627606" y="1733550"/>
              <a:ext cx="954977" cy="821246"/>
            </a:xfrm>
            <a:prstGeom prst="rect">
              <a:avLst/>
            </a:prstGeom>
          </p:spPr>
        </p:pic>
        <p:pic>
          <p:nvPicPr>
            <p:cNvPr id="2" name="Picture 1"/>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4467632" y="1733551"/>
              <a:ext cx="1296162" cy="1093851"/>
            </a:xfrm>
            <a:prstGeom prst="rect">
              <a:avLst/>
            </a:prstGeom>
          </p:spPr>
        </p:pic>
        <p:sp>
          <p:nvSpPr>
            <p:cNvPr id="26" name="TextBox 25"/>
            <p:cNvSpPr txBox="1"/>
            <p:nvPr/>
          </p:nvSpPr>
          <p:spPr>
            <a:xfrm>
              <a:off x="914400" y="2190750"/>
              <a:ext cx="1191032" cy="400110"/>
            </a:xfrm>
            <a:prstGeom prst="rect">
              <a:avLst/>
            </a:prstGeom>
            <a:noFill/>
          </p:spPr>
          <p:txBody>
            <a:bodyPr wrap="square" rtlCol="0">
              <a:spAutoFit/>
            </a:bodyPr>
            <a:lstStyle/>
            <a:p>
              <a:pPr algn="ctr"/>
              <a:r>
                <a:rPr lang="en-US" sz="2000" dirty="0" smtClean="0"/>
                <a:t>2 x 2</a:t>
              </a:r>
              <a:endParaRPr lang="en-US" sz="2000" dirty="0" smtClean="0"/>
            </a:p>
          </p:txBody>
        </p:sp>
        <p:sp>
          <p:nvSpPr>
            <p:cNvPr id="27" name="TextBox 26"/>
            <p:cNvSpPr txBox="1"/>
            <p:nvPr/>
          </p:nvSpPr>
          <p:spPr>
            <a:xfrm>
              <a:off x="2486432" y="2419350"/>
              <a:ext cx="1191032" cy="400110"/>
            </a:xfrm>
            <a:prstGeom prst="rect">
              <a:avLst/>
            </a:prstGeom>
            <a:noFill/>
          </p:spPr>
          <p:txBody>
            <a:bodyPr wrap="square" rtlCol="0">
              <a:spAutoFit/>
            </a:bodyPr>
            <a:lstStyle/>
            <a:p>
              <a:pPr algn="ctr"/>
              <a:r>
                <a:rPr lang="en-US" sz="2000" dirty="0" smtClean="0"/>
                <a:t>3 x 3</a:t>
              </a:r>
              <a:endParaRPr lang="en-US" sz="2000" dirty="0" smtClean="0"/>
            </a:p>
          </p:txBody>
        </p:sp>
        <p:sp>
          <p:nvSpPr>
            <p:cNvPr id="28" name="TextBox 27"/>
            <p:cNvSpPr txBox="1"/>
            <p:nvPr/>
          </p:nvSpPr>
          <p:spPr>
            <a:xfrm>
              <a:off x="4512484" y="2721208"/>
              <a:ext cx="1191032" cy="400110"/>
            </a:xfrm>
            <a:prstGeom prst="rect">
              <a:avLst/>
            </a:prstGeom>
            <a:noFill/>
          </p:spPr>
          <p:txBody>
            <a:bodyPr wrap="square" rtlCol="0">
              <a:spAutoFit/>
            </a:bodyPr>
            <a:lstStyle/>
            <a:p>
              <a:pPr algn="ctr"/>
              <a:r>
                <a:rPr lang="en-US" sz="2000" dirty="0"/>
                <a:t>4</a:t>
              </a:r>
              <a:r>
                <a:rPr lang="en-US" sz="2000" dirty="0" smtClean="0"/>
                <a:t> x 4</a:t>
              </a:r>
              <a:endParaRPr lang="en-US" sz="2000" dirty="0" smtClean="0"/>
            </a:p>
          </p:txBody>
        </p:sp>
      </p:grpSp>
      <p:pic>
        <p:nvPicPr>
          <p:cNvPr id="7" name="Picture 6"/>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2468657" y="3222294"/>
            <a:ext cx="245364" cy="256032"/>
          </a:xfrm>
          <a:prstGeom prst="rect">
            <a:avLst/>
          </a:prstGeom>
        </p:spPr>
      </p:pic>
      <mc:AlternateContent xmlns:mc="http://schemas.openxmlformats.org/markup-compatibility/2006" xmlns:p14="http://schemas.microsoft.com/office/powerpoint/2010/main">
        <mc:Choice Requires="p14">
          <p:contentPart r:id="rId15" p14:bwMode="auto">
            <p14:nvContentPartPr>
              <p14:cNvPr id="8" name="Ink 7"/>
              <p14:cNvContentPartPr/>
              <p14:nvPr/>
            </p14:nvContentPartPr>
            <p14:xfrm>
              <a:off x="70920" y="0"/>
              <a:ext cx="8790840" cy="4893480"/>
            </p14:xfrm>
          </p:contentPart>
        </mc:Choice>
        <mc:Fallback xmlns="">
          <p:pic>
            <p:nvPicPr>
              <p:cNvPr id="8" name="Ink 7"/>
            </p:nvPicPr>
            <p:blipFill>
              <a:blip r:embed="rId16"/>
            </p:blipFill>
            <p:spPr>
              <a:xfrm>
                <a:off x="70920" y="0"/>
                <a:ext cx="8790840" cy="48934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oAutofit/>
          </a:bodyPr>
          <a:lstStyle/>
          <a:p>
            <a:pPr algn="l"/>
            <a:r>
              <a:rPr lang="zh-CN" altLang="en-US" sz="5400" dirty="0">
                <a:solidFill>
                  <a:schemeClr val="tx1">
                    <a:lumMod val="75000"/>
                    <a:lumOff val="25000"/>
                  </a:schemeClr>
                </a:solidFill>
              </a:rPr>
              <a:t>逆和转置</a:t>
            </a:r>
            <a:endParaRPr lang="zh-CN" alt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Rectangle 7"/>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74077"/>
            <a:ext cx="7772400" cy="460375"/>
          </a:xfrm>
          <a:prstGeom prst="rect">
            <a:avLst/>
          </a:prstGeom>
          <a:noFill/>
        </p:spPr>
        <p:txBody>
          <a:bodyPr wrap="square" rtlCol="0">
            <a:spAutoFit/>
          </a:bodyPr>
          <a:lstStyle/>
          <a:p>
            <a:r>
              <a:rPr lang="zh-CN" altLang="en-US" sz="2400" dirty="0"/>
              <a:t>不是所有的数都有逆。</a:t>
            </a:r>
            <a:endParaRPr lang="zh-CN" altLang="en-US" sz="2400" dirty="0"/>
          </a:p>
        </p:txBody>
      </p:sp>
      <p:cxnSp>
        <p:nvCxnSpPr>
          <p:cNvPr id="5" name="Straight Connector 4"/>
          <p:cNvCxnSpPr/>
          <p:nvPr/>
        </p:nvCxnSpPr>
        <p:spPr>
          <a:xfrm>
            <a:off x="457200" y="166303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4736" y="1694757"/>
            <a:ext cx="7919663" cy="830997"/>
          </a:xfrm>
          <a:prstGeom prst="rect">
            <a:avLst/>
          </a:prstGeom>
          <a:noFill/>
        </p:spPr>
        <p:txBody>
          <a:bodyPr wrap="square" rtlCol="0">
            <a:spAutoFit/>
          </a:bodyPr>
          <a:lstStyle/>
          <a:p>
            <a:r>
              <a:rPr lang="en-US" sz="2400" b="1" dirty="0" smtClean="0"/>
              <a:t>Matrix inverse:</a:t>
            </a:r>
            <a:endParaRPr lang="en-US" sz="2400" b="1" dirty="0" smtClean="0"/>
          </a:p>
          <a:p>
            <a:r>
              <a:rPr lang="en-US" sz="2400" dirty="0" smtClean="0"/>
              <a:t>If A is an m x m matrix, and if it has an inverse,</a:t>
            </a:r>
            <a:endParaRPr lang="en-US" sz="2400" dirty="0"/>
          </a:p>
        </p:txBody>
      </p:sp>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295400" y="2537983"/>
            <a:ext cx="2819400" cy="277195"/>
          </a:xfrm>
          <a:prstGeom prst="rect">
            <a:avLst/>
          </a:prstGeom>
        </p:spPr>
      </p:pic>
      <p:sp>
        <p:nvSpPr>
          <p:cNvPr id="12" name="TextBox 11"/>
          <p:cNvSpPr txBox="1"/>
          <p:nvPr/>
        </p:nvSpPr>
        <p:spPr>
          <a:xfrm>
            <a:off x="574344" y="4555304"/>
            <a:ext cx="9448800" cy="461665"/>
          </a:xfrm>
          <a:prstGeom prst="rect">
            <a:avLst/>
          </a:prstGeom>
          <a:noFill/>
        </p:spPr>
        <p:txBody>
          <a:bodyPr wrap="square" rtlCol="0">
            <a:spAutoFit/>
          </a:bodyPr>
          <a:lstStyle/>
          <a:p>
            <a:r>
              <a:rPr lang="en-US" sz="2400" dirty="0" smtClean="0"/>
              <a:t>Matrices that don’t have an inverse are “singular” or “degenerate”</a:t>
            </a:r>
            <a:endParaRPr lang="en-US" sz="2400" dirty="0" smtClean="0"/>
          </a:p>
        </p:txBody>
      </p:sp>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478440" y="28440"/>
              <a:ext cx="8518680" cy="4993560"/>
            </p14:xfrm>
          </p:contentPart>
        </mc:Choice>
        <mc:Fallback xmlns="">
          <p:pic>
            <p:nvPicPr>
              <p:cNvPr id="2" name="Ink 1"/>
            </p:nvPicPr>
            <p:blipFill>
              <a:blip r:embed="rId4"/>
            </p:blipFill>
            <p:spPr>
              <a:xfrm>
                <a:off x="478440" y="28440"/>
                <a:ext cx="8518680" cy="49935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23220"/>
          </a:xfrm>
          <a:prstGeom prst="rect">
            <a:avLst/>
          </a:prstGeom>
          <a:noFill/>
        </p:spPr>
        <p:txBody>
          <a:bodyPr wrap="square" rtlCol="0">
            <a:spAutoFit/>
          </a:bodyPr>
          <a:lstStyle/>
          <a:p>
            <a:r>
              <a:rPr lang="en-US" sz="2800" b="1" dirty="0" smtClean="0"/>
              <a:t>Matrix Transpose</a:t>
            </a:r>
            <a:endParaRPr lang="en-US" sz="28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133600" y="985266"/>
            <a:ext cx="1931670" cy="731520"/>
          </a:xfrm>
          <a:prstGeom prst="rect">
            <a:avLst/>
          </a:prstGeom>
        </p:spPr>
      </p:pic>
      <p:sp>
        <p:nvSpPr>
          <p:cNvPr id="11" name="TextBox 10"/>
          <p:cNvSpPr txBox="1"/>
          <p:nvPr/>
        </p:nvSpPr>
        <p:spPr>
          <a:xfrm>
            <a:off x="609600" y="819150"/>
            <a:ext cx="4953000" cy="523220"/>
          </a:xfrm>
          <a:prstGeom prst="rect">
            <a:avLst/>
          </a:prstGeom>
          <a:noFill/>
        </p:spPr>
        <p:txBody>
          <a:bodyPr wrap="square" rtlCol="0">
            <a:spAutoFit/>
          </a:bodyPr>
          <a:lstStyle/>
          <a:p>
            <a:r>
              <a:rPr lang="en-US" sz="2800" dirty="0" smtClean="0"/>
              <a:t>Example:</a:t>
            </a:r>
            <a:endParaRPr lang="en-US" sz="2800" dirty="0" smtClean="0"/>
          </a:p>
        </p:txBody>
      </p:sp>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982081" y="742950"/>
            <a:ext cx="1730502" cy="1094994"/>
          </a:xfrm>
          <a:prstGeom prst="rect">
            <a:avLst/>
          </a:prstGeom>
        </p:spPr>
      </p:pic>
      <p:sp>
        <p:nvSpPr>
          <p:cNvPr id="19" name="TextBox 18"/>
          <p:cNvSpPr txBox="1"/>
          <p:nvPr/>
        </p:nvSpPr>
        <p:spPr>
          <a:xfrm>
            <a:off x="609600" y="1813879"/>
            <a:ext cx="4953000" cy="954107"/>
          </a:xfrm>
          <a:prstGeom prst="rect">
            <a:avLst/>
          </a:prstGeom>
          <a:noFill/>
        </p:spPr>
        <p:txBody>
          <a:bodyPr wrap="square" rtlCol="0">
            <a:spAutoFit/>
          </a:bodyPr>
          <a:lstStyle/>
          <a:p>
            <a:r>
              <a:rPr lang="en-US" sz="2800" dirty="0" smtClean="0"/>
              <a:t>Let     be an m x n matrix, and let </a:t>
            </a:r>
            <a:endParaRPr lang="en-US" sz="2800" dirty="0" smtClean="0"/>
          </a:p>
          <a:p>
            <a:r>
              <a:rPr lang="en-US" sz="2800" dirty="0" smtClean="0"/>
              <a:t>Then     is an n x m matrix, and</a:t>
            </a:r>
            <a:endParaRPr lang="en-US" sz="2800" dirty="0" smtClean="0"/>
          </a:p>
        </p:txBody>
      </p:sp>
      <p:pic>
        <p:nvPicPr>
          <p:cNvPr id="8" name="Picture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5477637" y="1904956"/>
            <a:ext cx="1304163" cy="296037"/>
          </a:xfrm>
          <a:prstGeom prst="rect">
            <a:avLst/>
          </a:prstGeom>
        </p:spPr>
      </p:pic>
      <p:pic>
        <p:nvPicPr>
          <p:cNvPr id="10" name="Picture 9"/>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2057400" y="2861068"/>
            <a:ext cx="1562862" cy="360045"/>
          </a:xfrm>
          <a:prstGeom prst="rect">
            <a:avLst/>
          </a:prstGeom>
        </p:spPr>
      </p:pic>
      <p:pic>
        <p:nvPicPr>
          <p:cNvPr id="6" name="Picture 5"/>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219200" y="1944961"/>
            <a:ext cx="245364" cy="256032"/>
          </a:xfrm>
          <a:prstGeom prst="rect">
            <a:avLst/>
          </a:prstGeom>
        </p:spPr>
      </p:pic>
      <p:pic>
        <p:nvPicPr>
          <p:cNvPr id="7" name="Picture 6"/>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1496568" y="2386918"/>
            <a:ext cx="256032" cy="245364"/>
          </a:xfrm>
          <a:prstGeom prst="rect">
            <a:avLst/>
          </a:prstGeom>
        </p:spPr>
      </p:pic>
      <mc:AlternateContent xmlns:mc="http://schemas.openxmlformats.org/markup-compatibility/2006" xmlns:p14="http://schemas.microsoft.com/office/powerpoint/2010/main">
        <mc:Choice Requires="p14">
          <p:contentPart r:id="rId13" p14:bwMode="auto">
            <p14:nvContentPartPr>
              <p14:cNvPr id="4" name="Ink 3"/>
              <p14:cNvContentPartPr/>
              <p14:nvPr/>
            </p14:nvContentPartPr>
            <p14:xfrm>
              <a:off x="2007720" y="715320"/>
              <a:ext cx="5745960" cy="3784680"/>
            </p14:xfrm>
          </p:contentPart>
        </mc:Choice>
        <mc:Fallback xmlns="">
          <p:pic>
            <p:nvPicPr>
              <p:cNvPr id="4" name="Ink 3"/>
            </p:nvPicPr>
            <p:blipFill>
              <a:blip r:embed="rId14"/>
            </p:blipFill>
            <p:spPr>
              <a:xfrm>
                <a:off x="2007720" y="715320"/>
                <a:ext cx="5745960" cy="37846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0"/>
            <a:ext cx="4495800" cy="1625589"/>
          </a:xfrm>
        </p:spPr>
        <p:txBody>
          <a:bodyPr>
            <a:noAutofit/>
          </a:bodyPr>
          <a:lstStyle/>
          <a:p>
            <a:pPr algn="l"/>
            <a:r>
              <a:rPr lang="en-US" sz="6000" dirty="0" smtClean="0">
                <a:solidFill>
                  <a:schemeClr val="tx1">
                    <a:lumMod val="75000"/>
                    <a:lumOff val="25000"/>
                  </a:schemeClr>
                </a:solidFill>
              </a:rPr>
              <a:t>Welcome</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52400" y="63639"/>
            <a:ext cx="8991600" cy="4523105"/>
          </a:xfrm>
          <a:prstGeom prst="rect">
            <a:avLst/>
          </a:prstGeom>
          <a:noFill/>
          <a:ln w="9525">
            <a:noFill/>
            <a:miter lim="800000"/>
          </a:ln>
        </p:spPr>
        <p:txBody>
          <a:bodyPr wrap="square">
            <a:spAutoFit/>
          </a:bodyPr>
          <a:lstStyle/>
          <a:p>
            <a:pPr rtl="0" fontAlgn="base">
              <a:spcBef>
                <a:spcPct val="0"/>
              </a:spcBef>
              <a:spcAft>
                <a:spcPct val="0"/>
              </a:spcAft>
            </a:pPr>
            <a:r>
              <a:rPr lang="zh-CN" altLang="en-US" sz="2400" kern="1200" dirty="0">
                <a:latin typeface="+mn-lt"/>
                <a:ea typeface="+mn-ea"/>
                <a:cs typeface="Arial" panose="020B0604020202020204" pitchFamily="34" charset="0"/>
              </a:rPr>
              <a:t>机器学习</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从人工智能工作中成长起来的</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计算机的新功能</a:t>
            </a:r>
            <a:endParaRPr lang="zh-CN" altLang="en-US" sz="2400" kern="1200" dirty="0">
              <a:latin typeface="+mn-lt"/>
              <a:ea typeface="+mn-ea"/>
              <a:cs typeface="Arial" panose="020B0604020202020204" pitchFamily="34" charset="0"/>
            </a:endParaRPr>
          </a:p>
          <a:p>
            <a:pPr rtl="0" fontAlgn="base">
              <a:spcBef>
                <a:spcPct val="0"/>
              </a:spcBef>
              <a:spcAft>
                <a:spcPct val="0"/>
              </a:spcAft>
            </a:pPr>
            <a:endParaRPr lang="en-US" altLang="zh-CN"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例子</a:t>
            </a:r>
            <a:r>
              <a:rPr lang="en-US" altLang="zh-CN" sz="2400" kern="1200" dirty="0">
                <a:latin typeface="+mn-lt"/>
                <a:ea typeface="+mn-ea"/>
                <a:cs typeface="Arial" panose="020B0604020202020204" pitchFamily="34" charset="0"/>
              </a:rPr>
              <a:t>:</a:t>
            </a:r>
            <a:endParaRPr lang="en-US" altLang="zh-CN"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数据库挖掘</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自动化</a:t>
            </a:r>
            <a:r>
              <a:rPr lang="en-US" altLang="zh-CN" sz="2400" kern="1200" dirty="0">
                <a:latin typeface="+mn-lt"/>
                <a:ea typeface="+mn-ea"/>
                <a:cs typeface="Arial" panose="020B0604020202020204" pitchFamily="34" charset="0"/>
              </a:rPr>
              <a:t>/</a:t>
            </a:r>
            <a:r>
              <a:rPr lang="zh-CN" altLang="en-US" sz="2400" kern="1200" dirty="0">
                <a:latin typeface="+mn-lt"/>
                <a:ea typeface="+mn-ea"/>
                <a:cs typeface="Arial" panose="020B0604020202020204" pitchFamily="34" charset="0"/>
              </a:rPr>
              <a:t>网络发展带来的大型数据集</a:t>
            </a:r>
            <a:r>
              <a:rPr lang="zh-CN" altLang="en-US" sz="2400" kern="1200" dirty="0">
                <a:latin typeface="+mn-lt"/>
                <a:ea typeface="+mn-ea"/>
                <a:cs typeface="Arial" panose="020B0604020202020204" pitchFamily="34" charset="0"/>
              </a:rPr>
              <a:t>相关处理。</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例如，自主直升机，手写识别，大部分自然语言处理（</a:t>
            </a:r>
            <a:r>
              <a:rPr lang="en-US" altLang="zh-CN" sz="2400" kern="1200" dirty="0">
                <a:latin typeface="+mn-lt"/>
                <a:ea typeface="+mn-ea"/>
                <a:cs typeface="Arial" panose="020B0604020202020204" pitchFamily="34" charset="0"/>
              </a:rPr>
              <a:t>NLP</a:t>
            </a:r>
            <a:r>
              <a:rPr lang="zh-CN" altLang="en-US" sz="2400" kern="1200" dirty="0">
                <a:latin typeface="+mn-lt"/>
                <a:ea typeface="+mn-ea"/>
                <a:cs typeface="Arial" panose="020B0604020202020204" pitchFamily="34" charset="0"/>
              </a:rPr>
              <a:t>），计算机视觉。</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en-US" altLang="zh-CN" sz="2400" kern="1200" dirty="0">
                <a:latin typeface="+mn-lt"/>
                <a:ea typeface="+mn-ea"/>
                <a:cs typeface="Arial" panose="020B0604020202020204" pitchFamily="34" charset="0"/>
              </a:rPr>
              <a:t>Self-customizing</a:t>
            </a:r>
            <a:r>
              <a:rPr lang="zh-CN" altLang="en-US" sz="2400" kern="1200" dirty="0">
                <a:latin typeface="+mn-lt"/>
                <a:ea typeface="+mn-ea"/>
                <a:cs typeface="Arial" panose="020B0604020202020204" pitchFamily="34" charset="0"/>
              </a:rPr>
              <a:t>项目</a:t>
            </a:r>
            <a:endParaRPr lang="zh-CN" altLang="en-US" sz="2400" kern="1200" dirty="0">
              <a:latin typeface="+mn-lt"/>
              <a:ea typeface="+mn-ea"/>
              <a:cs typeface="Arial" panose="020B0604020202020204" pitchFamily="34" charset="0"/>
            </a:endParaRPr>
          </a:p>
          <a:p>
            <a:pPr rtl="0" fontAlgn="base">
              <a:spcBef>
                <a:spcPct val="0"/>
              </a:spcBef>
              <a:spcAft>
                <a:spcPct val="0"/>
              </a:spcAft>
            </a:pPr>
            <a:r>
              <a:rPr lang="zh-CN" altLang="en-US" sz="2400" kern="1200" dirty="0">
                <a:latin typeface="+mn-lt"/>
                <a:ea typeface="+mn-ea"/>
                <a:cs typeface="Arial" panose="020B0604020202020204" pitchFamily="34" charset="0"/>
              </a:rPr>
              <a:t>例如，亚马逊，</a:t>
            </a:r>
            <a:r>
              <a:rPr lang="en-US" altLang="zh-CN" sz="2400" kern="1200" dirty="0">
                <a:latin typeface="+mn-lt"/>
                <a:ea typeface="+mn-ea"/>
                <a:cs typeface="Arial" panose="020B0604020202020204" pitchFamily="34" charset="0"/>
              </a:rPr>
              <a:t>Netflix</a:t>
            </a:r>
            <a:r>
              <a:rPr lang="zh-CN" altLang="en-US" sz="2400" kern="1200" dirty="0">
                <a:latin typeface="+mn-lt"/>
                <a:ea typeface="+mn-ea"/>
                <a:cs typeface="Arial" panose="020B0604020202020204" pitchFamily="34" charset="0"/>
              </a:rPr>
              <a:t>的产品推荐理解人类学习（大脑，真正的人工智能）。</a:t>
            </a:r>
            <a:endParaRPr lang="zh-CN" altLang="en-US" sz="2400" kern="1200" dirty="0">
              <a:latin typeface="+mn-lt"/>
              <a:ea typeface="+mn-ea"/>
              <a:cs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266950"/>
            <a:ext cx="5105400" cy="1625589"/>
          </a:xfrm>
        </p:spPr>
        <p:txBody>
          <a:bodyPr>
            <a:noAutofit/>
          </a:bodyPr>
          <a:lstStyle/>
          <a:p>
            <a:pPr algn="l"/>
            <a:r>
              <a:rPr lang="en-US" sz="5400" dirty="0" smtClean="0">
                <a:solidFill>
                  <a:schemeClr val="tx1">
                    <a:lumMod val="75000"/>
                    <a:lumOff val="25000"/>
                  </a:schemeClr>
                </a:solidFill>
              </a:rPr>
              <a:t>What is machine learning</a:t>
            </a:r>
            <a:endParaRPr 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600" y="4298702"/>
            <a:ext cx="8915400" cy="523220"/>
          </a:xfrm>
          <a:prstGeom prst="rect">
            <a:avLst/>
          </a:prstGeom>
          <a:noFill/>
        </p:spPr>
        <p:txBody>
          <a:bodyPr wrap="square" rtlCol="0">
            <a:spAutoFit/>
          </a:bodyPr>
          <a:lstStyle/>
          <a:p>
            <a:r>
              <a:rPr lang="en-US" sz="2800" dirty="0" smtClean="0"/>
              <a:t>Dimension of matrix: number of rows x number of columns</a:t>
            </a:r>
            <a:endParaRPr lang="en-US" sz="2800" dirty="0"/>
          </a:p>
        </p:txBody>
      </p:sp>
      <p:sp>
        <p:nvSpPr>
          <p:cNvPr id="4" name="TextBox 3"/>
          <p:cNvSpPr txBox="1"/>
          <p:nvPr/>
        </p:nvSpPr>
        <p:spPr>
          <a:xfrm>
            <a:off x="609600" y="282282"/>
            <a:ext cx="7772400" cy="523220"/>
          </a:xfrm>
          <a:prstGeom prst="rect">
            <a:avLst/>
          </a:prstGeom>
          <a:noFill/>
        </p:spPr>
        <p:txBody>
          <a:bodyPr wrap="square" rtlCol="0">
            <a:spAutoFit/>
          </a:bodyPr>
          <a:lstStyle/>
          <a:p>
            <a:r>
              <a:rPr lang="en-US" sz="2800" b="1" dirty="0" smtClean="0"/>
              <a:t>Matrix: </a:t>
            </a:r>
            <a:r>
              <a:rPr lang="en-US" sz="2800" dirty="0" smtClean="0"/>
              <a:t>Rectangular array of numbers:</a:t>
            </a:r>
            <a:endParaRPr lang="en-US" sz="2800"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499680" y="1144080"/>
              <a:ext cx="8155080" cy="3706200"/>
            </p14:xfrm>
          </p:contentPart>
        </mc:Choice>
        <mc:Fallback xmlns="">
          <p:pic>
            <p:nvPicPr>
              <p:cNvPr id="2" name="Ink 1"/>
            </p:nvPicPr>
            <p:blipFill>
              <a:blip r:embed="rId2"/>
            </p:blipFill>
            <p:spPr>
              <a:xfrm>
                <a:off x="499680" y="1144080"/>
                <a:ext cx="8155080" cy="37062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762000" y="1028701"/>
            <a:ext cx="7696200" cy="3851672"/>
          </a:xfrm>
        </p:spPr>
        <p:txBody>
          <a:bodyPr>
            <a:normAutofit/>
          </a:bodyPr>
          <a:lstStyle/>
          <a:p>
            <a:pPr eaLnBrk="1" hangingPunct="1"/>
            <a:r>
              <a:rPr lang="zh-CN" altLang="en-US" sz="3000" dirty="0" smtClean="0"/>
              <a:t>亚瑟</a:t>
            </a:r>
            <a:r>
              <a:rPr lang="en-US" altLang="zh-CN" sz="3000" dirty="0" smtClean="0"/>
              <a:t>·</a:t>
            </a:r>
            <a:r>
              <a:rPr lang="zh-CN" altLang="en-US" sz="3000" dirty="0" smtClean="0"/>
              <a:t>塞缪尔（</a:t>
            </a:r>
            <a:r>
              <a:rPr lang="en-US" altLang="zh-CN" sz="3000" dirty="0" smtClean="0"/>
              <a:t>1959</a:t>
            </a:r>
            <a:r>
              <a:rPr lang="zh-CN" altLang="en-US" sz="3000" dirty="0" smtClean="0"/>
              <a:t>）。机器学习：研究领域，赋予计算机学习能力，而无需明确编程。</a:t>
            </a:r>
            <a:endParaRPr lang="zh-CN" altLang="en-US" sz="3000" dirty="0" smtClean="0"/>
          </a:p>
          <a:p>
            <a:pPr eaLnBrk="1" hangingPunct="1"/>
            <a:r>
              <a:rPr lang="en-US" altLang="zh-CN" sz="3000" dirty="0" smtClean="0"/>
              <a:t>Tom Mitchell</a:t>
            </a:r>
            <a:r>
              <a:rPr lang="zh-CN" altLang="en-US" sz="3000" dirty="0" smtClean="0"/>
              <a:t>（</a:t>
            </a:r>
            <a:r>
              <a:rPr lang="en-US" altLang="zh-CN" sz="3000" dirty="0" smtClean="0"/>
              <a:t>1998</a:t>
            </a:r>
            <a:r>
              <a:rPr lang="zh-CN" altLang="en-US" sz="3000" dirty="0" smtClean="0"/>
              <a:t>）良定学习问题：如果一个计算机程序在</a:t>
            </a:r>
            <a:r>
              <a:rPr lang="en-US" altLang="zh-CN" sz="3000" dirty="0" smtClean="0"/>
              <a:t>T</a:t>
            </a:r>
            <a:r>
              <a:rPr lang="zh-CN" altLang="en-US" sz="3000" dirty="0" smtClean="0"/>
              <a:t>上的表现（由</a:t>
            </a:r>
            <a:r>
              <a:rPr lang="en-US" altLang="zh-CN" sz="3000" dirty="0" smtClean="0"/>
              <a:t>P</a:t>
            </a:r>
            <a:r>
              <a:rPr lang="zh-CN" altLang="en-US" sz="3000" dirty="0" smtClean="0"/>
              <a:t>衡量）随着经验</a:t>
            </a:r>
            <a:r>
              <a:rPr lang="en-US" altLang="zh-CN" sz="3000" dirty="0" smtClean="0"/>
              <a:t>E</a:t>
            </a:r>
            <a:r>
              <a:rPr lang="zh-CN" altLang="en-US" sz="3000" dirty="0" smtClean="0"/>
              <a:t>的提高而提高，那么它就可以从经验</a:t>
            </a:r>
            <a:r>
              <a:rPr lang="en-US" altLang="zh-CN" sz="3000" dirty="0" smtClean="0"/>
              <a:t>E</a:t>
            </a:r>
            <a:r>
              <a:rPr lang="zh-CN" altLang="en-US" sz="3000" dirty="0" smtClean="0"/>
              <a:t>中学习一些任务</a:t>
            </a:r>
            <a:r>
              <a:rPr lang="en-US" altLang="zh-CN" sz="3000" dirty="0" smtClean="0"/>
              <a:t>T</a:t>
            </a:r>
            <a:r>
              <a:rPr lang="zh-CN" altLang="en-US" sz="3000" dirty="0" smtClean="0"/>
              <a:t>和性能指标</a:t>
            </a:r>
            <a:r>
              <a:rPr lang="en-US" altLang="zh-CN" sz="3000" dirty="0" smtClean="0"/>
              <a:t>P</a:t>
            </a:r>
            <a:r>
              <a:rPr lang="zh-CN" altLang="en-US" sz="3000" dirty="0" smtClean="0"/>
              <a:t>。</a:t>
            </a:r>
            <a:endParaRPr lang="zh-CN" altLang="en-US" sz="3000" dirty="0" smtClean="0"/>
          </a:p>
        </p:txBody>
      </p:sp>
      <p:sp>
        <p:nvSpPr>
          <p:cNvPr id="20483" name="Rectangle 5"/>
          <p:cNvSpPr>
            <a:spLocks noGrp="1" noChangeArrowheads="1"/>
          </p:cNvSpPr>
          <p:nvPr>
            <p:ph type="title"/>
          </p:nvPr>
        </p:nvSpPr>
        <p:spPr/>
        <p:txBody>
          <a:bodyPr/>
          <a:lstStyle/>
          <a:p>
            <a:pPr eaLnBrk="1" hangingPunct="1"/>
            <a:r>
              <a:rPr lang="en-US" smtClean="0"/>
              <a:t>Machine Learning definition</a:t>
            </a: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26063" y="2774949"/>
            <a:ext cx="6553200" cy="368300"/>
          </a:xfrm>
          <a:prstGeom prst="rect">
            <a:avLst/>
          </a:prstGeom>
        </p:spPr>
        <p:txBody>
          <a:bodyPr wrap="square">
            <a:spAutoFit/>
          </a:bodyPr>
          <a:lstStyle/>
          <a:p>
            <a:r>
              <a:rPr lang="zh-CN" altLang="en-US" dirty="0" smtClean="0">
                <a:solidFill>
                  <a:prstClr val="black"/>
                </a:solidFill>
              </a:rPr>
              <a:t>将电子邮件分类为垃圾邮件或非垃圾邮件。</a:t>
            </a:r>
            <a:endParaRPr lang="zh-CN" altLang="en-US" dirty="0" smtClean="0">
              <a:solidFill>
                <a:prstClr val="black"/>
              </a:solidFill>
            </a:endParaRPr>
          </a:p>
        </p:txBody>
      </p:sp>
      <p:sp>
        <p:nvSpPr>
          <p:cNvPr id="22" name="Rectangle 21"/>
          <p:cNvSpPr/>
          <p:nvPr/>
        </p:nvSpPr>
        <p:spPr>
          <a:xfrm>
            <a:off x="1126062" y="3232149"/>
            <a:ext cx="7789337" cy="368300"/>
          </a:xfrm>
          <a:prstGeom prst="rect">
            <a:avLst/>
          </a:prstGeom>
        </p:spPr>
        <p:txBody>
          <a:bodyPr wrap="square">
            <a:spAutoFit/>
          </a:bodyPr>
          <a:lstStyle/>
          <a:p>
            <a:r>
              <a:rPr lang="zh-CN" altLang="en-US" dirty="0" smtClean="0">
                <a:solidFill>
                  <a:prstClr val="black"/>
                </a:solidFill>
              </a:rPr>
              <a:t>看着你给邮件贴上垃圾邮件或非垃圾邮件的标签。</a:t>
            </a:r>
            <a:r>
              <a:rPr lang="en-US" dirty="0" smtClean="0">
                <a:solidFill>
                  <a:prstClr val="black"/>
                </a:solidFill>
              </a:rPr>
              <a:t> </a:t>
            </a:r>
            <a:endParaRPr lang="en-US" dirty="0" smtClean="0">
              <a:solidFill>
                <a:prstClr val="black"/>
              </a:solidFill>
            </a:endParaRPr>
          </a:p>
        </p:txBody>
      </p:sp>
      <p:sp>
        <p:nvSpPr>
          <p:cNvPr id="23" name="Rectangle 22"/>
          <p:cNvSpPr/>
          <p:nvPr/>
        </p:nvSpPr>
        <p:spPr>
          <a:xfrm>
            <a:off x="1126063" y="3689349"/>
            <a:ext cx="7620000" cy="368300"/>
          </a:xfrm>
          <a:prstGeom prst="rect">
            <a:avLst/>
          </a:prstGeom>
        </p:spPr>
        <p:txBody>
          <a:bodyPr wrap="square">
            <a:spAutoFit/>
          </a:bodyPr>
          <a:lstStyle/>
          <a:p>
            <a:r>
              <a:rPr lang="zh-CN" altLang="en-US" dirty="0">
                <a:solidFill>
                  <a:prstClr val="black"/>
                </a:solidFill>
              </a:rPr>
              <a:t>正确分类为垃圾邮件</a:t>
            </a:r>
            <a:r>
              <a:rPr lang="en-US" altLang="zh-CN" dirty="0">
                <a:solidFill>
                  <a:prstClr val="black"/>
                </a:solidFill>
              </a:rPr>
              <a:t>/</a:t>
            </a:r>
            <a:r>
              <a:rPr lang="zh-CN" altLang="en-US" dirty="0">
                <a:solidFill>
                  <a:prstClr val="black"/>
                </a:solidFill>
              </a:rPr>
              <a:t>非垃圾邮件的数量（或部分）。</a:t>
            </a:r>
            <a:endParaRPr lang="zh-CN" altLang="en-US" dirty="0">
              <a:solidFill>
                <a:prstClr val="black"/>
              </a:solidFill>
            </a:endParaRPr>
          </a:p>
        </p:txBody>
      </p:sp>
      <p:sp>
        <p:nvSpPr>
          <p:cNvPr id="24" name="Rectangle 23"/>
          <p:cNvSpPr/>
          <p:nvPr/>
        </p:nvSpPr>
        <p:spPr>
          <a:xfrm>
            <a:off x="1126063" y="4163483"/>
            <a:ext cx="6553200" cy="368300"/>
          </a:xfrm>
          <a:prstGeom prst="rect">
            <a:avLst/>
          </a:prstGeom>
        </p:spPr>
        <p:txBody>
          <a:bodyPr wrap="square">
            <a:spAutoFit/>
          </a:bodyPr>
          <a:lstStyle/>
          <a:p>
            <a:r>
              <a:rPr lang="zh-CN" altLang="en-US" dirty="0" smtClean="0">
                <a:solidFill>
                  <a:prstClr val="black"/>
                </a:solidFill>
              </a:rPr>
              <a:t>以上都不是</a:t>
            </a:r>
            <a:r>
              <a:rPr lang="en-US" altLang="zh-CN" dirty="0" smtClean="0">
                <a:solidFill>
                  <a:prstClr val="black"/>
                </a:solidFill>
              </a:rPr>
              <a:t>——</a:t>
            </a:r>
            <a:r>
              <a:rPr lang="zh-CN" altLang="en-US" dirty="0" smtClean="0">
                <a:solidFill>
                  <a:prstClr val="black"/>
                </a:solidFill>
              </a:rPr>
              <a:t>这不是机器学习的问题。</a:t>
            </a:r>
            <a:endParaRPr lang="zh-CN" altLang="en-US" dirty="0" smtClean="0">
              <a:solidFill>
                <a:prstClr val="black"/>
              </a:solidFill>
            </a:endParaRPr>
          </a:p>
        </p:txBody>
      </p:sp>
      <p:sp>
        <p:nvSpPr>
          <p:cNvPr id="6" name="TextBox 5"/>
          <p:cNvSpPr txBox="1"/>
          <p:nvPr/>
        </p:nvSpPr>
        <p:spPr>
          <a:xfrm>
            <a:off x="228600" y="1200150"/>
            <a:ext cx="8365063" cy="1198880"/>
          </a:xfrm>
          <a:prstGeom prst="rect">
            <a:avLst/>
          </a:prstGeom>
          <a:noFill/>
        </p:spPr>
        <p:txBody>
          <a:bodyPr wrap="square" rtlCol="0">
            <a:spAutoFit/>
          </a:bodyPr>
          <a:lstStyle/>
          <a:p>
            <a:r>
              <a:rPr lang="zh-CN" altLang="en-US" sz="2400" dirty="0" smtClean="0"/>
              <a:t>假设您的电子邮件程序监视哪些电子邮件被标记为垃圾邮件，哪些没有标记为垃圾邮件，并基于此学习如何更好地过滤垃圾邮件。这个场景中的任务</a:t>
            </a:r>
            <a:r>
              <a:rPr lang="en-US" altLang="zh-CN" sz="2400" dirty="0" smtClean="0"/>
              <a:t>T</a:t>
            </a:r>
            <a:r>
              <a:rPr lang="zh-CN" altLang="en-US" sz="2400" dirty="0" smtClean="0"/>
              <a:t>是什么？</a:t>
            </a:r>
            <a:endParaRPr lang="en-US" sz="2400" dirty="0">
              <a:solidFill>
                <a:prstClr val="black"/>
              </a:solidFill>
            </a:endParaRPr>
          </a:p>
        </p:txBody>
      </p:sp>
      <p:sp>
        <p:nvSpPr>
          <p:cNvPr id="8" name="TextBox 7"/>
          <p:cNvSpPr txBox="1"/>
          <p:nvPr/>
        </p:nvSpPr>
        <p:spPr>
          <a:xfrm>
            <a:off x="685800" y="209550"/>
            <a:ext cx="7696200" cy="706755"/>
          </a:xfrm>
          <a:prstGeom prst="rect">
            <a:avLst/>
          </a:prstGeom>
          <a:noFill/>
        </p:spPr>
        <p:txBody>
          <a:bodyPr wrap="square" rtlCol="0">
            <a:spAutoFit/>
          </a:bodyPr>
          <a:lstStyle/>
          <a:p>
            <a:r>
              <a:rPr lang="en-US" altLang="zh-CN" sz="2000" dirty="0" smtClean="0">
                <a:solidFill>
                  <a:schemeClr val="accent1"/>
                </a:solidFill>
              </a:rPr>
              <a:t>“</a:t>
            </a:r>
            <a:r>
              <a:rPr lang="zh-CN" altLang="en-US" sz="2000" dirty="0" smtClean="0">
                <a:solidFill>
                  <a:schemeClr val="accent1"/>
                </a:solidFill>
              </a:rPr>
              <a:t>一个计算机程序就某项任务</a:t>
            </a:r>
            <a:r>
              <a:rPr lang="en-US" altLang="zh-CN" sz="2000" dirty="0" smtClean="0">
                <a:solidFill>
                  <a:schemeClr val="accent1"/>
                </a:solidFill>
              </a:rPr>
              <a:t>T</a:t>
            </a:r>
            <a:r>
              <a:rPr lang="zh-CN" altLang="en-US" sz="2000" dirty="0" smtClean="0">
                <a:solidFill>
                  <a:schemeClr val="accent1"/>
                </a:solidFill>
              </a:rPr>
              <a:t>和某项性能指标</a:t>
            </a:r>
            <a:r>
              <a:rPr lang="en-US" altLang="zh-CN" sz="2000" dirty="0" smtClean="0">
                <a:solidFill>
                  <a:schemeClr val="accent1"/>
                </a:solidFill>
              </a:rPr>
              <a:t>P</a:t>
            </a:r>
            <a:r>
              <a:rPr lang="zh-CN" altLang="en-US" sz="2000" dirty="0" smtClean="0">
                <a:solidFill>
                  <a:schemeClr val="accent1"/>
                </a:solidFill>
              </a:rPr>
              <a:t>从经验</a:t>
            </a:r>
            <a:r>
              <a:rPr lang="en-US" altLang="zh-CN" sz="2000" dirty="0" smtClean="0">
                <a:solidFill>
                  <a:schemeClr val="accent1"/>
                </a:solidFill>
              </a:rPr>
              <a:t>E</a:t>
            </a:r>
            <a:r>
              <a:rPr lang="zh-CN" altLang="en-US" sz="2000" dirty="0" smtClean="0">
                <a:solidFill>
                  <a:schemeClr val="accent1"/>
                </a:solidFill>
              </a:rPr>
              <a:t>中学习，如果它在</a:t>
            </a:r>
            <a:r>
              <a:rPr lang="en-US" altLang="zh-CN" sz="2000" dirty="0" smtClean="0">
                <a:solidFill>
                  <a:schemeClr val="accent1"/>
                </a:solidFill>
              </a:rPr>
              <a:t>T</a:t>
            </a:r>
            <a:r>
              <a:rPr lang="zh-CN" altLang="en-US" sz="2000" dirty="0" smtClean="0">
                <a:solidFill>
                  <a:schemeClr val="accent1"/>
                </a:solidFill>
              </a:rPr>
              <a:t>上的性能，根据</a:t>
            </a:r>
            <a:r>
              <a:rPr lang="en-US" altLang="zh-CN" sz="2000" dirty="0" smtClean="0">
                <a:solidFill>
                  <a:schemeClr val="accent1"/>
                </a:solidFill>
              </a:rPr>
              <a:t>P</a:t>
            </a:r>
            <a:r>
              <a:rPr lang="zh-CN" altLang="en-US" sz="2000" dirty="0" smtClean="0">
                <a:solidFill>
                  <a:schemeClr val="accent1"/>
                </a:solidFill>
              </a:rPr>
              <a:t>的衡量，随着经验</a:t>
            </a:r>
            <a:r>
              <a:rPr lang="en-US" altLang="zh-CN" sz="2000" dirty="0" smtClean="0">
                <a:solidFill>
                  <a:schemeClr val="accent1"/>
                </a:solidFill>
              </a:rPr>
              <a:t>E</a:t>
            </a:r>
            <a:r>
              <a:rPr lang="zh-CN" altLang="en-US" sz="2000" dirty="0" smtClean="0">
                <a:solidFill>
                  <a:schemeClr val="accent1"/>
                </a:solidFill>
              </a:rPr>
              <a:t>的提高而提高</a:t>
            </a:r>
            <a:r>
              <a:rPr lang="en-US" altLang="zh-CN" sz="2000" dirty="0" smtClean="0">
                <a:solidFill>
                  <a:schemeClr val="accent1"/>
                </a:solidFill>
              </a:rPr>
              <a:t>”</a:t>
            </a:r>
            <a:endParaRPr lang="en-US" altLang="zh-CN" sz="2000" dirty="0" smtClean="0">
              <a:solidFill>
                <a:schemeClr val="accent1"/>
              </a:solidFill>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328320" y="572040"/>
              <a:ext cx="8104680" cy="4049640"/>
            </p14:xfrm>
          </p:contentPart>
        </mc:Choice>
        <mc:Fallback xmlns="">
          <p:pic>
            <p:nvPicPr>
              <p:cNvPr id="2" name="Ink 1"/>
            </p:nvPicPr>
            <p:blipFill>
              <a:blip r:embed="rId2"/>
            </p:blipFill>
            <p:spPr>
              <a:xfrm>
                <a:off x="328320" y="572040"/>
                <a:ext cx="8104680" cy="4049640"/>
              </a:xfrm>
              <a:prstGeom prst="rect"/>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4350"/>
            <a:ext cx="8229600" cy="3394472"/>
          </a:xfrm>
        </p:spPr>
        <p:txBody>
          <a:bodyPr>
            <a:noAutofit/>
          </a:bodyPr>
          <a:lstStyle/>
          <a:p>
            <a:pPr>
              <a:buNone/>
            </a:pPr>
            <a:r>
              <a:rPr lang="zh-CN" altLang="en-US" dirty="0" smtClean="0"/>
              <a:t>机器学习算法：</a:t>
            </a:r>
            <a:endParaRPr lang="zh-CN" altLang="en-US" dirty="0" smtClean="0"/>
          </a:p>
          <a:p>
            <a:pPr>
              <a:buNone/>
            </a:pPr>
            <a:r>
              <a:rPr lang="zh-CN" altLang="en-US" dirty="0" smtClean="0"/>
              <a:t>监督式学习</a:t>
            </a:r>
            <a:endParaRPr lang="zh-CN" altLang="en-US" dirty="0" smtClean="0"/>
          </a:p>
          <a:p>
            <a:pPr>
              <a:buNone/>
            </a:pPr>
            <a:r>
              <a:rPr lang="zh-CN" altLang="en-US" dirty="0" smtClean="0"/>
              <a:t>无监督学习</a:t>
            </a:r>
            <a:endParaRPr lang="zh-CN" altLang="en-US" dirty="0" smtClean="0"/>
          </a:p>
          <a:p>
            <a:pPr>
              <a:buNone/>
            </a:pPr>
            <a:endParaRPr lang="en-US" altLang="zh-CN" dirty="0" smtClean="0"/>
          </a:p>
          <a:p>
            <a:pPr>
              <a:buNone/>
            </a:pPr>
            <a:r>
              <a:rPr lang="zh-CN" altLang="en-US" dirty="0" smtClean="0"/>
              <a:t>其他：强化学习，推荐系统。</a:t>
            </a:r>
            <a:endParaRPr lang="zh-CN" altLang="en-US" dirty="0" smtClean="0"/>
          </a:p>
          <a:p>
            <a:pPr>
              <a:buNone/>
            </a:pPr>
            <a:endParaRPr lang="en-US" sz="1400" dirty="0" smtClean="0"/>
          </a:p>
          <a:p>
            <a:pPr>
              <a:buNone/>
            </a:pPr>
            <a:r>
              <a:rPr lang="zh-CN" altLang="en-US" dirty="0" smtClean="0"/>
              <a:t>还可以讨论：应用学习算法的实用建议。</a:t>
            </a:r>
            <a:endParaRPr lang="zh-CN" altLang="en-US" dirty="0" smtClean="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921600" y="1166040"/>
              <a:ext cx="7440120" cy="3591360"/>
            </p14:xfrm>
          </p:contentPart>
        </mc:Choice>
        <mc:Fallback xmlns="">
          <p:pic>
            <p:nvPicPr>
              <p:cNvPr id="2" name="Ink 1"/>
            </p:nvPicPr>
            <p:blipFill>
              <a:blip r:embed="rId2"/>
            </p:blipFill>
            <p:spPr>
              <a:xfrm>
                <a:off x="921600" y="1166040"/>
                <a:ext cx="7440120" cy="3591360"/>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1673008" y="742950"/>
          <a:ext cx="5541170" cy="2621504"/>
        </p:xfrm>
        <a:graphic>
          <a:graphicData uri="http://schemas.openxmlformats.org/drawingml/2006/chart">
            <c:chart xmlns:c="http://schemas.openxmlformats.org/drawingml/2006/chart" xmlns:r="http://schemas.openxmlformats.org/officeDocument/2006/relationships" r:id="rId1"/>
          </a:graphicData>
        </a:graphic>
      </p:graphicFrame>
      <p:sp>
        <p:nvSpPr>
          <p:cNvPr id="7" name="Content Placeholder 2"/>
          <p:cNvSpPr txBox="1"/>
          <p:nvPr/>
        </p:nvSpPr>
        <p:spPr>
          <a:xfrm>
            <a:off x="381000" y="285750"/>
            <a:ext cx="82296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800" dirty="0" smtClean="0"/>
              <a:t>Housing price prediction. </a:t>
            </a:r>
            <a:endParaRPr lang="en-US" sz="2800" dirty="0"/>
          </a:p>
        </p:txBody>
      </p:sp>
      <p:sp>
        <p:nvSpPr>
          <p:cNvPr id="8" name="TextBox 7"/>
          <p:cNvSpPr txBox="1"/>
          <p:nvPr/>
        </p:nvSpPr>
        <p:spPr>
          <a:xfrm>
            <a:off x="838200" y="1571004"/>
            <a:ext cx="1013740" cy="646331"/>
          </a:xfrm>
          <a:prstGeom prst="rect">
            <a:avLst/>
          </a:prstGeom>
          <a:noFill/>
        </p:spPr>
        <p:txBody>
          <a:bodyPr vert="horz" wrap="none" rtlCol="0">
            <a:spAutoFit/>
          </a:bodyPr>
          <a:lstStyle/>
          <a:p>
            <a:pPr algn="ctr"/>
            <a:r>
              <a:rPr lang="en-US" dirty="0" smtClean="0"/>
              <a:t>Price ($) </a:t>
            </a:r>
            <a:endParaRPr lang="en-US" dirty="0" smtClean="0"/>
          </a:p>
          <a:p>
            <a:pPr algn="ctr"/>
            <a:r>
              <a:rPr lang="en-US" dirty="0" smtClean="0"/>
              <a:t>in 1000’s</a:t>
            </a:r>
            <a:endParaRPr lang="en-US" dirty="0"/>
          </a:p>
        </p:txBody>
      </p:sp>
      <p:sp>
        <p:nvSpPr>
          <p:cNvPr id="9" name="TextBox 8"/>
          <p:cNvSpPr txBox="1"/>
          <p:nvPr/>
        </p:nvSpPr>
        <p:spPr>
          <a:xfrm>
            <a:off x="4043452" y="3341028"/>
            <a:ext cx="1328249" cy="369332"/>
          </a:xfrm>
          <a:prstGeom prst="rect">
            <a:avLst/>
          </a:prstGeom>
          <a:noFill/>
        </p:spPr>
        <p:txBody>
          <a:bodyPr vert="horz" wrap="none" rtlCol="0">
            <a:spAutoFit/>
          </a:bodyPr>
          <a:lstStyle/>
          <a:p>
            <a:pPr algn="ctr"/>
            <a:r>
              <a:rPr lang="en-US" dirty="0" smtClean="0"/>
              <a:t>Size in feet</a:t>
            </a:r>
            <a:r>
              <a:rPr lang="en-US" baseline="30000" dirty="0" smtClean="0"/>
              <a:t>2</a:t>
            </a:r>
            <a:r>
              <a:rPr lang="en-US" dirty="0" smtClean="0"/>
              <a:t> </a:t>
            </a:r>
            <a:endParaRPr lang="en-US" dirty="0"/>
          </a:p>
        </p:txBody>
      </p:sp>
      <p:sp>
        <p:nvSpPr>
          <p:cNvPr id="10" name="Content Placeholder 2"/>
          <p:cNvSpPr txBox="1"/>
          <p:nvPr/>
        </p:nvSpPr>
        <p:spPr>
          <a:xfrm>
            <a:off x="4800600" y="3934196"/>
            <a:ext cx="41148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dirty="0"/>
              <a:t>回归：预测连续价值产出（价格）</a:t>
            </a:r>
            <a:endParaRPr lang="zh-CN" altLang="en-US" sz="2400" dirty="0"/>
          </a:p>
        </p:txBody>
      </p:sp>
      <p:sp>
        <p:nvSpPr>
          <p:cNvPr id="11" name="Content Placeholder 2"/>
          <p:cNvSpPr txBox="1"/>
          <p:nvPr/>
        </p:nvSpPr>
        <p:spPr>
          <a:xfrm>
            <a:off x="381000" y="3934196"/>
            <a:ext cx="4114800" cy="914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dirty="0"/>
              <a:t>监督式学习</a:t>
            </a:r>
            <a:endParaRPr lang="zh-CN" altLang="en-US" sz="2400" dirty="0"/>
          </a:p>
          <a:p>
            <a:pPr>
              <a:buFont typeface="Arial" panose="020B0604020202020204" pitchFamily="34" charset="0"/>
              <a:buNone/>
            </a:pPr>
            <a:r>
              <a:rPr lang="zh-CN" altLang="en-US" sz="2400" dirty="0"/>
              <a:t>给出</a:t>
            </a:r>
            <a:r>
              <a:rPr lang="en-US" altLang="zh-CN" sz="2400" dirty="0"/>
              <a:t>“</a:t>
            </a:r>
            <a:r>
              <a:rPr lang="zh-CN" altLang="en-US" sz="2400" dirty="0"/>
              <a:t>正确答案</a:t>
            </a:r>
            <a:r>
              <a:rPr lang="en-US" altLang="zh-CN" sz="2400" dirty="0"/>
              <a:t>”</a:t>
            </a:r>
            <a:endParaRPr lang="en-US" altLang="zh-CN" sz="2400" dirty="0"/>
          </a:p>
        </p:txBody>
      </p:sp>
      <p:cxnSp>
        <p:nvCxnSpPr>
          <p:cNvPr id="13" name="Straight Connector 12"/>
          <p:cNvCxnSpPr/>
          <p:nvPr/>
        </p:nvCxnSpPr>
        <p:spPr>
          <a:xfrm>
            <a:off x="4495800" y="401955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42440" y="972720"/>
              <a:ext cx="8247960" cy="3877560"/>
            </p14:xfrm>
          </p:contentPart>
        </mc:Choice>
        <mc:Fallback xmlns="">
          <p:pic>
            <p:nvPicPr>
              <p:cNvPr id="3" name="Ink 2"/>
            </p:nvPicPr>
            <p:blipFill>
              <a:blip r:embed="rId3"/>
            </p:blipFill>
            <p:spPr>
              <a:xfrm>
                <a:off x="442440" y="972720"/>
                <a:ext cx="8247960" cy="38775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a:xfrm>
            <a:off x="457200" y="438150"/>
            <a:ext cx="8229600" cy="339447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dirty="0"/>
              <a:t>乳腺癌（恶性、良性）</a:t>
            </a:r>
            <a:endParaRPr lang="zh-CN" altLang="en-US" dirty="0"/>
          </a:p>
        </p:txBody>
      </p:sp>
      <p:sp>
        <p:nvSpPr>
          <p:cNvPr id="5" name="Content Placeholder 2"/>
          <p:cNvSpPr txBox="1"/>
          <p:nvPr/>
        </p:nvSpPr>
        <p:spPr>
          <a:xfrm>
            <a:off x="6858000" y="1167245"/>
            <a:ext cx="2148444"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t>分类</a:t>
            </a:r>
            <a:endParaRPr lang="zh-CN" altLang="en-US" sz="2400" dirty="0"/>
          </a:p>
          <a:p>
            <a:pPr marL="0" indent="0">
              <a:buFont typeface="Arial" panose="020B0604020202020204" pitchFamily="34" charset="0"/>
              <a:buNone/>
            </a:pPr>
            <a:r>
              <a:rPr lang="zh-CN" altLang="en-US" sz="2400" dirty="0"/>
              <a:t>离散值输出（</a:t>
            </a:r>
            <a:r>
              <a:rPr lang="en-US" altLang="zh-CN" sz="2400" dirty="0"/>
              <a:t>0</a:t>
            </a:r>
            <a:r>
              <a:rPr lang="zh-CN" altLang="en-US" sz="2400" dirty="0"/>
              <a:t>或</a:t>
            </a:r>
            <a:r>
              <a:rPr lang="en-US" altLang="zh-CN" sz="2400" dirty="0"/>
              <a:t>1</a:t>
            </a:r>
            <a:r>
              <a:rPr lang="zh-CN" altLang="en-US" sz="2400" dirty="0"/>
              <a:t>）</a:t>
            </a:r>
            <a:endParaRPr lang="zh-CN" altLang="en-US" sz="2400" dirty="0"/>
          </a:p>
        </p:txBody>
      </p:sp>
      <p:cxnSp>
        <p:nvCxnSpPr>
          <p:cNvPr id="6" name="Straight Connector 5"/>
          <p:cNvCxnSpPr/>
          <p:nvPr/>
        </p:nvCxnSpPr>
        <p:spPr>
          <a:xfrm>
            <a:off x="6781800" y="1252599"/>
            <a:ext cx="0" cy="23530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45673" y="1056904"/>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07376" y="2571750"/>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1581150"/>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604902" y="3943350"/>
            <a:ext cx="4948298"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7306" y="1902393"/>
            <a:ext cx="1243738" cy="369332"/>
          </a:xfrm>
          <a:prstGeom prst="rect">
            <a:avLst/>
          </a:prstGeom>
          <a:noFill/>
        </p:spPr>
        <p:txBody>
          <a:bodyPr vert="horz" wrap="none" rtlCol="0">
            <a:spAutoFit/>
          </a:bodyPr>
          <a:lstStyle/>
          <a:p>
            <a:pPr algn="ctr"/>
            <a:r>
              <a:rPr lang="en-US" dirty="0" smtClean="0"/>
              <a:t>Malignant?</a:t>
            </a:r>
            <a:endParaRPr lang="en-US" dirty="0"/>
          </a:p>
        </p:txBody>
      </p:sp>
      <p:sp>
        <p:nvSpPr>
          <p:cNvPr id="31" name="TextBox 30"/>
          <p:cNvSpPr txBox="1"/>
          <p:nvPr/>
        </p:nvSpPr>
        <p:spPr>
          <a:xfrm>
            <a:off x="1163118" y="1416875"/>
            <a:ext cx="513282" cy="338554"/>
          </a:xfrm>
          <a:prstGeom prst="rect">
            <a:avLst/>
          </a:prstGeom>
          <a:noFill/>
        </p:spPr>
        <p:txBody>
          <a:bodyPr vert="horz" wrap="none" rtlCol="0">
            <a:spAutoFit/>
          </a:bodyPr>
          <a:lstStyle/>
          <a:p>
            <a:pPr algn="ctr"/>
            <a:r>
              <a:rPr lang="en-US" sz="1600" dirty="0" smtClean="0"/>
              <a:t>1(Y)</a:t>
            </a:r>
            <a:endParaRPr lang="en-US" sz="1600" dirty="0"/>
          </a:p>
        </p:txBody>
      </p:sp>
      <p:sp>
        <p:nvSpPr>
          <p:cNvPr id="32" name="TextBox 31"/>
          <p:cNvSpPr txBox="1"/>
          <p:nvPr/>
        </p:nvSpPr>
        <p:spPr>
          <a:xfrm>
            <a:off x="1146287" y="2409346"/>
            <a:ext cx="546945" cy="338554"/>
          </a:xfrm>
          <a:prstGeom prst="rect">
            <a:avLst/>
          </a:prstGeom>
          <a:noFill/>
        </p:spPr>
        <p:txBody>
          <a:bodyPr vert="horz" wrap="none" rtlCol="0">
            <a:spAutoFit/>
          </a:bodyPr>
          <a:lstStyle/>
          <a:p>
            <a:pPr algn="ctr"/>
            <a:r>
              <a:rPr lang="en-US" sz="1600" dirty="0" smtClean="0"/>
              <a:t>0(N)</a:t>
            </a:r>
            <a:endParaRPr lang="en-US" sz="1600" dirty="0"/>
          </a:p>
        </p:txBody>
      </p:sp>
      <p:sp>
        <p:nvSpPr>
          <p:cNvPr id="33" name="TextBox 32"/>
          <p:cNvSpPr txBox="1"/>
          <p:nvPr/>
        </p:nvSpPr>
        <p:spPr>
          <a:xfrm>
            <a:off x="3634720" y="2735818"/>
            <a:ext cx="1097280" cy="368300"/>
          </a:xfrm>
          <a:prstGeom prst="rect">
            <a:avLst/>
          </a:prstGeom>
          <a:noFill/>
        </p:spPr>
        <p:txBody>
          <a:bodyPr vert="horz" wrap="none" rtlCol="0">
            <a:spAutoFit/>
          </a:bodyPr>
          <a:lstStyle/>
          <a:p>
            <a:pPr algn="ctr"/>
            <a:r>
              <a:rPr lang="zh-CN" altLang="en-US" dirty="0"/>
              <a:t>肿瘤大小</a:t>
            </a:r>
            <a:endParaRPr lang="zh-CN" altLang="en-US" dirty="0"/>
          </a:p>
        </p:txBody>
      </p:sp>
      <p:sp>
        <p:nvSpPr>
          <p:cNvPr id="37" name="TextBox 36"/>
          <p:cNvSpPr txBox="1"/>
          <p:nvPr/>
        </p:nvSpPr>
        <p:spPr>
          <a:xfrm>
            <a:off x="3634720" y="4107418"/>
            <a:ext cx="1097280" cy="368300"/>
          </a:xfrm>
          <a:prstGeom prst="rect">
            <a:avLst/>
          </a:prstGeom>
          <a:noFill/>
        </p:spPr>
        <p:txBody>
          <a:bodyPr vert="horz" wrap="none" rtlCol="0">
            <a:spAutoFit/>
          </a:bodyPr>
          <a:lstStyle/>
          <a:p>
            <a:pPr algn="ctr"/>
            <a:r>
              <a:rPr lang="zh-CN" altLang="en-US" dirty="0"/>
              <a:t>肿瘤大小</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28240" y="1187280"/>
              <a:ext cx="8647920" cy="3333960"/>
            </p14:xfrm>
          </p:contentPart>
        </mc:Choice>
        <mc:Fallback xmlns="">
          <p:pic>
            <p:nvPicPr>
              <p:cNvPr id="2" name="Ink 1"/>
            </p:nvPicPr>
            <p:blipFill>
              <a:blip r:embed="rId2"/>
            </p:blipFill>
            <p:spPr>
              <a:xfrm>
                <a:off x="228240" y="1187280"/>
                <a:ext cx="8647920" cy="33339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125473" y="1123950"/>
            <a:ext cx="0" cy="272553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961095" y="3697084"/>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01659" y="3934572"/>
            <a:ext cx="1317155" cy="400110"/>
          </a:xfrm>
          <a:prstGeom prst="rect">
            <a:avLst/>
          </a:prstGeom>
          <a:noFill/>
        </p:spPr>
        <p:txBody>
          <a:bodyPr wrap="none" rtlCol="0">
            <a:spAutoFit/>
          </a:bodyPr>
          <a:lstStyle/>
          <a:p>
            <a:r>
              <a:rPr lang="en-US" sz="2000" dirty="0" smtClean="0"/>
              <a:t>Tumor Size</a:t>
            </a:r>
            <a:endParaRPr lang="en-US" sz="2000" baseline="-25000" dirty="0"/>
          </a:p>
        </p:txBody>
      </p:sp>
      <p:sp>
        <p:nvSpPr>
          <p:cNvPr id="5" name="TextBox 4"/>
          <p:cNvSpPr txBox="1"/>
          <p:nvPr/>
        </p:nvSpPr>
        <p:spPr>
          <a:xfrm>
            <a:off x="381000" y="2306203"/>
            <a:ext cx="580095" cy="400110"/>
          </a:xfrm>
          <a:prstGeom prst="rect">
            <a:avLst/>
          </a:prstGeom>
          <a:noFill/>
        </p:spPr>
        <p:txBody>
          <a:bodyPr wrap="none" rtlCol="0">
            <a:spAutoFit/>
          </a:bodyPr>
          <a:lstStyle/>
          <a:p>
            <a:r>
              <a:rPr lang="en-US" sz="2000" dirty="0" smtClean="0"/>
              <a:t>Age</a:t>
            </a:r>
            <a:endParaRPr lang="en-US" sz="2000" baseline="-25000" dirty="0"/>
          </a:p>
        </p:txBody>
      </p:sp>
      <p:sp>
        <p:nvSpPr>
          <p:cNvPr id="7" name="Content Placeholder 2"/>
          <p:cNvSpPr txBox="1"/>
          <p:nvPr/>
        </p:nvSpPr>
        <p:spPr>
          <a:xfrm>
            <a:off x="4877053" y="1123950"/>
            <a:ext cx="4038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Char char="-"/>
            </a:pPr>
            <a:r>
              <a:rPr lang="zh-CN" altLang="en-US" sz="2800" dirty="0" smtClean="0"/>
              <a:t>厚度</a:t>
            </a:r>
            <a:endParaRPr lang="zh-CN" altLang="en-US" sz="2800" dirty="0" smtClean="0"/>
          </a:p>
          <a:p>
            <a:pPr>
              <a:buFontTx/>
              <a:buChar char="-"/>
            </a:pPr>
            <a:r>
              <a:rPr lang="zh-CN" altLang="en-US" sz="2800" dirty="0" smtClean="0"/>
              <a:t>细胞</a:t>
            </a:r>
            <a:r>
              <a:rPr lang="zh-CN" altLang="en-US" sz="2800" dirty="0" smtClean="0"/>
              <a:t>大小</a:t>
            </a:r>
            <a:endParaRPr lang="zh-CN" altLang="en-US" sz="2800" dirty="0" smtClean="0"/>
          </a:p>
          <a:p>
            <a:pPr>
              <a:buFontTx/>
              <a:buChar char="-"/>
            </a:pPr>
            <a:r>
              <a:rPr lang="zh-CN" altLang="en-US" sz="2800" dirty="0" smtClean="0"/>
              <a:t>细胞形状</a:t>
            </a:r>
            <a:endParaRPr lang="en-US" sz="2800" dirty="0" smtClean="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392400" y="1330560"/>
              <a:ext cx="8519400" cy="2990520"/>
            </p14:xfrm>
          </p:contentPart>
        </mc:Choice>
        <mc:Fallback xmlns="">
          <p:pic>
            <p:nvPicPr>
              <p:cNvPr id="6" name="Ink 5"/>
            </p:nvPicPr>
            <p:blipFill>
              <a:blip r:embed="rId2"/>
            </p:blipFill>
            <p:spPr>
              <a:xfrm>
                <a:off x="392400" y="1330560"/>
                <a:ext cx="8519400" cy="29905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custDataLst>
              <p:tags r:id="rId1"/>
            </p:custDataLst>
          </p:nvPr>
        </p:nvSpPr>
        <p:spPr>
          <a:xfrm>
            <a:off x="1126063" y="2774949"/>
            <a:ext cx="6553200" cy="368300"/>
          </a:xfrm>
          <a:prstGeom prst="rect">
            <a:avLst/>
          </a:prstGeom>
        </p:spPr>
        <p:txBody>
          <a:bodyPr wrap="square">
            <a:spAutoFit/>
          </a:bodyPr>
          <a:lstStyle/>
          <a:p>
            <a:r>
              <a:rPr lang="zh-CN" altLang="en-US" dirty="0" smtClean="0">
                <a:solidFill>
                  <a:prstClr val="black"/>
                </a:solidFill>
              </a:rPr>
              <a:t>将两者都视为分类问题。</a:t>
            </a:r>
            <a:endParaRPr lang="zh-CN" altLang="en-US" dirty="0" smtClean="0">
              <a:solidFill>
                <a:prstClr val="black"/>
              </a:solidFill>
            </a:endParaRPr>
          </a:p>
        </p:txBody>
      </p:sp>
      <p:sp>
        <p:nvSpPr>
          <p:cNvPr id="22" name="Rectangle 21"/>
          <p:cNvSpPr/>
          <p:nvPr>
            <p:custDataLst>
              <p:tags r:id="rId2"/>
            </p:custDataLst>
          </p:nvPr>
        </p:nvSpPr>
        <p:spPr>
          <a:xfrm>
            <a:off x="1126062" y="3232149"/>
            <a:ext cx="7789337" cy="368300"/>
          </a:xfrm>
          <a:prstGeom prst="rect">
            <a:avLst/>
          </a:prstGeom>
        </p:spPr>
        <p:txBody>
          <a:bodyPr wrap="square">
            <a:spAutoFit/>
          </a:bodyPr>
          <a:lstStyle/>
          <a:p>
            <a:r>
              <a:rPr lang="zh-CN" altLang="en-US" dirty="0" smtClean="0">
                <a:solidFill>
                  <a:prstClr val="black"/>
                </a:solidFill>
              </a:rPr>
              <a:t>将问题</a:t>
            </a:r>
            <a:r>
              <a:rPr lang="en-US" altLang="zh-CN" dirty="0" smtClean="0">
                <a:solidFill>
                  <a:prstClr val="black"/>
                </a:solidFill>
              </a:rPr>
              <a:t>1</a:t>
            </a:r>
            <a:r>
              <a:rPr lang="zh-CN" altLang="en-US" dirty="0" smtClean="0">
                <a:solidFill>
                  <a:prstClr val="black"/>
                </a:solidFill>
              </a:rPr>
              <a:t>视为分类问题，将问题</a:t>
            </a:r>
            <a:r>
              <a:rPr lang="en-US" altLang="zh-CN" dirty="0" smtClean="0">
                <a:solidFill>
                  <a:prstClr val="black"/>
                </a:solidFill>
              </a:rPr>
              <a:t>2</a:t>
            </a:r>
            <a:r>
              <a:rPr lang="zh-CN" altLang="en-US" dirty="0" smtClean="0">
                <a:solidFill>
                  <a:prstClr val="black"/>
                </a:solidFill>
              </a:rPr>
              <a:t>视为回归问题。</a:t>
            </a:r>
            <a:endParaRPr lang="zh-CN" altLang="en-US" dirty="0" smtClean="0">
              <a:solidFill>
                <a:prstClr val="black"/>
              </a:solidFill>
            </a:endParaRPr>
          </a:p>
        </p:txBody>
      </p:sp>
      <p:sp>
        <p:nvSpPr>
          <p:cNvPr id="23" name="Rectangle 22"/>
          <p:cNvSpPr/>
          <p:nvPr>
            <p:custDataLst>
              <p:tags r:id="rId3"/>
            </p:custDataLst>
          </p:nvPr>
        </p:nvSpPr>
        <p:spPr>
          <a:xfrm>
            <a:off x="1126063" y="3689349"/>
            <a:ext cx="7620000" cy="368300"/>
          </a:xfrm>
          <a:prstGeom prst="rect">
            <a:avLst/>
          </a:prstGeom>
        </p:spPr>
        <p:txBody>
          <a:bodyPr wrap="square">
            <a:spAutoFit/>
          </a:bodyPr>
          <a:lstStyle/>
          <a:p>
            <a:r>
              <a:rPr lang="zh-CN" altLang="en-US" dirty="0">
                <a:solidFill>
                  <a:prstClr val="black"/>
                </a:solidFill>
              </a:rPr>
              <a:t>将问题</a:t>
            </a:r>
            <a:r>
              <a:rPr lang="en-US" altLang="zh-CN" dirty="0">
                <a:solidFill>
                  <a:prstClr val="black"/>
                </a:solidFill>
              </a:rPr>
              <a:t>1</a:t>
            </a:r>
            <a:r>
              <a:rPr lang="zh-CN" altLang="en-US" dirty="0">
                <a:solidFill>
                  <a:prstClr val="black"/>
                </a:solidFill>
              </a:rPr>
              <a:t>视为回归问题，将问题</a:t>
            </a:r>
            <a:r>
              <a:rPr lang="en-US" altLang="zh-CN" dirty="0">
                <a:solidFill>
                  <a:prstClr val="black"/>
                </a:solidFill>
              </a:rPr>
              <a:t>2</a:t>
            </a:r>
            <a:r>
              <a:rPr lang="zh-CN" altLang="en-US" dirty="0">
                <a:solidFill>
                  <a:prstClr val="black"/>
                </a:solidFill>
              </a:rPr>
              <a:t>视为分类问题。</a:t>
            </a:r>
            <a:endParaRPr lang="zh-CN" altLang="en-US" dirty="0">
              <a:solidFill>
                <a:prstClr val="black"/>
              </a:solidFill>
            </a:endParaRPr>
          </a:p>
        </p:txBody>
      </p:sp>
      <p:sp>
        <p:nvSpPr>
          <p:cNvPr id="24" name="Rectangle 23"/>
          <p:cNvSpPr/>
          <p:nvPr>
            <p:custDataLst>
              <p:tags r:id="rId4"/>
            </p:custDataLst>
          </p:nvPr>
        </p:nvSpPr>
        <p:spPr>
          <a:xfrm>
            <a:off x="1126063" y="4163483"/>
            <a:ext cx="6553200" cy="368300"/>
          </a:xfrm>
          <a:prstGeom prst="rect">
            <a:avLst/>
          </a:prstGeom>
        </p:spPr>
        <p:txBody>
          <a:bodyPr wrap="square">
            <a:spAutoFit/>
          </a:bodyPr>
          <a:lstStyle/>
          <a:p>
            <a:r>
              <a:rPr lang="zh-CN" altLang="en-US" dirty="0" smtClean="0">
                <a:solidFill>
                  <a:prstClr val="black"/>
                </a:solidFill>
              </a:rPr>
              <a:t>把两者都当作回归问题。</a:t>
            </a:r>
            <a:r>
              <a:rPr lang="en-US" dirty="0" smtClean="0">
                <a:solidFill>
                  <a:prstClr val="black"/>
                </a:solidFill>
              </a:rPr>
              <a:t> </a:t>
            </a:r>
            <a:endParaRPr lang="en-US" dirty="0" smtClean="0">
              <a:solidFill>
                <a:prstClr val="black"/>
              </a:solidFill>
            </a:endParaRPr>
          </a:p>
        </p:txBody>
      </p:sp>
      <p:sp>
        <p:nvSpPr>
          <p:cNvPr id="6" name="TextBox 5"/>
          <p:cNvSpPr txBox="1"/>
          <p:nvPr/>
        </p:nvSpPr>
        <p:spPr>
          <a:xfrm>
            <a:off x="381000" y="133350"/>
            <a:ext cx="8364855" cy="2636520"/>
          </a:xfrm>
          <a:prstGeom prst="rect">
            <a:avLst/>
          </a:prstGeom>
          <a:noFill/>
        </p:spPr>
        <p:txBody>
          <a:bodyPr wrap="square" rtlCol="0">
            <a:noAutofit/>
          </a:bodyPr>
          <a:lstStyle/>
          <a:p>
            <a:r>
              <a:rPr lang="zh-CN" altLang="en-US" dirty="0" smtClean="0">
                <a:solidFill>
                  <a:prstClr val="black"/>
                </a:solidFill>
              </a:rPr>
              <a:t>你在经营一家公司，你想开发学习算法来解决这两个问题。</a:t>
            </a:r>
            <a:endParaRPr lang="zh-CN" altLang="en-US" dirty="0" smtClean="0">
              <a:solidFill>
                <a:prstClr val="black"/>
              </a:solidFill>
            </a:endParaRPr>
          </a:p>
          <a:p>
            <a:endParaRPr lang="en-US" altLang="zh-CN" dirty="0" smtClean="0">
              <a:solidFill>
                <a:prstClr val="black"/>
              </a:solidFill>
            </a:endParaRPr>
          </a:p>
          <a:p>
            <a:endParaRPr lang="en-US" altLang="zh-CN" dirty="0" smtClean="0">
              <a:solidFill>
                <a:prstClr val="black"/>
              </a:solidFill>
            </a:endParaRPr>
          </a:p>
          <a:p>
            <a:r>
              <a:rPr lang="zh-CN" altLang="en-US" dirty="0" smtClean="0">
                <a:solidFill>
                  <a:prstClr val="black"/>
                </a:solidFill>
              </a:rPr>
              <a:t>问题</a:t>
            </a:r>
            <a:r>
              <a:rPr lang="en-US" altLang="zh-CN" dirty="0" smtClean="0">
                <a:solidFill>
                  <a:prstClr val="black"/>
                </a:solidFill>
              </a:rPr>
              <a:t>1</a:t>
            </a:r>
            <a:r>
              <a:rPr lang="zh-CN" altLang="en-US" dirty="0" smtClean="0">
                <a:solidFill>
                  <a:prstClr val="black"/>
                </a:solidFill>
              </a:rPr>
              <a:t>：你有大量相同物品的库存。你想要预测这些商品在未来</a:t>
            </a:r>
            <a:r>
              <a:rPr lang="en-US" altLang="zh-CN" dirty="0" smtClean="0">
                <a:solidFill>
                  <a:prstClr val="black"/>
                </a:solidFill>
              </a:rPr>
              <a:t>3</a:t>
            </a:r>
            <a:r>
              <a:rPr lang="zh-CN" altLang="en-US" dirty="0" smtClean="0">
                <a:solidFill>
                  <a:prstClr val="black"/>
                </a:solidFill>
              </a:rPr>
              <a:t>个月内会卖出多少。</a:t>
            </a:r>
            <a:endParaRPr lang="zh-CN" altLang="en-US" dirty="0" smtClean="0">
              <a:solidFill>
                <a:prstClr val="black"/>
              </a:solidFill>
            </a:endParaRPr>
          </a:p>
          <a:p>
            <a:endParaRPr lang="zh-CN" altLang="en-US" dirty="0" smtClean="0">
              <a:solidFill>
                <a:prstClr val="black"/>
              </a:solidFill>
            </a:endParaRPr>
          </a:p>
          <a:p>
            <a:r>
              <a:rPr lang="zh-CN" altLang="en-US" dirty="0" smtClean="0">
                <a:solidFill>
                  <a:prstClr val="black"/>
                </a:solidFill>
              </a:rPr>
              <a:t>问题</a:t>
            </a:r>
            <a:r>
              <a:rPr lang="en-US" altLang="zh-CN" dirty="0" smtClean="0">
                <a:solidFill>
                  <a:prstClr val="black"/>
                </a:solidFill>
              </a:rPr>
              <a:t>2</a:t>
            </a:r>
            <a:r>
              <a:rPr lang="zh-CN" altLang="en-US" dirty="0" smtClean="0">
                <a:solidFill>
                  <a:prstClr val="black"/>
                </a:solidFill>
              </a:rPr>
              <a:t>：您希望软件检查单个客户帐户，并确定每个帐户是否已被黑客入侵</a:t>
            </a:r>
            <a:r>
              <a:rPr lang="en-US" altLang="zh-CN" dirty="0" smtClean="0">
                <a:solidFill>
                  <a:prstClr val="black"/>
                </a:solidFill>
              </a:rPr>
              <a:t>/</a:t>
            </a:r>
            <a:r>
              <a:rPr lang="zh-CN" altLang="en-US" dirty="0" smtClean="0">
                <a:solidFill>
                  <a:prstClr val="black"/>
                </a:solidFill>
              </a:rPr>
              <a:t>泄露。</a:t>
            </a:r>
            <a:endParaRPr lang="zh-CN" altLang="en-US" dirty="0" smtClean="0">
              <a:solidFill>
                <a:prstClr val="black"/>
              </a:solidFill>
            </a:endParaRPr>
          </a:p>
          <a:p>
            <a:endParaRPr lang="en-US" altLang="zh-CN" dirty="0" smtClean="0">
              <a:solidFill>
                <a:prstClr val="black"/>
              </a:solidFill>
            </a:endParaRPr>
          </a:p>
          <a:p>
            <a:r>
              <a:rPr lang="zh-CN" altLang="en-US" dirty="0" smtClean="0">
                <a:solidFill>
                  <a:prstClr val="black"/>
                </a:solidFill>
              </a:rPr>
              <a:t>您应该将这些问题视为分类问题还是回归问题？</a:t>
            </a:r>
            <a:r>
              <a:rPr lang="en-US" dirty="0" smtClean="0">
                <a:solidFill>
                  <a:prstClr val="black"/>
                </a:solidFill>
              </a:rPr>
              <a:t> </a:t>
            </a:r>
            <a:endParaRPr lang="en-US" dirty="0" smtClean="0">
              <a:solidFill>
                <a:prstClr val="black"/>
              </a:solidFill>
            </a:endParaRPr>
          </a:p>
        </p:txBody>
      </p:sp>
      <mc:AlternateContent xmlns:mc="http://schemas.openxmlformats.org/markup-compatibility/2006" xmlns:p14="http://schemas.microsoft.com/office/powerpoint/2010/main">
        <mc:Choice Requires="p14">
          <p:contentPart r:id="rId5" p14:bwMode="auto">
            <p14:nvContentPartPr>
              <p14:cNvPr id="2" name="Ink 1"/>
              <p14:cNvContentPartPr/>
              <p14:nvPr/>
            </p14:nvContentPartPr>
            <p14:xfrm>
              <a:off x="92160" y="672480"/>
              <a:ext cx="8354880" cy="3276720"/>
            </p14:xfrm>
          </p:contentPart>
        </mc:Choice>
        <mc:Fallback xmlns="">
          <p:pic>
            <p:nvPicPr>
              <p:cNvPr id="2" name="Ink 1"/>
            </p:nvPicPr>
            <p:blipFill>
              <a:blip r:embed="rId6"/>
            </p:blipFill>
            <p:spPr>
              <a:xfrm>
                <a:off x="92160" y="672480"/>
                <a:ext cx="8354880" cy="3276720"/>
              </a:xfrm>
              <a:prstGeom prst="rect"/>
            </p:spPr>
          </p:pic>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48665" y="931328"/>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dirty="0" smtClean="0">
                <a:solidFill>
                  <a:schemeClr val="tx1">
                    <a:lumMod val="75000"/>
                    <a:lumOff val="25000"/>
                  </a:schemeClr>
                </a:solidFill>
              </a:rPr>
              <a:t>Introduction</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317761"/>
            <a:ext cx="5105400" cy="1625589"/>
          </a:xfrm>
        </p:spPr>
        <p:txBody>
          <a:bodyPr>
            <a:noAutofit/>
          </a:bodyPr>
          <a:lstStyle/>
          <a:p>
            <a:pPr algn="l"/>
            <a:r>
              <a:rPr lang="en-US" sz="6000" dirty="0" smtClean="0">
                <a:solidFill>
                  <a:schemeClr val="tx1">
                    <a:lumMod val="75000"/>
                    <a:lumOff val="25000"/>
                  </a:schemeClr>
                </a:solidFill>
              </a:rPr>
              <a:t>Unsupervised Learning</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38" name="TextBox 37"/>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endParaRPr lang="en-US" sz="2800" baseline="-25000" dirty="0"/>
          </a:p>
        </p:txBody>
      </p:sp>
      <p:sp>
        <p:nvSpPr>
          <p:cNvPr id="116" name="TextBox 115"/>
          <p:cNvSpPr txBox="1"/>
          <p:nvPr/>
        </p:nvSpPr>
        <p:spPr>
          <a:xfrm>
            <a:off x="2895600" y="285750"/>
            <a:ext cx="3548344" cy="584775"/>
          </a:xfrm>
          <a:prstGeom prst="rect">
            <a:avLst/>
          </a:prstGeom>
          <a:noFill/>
        </p:spPr>
        <p:txBody>
          <a:bodyPr wrap="none" rtlCol="0">
            <a:spAutoFit/>
          </a:bodyPr>
          <a:lstStyle/>
          <a:p>
            <a:r>
              <a:rPr lang="en-US" sz="3200" dirty="0" smtClean="0">
                <a:solidFill>
                  <a:schemeClr val="tx1">
                    <a:lumMod val="85000"/>
                    <a:lumOff val="15000"/>
                  </a:schemeClr>
                </a:solidFill>
              </a:rPr>
              <a:t>Supervised Learning</a:t>
            </a:r>
            <a:endParaRPr lang="en-US" sz="3200" dirty="0">
              <a:solidFill>
                <a:schemeClr val="tx1">
                  <a:lumMod val="85000"/>
                  <a:lumOff val="15000"/>
                </a:schemeClr>
              </a:solidFill>
            </a:endParaRPr>
          </a:p>
        </p:txBody>
      </p:sp>
      <p:cxnSp>
        <p:nvCxnSpPr>
          <p:cNvPr id="15" name="Straight Arrow Connector 14"/>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23220"/>
          </a:xfrm>
          <a:prstGeom prst="rect">
            <a:avLst/>
          </a:prstGeom>
          <a:noFill/>
        </p:spPr>
        <p:txBody>
          <a:bodyPr wrap="square" rtlCol="0">
            <a:spAutoFit/>
          </a:bodyPr>
          <a:lstStyle/>
          <a:p>
            <a:r>
              <a:rPr lang="en-US" sz="2800" b="1" dirty="0" smtClean="0"/>
              <a:t>Matrix Elements </a:t>
            </a:r>
            <a:r>
              <a:rPr lang="en-US" sz="2800" dirty="0" smtClean="0"/>
              <a:t>(entries of matrix)</a:t>
            </a:r>
            <a:endParaRPr lang="en-US" sz="2800" dirty="0"/>
          </a:p>
        </p:txBody>
      </p:sp>
      <p:pic>
        <p:nvPicPr>
          <p:cNvPr id="31" name="Picture 30"/>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685800" y="835779"/>
            <a:ext cx="2246376" cy="1336929"/>
          </a:xfrm>
          <a:prstGeom prst="rect">
            <a:avLst/>
          </a:prstGeom>
        </p:spPr>
      </p:pic>
      <p:sp>
        <p:nvSpPr>
          <p:cNvPr id="13" name="TextBox 12"/>
          <p:cNvSpPr txBox="1"/>
          <p:nvPr/>
        </p:nvSpPr>
        <p:spPr>
          <a:xfrm>
            <a:off x="1676400" y="2262485"/>
            <a:ext cx="5867400" cy="461665"/>
          </a:xfrm>
          <a:prstGeom prst="rect">
            <a:avLst/>
          </a:prstGeom>
          <a:noFill/>
        </p:spPr>
        <p:txBody>
          <a:bodyPr wrap="square" rtlCol="0">
            <a:spAutoFit/>
          </a:bodyPr>
          <a:lstStyle/>
          <a:p>
            <a:r>
              <a:rPr lang="en-US" sz="2400" dirty="0" smtClean="0"/>
              <a:t>“</a:t>
            </a:r>
            <a:r>
              <a:rPr lang="en-US" sz="2400" dirty="0"/>
              <a:t> </a:t>
            </a:r>
            <a:r>
              <a:rPr lang="en-US" sz="2400" dirty="0" smtClean="0"/>
              <a:t> ,</a:t>
            </a:r>
            <a:r>
              <a:rPr lang="en-US" sz="2400" dirty="0"/>
              <a:t> </a:t>
            </a:r>
            <a:r>
              <a:rPr lang="en-US" sz="2400" dirty="0" smtClean="0"/>
              <a:t>  entry” in the       row,        column.</a:t>
            </a:r>
            <a:endParaRPr lang="en-US" sz="2400" dirty="0" smtClean="0"/>
          </a:p>
        </p:txBody>
      </p:sp>
      <p:pic>
        <p:nvPicPr>
          <p:cNvPr id="7" name="Picture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09600" y="2344071"/>
            <a:ext cx="736092" cy="308610"/>
          </a:xfrm>
          <a:prstGeom prst="rect">
            <a:avLst/>
          </a:prstGeom>
        </p:spPr>
      </p:pic>
      <p:pic>
        <p:nvPicPr>
          <p:cNvPr id="29" name="Picture 28"/>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003344" y="2330725"/>
            <a:ext cx="322326" cy="260604"/>
          </a:xfrm>
          <a:prstGeom prst="rect">
            <a:avLst/>
          </a:prstGeom>
        </p:spPr>
      </p:pic>
      <p:pic>
        <p:nvPicPr>
          <p:cNvPr id="30" name="Picture 29"/>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953000" y="2345053"/>
            <a:ext cx="370332" cy="320040"/>
          </a:xfrm>
          <a:prstGeom prst="rect">
            <a:avLst/>
          </a:prstGeom>
        </p:spPr>
      </p:pic>
      <p:pic>
        <p:nvPicPr>
          <p:cNvPr id="28" name="Picture 27"/>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905000" y="2379629"/>
            <a:ext cx="82296" cy="205740"/>
          </a:xfrm>
          <a:prstGeom prst="rect">
            <a:avLst/>
          </a:prstGeom>
        </p:spPr>
      </p:pic>
      <p:pic>
        <p:nvPicPr>
          <p:cNvPr id="8" name="Picture 7"/>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2133600" y="2379629"/>
            <a:ext cx="125730" cy="262890"/>
          </a:xfrm>
          <a:prstGeom prst="rect">
            <a:avLst/>
          </a:prstGeom>
        </p:spPr>
      </p:pic>
      <mc:AlternateContent xmlns:mc="http://schemas.openxmlformats.org/markup-compatibility/2006" xmlns:p14="http://schemas.microsoft.com/office/powerpoint/2010/main">
        <mc:Choice Requires="p14">
          <p:contentPart r:id="rId13" p14:bwMode="auto">
            <p14:nvContentPartPr>
              <p14:cNvPr id="2" name="Ink 1"/>
              <p14:cNvContentPartPr/>
              <p14:nvPr/>
            </p14:nvContentPartPr>
            <p14:xfrm>
              <a:off x="621360" y="694080"/>
              <a:ext cx="8190000" cy="4213440"/>
            </p14:xfrm>
          </p:contentPart>
        </mc:Choice>
        <mc:Fallback xmlns="">
          <p:pic>
            <p:nvPicPr>
              <p:cNvPr id="2" name="Ink 1"/>
            </p:nvPicPr>
            <p:blipFill>
              <a:blip r:embed="rId14"/>
            </p:blipFill>
            <p:spPr>
              <a:xfrm>
                <a:off x="621360" y="694080"/>
                <a:ext cx="8190000" cy="4213440"/>
              </a:xfrm>
              <a:prstGeom prst="rect"/>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36211" y="226443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0511" y="19050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15000" y="1940586"/>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2075" y="144780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0" y="285750"/>
            <a:ext cx="3998787" cy="584775"/>
          </a:xfrm>
          <a:prstGeom prst="rect">
            <a:avLst/>
          </a:prstGeom>
          <a:noFill/>
        </p:spPr>
        <p:txBody>
          <a:bodyPr wrap="none" rtlCol="0">
            <a:spAutoFit/>
          </a:bodyPr>
          <a:lstStyle/>
          <a:p>
            <a:r>
              <a:rPr lang="en-US" sz="3200" dirty="0" smtClean="0">
                <a:solidFill>
                  <a:schemeClr val="tx1">
                    <a:lumMod val="85000"/>
                    <a:lumOff val="15000"/>
                  </a:schemeClr>
                </a:solidFill>
              </a:rPr>
              <a:t>Unsupervised Learning</a:t>
            </a:r>
            <a:endParaRPr lang="en-US" sz="3200" dirty="0">
              <a:solidFill>
                <a:schemeClr val="tx1">
                  <a:lumMod val="85000"/>
                  <a:lumOff val="15000"/>
                </a:schemeClr>
              </a:solidFill>
            </a:endParaRPr>
          </a:p>
        </p:txBody>
      </p:sp>
      <p:sp>
        <p:nvSpPr>
          <p:cNvPr id="20" name="TextBox 19"/>
          <p:cNvSpPr txBox="1"/>
          <p:nvPr/>
        </p:nvSpPr>
        <p:spPr>
          <a:xfrm>
            <a:off x="4459400" y="4324350"/>
            <a:ext cx="461986" cy="523220"/>
          </a:xfrm>
          <a:prstGeom prst="rect">
            <a:avLst/>
          </a:prstGeom>
          <a:noFill/>
        </p:spPr>
        <p:txBody>
          <a:bodyPr wrap="none" rtlCol="0">
            <a:spAutoFit/>
          </a:bodyPr>
          <a:lstStyle/>
          <a:p>
            <a:r>
              <a:rPr lang="en-US" sz="2800" dirty="0" smtClean="0"/>
              <a:t>x</a:t>
            </a:r>
            <a:r>
              <a:rPr lang="en-US" sz="2800" baseline="-25000" dirty="0" smtClean="0"/>
              <a:t>1</a:t>
            </a:r>
            <a:endParaRPr lang="en-US" sz="2800" baseline="-25000" dirty="0"/>
          </a:p>
        </p:txBody>
      </p:sp>
      <p:sp>
        <p:nvSpPr>
          <p:cNvPr id="21" name="TextBox 20"/>
          <p:cNvSpPr txBox="1"/>
          <p:nvPr/>
        </p:nvSpPr>
        <p:spPr>
          <a:xfrm>
            <a:off x="2057400" y="2153803"/>
            <a:ext cx="461986" cy="523220"/>
          </a:xfrm>
          <a:prstGeom prst="rect">
            <a:avLst/>
          </a:prstGeom>
          <a:noFill/>
        </p:spPr>
        <p:txBody>
          <a:bodyPr wrap="none" rtlCol="0">
            <a:spAutoFit/>
          </a:bodyPr>
          <a:lstStyle/>
          <a:p>
            <a:r>
              <a:rPr lang="en-US" sz="2800" dirty="0" smtClean="0"/>
              <a:t>x</a:t>
            </a:r>
            <a:r>
              <a:rPr lang="en-US" sz="2800" baseline="-25000" dirty="0"/>
              <a:t>2</a:t>
            </a:r>
            <a:endParaRPr lang="en-US" sz="2800" baseline="-25000" dirty="0"/>
          </a:p>
        </p:txBody>
      </p:sp>
      <p:cxnSp>
        <p:nvCxnSpPr>
          <p:cNvPr id="22" name="Straight Arrow Connector 2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958120" y="1266120"/>
              <a:ext cx="3273840" cy="2518200"/>
            </p14:xfrm>
          </p:contentPart>
        </mc:Choice>
        <mc:Fallback xmlns="">
          <p:pic>
            <p:nvPicPr>
              <p:cNvPr id="2" name="Ink 1"/>
            </p:nvPicPr>
            <p:blipFill>
              <a:blip r:embed="rId2"/>
            </p:blipFill>
            <p:spPr>
              <a:xfrm>
                <a:off x="2958120" y="1266120"/>
                <a:ext cx="3273840" cy="2518200"/>
              </a:xfrm>
              <a:prstGeom prst="rect"/>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Users\ang\Desktop\news1.png"/>
          <p:cNvPicPr>
            <a:picLocks noChangeAspect="1" noChangeArrowheads="1"/>
          </p:cNvPicPr>
          <p:nvPr/>
        </p:nvPicPr>
        <p:blipFill>
          <a:blip r:embed="rId1"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2619540" y="4391025"/>
              <a:ext cx="5239080" cy="4285440"/>
            </p14:xfrm>
          </p:contentPart>
        </mc:Choice>
        <mc:Fallback xmlns="">
          <p:pic>
            <p:nvPicPr>
              <p:cNvPr id="6" name="Ink 5"/>
            </p:nvPicPr>
            <p:blipFill>
              <a:blip r:embed="rId3"/>
            </p:blipFill>
            <p:spPr>
              <a:xfrm>
                <a:off x="-2619540" y="4391025"/>
                <a:ext cx="5239080" cy="4285440"/>
              </a:xfrm>
              <a:prstGeom prst="rect"/>
            </p:spPr>
          </p:pic>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80106" b="91903"/>
          <a:stretch>
            <a:fillRect/>
          </a:stretch>
        </p:blipFill>
        <p:spPr>
          <a:xfrm>
            <a:off x="381000" y="408613"/>
            <a:ext cx="1057437" cy="35338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4374" t="71388"/>
          <a:stretch>
            <a:fillRect/>
          </a:stretch>
        </p:blipFill>
        <p:spPr>
          <a:xfrm>
            <a:off x="1676400" y="3532813"/>
            <a:ext cx="4019711" cy="124873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7483" t="73548" r="75158"/>
          <a:stretch>
            <a:fillRect/>
          </a:stretch>
        </p:blipFill>
        <p:spPr>
          <a:xfrm>
            <a:off x="1306410" y="3627072"/>
            <a:ext cx="391131" cy="115447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457200" y="181058"/>
            <a:ext cx="3878880" cy="2300246"/>
            <a:chOff x="457200" y="181058"/>
            <a:chExt cx="7757760" cy="4600492"/>
          </a:xfrm>
        </p:grpSpPr>
        <p:pic>
          <p:nvPicPr>
            <p:cNvPr id="5" name="Picture 1" descr="C:\Users\ang\Desktop\news1.png"/>
            <p:cNvPicPr>
              <a:picLocks noChangeAspect="1" noChangeArrowheads="1"/>
            </p:cNvPicPr>
            <p:nvPr/>
          </p:nvPicPr>
          <p:blipFill>
            <a:blip r:embed="rId1" cstate="print"/>
            <a:srcRect/>
            <a:stretch>
              <a:fillRect/>
            </a:stretch>
          </p:blipFill>
          <p:spPr bwMode="auto">
            <a:xfrm>
              <a:off x="625460" y="181058"/>
              <a:ext cx="7589500" cy="4600492"/>
            </a:xfrm>
            <a:prstGeom prst="rect">
              <a:avLst/>
            </a:prstGeom>
            <a:noFill/>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457200" y="438150"/>
                <a:ext cx="5239080" cy="4285440"/>
              </p14:xfrm>
            </p:contentPart>
          </mc:Choice>
          <mc:Fallback xmlns="">
            <p:pic>
              <p:nvPicPr>
                <p:cNvPr id="6" name="Ink 5"/>
              </p:nvPicPr>
              <p:blipFill>
                <a:blip r:embed="rId3"/>
              </p:blipFill>
              <p:spPr>
                <a:xfrm>
                  <a:off x="457200" y="438150"/>
                  <a:ext cx="5239080" cy="4285440"/>
                </a:xfrm>
                <a:prstGeom prst="rect"/>
              </p:spPr>
            </p:pic>
          </mc:Fallback>
        </mc:AlternateContent>
      </p:grpSp>
      <p:pic>
        <p:nvPicPr>
          <p:cNvPr id="8" name="Picture 1" descr="C:\Users\ang\Desktop\News2.png"/>
          <p:cNvPicPr>
            <a:picLocks noChangeAspect="1" noChangeArrowheads="1"/>
          </p:cNvPicPr>
          <p:nvPr/>
        </p:nvPicPr>
        <p:blipFill>
          <a:blip r:embed="rId4" cstate="print"/>
          <a:srcRect/>
          <a:stretch>
            <a:fillRect/>
          </a:stretch>
        </p:blipFill>
        <p:spPr bwMode="auto">
          <a:xfrm>
            <a:off x="5516880" y="1"/>
            <a:ext cx="3419856" cy="2520887"/>
          </a:xfrm>
          <a:prstGeom prst="rect">
            <a:avLst/>
          </a:prstGeom>
          <a:noFill/>
        </p:spPr>
      </p:pic>
      <p:pic>
        <p:nvPicPr>
          <p:cNvPr id="11" name="Picture 1" descr="C:\Users\ang\Desktop\News4.png"/>
          <p:cNvPicPr>
            <a:picLocks noChangeAspect="1" noChangeArrowheads="1"/>
          </p:cNvPicPr>
          <p:nvPr/>
        </p:nvPicPr>
        <p:blipFill rotWithShape="1">
          <a:blip r:embed="rId5" cstate="print"/>
          <a:srcRect r="36613"/>
          <a:stretch>
            <a:fillRect/>
          </a:stretch>
        </p:blipFill>
        <p:spPr bwMode="auto">
          <a:xfrm>
            <a:off x="1524000" y="2503119"/>
            <a:ext cx="2299123" cy="2673668"/>
          </a:xfrm>
          <a:prstGeom prst="rect">
            <a:avLst/>
          </a:prstGeom>
          <a:noFill/>
        </p:spPr>
      </p:pic>
      <p:pic>
        <p:nvPicPr>
          <p:cNvPr id="12" name="Picture 1" descr="C:\Users\ang\Desktop\News3.png"/>
          <p:cNvPicPr>
            <a:picLocks noChangeAspect="1" noChangeArrowheads="1"/>
          </p:cNvPicPr>
          <p:nvPr/>
        </p:nvPicPr>
        <p:blipFill rotWithShape="1">
          <a:blip r:embed="rId6" cstate="print"/>
          <a:srcRect r="50000"/>
          <a:stretch>
            <a:fillRect/>
          </a:stretch>
        </p:blipFill>
        <p:spPr bwMode="auto">
          <a:xfrm>
            <a:off x="4876800" y="2481304"/>
            <a:ext cx="1813560" cy="2673668"/>
          </a:xfrm>
          <a:prstGeom prst="rect">
            <a:avLst/>
          </a:prstGeom>
          <a:noFill/>
        </p:spPr>
      </p:pic>
      <p:cxnSp>
        <p:nvCxnSpPr>
          <p:cNvPr id="4" name="Straight Arrow Connector 3"/>
          <p:cNvCxnSpPr/>
          <p:nvPr/>
        </p:nvCxnSpPr>
        <p:spPr>
          <a:xfrm flipV="1">
            <a:off x="2590800" y="1276350"/>
            <a:ext cx="2819400" cy="762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86000" y="2343150"/>
            <a:ext cx="76200" cy="990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2266950"/>
            <a:ext cx="2133600" cy="6096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ln>
        </p:spPr>
        <p:txBody>
          <a:bodyPr wrap="none">
            <a:spAutoFit/>
          </a:bodyPr>
          <a:lstStyle/>
          <a:p>
            <a:r>
              <a:rPr lang="en-US" sz="1400" dirty="0"/>
              <a:t>[Source: </a:t>
            </a:r>
            <a:r>
              <a:rPr lang="en-US" sz="1400" dirty="0" smtClean="0"/>
              <a:t>Daphne </a:t>
            </a:r>
            <a:r>
              <a:rPr lang="en-US" sz="1400" dirty="0" err="1"/>
              <a:t>Koller</a:t>
            </a:r>
            <a:r>
              <a:rPr lang="en-US" sz="1400" dirty="0"/>
              <a:t>]</a:t>
            </a:r>
            <a:endParaRPr lang="en-US" sz="1400" dirty="0"/>
          </a:p>
        </p:txBody>
      </p:sp>
      <p:sp>
        <p:nvSpPr>
          <p:cNvPr id="32774" name="Text Box 17"/>
          <p:cNvSpPr txBox="1">
            <a:spLocks noChangeArrowheads="1"/>
          </p:cNvSpPr>
          <p:nvPr/>
        </p:nvSpPr>
        <p:spPr bwMode="auto">
          <a:xfrm rot="-5400000">
            <a:off x="-9769" y="1874610"/>
            <a:ext cx="838691" cy="400110"/>
          </a:xfrm>
          <a:prstGeom prst="rect">
            <a:avLst/>
          </a:prstGeom>
          <a:noFill/>
          <a:ln w="9525">
            <a:noFill/>
            <a:miter lim="800000"/>
          </a:ln>
        </p:spPr>
        <p:txBody>
          <a:bodyPr wrap="none">
            <a:spAutoFit/>
          </a:bodyPr>
          <a:lstStyle/>
          <a:p>
            <a:r>
              <a:rPr lang="en-US" sz="2000"/>
              <a:t>Genes</a:t>
            </a:r>
            <a:endParaRPr lang="en-US" sz="2000"/>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ln>
        </p:spPr>
        <p:txBody>
          <a:bodyPr wrap="none">
            <a:spAutoFit/>
          </a:bodyPr>
          <a:lstStyle/>
          <a:p>
            <a:r>
              <a:rPr lang="en-US"/>
              <a:t>Individuals</a:t>
            </a:r>
            <a:endParaRPr lang="en-US"/>
          </a:p>
        </p:txBody>
      </p:sp>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120960" y="3133080"/>
              <a:ext cx="350280" cy="236520"/>
            </p14:xfrm>
          </p:contentPart>
        </mc:Choice>
        <mc:Fallback xmlns="">
          <p:pic>
            <p:nvPicPr>
              <p:cNvPr id="3" name="Ink 2"/>
            </p:nvPicPr>
            <p:blipFill>
              <a:blip r:embed="rId2"/>
            </p:blipFill>
            <p:spPr>
              <a:xfrm>
                <a:off x="120960" y="3133080"/>
                <a:ext cx="350280" cy="236520"/>
              </a:xfrm>
              <a:prstGeom prst="rect"/>
            </p:spPr>
          </p:pic>
        </mc:Fallback>
      </mc:AlternateContent>
      <p:pic>
        <p:nvPicPr>
          <p:cNvPr id="18" name="Picture 17" descr="Dhh1Module-Puf3-Express"/>
          <p:cNvPicPr>
            <a:picLocks noChangeArrowheads="1"/>
          </p:cNvPicPr>
          <p:nvPr/>
        </p:nvPicPr>
        <p:blipFill>
          <a:blip r:embed="rId3" cstate="print"/>
          <a:srcRect/>
          <a:stretch>
            <a:fillRect/>
          </a:stretch>
        </p:blipFill>
        <p:spPr bwMode="auto">
          <a:xfrm>
            <a:off x="759630" y="3278191"/>
            <a:ext cx="7836963" cy="152328"/>
          </a:xfrm>
          <a:prstGeom prst="rect">
            <a:avLst/>
          </a:prstGeom>
          <a:noFill/>
        </p:spPr>
      </p:pic>
      <p:pic>
        <p:nvPicPr>
          <p:cNvPr id="22" name="Picture 21" descr="Dhh1Module-BYRM-Genes"/>
          <p:cNvPicPr>
            <a:picLocks noChangeAspect="1" noChangeArrowheads="1"/>
          </p:cNvPicPr>
          <p:nvPr/>
        </p:nvPicPr>
        <p:blipFill rotWithShape="1">
          <a:blip r:embed="rId4" cstate="print"/>
          <a:srcRect t="39035"/>
          <a:stretch>
            <a:fillRect/>
          </a:stretch>
        </p:blipFill>
        <p:spPr bwMode="auto">
          <a:xfrm>
            <a:off x="752627" y="329608"/>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anose="020B0604020202020204" pitchFamily="34" charset="0"/>
            </a:endParaRPr>
          </a:p>
        </p:txBody>
      </p:sp>
      <p:pic>
        <p:nvPicPr>
          <p:cNvPr id="20" name="Picture 19" descr="Dhh1Module-Puf3-Geno"/>
          <p:cNvPicPr>
            <a:picLocks noChangeArrowheads="1"/>
          </p:cNvPicPr>
          <p:nvPr/>
        </p:nvPicPr>
        <p:blipFill>
          <a:blip r:embed="rId5" cstate="print"/>
          <a:srcRect/>
          <a:stretch>
            <a:fillRect/>
          </a:stretch>
        </p:blipFill>
        <p:spPr bwMode="auto">
          <a:xfrm>
            <a:off x="752625" y="3079904"/>
            <a:ext cx="7841631" cy="151014"/>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6"/>
          <p:cNvSpPr txBox="1">
            <a:spLocks noChangeArrowheads="1"/>
          </p:cNvSpPr>
          <p:nvPr/>
        </p:nvSpPr>
        <p:spPr bwMode="auto">
          <a:xfrm>
            <a:off x="-92075" y="4866085"/>
            <a:ext cx="1908408" cy="307777"/>
          </a:xfrm>
          <a:prstGeom prst="rect">
            <a:avLst/>
          </a:prstGeom>
          <a:noFill/>
          <a:ln w="9525">
            <a:noFill/>
            <a:miter lim="800000"/>
          </a:ln>
        </p:spPr>
        <p:txBody>
          <a:bodyPr wrap="none">
            <a:spAutoFit/>
          </a:bodyPr>
          <a:lstStyle/>
          <a:p>
            <a:r>
              <a:rPr lang="en-US" sz="1400" dirty="0"/>
              <a:t>[Source: </a:t>
            </a:r>
            <a:r>
              <a:rPr lang="en-US" sz="1400" dirty="0" smtClean="0"/>
              <a:t>Daphne </a:t>
            </a:r>
            <a:r>
              <a:rPr lang="en-US" sz="1400" dirty="0" err="1"/>
              <a:t>Koller</a:t>
            </a:r>
            <a:r>
              <a:rPr lang="en-US" sz="1400" dirty="0"/>
              <a:t>]</a:t>
            </a:r>
            <a:endParaRPr lang="en-US" sz="1400" dirty="0"/>
          </a:p>
        </p:txBody>
      </p:sp>
      <p:sp>
        <p:nvSpPr>
          <p:cNvPr id="32774" name="Text Box 17"/>
          <p:cNvSpPr txBox="1">
            <a:spLocks noChangeArrowheads="1"/>
          </p:cNvSpPr>
          <p:nvPr/>
        </p:nvSpPr>
        <p:spPr bwMode="auto">
          <a:xfrm rot="-5400000">
            <a:off x="-9769" y="1874610"/>
            <a:ext cx="838691" cy="400110"/>
          </a:xfrm>
          <a:prstGeom prst="rect">
            <a:avLst/>
          </a:prstGeom>
          <a:noFill/>
          <a:ln w="9525">
            <a:noFill/>
            <a:miter lim="800000"/>
          </a:ln>
        </p:spPr>
        <p:txBody>
          <a:bodyPr wrap="none">
            <a:spAutoFit/>
          </a:bodyPr>
          <a:lstStyle/>
          <a:p>
            <a:r>
              <a:rPr lang="en-US" sz="2000"/>
              <a:t>Genes</a:t>
            </a:r>
            <a:endParaRPr lang="en-US" sz="2000"/>
          </a:p>
        </p:txBody>
      </p:sp>
      <p:sp>
        <p:nvSpPr>
          <p:cNvPr id="32775" name="Text Box 19"/>
          <p:cNvSpPr txBox="1">
            <a:spLocks noChangeArrowheads="1"/>
          </p:cNvSpPr>
          <p:nvPr/>
        </p:nvSpPr>
        <p:spPr bwMode="auto">
          <a:xfrm>
            <a:off x="3189288" y="3493294"/>
            <a:ext cx="1192955" cy="369332"/>
          </a:xfrm>
          <a:prstGeom prst="rect">
            <a:avLst/>
          </a:prstGeom>
          <a:noFill/>
          <a:ln w="9525">
            <a:noFill/>
            <a:miter lim="800000"/>
          </a:ln>
        </p:spPr>
        <p:txBody>
          <a:bodyPr wrap="none">
            <a:spAutoFit/>
          </a:bodyPr>
          <a:lstStyle/>
          <a:p>
            <a:r>
              <a:rPr lang="en-US"/>
              <a:t>Individuals</a:t>
            </a:r>
            <a:endParaRPr lang="en-US"/>
          </a:p>
        </p:txBody>
      </p:sp>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120960" y="3133080"/>
              <a:ext cx="350280" cy="236520"/>
            </p14:xfrm>
          </p:contentPart>
        </mc:Choice>
        <mc:Fallback xmlns="">
          <p:pic>
            <p:nvPicPr>
              <p:cNvPr id="3" name="Ink 2"/>
            </p:nvPicPr>
            <p:blipFill>
              <a:blip r:embed="rId2"/>
            </p:blipFill>
            <p:spPr>
              <a:xfrm>
                <a:off x="120960" y="3133080"/>
                <a:ext cx="350280" cy="236520"/>
              </a:xfrm>
              <a:prstGeom prst="rect"/>
            </p:spPr>
          </p:pic>
        </mc:Fallback>
      </mc:AlternateContent>
      <p:pic>
        <p:nvPicPr>
          <p:cNvPr id="18" name="Picture 17" descr="Dhh1Module-Puf3-Express"/>
          <p:cNvPicPr>
            <a:picLocks noChangeArrowheads="1"/>
          </p:cNvPicPr>
          <p:nvPr/>
        </p:nvPicPr>
        <p:blipFill>
          <a:blip r:embed="rId3" cstate="print"/>
          <a:srcRect/>
          <a:stretch>
            <a:fillRect/>
          </a:stretch>
        </p:blipFill>
        <p:spPr bwMode="auto">
          <a:xfrm>
            <a:off x="759630" y="3278191"/>
            <a:ext cx="7836963" cy="152328"/>
          </a:xfrm>
          <a:prstGeom prst="rect">
            <a:avLst/>
          </a:prstGeom>
          <a:noFill/>
        </p:spPr>
      </p:pic>
      <p:pic>
        <p:nvPicPr>
          <p:cNvPr id="22" name="Picture 21" descr="Dhh1Module-BYRM-Genes"/>
          <p:cNvPicPr>
            <a:picLocks noChangeAspect="1" noChangeArrowheads="1"/>
          </p:cNvPicPr>
          <p:nvPr/>
        </p:nvPicPr>
        <p:blipFill rotWithShape="1">
          <a:blip r:embed="rId4" cstate="print"/>
          <a:srcRect t="39035"/>
          <a:stretch>
            <a:fillRect/>
          </a:stretch>
        </p:blipFill>
        <p:spPr bwMode="auto">
          <a:xfrm>
            <a:off x="752627" y="329608"/>
            <a:ext cx="7843966" cy="2725345"/>
          </a:xfrm>
          <a:prstGeom prst="rect">
            <a:avLst/>
          </a:prstGeom>
          <a:noFill/>
        </p:spPr>
      </p:pic>
      <p:sp>
        <p:nvSpPr>
          <p:cNvPr id="23" name="Rectangle 22"/>
          <p:cNvSpPr>
            <a:spLocks noChangeArrowheads="1"/>
          </p:cNvSpPr>
          <p:nvPr/>
        </p:nvSpPr>
        <p:spPr bwMode="auto">
          <a:xfrm>
            <a:off x="766634" y="-650795"/>
            <a:ext cx="7843966" cy="86638"/>
          </a:xfrm>
          <a:prstGeom prst="rect">
            <a:avLst/>
          </a:prstGeom>
          <a:solidFill>
            <a:schemeClr val="bg1"/>
          </a:solidFill>
          <a:ln w="9525">
            <a:noFill/>
            <a:miter lim="800000"/>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latinLnBrk="1">
              <a:spcBef>
                <a:spcPct val="0"/>
              </a:spcBef>
              <a:spcAft>
                <a:spcPct val="0"/>
              </a:spcAft>
            </a:pPr>
            <a:endParaRPr kumimoji="1" lang="en-US" b="1">
              <a:solidFill>
                <a:srgbClr val="000000"/>
              </a:solidFill>
              <a:cs typeface="Arial" panose="020B0604020202020204" pitchFamily="34" charset="0"/>
            </a:endParaRPr>
          </a:p>
        </p:txBody>
      </p:sp>
      <p:pic>
        <p:nvPicPr>
          <p:cNvPr id="20" name="Picture 19" descr="Dhh1Module-Puf3-Geno"/>
          <p:cNvPicPr>
            <a:picLocks noChangeArrowheads="1"/>
          </p:cNvPicPr>
          <p:nvPr/>
        </p:nvPicPr>
        <p:blipFill>
          <a:blip r:embed="rId5" cstate="print"/>
          <a:srcRect/>
          <a:stretch>
            <a:fillRect/>
          </a:stretch>
        </p:blipFill>
        <p:spPr bwMode="auto">
          <a:xfrm>
            <a:off x="752625" y="3079904"/>
            <a:ext cx="7841631" cy="151014"/>
          </a:xfrm>
          <a:prstGeom prst="rect">
            <a:avLst/>
          </a:prstGeom>
          <a:noFill/>
        </p:spPr>
      </p:pic>
      <p:sp>
        <p:nvSpPr>
          <p:cNvPr id="2" name="Left Brace 1"/>
          <p:cNvSpPr/>
          <p:nvPr/>
        </p:nvSpPr>
        <p:spPr>
          <a:xfrm rot="5400000">
            <a:off x="1054731" y="-116647"/>
            <a:ext cx="146935" cy="72313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5400000">
            <a:off x="1700115" y="-38899"/>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rot="5400000">
            <a:off x="2267750" y="-39583"/>
            <a:ext cx="146935" cy="56763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a:off x="2877349" y="-81548"/>
            <a:ext cx="146935" cy="651565"/>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rot="5400000">
            <a:off x="3736531" y="-289166"/>
            <a:ext cx="146935" cy="1066801"/>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5400000">
            <a:off x="4765232" y="-251066"/>
            <a:ext cx="146935" cy="990600"/>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5988006" y="-476093"/>
            <a:ext cx="146935" cy="1440656"/>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p:cNvSpPr/>
          <p:nvPr/>
        </p:nvSpPr>
        <p:spPr>
          <a:xfrm rot="5400000">
            <a:off x="7614561" y="-661309"/>
            <a:ext cx="146935" cy="1812457"/>
          </a:xfrm>
          <a:prstGeom prst="leftBrace">
            <a:avLst>
              <a:gd name="adj1" fmla="val 28861"/>
              <a:gd name="adj2" fmla="val 507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88"/>
          <p:cNvPicPr>
            <a:picLocks noChangeAspect="1" noChangeArrowheads="1"/>
          </p:cNvPicPr>
          <p:nvPr/>
        </p:nvPicPr>
        <p:blipFill>
          <a:blip r:embed="rId2" cstate="print"/>
          <a:srcRect/>
          <a:stretch>
            <a:fillRect/>
          </a:stretch>
        </p:blipFill>
        <p:spPr bwMode="auto">
          <a:xfrm>
            <a:off x="457200" y="209550"/>
            <a:ext cx="1758950" cy="1757363"/>
          </a:xfrm>
          <a:prstGeom prst="rect">
            <a:avLst/>
          </a:prstGeom>
          <a:noFill/>
          <a:ln w="9525">
            <a:noFill/>
            <a:miter lim="800000"/>
            <a:headEnd/>
            <a:tailEnd/>
          </a:ln>
        </p:spPr>
      </p:pic>
      <p:pic>
        <p:nvPicPr>
          <p:cNvPr id="39940" name="Picture 89"/>
          <p:cNvPicPr>
            <a:picLocks noChangeAspect="1" noChangeArrowheads="1"/>
          </p:cNvPicPr>
          <p:nvPr/>
        </p:nvPicPr>
        <p:blipFill>
          <a:blip r:embed="rId3" cstate="print"/>
          <a:srcRect/>
          <a:stretch>
            <a:fillRect/>
          </a:stretch>
        </p:blipFill>
        <p:spPr bwMode="auto">
          <a:xfrm>
            <a:off x="2338387" y="209550"/>
            <a:ext cx="1758950" cy="1757363"/>
          </a:xfrm>
          <a:prstGeom prst="rect">
            <a:avLst/>
          </a:prstGeom>
          <a:noFill/>
          <a:ln w="9525">
            <a:noFill/>
            <a:miter lim="800000"/>
            <a:headEnd/>
            <a:tailEnd/>
          </a:ln>
        </p:spPr>
      </p:pic>
      <p:sp>
        <p:nvSpPr>
          <p:cNvPr id="39941" name="Text Box 90"/>
          <p:cNvSpPr txBox="1">
            <a:spLocks noChangeArrowheads="1"/>
          </p:cNvSpPr>
          <p:nvPr/>
        </p:nvSpPr>
        <p:spPr bwMode="auto">
          <a:xfrm>
            <a:off x="635000" y="2122361"/>
            <a:ext cx="3187700" cy="369332"/>
          </a:xfrm>
          <a:prstGeom prst="rect">
            <a:avLst/>
          </a:prstGeom>
          <a:noFill/>
          <a:ln w="9525">
            <a:noFill/>
            <a:miter lim="800000"/>
          </a:ln>
        </p:spPr>
        <p:txBody>
          <a:bodyPr>
            <a:spAutoFit/>
          </a:bodyPr>
          <a:lstStyle/>
          <a:p>
            <a:pPr algn="ctr"/>
            <a:r>
              <a:rPr lang="en-US" dirty="0"/>
              <a:t>Organize computing clusters</a:t>
            </a:r>
            <a:endParaRPr lang="en-US" dirty="0"/>
          </a:p>
        </p:txBody>
      </p:sp>
      <p:sp>
        <p:nvSpPr>
          <p:cNvPr id="39942" name="Text Box 91"/>
          <p:cNvSpPr txBox="1">
            <a:spLocks noChangeArrowheads="1"/>
          </p:cNvSpPr>
          <p:nvPr/>
        </p:nvSpPr>
        <p:spPr bwMode="auto">
          <a:xfrm>
            <a:off x="5447314" y="2114550"/>
            <a:ext cx="2687637" cy="369332"/>
          </a:xfrm>
          <a:prstGeom prst="rect">
            <a:avLst/>
          </a:prstGeom>
          <a:noFill/>
          <a:ln w="9525">
            <a:noFill/>
            <a:miter lim="800000"/>
          </a:ln>
        </p:spPr>
        <p:txBody>
          <a:bodyPr>
            <a:spAutoFit/>
          </a:bodyPr>
          <a:lstStyle/>
          <a:p>
            <a:pPr algn="ctr"/>
            <a:r>
              <a:rPr lang="en-US" dirty="0"/>
              <a:t>Social network analysis</a:t>
            </a:r>
            <a:endParaRPr lang="en-US" dirty="0"/>
          </a:p>
        </p:txBody>
      </p:sp>
      <p:grpSp>
        <p:nvGrpSpPr>
          <p:cNvPr id="3" name="Group 118"/>
          <p:cNvGrpSpPr/>
          <p:nvPr/>
        </p:nvGrpSpPr>
        <p:grpSpPr bwMode="auto">
          <a:xfrm>
            <a:off x="4840289" y="2600325"/>
            <a:ext cx="3609975" cy="2035968"/>
            <a:chOff x="243" y="2112"/>
            <a:chExt cx="2274" cy="1710"/>
          </a:xfrm>
        </p:grpSpPr>
        <p:pic>
          <p:nvPicPr>
            <p:cNvPr id="40114" name="Picture 92"/>
            <p:cNvPicPr>
              <a:picLocks noChangeAspect="1" noChangeArrowheads="1"/>
            </p:cNvPicPr>
            <p:nvPr/>
          </p:nvPicPr>
          <p:blipFill>
            <a:blip r:embed="rId4" cstate="print"/>
            <a:srcRect/>
            <a:stretch>
              <a:fillRect/>
            </a:stretch>
          </p:blipFill>
          <p:spPr bwMode="auto">
            <a:xfrm>
              <a:off x="243" y="2112"/>
              <a:ext cx="2274" cy="1706"/>
            </a:xfrm>
            <a:prstGeom prst="rect">
              <a:avLst/>
            </a:prstGeom>
            <a:noFill/>
            <a:ln w="9525">
              <a:noFill/>
              <a:miter lim="800000"/>
              <a:headEnd/>
              <a:tailEnd/>
            </a:ln>
          </p:spPr>
        </p:pic>
        <p:sp>
          <p:nvSpPr>
            <p:cNvPr id="40115" name="Rectangle 94"/>
            <p:cNvSpPr>
              <a:spLocks noChangeArrowheads="1"/>
            </p:cNvSpPr>
            <p:nvPr/>
          </p:nvSpPr>
          <p:spPr bwMode="auto">
            <a:xfrm>
              <a:off x="255" y="3732"/>
              <a:ext cx="1775" cy="90"/>
            </a:xfrm>
            <a:prstGeom prst="rect">
              <a:avLst/>
            </a:prstGeom>
            <a:solidFill>
              <a:schemeClr val="bg1">
                <a:alpha val="50195"/>
              </a:schemeClr>
            </a:solidFill>
            <a:ln w="9525">
              <a:noFill/>
              <a:miter lim="800000"/>
            </a:ln>
          </p:spPr>
          <p:txBody>
            <a:bodyPr wrap="none" lIns="0" tIns="0" rIns="0" bIns="0">
              <a:spAutoFit/>
            </a:bodyPr>
            <a:lstStyle/>
            <a:p>
              <a:r>
                <a:rPr lang="en-US" sz="700" dirty="0"/>
                <a:t>Image credit: NASA/JPL-Caltech/E. </a:t>
              </a:r>
              <a:r>
                <a:rPr lang="en-US" sz="700" dirty="0" err="1"/>
                <a:t>Churchwell</a:t>
              </a:r>
              <a:r>
                <a:rPr lang="en-US" sz="700" dirty="0"/>
                <a:t> (Univ. of Wisconsin, Madison) </a:t>
              </a:r>
              <a:endParaRPr lang="en-US" sz="700" dirty="0"/>
            </a:p>
          </p:txBody>
        </p:sp>
      </p:grpSp>
      <p:sp>
        <p:nvSpPr>
          <p:cNvPr id="39944" name="Text Box 95"/>
          <p:cNvSpPr txBox="1">
            <a:spLocks noChangeArrowheads="1"/>
          </p:cNvSpPr>
          <p:nvPr/>
        </p:nvSpPr>
        <p:spPr bwMode="auto">
          <a:xfrm>
            <a:off x="5205413" y="4674394"/>
            <a:ext cx="3187700" cy="369332"/>
          </a:xfrm>
          <a:prstGeom prst="rect">
            <a:avLst/>
          </a:prstGeom>
          <a:noFill/>
          <a:ln w="9525">
            <a:noFill/>
            <a:miter lim="800000"/>
          </a:ln>
        </p:spPr>
        <p:txBody>
          <a:bodyPr>
            <a:spAutoFit/>
          </a:bodyPr>
          <a:lstStyle/>
          <a:p>
            <a:pPr algn="ctr"/>
            <a:r>
              <a:rPr lang="en-US" dirty="0"/>
              <a:t>Astronomical data analysis</a:t>
            </a:r>
            <a:endParaRPr lang="en-US" dirty="0"/>
          </a:p>
        </p:txBody>
      </p:sp>
      <p:sp>
        <p:nvSpPr>
          <p:cNvPr id="39966" name="Text Box 280"/>
          <p:cNvSpPr txBox="1">
            <a:spLocks noChangeArrowheads="1"/>
          </p:cNvSpPr>
          <p:nvPr/>
        </p:nvSpPr>
        <p:spPr bwMode="auto">
          <a:xfrm>
            <a:off x="908796" y="4645819"/>
            <a:ext cx="2687638" cy="369332"/>
          </a:xfrm>
          <a:prstGeom prst="rect">
            <a:avLst/>
          </a:prstGeom>
          <a:noFill/>
          <a:ln w="9525">
            <a:noFill/>
            <a:miter lim="800000"/>
          </a:ln>
        </p:spPr>
        <p:txBody>
          <a:bodyPr>
            <a:spAutoFit/>
          </a:bodyPr>
          <a:lstStyle/>
          <a:p>
            <a:pPr algn="ctr"/>
            <a:r>
              <a:rPr lang="en-US" dirty="0"/>
              <a:t>Market segmentation</a:t>
            </a:r>
            <a:endParaRPr lang="en-US" dirty="0"/>
          </a:p>
        </p:txBody>
      </p:sp>
      <p:grpSp>
        <p:nvGrpSpPr>
          <p:cNvPr id="29" name="Group 28"/>
          <p:cNvGrpSpPr/>
          <p:nvPr/>
        </p:nvGrpSpPr>
        <p:grpSpPr>
          <a:xfrm>
            <a:off x="457200" y="2114550"/>
            <a:ext cx="3722778" cy="3661371"/>
            <a:chOff x="330111" y="1807705"/>
            <a:chExt cx="4016551" cy="3950298"/>
          </a:xfrm>
        </p:grpSpPr>
        <p:graphicFrame>
          <p:nvGraphicFramePr>
            <p:cNvPr id="28" name="Chart 27"/>
            <p:cNvGraphicFramePr/>
            <p:nvPr/>
          </p:nvGraphicFramePr>
          <p:xfrm>
            <a:off x="330111" y="1807705"/>
            <a:ext cx="4016551" cy="3950298"/>
          </p:xfrm>
          <a:graphic>
            <a:graphicData uri="http://schemas.openxmlformats.org/drawingml/2006/chart">
              <c:chart xmlns:c="http://schemas.openxmlformats.org/drawingml/2006/chart" xmlns:r="http://schemas.openxmlformats.org/officeDocument/2006/relationships" r:id="rId1"/>
            </a:graphicData>
          </a:graphic>
        </p:graphicFrame>
        <p:pic>
          <p:nvPicPr>
            <p:cNvPr id="2050"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303226" y="2584708"/>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8"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33239" y="3298029"/>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971800" y="3149213"/>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54497" y="314921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951534" y="33337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487281" y="32358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078909" y="3562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3505077"/>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676400" y="23431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143000" y="2419350"/>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490026" y="2634604"/>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 name="Picture 2"/>
            <p:cNvPicPr>
              <a:picLocks noChangeAspect="1" noChangeArrowheads="1"/>
            </p:cNvPicPr>
            <p:nvPr/>
          </p:nvPicPr>
          <p:blipFill>
            <a:blip r:embed="rId5" cstate="print">
              <a:duotone>
                <a:prstClr val="black"/>
                <a:schemeClr val="accent3">
                  <a:lumMod val="75000"/>
                  <a:tint val="45000"/>
                  <a:satMod val="400000"/>
                </a:scheme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1092296" y="260032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2" name="Picture 2"/>
            <p:cNvPicPr>
              <a:picLocks noChangeAspect="1" noChangeArrowheads="1"/>
            </p:cNvPicPr>
            <p:nvPr/>
          </p:nvPicPr>
          <p:blipFill>
            <a:blip r:embed="rId5" cstate="print">
              <a:duotone>
                <a:prstClr val="black"/>
                <a:srgbClr val="C00000">
                  <a:tint val="45000"/>
                  <a:satMod val="400000"/>
                </a:srgbClr>
              </a:duotone>
              <a:extLst>
                <a:ext uri="{BEBA8EAE-BF5A-486C-A8C5-ECC9F3942E4B}">
                  <a14:imgProps xmlns:a14="http://schemas.microsoft.com/office/drawing/2010/main">
                    <a14:imgLayer r:embed="rId6">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2569526" y="3466975"/>
              <a:ext cx="397730" cy="6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7" name="Group 296"/>
          <p:cNvGrpSpPr/>
          <p:nvPr/>
        </p:nvGrpSpPr>
        <p:grpSpPr>
          <a:xfrm>
            <a:off x="4648200" y="-19050"/>
            <a:ext cx="3973513" cy="2277382"/>
            <a:chOff x="4648200" y="-19050"/>
            <a:chExt cx="3973513" cy="2277382"/>
          </a:xfrm>
        </p:grpSpPr>
        <p:pic>
          <p:nvPicPr>
            <p:cNvPr id="274"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050258" y="76364"/>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943885" y="1153658"/>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8"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29400" y="-190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505236" y="70889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524412" y="44252"/>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2"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058196" y="3619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8253073" y="11985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 name="Picture 2"/>
            <p:cNvPicPr>
              <a:picLocks noChangeAspect="1" noChangeArrowheads="1"/>
            </p:cNvPicPr>
            <p:nvPr/>
          </p:nvPicPr>
          <p:blipFill>
            <a:blip r:embed="rId7" cstate="print">
              <a:duotone>
                <a:prstClr val="black"/>
                <a:schemeClr val="accent3">
                  <a:lumMod val="75000"/>
                  <a:tint val="45000"/>
                  <a:satMod val="400000"/>
                </a:scheme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971723" y="70407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6615198" y="1515495"/>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7217856" y="1288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endCxn id="274" idx="2"/>
            </p:cNvCxnSpPr>
            <p:nvPr/>
          </p:nvCxnSpPr>
          <p:spPr>
            <a:xfrm flipV="1">
              <a:off x="4965700" y="713774"/>
              <a:ext cx="184320" cy="28963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endCxn id="274" idx="2"/>
            </p:cNvCxnSpPr>
            <p:nvPr/>
          </p:nvCxnSpPr>
          <p:spPr>
            <a:xfrm flipH="1" flipV="1">
              <a:off x="5150020" y="713774"/>
              <a:ext cx="184320" cy="33170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76" idx="1"/>
            </p:cNvCxnSpPr>
            <p:nvPr/>
          </p:nvCxnSpPr>
          <p:spPr>
            <a:xfrm flipH="1" flipV="1">
              <a:off x="5675914" y="1297934"/>
              <a:ext cx="267971" cy="15024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11" name="Picture 2"/>
            <p:cNvPicPr>
              <a:picLocks noChangeAspect="1" noChangeArrowheads="1"/>
            </p:cNvPicPr>
            <p:nvPr/>
          </p:nvPicPr>
          <p:blipFill>
            <a:blip r:embed="rId7" cstate="print">
              <a:duotone>
                <a:prstClr val="black"/>
                <a:srgbClr val="C00000">
                  <a:tint val="45000"/>
                  <a:satMod val="400000"/>
                </a:srgbClr>
              </a:duotone>
              <a:extLst>
                <a:ext uri="{BEBA8EAE-BF5A-486C-A8C5-ECC9F3942E4B}">
                  <a14:imgProps xmlns:a14="http://schemas.microsoft.com/office/drawing/2010/main">
                    <a14:imgLayer r:embed="rId8">
                      <a14:imgEffect>
                        <a14:backgroundRemoval t="10000" b="90000" l="10000" r="90000">
                          <a14:foregroundMark x1="42593" y1="19467" x2="42593" y2="19467"/>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1669290"/>
              <a:ext cx="368640" cy="58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2" name="Straight Arrow Connector 311"/>
            <p:cNvCxnSpPr>
              <a:stCxn id="280" idx="1"/>
              <a:endCxn id="275" idx="2"/>
            </p:cNvCxnSpPr>
            <p:nvPr/>
          </p:nvCxnSpPr>
          <p:spPr>
            <a:xfrm flipH="1" flipV="1">
              <a:off x="6234578" y="665406"/>
              <a:ext cx="270658" cy="338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11" idx="3"/>
              <a:endCxn id="276" idx="2"/>
            </p:cNvCxnSpPr>
            <p:nvPr/>
          </p:nvCxnSpPr>
          <p:spPr>
            <a:xfrm flipV="1">
              <a:off x="5778840" y="1742700"/>
              <a:ext cx="349365" cy="22111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285" idx="1"/>
              <a:endCxn id="276" idx="3"/>
            </p:cNvCxnSpPr>
            <p:nvPr/>
          </p:nvCxnSpPr>
          <p:spPr>
            <a:xfrm flipH="1" flipV="1">
              <a:off x="6312525" y="1448179"/>
              <a:ext cx="302673" cy="36183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a:stCxn id="311" idx="3"/>
              <a:endCxn id="285" idx="1"/>
            </p:cNvCxnSpPr>
            <p:nvPr/>
          </p:nvCxnSpPr>
          <p:spPr>
            <a:xfrm flipV="1">
              <a:off x="5778840" y="1810016"/>
              <a:ext cx="836358" cy="15379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85" idx="3"/>
              <a:endCxn id="286" idx="1"/>
            </p:cNvCxnSpPr>
            <p:nvPr/>
          </p:nvCxnSpPr>
          <p:spPr>
            <a:xfrm flipV="1">
              <a:off x="6983838" y="1582811"/>
              <a:ext cx="234018" cy="2272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86" idx="1"/>
              <a:endCxn id="276" idx="3"/>
            </p:cNvCxnSpPr>
            <p:nvPr/>
          </p:nvCxnSpPr>
          <p:spPr>
            <a:xfrm flipH="1" flipV="1">
              <a:off x="6312525" y="1448179"/>
              <a:ext cx="905331" cy="13463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279" idx="1"/>
              <a:endCxn id="275" idx="3"/>
            </p:cNvCxnSpPr>
            <p:nvPr/>
          </p:nvCxnSpPr>
          <p:spPr>
            <a:xfrm flipH="1">
              <a:off x="6418898" y="275471"/>
              <a:ext cx="210502" cy="9541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H="1">
              <a:off x="4965700" y="1003413"/>
              <a:ext cx="36864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79" idx="3"/>
              <a:endCxn id="281" idx="1"/>
            </p:cNvCxnSpPr>
            <p:nvPr/>
          </p:nvCxnSpPr>
          <p:spPr>
            <a:xfrm>
              <a:off x="6998040" y="275471"/>
              <a:ext cx="526372" cy="6330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81" idx="3"/>
              <a:endCxn id="283" idx="1"/>
            </p:cNvCxnSpPr>
            <p:nvPr/>
          </p:nvCxnSpPr>
          <p:spPr>
            <a:xfrm>
              <a:off x="7893052" y="338773"/>
              <a:ext cx="360021" cy="75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283" idx="2"/>
            </p:cNvCxnSpPr>
            <p:nvPr/>
          </p:nvCxnSpPr>
          <p:spPr>
            <a:xfrm flipV="1">
              <a:off x="8340363" y="708892"/>
              <a:ext cx="97030" cy="28969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81" idx="2"/>
              <a:endCxn id="284" idx="1"/>
            </p:cNvCxnSpPr>
            <p:nvPr/>
          </p:nvCxnSpPr>
          <p:spPr>
            <a:xfrm>
              <a:off x="7708732" y="633294"/>
              <a:ext cx="262991" cy="36529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81" idx="2"/>
              <a:endCxn id="282" idx="3"/>
            </p:cNvCxnSpPr>
            <p:nvPr/>
          </p:nvCxnSpPr>
          <p:spPr>
            <a:xfrm flipH="1">
              <a:off x="7426836" y="633294"/>
              <a:ext cx="281896" cy="231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80" idx="3"/>
              <a:endCxn id="286" idx="1"/>
            </p:cNvCxnSpPr>
            <p:nvPr/>
          </p:nvCxnSpPr>
          <p:spPr>
            <a:xfrm>
              <a:off x="6873876" y="1003413"/>
              <a:ext cx="343980" cy="5793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stCxn id="282" idx="1"/>
              <a:endCxn id="279" idx="3"/>
            </p:cNvCxnSpPr>
            <p:nvPr/>
          </p:nvCxnSpPr>
          <p:spPr>
            <a:xfrm flipH="1" flipV="1">
              <a:off x="6998040" y="275471"/>
              <a:ext cx="60156"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8" name="Straight Arrow Connector 367"/>
            <p:cNvCxnSpPr>
              <a:stCxn id="279" idx="2"/>
              <a:endCxn id="280" idx="3"/>
            </p:cNvCxnSpPr>
            <p:nvPr/>
          </p:nvCxnSpPr>
          <p:spPr>
            <a:xfrm>
              <a:off x="6813720" y="569992"/>
              <a:ext cx="60156" cy="4334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p:cNvCxnSpPr>
            <a:stCxn id="280" idx="3"/>
            <a:endCxn id="284" idx="1"/>
          </p:cNvCxnSpPr>
          <p:nvPr/>
        </p:nvCxnSpPr>
        <p:spPr>
          <a:xfrm flipV="1">
            <a:off x="6873876" y="998591"/>
            <a:ext cx="1097847" cy="482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6" idx="3"/>
            <a:endCxn id="284" idx="1"/>
          </p:cNvCxnSpPr>
          <p:nvPr/>
        </p:nvCxnSpPr>
        <p:spPr>
          <a:xfrm flipV="1">
            <a:off x="7586496" y="998591"/>
            <a:ext cx="385227" cy="58422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4" idx="3"/>
            <a:endCxn id="275" idx="1"/>
          </p:cNvCxnSpPr>
          <p:nvPr/>
        </p:nvCxnSpPr>
        <p:spPr>
          <a:xfrm flipV="1">
            <a:off x="5334340" y="370885"/>
            <a:ext cx="715918" cy="483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9" p14:bwMode="auto">
            <p14:nvContentPartPr>
              <p14:cNvPr id="2" name="Ink 1"/>
              <p14:cNvContentPartPr/>
              <p14:nvPr/>
            </p14:nvContentPartPr>
            <p14:xfrm>
              <a:off x="356760" y="2418120"/>
              <a:ext cx="7797240" cy="2661120"/>
            </p14:xfrm>
          </p:contentPart>
        </mc:Choice>
        <mc:Fallback xmlns="">
          <p:pic>
            <p:nvPicPr>
              <p:cNvPr id="2" name="Ink 1"/>
            </p:nvPicPr>
            <p:blipFill>
              <a:blip r:embed="rId10"/>
            </p:blipFill>
            <p:spPr>
              <a:xfrm>
                <a:off x="356760" y="2418120"/>
                <a:ext cx="7797240" cy="2661120"/>
              </a:xfrm>
              <a:prstGeom prst="rect"/>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pPr eaLnBrk="1" hangingPunct="1"/>
            <a:r>
              <a:rPr lang="zh-CN" altLang="en-US" sz="4000" dirty="0" smtClean="0"/>
              <a:t>鸡尾酒会问题算法</a:t>
            </a:r>
            <a:endParaRPr lang="zh-CN" altLang="en-US" sz="4000" dirty="0" smtClean="0"/>
          </a:p>
        </p:txBody>
      </p:sp>
      <p:sp>
        <p:nvSpPr>
          <p:cNvPr id="43011" name="Rectangle 3"/>
          <p:cNvSpPr>
            <a:spLocks noGrp="1" noChangeArrowheads="1"/>
          </p:cNvSpPr>
          <p:nvPr>
            <p:ph type="body" idx="1"/>
          </p:nvPr>
        </p:nvSpPr>
        <p:spPr>
          <a:xfrm>
            <a:off x="381000" y="1200151"/>
            <a:ext cx="8534400" cy="3394472"/>
          </a:xfrm>
        </p:spPr>
        <p:txBody>
          <a:bodyPr/>
          <a:lstStyle/>
          <a:p>
            <a:pPr eaLnBrk="1" hangingPunct="1">
              <a:buFontTx/>
              <a:buNone/>
            </a:pPr>
            <a:endParaRPr lang="en-US" sz="2800" dirty="0" smtClean="0"/>
          </a:p>
          <a:p>
            <a:pPr algn="ctr" eaLnBrk="1" hangingPunct="1">
              <a:buFontTx/>
              <a:buNone/>
            </a:pPr>
            <a:r>
              <a:rPr lang="en-US" sz="2800" dirty="0" smtClean="0"/>
              <a:t>[</a:t>
            </a:r>
            <a:r>
              <a:rPr lang="en-US" sz="2800" dirty="0" err="1" smtClean="0"/>
              <a:t>W,s,v</a:t>
            </a:r>
            <a:r>
              <a:rPr lang="en-US" sz="2800" dirty="0" smtClean="0"/>
              <a:t>] = </a:t>
            </a:r>
            <a:r>
              <a:rPr lang="en-US" sz="2800" dirty="0" err="1" smtClean="0"/>
              <a:t>svd</a:t>
            </a:r>
            <a:r>
              <a:rPr lang="en-US" sz="2800" dirty="0" smtClean="0"/>
              <a:t>((</a:t>
            </a:r>
            <a:r>
              <a:rPr lang="en-US" sz="2800" dirty="0" err="1" smtClean="0"/>
              <a:t>repmat</a:t>
            </a:r>
            <a:r>
              <a:rPr lang="en-US" sz="2800" dirty="0" smtClean="0"/>
              <a:t>(sum(x.*x,1),size(x,1),1).*x)*x');</a:t>
            </a:r>
            <a:endParaRPr lang="en-US" sz="2800" dirty="0" smtClean="0"/>
          </a:p>
        </p:txBody>
      </p:sp>
      <p:sp>
        <p:nvSpPr>
          <p:cNvPr id="43012" name="Text Box 4"/>
          <p:cNvSpPr txBox="1">
            <a:spLocks noChangeArrowheads="1"/>
          </p:cNvSpPr>
          <p:nvPr/>
        </p:nvSpPr>
        <p:spPr bwMode="auto">
          <a:xfrm>
            <a:off x="-64681" y="4793218"/>
            <a:ext cx="4941481" cy="369332"/>
          </a:xfrm>
          <a:prstGeom prst="rect">
            <a:avLst/>
          </a:prstGeom>
          <a:noFill/>
          <a:ln w="9525">
            <a:noFill/>
            <a:miter lim="800000"/>
          </a:ln>
        </p:spPr>
        <p:txBody>
          <a:bodyPr wrap="none">
            <a:spAutoFit/>
          </a:bodyPr>
          <a:lstStyle/>
          <a:p>
            <a:r>
              <a:rPr lang="en-US" dirty="0"/>
              <a:t>[Source: Sam </a:t>
            </a:r>
            <a:r>
              <a:rPr lang="en-US" dirty="0" err="1"/>
              <a:t>Roweis</a:t>
            </a:r>
            <a:r>
              <a:rPr lang="en-US" dirty="0"/>
              <a:t>, </a:t>
            </a:r>
            <a:r>
              <a:rPr lang="en-US" dirty="0" err="1"/>
              <a:t>Yair</a:t>
            </a:r>
            <a:r>
              <a:rPr lang="en-US" dirty="0"/>
              <a:t> Weiss &amp; </a:t>
            </a:r>
            <a:r>
              <a:rPr lang="en-US" dirty="0" err="1"/>
              <a:t>Eero</a:t>
            </a:r>
            <a:r>
              <a:rPr lang="en-US" dirty="0"/>
              <a:t> </a:t>
            </a:r>
            <a:r>
              <a:rPr lang="en-US" dirty="0" err="1"/>
              <a:t>Simoncelli</a:t>
            </a:r>
            <a:r>
              <a:rPr lang="en-US" dirty="0"/>
              <a:t>]</a:t>
            </a:r>
            <a:endParaRPr lang="en-US"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121840" y="2181600"/>
              <a:ext cx="543600" cy="36360"/>
            </p14:xfrm>
          </p:contentPart>
        </mc:Choice>
        <mc:Fallback xmlns="">
          <p:pic>
            <p:nvPicPr>
              <p:cNvPr id="2" name="Ink 1"/>
            </p:nvPicPr>
            <p:blipFill>
              <a:blip r:embed="rId2"/>
            </p:blipFill>
            <p:spPr>
              <a:xfrm>
                <a:off x="2121840" y="2181600"/>
                <a:ext cx="543600" cy="36360"/>
              </a:xfrm>
              <a:prstGeom prst="rect"/>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23850" y="666750"/>
            <a:ext cx="8229600" cy="9144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zh-CN" altLang="en-US" sz="2400" dirty="0">
                <a:solidFill>
                  <a:prstClr val="black"/>
                </a:solidFill>
              </a:rPr>
              <a:t>在下面的例子中，你会使用无监督学习算法来解决哪个问题？（检查所有适用的）</a:t>
            </a:r>
            <a:endParaRPr lang="zh-CN" altLang="en-US" sz="2400" dirty="0">
              <a:solidFill>
                <a:prstClr val="black"/>
              </a:solidFill>
            </a:endParaRPr>
          </a:p>
        </p:txBody>
      </p:sp>
      <p:sp>
        <p:nvSpPr>
          <p:cNvPr id="3" name="Rectangle 2"/>
          <p:cNvSpPr/>
          <p:nvPr/>
        </p:nvSpPr>
        <p:spPr>
          <a:xfrm>
            <a:off x="1323974" y="3028950"/>
            <a:ext cx="7515225" cy="706755"/>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给定客户数据数据库，自动发现细分市场并将客户分组到不同的细分市场。</a:t>
            </a:r>
            <a:endParaRPr lang="zh-CN" altLang="en-US" sz="2000" dirty="0">
              <a:solidFill>
                <a:prstClr val="black"/>
              </a:solidFill>
            </a:endParaRPr>
          </a:p>
        </p:txBody>
      </p:sp>
      <p:sp>
        <p:nvSpPr>
          <p:cNvPr id="4" name="Rectangle 3"/>
          <p:cNvSpPr/>
          <p:nvPr/>
        </p:nvSpPr>
        <p:spPr>
          <a:xfrm>
            <a:off x="1323975" y="1617345"/>
            <a:ext cx="7381875" cy="706755"/>
          </a:xfrm>
          <a:prstGeom prst="rect">
            <a:avLst/>
          </a:prstGeom>
        </p:spPr>
        <p:txBody>
          <a:bodyPr wrap="square">
            <a:spAutoFit/>
          </a:bodyPr>
          <a:lstStyle/>
          <a:p>
            <a:r>
              <a:rPr lang="zh-CN" altLang="en-US" sz="2000" dirty="0">
                <a:solidFill>
                  <a:prstClr val="black"/>
                </a:solidFill>
              </a:rPr>
              <a:t>给定标记为垃圾邮件</a:t>
            </a:r>
            <a:r>
              <a:rPr lang="en-US" altLang="zh-CN" sz="2000" dirty="0">
                <a:solidFill>
                  <a:prstClr val="black"/>
                </a:solidFill>
              </a:rPr>
              <a:t>/</a:t>
            </a:r>
            <a:r>
              <a:rPr lang="zh-CN" altLang="en-US" sz="2000" dirty="0">
                <a:solidFill>
                  <a:prstClr val="black"/>
                </a:solidFill>
              </a:rPr>
              <a:t>非垃圾邮件的电子邮件，学习垃圾邮件过滤器。</a:t>
            </a:r>
            <a:endParaRPr lang="zh-CN" altLang="en-US" sz="2000" dirty="0">
              <a:solidFill>
                <a:prstClr val="black"/>
              </a:solidFill>
            </a:endParaRPr>
          </a:p>
        </p:txBody>
      </p:sp>
      <p:sp>
        <p:nvSpPr>
          <p:cNvPr id="5" name="Rectangle 4"/>
          <p:cNvSpPr/>
          <p:nvPr/>
        </p:nvSpPr>
        <p:spPr>
          <a:xfrm>
            <a:off x="1323975" y="2324100"/>
            <a:ext cx="6934200" cy="706755"/>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给定一组在网络上找到的新闻文章，将它们归类为一组关于同一故事的文章。</a:t>
            </a:r>
            <a:endParaRPr lang="zh-CN" altLang="en-US" sz="2000" dirty="0">
              <a:solidFill>
                <a:prstClr val="black"/>
              </a:solidFill>
            </a:endParaRPr>
          </a:p>
        </p:txBody>
      </p:sp>
      <p:sp>
        <p:nvSpPr>
          <p:cNvPr id="6" name="Rectangle 5"/>
          <p:cNvSpPr/>
          <p:nvPr/>
        </p:nvSpPr>
        <p:spPr>
          <a:xfrm>
            <a:off x="1323975" y="3732431"/>
            <a:ext cx="7162800" cy="706755"/>
          </a:xfrm>
          <a:prstGeom prst="rect">
            <a:avLst/>
          </a:prstGeom>
        </p:spPr>
        <p:txBody>
          <a:bodyPr wrap="square">
            <a:spAutoFit/>
          </a:bodyPr>
          <a:lstStyle/>
          <a:p>
            <a:pPr>
              <a:buFont typeface="Arial" panose="020B0604020202020204" pitchFamily="34" charset="0"/>
              <a:buNone/>
            </a:pPr>
            <a:r>
              <a:rPr lang="zh-CN" altLang="en-US" sz="2000" dirty="0">
                <a:solidFill>
                  <a:prstClr val="black"/>
                </a:solidFill>
              </a:rPr>
              <a:t>给定一个诊断为患有糖尿病或没有糖尿病的患者数据集，学习将新患者分类为患有糖尿病或没有糖尿病。</a:t>
            </a:r>
            <a:endParaRPr lang="zh-CN" altLang="en-US" sz="2000" dirty="0">
              <a:solidFill>
                <a:prstClr val="black"/>
              </a:solidFill>
            </a:endParaRPr>
          </a:p>
        </p:txBody>
      </p:sp>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2751120" y="2188800"/>
              <a:ext cx="5217120" cy="1924560"/>
            </p14:xfrm>
          </p:contentPart>
        </mc:Choice>
        <mc:Fallback xmlns="">
          <p:pic>
            <p:nvPicPr>
              <p:cNvPr id="8" name="Ink 7"/>
            </p:nvPicPr>
            <p:blipFill>
              <a:blip r:embed="rId2"/>
            </p:blipFill>
            <p:spPr>
              <a:xfrm>
                <a:off x="2751120" y="2188800"/>
                <a:ext cx="5217120" cy="1924560"/>
              </a:xfrm>
              <a:prstGeom prst="rect"/>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224865" y="2241561"/>
            <a:ext cx="4495800" cy="1625589"/>
          </a:xfrm>
        </p:spPr>
        <p:txBody>
          <a:bodyPr>
            <a:noAutofit/>
          </a:bodyPr>
          <a:lstStyle/>
          <a:p>
            <a:pPr algn="l"/>
            <a:r>
              <a:rPr lang="zh-CN" altLang="en-US" sz="5400" dirty="0">
                <a:solidFill>
                  <a:schemeClr val="tx1">
                    <a:lumMod val="75000"/>
                    <a:lumOff val="25000"/>
                  </a:schemeClr>
                </a:solidFill>
              </a:rPr>
              <a:t>模型表示</a:t>
            </a:r>
            <a:endParaRPr lang="zh-CN" alt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3" name="Rectangle 2"/>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3267052" y="133350"/>
          <a:ext cx="5318760" cy="27432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Chart 6"/>
          <p:cNvGraphicFramePr/>
          <p:nvPr/>
        </p:nvGraphicFramePr>
        <p:xfrm>
          <a:off x="3267052" y="133350"/>
          <a:ext cx="531876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53422" y="209550"/>
            <a:ext cx="2351926" cy="954107"/>
          </a:xfrm>
          <a:prstGeom prst="rect">
            <a:avLst/>
          </a:prstGeom>
          <a:noFill/>
        </p:spPr>
        <p:txBody>
          <a:bodyPr wrap="none" rtlCol="0">
            <a:spAutoFit/>
          </a:bodyPr>
          <a:lstStyle/>
          <a:p>
            <a:pPr algn="ctr"/>
            <a:r>
              <a:rPr lang="en-US" sz="2800" b="1" dirty="0" smtClean="0"/>
              <a:t>Housing Prices</a:t>
            </a:r>
            <a:endParaRPr lang="en-US" sz="2800" b="1" dirty="0" smtClean="0"/>
          </a:p>
          <a:p>
            <a:pPr algn="ctr"/>
            <a:r>
              <a:rPr lang="en-US" sz="2800" b="1" dirty="0" smtClean="0"/>
              <a:t>(Portland, OR)</a:t>
            </a:r>
            <a:endParaRPr lang="en-US" sz="2800" b="1" dirty="0"/>
          </a:p>
        </p:txBody>
      </p:sp>
      <p:sp>
        <p:nvSpPr>
          <p:cNvPr id="9" name="TextBox 8"/>
          <p:cNvSpPr txBox="1"/>
          <p:nvPr/>
        </p:nvSpPr>
        <p:spPr>
          <a:xfrm>
            <a:off x="1828800" y="1371421"/>
            <a:ext cx="1575412" cy="1200329"/>
          </a:xfrm>
          <a:prstGeom prst="rect">
            <a:avLst/>
          </a:prstGeom>
          <a:noFill/>
        </p:spPr>
        <p:txBody>
          <a:bodyPr wrap="square" rtlCol="0">
            <a:spAutoFit/>
          </a:bodyPr>
          <a:lstStyle/>
          <a:p>
            <a:pPr algn="ctr"/>
            <a:r>
              <a:rPr lang="en-US" sz="2400" dirty="0" smtClean="0"/>
              <a:t>Price</a:t>
            </a:r>
            <a:endParaRPr lang="en-US" sz="2400" dirty="0" smtClean="0"/>
          </a:p>
          <a:p>
            <a:pPr algn="ctr"/>
            <a:r>
              <a:rPr lang="en-US" sz="2400" dirty="0" smtClean="0"/>
              <a:t>(in 1000s of dollars)</a:t>
            </a:r>
            <a:endParaRPr lang="en-US" sz="2400" dirty="0"/>
          </a:p>
        </p:txBody>
      </p:sp>
      <p:sp>
        <p:nvSpPr>
          <p:cNvPr id="10" name="TextBox 9"/>
          <p:cNvSpPr txBox="1"/>
          <p:nvPr/>
        </p:nvSpPr>
        <p:spPr>
          <a:xfrm>
            <a:off x="5309212" y="2800350"/>
            <a:ext cx="1519711" cy="461665"/>
          </a:xfrm>
          <a:prstGeom prst="rect">
            <a:avLst/>
          </a:prstGeom>
          <a:noFill/>
        </p:spPr>
        <p:txBody>
          <a:bodyPr wrap="none" rtlCol="0">
            <a:spAutoFit/>
          </a:bodyPr>
          <a:lstStyle/>
          <a:p>
            <a:r>
              <a:rPr lang="en-US" sz="2400" dirty="0" smtClean="0"/>
              <a:t>Size (feet</a:t>
            </a:r>
            <a:r>
              <a:rPr lang="en-US" sz="2400" baseline="30000" dirty="0" smtClean="0"/>
              <a:t>2</a:t>
            </a:r>
            <a:r>
              <a:rPr lang="en-US" sz="2400" dirty="0" smtClean="0"/>
              <a:t>)</a:t>
            </a:r>
            <a:endParaRPr lang="en-US" sz="2400" dirty="0"/>
          </a:p>
        </p:txBody>
      </p:sp>
      <p:sp>
        <p:nvSpPr>
          <p:cNvPr id="11" name="TextBox 10"/>
          <p:cNvSpPr txBox="1"/>
          <p:nvPr/>
        </p:nvSpPr>
        <p:spPr>
          <a:xfrm>
            <a:off x="304800" y="3270945"/>
            <a:ext cx="4000500" cy="1568450"/>
          </a:xfrm>
          <a:prstGeom prst="rect">
            <a:avLst/>
          </a:prstGeom>
          <a:noFill/>
        </p:spPr>
        <p:txBody>
          <a:bodyPr wrap="square" rtlCol="0">
            <a:spAutoFit/>
          </a:bodyPr>
          <a:lstStyle/>
          <a:p>
            <a:r>
              <a:rPr lang="zh-CN" altLang="en-US" sz="2400" dirty="0"/>
              <a:t>监督式学习</a:t>
            </a:r>
            <a:endParaRPr lang="zh-CN" altLang="en-US" sz="2400" dirty="0"/>
          </a:p>
          <a:p>
            <a:endParaRPr lang="en-US" altLang="zh-CN" sz="2400" dirty="0"/>
          </a:p>
          <a:p>
            <a:r>
              <a:rPr lang="zh-CN" altLang="en-US" sz="2400" dirty="0"/>
              <a:t>给出数据中每个例子的</a:t>
            </a:r>
            <a:r>
              <a:rPr lang="en-US" altLang="zh-CN" sz="2400" dirty="0"/>
              <a:t>“</a:t>
            </a:r>
            <a:r>
              <a:rPr lang="zh-CN" altLang="en-US" sz="2400" dirty="0"/>
              <a:t>正确答案</a:t>
            </a:r>
            <a:r>
              <a:rPr lang="en-US" altLang="zh-CN" sz="2400" dirty="0"/>
              <a:t>”</a:t>
            </a:r>
            <a:r>
              <a:rPr lang="zh-CN" altLang="en-US" sz="2400" dirty="0"/>
              <a:t>。</a:t>
            </a:r>
            <a:endParaRPr lang="zh-CN" altLang="en-US" sz="2400" dirty="0"/>
          </a:p>
        </p:txBody>
      </p:sp>
      <p:sp>
        <p:nvSpPr>
          <p:cNvPr id="12" name="TextBox 11"/>
          <p:cNvSpPr txBox="1"/>
          <p:nvPr/>
        </p:nvSpPr>
        <p:spPr>
          <a:xfrm>
            <a:off x="4267200" y="3270945"/>
            <a:ext cx="4114800" cy="1198880"/>
          </a:xfrm>
          <a:prstGeom prst="rect">
            <a:avLst/>
          </a:prstGeom>
          <a:noFill/>
        </p:spPr>
        <p:txBody>
          <a:bodyPr wrap="square" rtlCol="0">
            <a:spAutoFit/>
          </a:bodyPr>
          <a:lstStyle/>
          <a:p>
            <a:r>
              <a:rPr lang="zh-CN" altLang="en-US" sz="2400" dirty="0"/>
              <a:t>回归问题</a:t>
            </a:r>
            <a:endParaRPr lang="zh-CN" altLang="en-US" sz="2400" dirty="0"/>
          </a:p>
          <a:p>
            <a:endParaRPr lang="en-US" altLang="zh-CN" sz="2400" dirty="0"/>
          </a:p>
          <a:p>
            <a:r>
              <a:rPr lang="zh-CN" altLang="en-US" sz="2400" dirty="0"/>
              <a:t>预测实值输出</a:t>
            </a:r>
            <a:endParaRPr lang="zh-CN" altLang="en-US" sz="2400" dirty="0"/>
          </a:p>
        </p:txBody>
      </p:sp>
      <p:cxnSp>
        <p:nvCxnSpPr>
          <p:cNvPr id="14" name="Straight Connector 13"/>
          <p:cNvCxnSpPr/>
          <p:nvPr/>
        </p:nvCxnSpPr>
        <p:spPr>
          <a:xfrm>
            <a:off x="4114800" y="3347145"/>
            <a:ext cx="0" cy="15106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1814400" y="558000"/>
              <a:ext cx="7233120" cy="4249440"/>
            </p14:xfrm>
          </p:contentPart>
        </mc:Choice>
        <mc:Fallback xmlns="">
          <p:pic>
            <p:nvPicPr>
              <p:cNvPr id="2" name="Ink 1"/>
            </p:nvPicPr>
            <p:blipFill>
              <a:blip r:embed="rId4"/>
            </p:blipFill>
            <p:spPr>
              <a:xfrm>
                <a:off x="1814400" y="558000"/>
                <a:ext cx="7233120" cy="42494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461665"/>
          </a:xfrm>
          <a:prstGeom prst="rect">
            <a:avLst/>
          </a:prstGeom>
          <a:noFill/>
        </p:spPr>
        <p:txBody>
          <a:bodyPr wrap="square" rtlCol="0">
            <a:spAutoFit/>
          </a:bodyPr>
          <a:lstStyle/>
          <a:p>
            <a:r>
              <a:rPr lang="en-US" sz="2400" b="1" dirty="0" smtClean="0"/>
              <a:t>Vector: </a:t>
            </a:r>
            <a:r>
              <a:rPr lang="en-US" sz="2400" dirty="0" smtClean="0"/>
              <a:t>An n x 1 matrix.</a:t>
            </a:r>
            <a:endParaRPr lang="en-US" sz="2400" dirty="0"/>
          </a:p>
        </p:txBody>
      </p:sp>
      <p:sp>
        <p:nvSpPr>
          <p:cNvPr id="10" name="TextBox 9"/>
          <p:cNvSpPr txBox="1"/>
          <p:nvPr/>
        </p:nvSpPr>
        <p:spPr>
          <a:xfrm>
            <a:off x="737527" y="5467350"/>
            <a:ext cx="3886200" cy="461665"/>
          </a:xfrm>
          <a:prstGeom prst="rect">
            <a:avLst/>
          </a:prstGeom>
          <a:noFill/>
        </p:spPr>
        <p:txBody>
          <a:bodyPr wrap="square" rtlCol="0">
            <a:spAutoFit/>
          </a:bodyPr>
          <a:lstStyle/>
          <a:p>
            <a:r>
              <a:rPr lang="en-US" sz="2400" dirty="0"/>
              <a:t>n</a:t>
            </a:r>
            <a:r>
              <a:rPr lang="en-US" sz="2400" dirty="0" smtClean="0"/>
              <a:t>-dimensional vector</a:t>
            </a:r>
            <a:endParaRPr lang="en-US" sz="2400" dirty="0"/>
          </a:p>
        </p:txBody>
      </p:sp>
      <p:pic>
        <p:nvPicPr>
          <p:cNvPr id="7" name="Picture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19722" y="2490163"/>
            <a:ext cx="978408" cy="320040"/>
          </a:xfrm>
          <a:prstGeom prst="rect">
            <a:avLst/>
          </a:prstGeom>
        </p:spPr>
      </p:pic>
      <p:pic>
        <p:nvPicPr>
          <p:cNvPr id="19" name="Picture 1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762000" y="850107"/>
            <a:ext cx="1211199" cy="1336929"/>
          </a:xfrm>
          <a:prstGeom prst="rect">
            <a:avLst/>
          </a:prstGeom>
        </p:spPr>
      </p:pic>
      <p:cxnSp>
        <p:nvCxnSpPr>
          <p:cNvPr id="11" name="Straight Connector 10"/>
          <p:cNvCxnSpPr/>
          <p:nvPr/>
        </p:nvCxnSpPr>
        <p:spPr>
          <a:xfrm>
            <a:off x="4419600" y="2414885"/>
            <a:ext cx="0" cy="2277892"/>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5800" y="2270445"/>
            <a:ext cx="3886200" cy="461665"/>
          </a:xfrm>
          <a:prstGeom prst="rect">
            <a:avLst/>
          </a:prstGeom>
          <a:noFill/>
        </p:spPr>
        <p:txBody>
          <a:bodyPr wrap="square" rtlCol="0">
            <a:spAutoFit/>
          </a:bodyPr>
          <a:lstStyle/>
          <a:p>
            <a:pPr algn="ctr"/>
            <a:r>
              <a:rPr lang="en-US" sz="2400" dirty="0" smtClean="0"/>
              <a:t>1-indexed </a:t>
            </a:r>
            <a:r>
              <a:rPr lang="en-US" sz="2400" dirty="0" err="1" smtClean="0"/>
              <a:t>vs</a:t>
            </a:r>
            <a:r>
              <a:rPr lang="en-US" sz="2400" dirty="0" smtClean="0"/>
              <a:t> 0-indexed:</a:t>
            </a:r>
            <a:endParaRPr lang="en-US" sz="2400" dirty="0"/>
          </a:p>
        </p:txBody>
      </p:sp>
      <p:pic>
        <p:nvPicPr>
          <p:cNvPr id="21" name="Picture 2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5026220" y="2815685"/>
            <a:ext cx="1056132" cy="1336929"/>
          </a:xfrm>
          <a:prstGeom prst="rect">
            <a:avLst/>
          </a:prstGeom>
        </p:spPr>
      </p:pic>
      <p:pic>
        <p:nvPicPr>
          <p:cNvPr id="22" name="Picture 2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702620" y="2805017"/>
            <a:ext cx="1056132" cy="1336929"/>
          </a:xfrm>
          <a:prstGeom prst="rect">
            <a:avLst/>
          </a:prstGeom>
        </p:spPr>
      </p:pic>
      <p:sp>
        <p:nvSpPr>
          <p:cNvPr id="16" name="TextBox 15"/>
          <p:cNvSpPr txBox="1"/>
          <p:nvPr/>
        </p:nvSpPr>
        <p:spPr>
          <a:xfrm>
            <a:off x="1703696" y="2419350"/>
            <a:ext cx="1790700" cy="461665"/>
          </a:xfrm>
          <a:prstGeom prst="rect">
            <a:avLst/>
          </a:prstGeom>
          <a:noFill/>
        </p:spPr>
        <p:txBody>
          <a:bodyPr wrap="square" rtlCol="0">
            <a:spAutoFit/>
          </a:bodyPr>
          <a:lstStyle/>
          <a:p>
            <a:r>
              <a:rPr lang="en-US" sz="2400" dirty="0" smtClean="0"/>
              <a:t>element</a:t>
            </a:r>
            <a:endParaRPr lang="en-US" sz="2400" dirty="0"/>
          </a:p>
        </p:txBody>
      </p:sp>
      <mc:AlternateContent xmlns:mc="http://schemas.openxmlformats.org/markup-compatibility/2006" xmlns:p14="http://schemas.microsoft.com/office/powerpoint/2010/main">
        <mc:Choice Requires="p14">
          <p:contentPart r:id="rId9" p14:bwMode="auto">
            <p14:nvContentPartPr>
              <p14:cNvPr id="2" name="Ink 1"/>
              <p14:cNvContentPartPr/>
              <p14:nvPr/>
            </p14:nvContentPartPr>
            <p14:xfrm>
              <a:off x="785880" y="550440"/>
              <a:ext cx="7003800" cy="1438560"/>
            </p14:xfrm>
          </p:contentPart>
        </mc:Choice>
        <mc:Fallback xmlns="">
          <p:pic>
            <p:nvPicPr>
              <p:cNvPr id="2" name="Ink 1"/>
            </p:nvPicPr>
            <p:blipFill>
              <a:blip r:embed="rId10"/>
            </p:blipFill>
            <p:spPr>
              <a:xfrm>
                <a:off x="785880" y="550440"/>
                <a:ext cx="7003800" cy="14385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 name="Ink 2"/>
              <p14:cNvContentPartPr/>
              <p14:nvPr/>
            </p14:nvContentPartPr>
            <p14:xfrm>
              <a:off x="142200" y="844200"/>
              <a:ext cx="8740800" cy="4006080"/>
            </p14:xfrm>
          </p:contentPart>
        </mc:Choice>
        <mc:Fallback xmlns="">
          <p:pic>
            <p:nvPicPr>
              <p:cNvPr id="3" name="Ink 2"/>
            </p:nvPicPr>
            <p:blipFill>
              <a:blip r:embed="rId12"/>
            </p:blipFill>
            <p:spPr>
              <a:xfrm>
                <a:off x="142200" y="844200"/>
                <a:ext cx="8740800" cy="40060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3390" y="1972310"/>
            <a:ext cx="3618865" cy="2461260"/>
          </a:xfrm>
          <a:prstGeom prst="rect">
            <a:avLst/>
          </a:prstGeom>
          <a:noFill/>
        </p:spPr>
        <p:txBody>
          <a:bodyPr wrap="none" rtlCol="0">
            <a:noAutofit/>
          </a:bodyPr>
          <a:lstStyle/>
          <a:p>
            <a:pPr algn="l"/>
            <a:r>
              <a:rPr lang="zh-CN" altLang="en-US" sz="2400" dirty="0" smtClean="0"/>
              <a:t>符号</a:t>
            </a:r>
            <a:r>
              <a:rPr lang="en-US" altLang="zh-CN" sz="2400" dirty="0" smtClean="0"/>
              <a:t>:</a:t>
            </a:r>
            <a:endParaRPr lang="en-US" altLang="zh-CN" sz="2400" dirty="0" smtClean="0"/>
          </a:p>
          <a:p>
            <a:pPr algn="l"/>
            <a:endParaRPr lang="en-US" altLang="zh-CN" sz="2400" dirty="0" smtClean="0"/>
          </a:p>
          <a:p>
            <a:pPr algn="l"/>
            <a:r>
              <a:rPr lang="en-US" altLang="zh-CN" sz="2400" dirty="0" smtClean="0"/>
              <a:t>m =</a:t>
            </a:r>
            <a:r>
              <a:rPr lang="zh-CN" altLang="en-US" sz="2400" dirty="0" smtClean="0"/>
              <a:t>训练样例的个数</a:t>
            </a:r>
            <a:endParaRPr lang="zh-CN" altLang="en-US" sz="2400" dirty="0" smtClean="0"/>
          </a:p>
          <a:p>
            <a:pPr algn="l"/>
            <a:r>
              <a:rPr lang="en-US" altLang="zh-CN" sz="2400" dirty="0" smtClean="0"/>
              <a:t>X =“</a:t>
            </a:r>
            <a:r>
              <a:rPr lang="zh-CN" altLang="en-US" sz="2400" dirty="0" smtClean="0"/>
              <a:t>输入</a:t>
            </a:r>
            <a:r>
              <a:rPr lang="en-US" altLang="zh-CN" sz="2400" dirty="0" smtClean="0"/>
              <a:t>”</a:t>
            </a:r>
            <a:r>
              <a:rPr lang="zh-CN" altLang="en-US" sz="2400" dirty="0" smtClean="0"/>
              <a:t>变量</a:t>
            </a:r>
            <a:r>
              <a:rPr lang="en-US" altLang="zh-CN" sz="2400" dirty="0" smtClean="0"/>
              <a:t>/</a:t>
            </a:r>
            <a:r>
              <a:rPr lang="zh-CN" altLang="en-US" sz="2400" dirty="0" smtClean="0"/>
              <a:t>特征</a:t>
            </a:r>
            <a:endParaRPr lang="zh-CN" altLang="en-US" sz="2400" dirty="0" smtClean="0"/>
          </a:p>
          <a:p>
            <a:pPr algn="l"/>
            <a:r>
              <a:rPr lang="en-US" altLang="zh-CN" sz="2400" dirty="0" smtClean="0"/>
              <a:t>Y =“</a:t>
            </a:r>
            <a:r>
              <a:rPr lang="zh-CN" altLang="en-US" sz="2400" dirty="0" smtClean="0"/>
              <a:t>输出</a:t>
            </a:r>
            <a:r>
              <a:rPr lang="en-US" altLang="zh-CN" sz="2400" dirty="0" smtClean="0"/>
              <a:t>”</a:t>
            </a:r>
            <a:r>
              <a:rPr lang="zh-CN" altLang="en-US" sz="2400" dirty="0" smtClean="0"/>
              <a:t>变量</a:t>
            </a:r>
            <a:r>
              <a:rPr lang="en-US" altLang="zh-CN" sz="2400" dirty="0" smtClean="0"/>
              <a:t>/“</a:t>
            </a:r>
            <a:r>
              <a:rPr lang="zh-CN" altLang="en-US" sz="2400" dirty="0" smtClean="0"/>
              <a:t>目标</a:t>
            </a:r>
            <a:r>
              <a:rPr lang="en-US" altLang="zh-CN" sz="2400" dirty="0" smtClean="0"/>
              <a:t>”</a:t>
            </a:r>
            <a:r>
              <a:rPr lang="zh-CN" altLang="en-US" sz="2400" dirty="0" smtClean="0"/>
              <a:t>变量</a:t>
            </a:r>
            <a:endParaRPr lang="zh-CN" altLang="en-US" sz="2400" dirty="0" smtClean="0"/>
          </a:p>
        </p:txBody>
      </p:sp>
      <p:graphicFrame>
        <p:nvGraphicFramePr>
          <p:cNvPr id="5" name="Table 4"/>
          <p:cNvGraphicFramePr>
            <a:graphicFrameLocks noGrp="1"/>
          </p:cNvGraphicFramePr>
          <p:nvPr/>
        </p:nvGraphicFramePr>
        <p:xfrm>
          <a:off x="3276600" y="209550"/>
          <a:ext cx="5334000" cy="2324100"/>
        </p:xfrm>
        <a:graphic>
          <a:graphicData uri="http://schemas.openxmlformats.org/drawingml/2006/table">
            <a:tbl>
              <a:tblPr>
                <a:tableStyleId>{2D5ABB26-0587-4C30-8999-92F81FD0307C}</a:tableStyleId>
              </a:tblPr>
              <a:tblGrid>
                <a:gridCol w="2391103"/>
                <a:gridCol w="2942897"/>
              </a:tblGrid>
              <a:tr h="457200">
                <a:tc>
                  <a:txBody>
                    <a:bodyPr/>
                    <a:lstStyle/>
                    <a:p>
                      <a:pPr algn="ctr" fontAlgn="b"/>
                      <a:r>
                        <a:rPr lang="en-US" sz="2400" b="1" u="none" strike="noStrike" dirty="0" smtClean="0">
                          <a:effectLst/>
                        </a:rPr>
                        <a:t>Size in</a:t>
                      </a:r>
                      <a:r>
                        <a:rPr lang="en-US" sz="2400" b="1" u="none" strike="noStrike" baseline="0" dirty="0" smtClean="0">
                          <a:effectLst/>
                        </a:rPr>
                        <a:t> </a:t>
                      </a:r>
                      <a:r>
                        <a:rPr lang="en-US" sz="2400" b="1" u="none" strike="noStrike" dirty="0" smtClean="0">
                          <a:effectLst/>
                        </a:rPr>
                        <a:t>feet</a:t>
                      </a:r>
                      <a:r>
                        <a:rPr lang="en-US" sz="2400" b="1" u="none" strike="noStrike" baseline="30000" dirty="0" smtClean="0">
                          <a:effectLst/>
                        </a:rPr>
                        <a:t>2</a:t>
                      </a:r>
                      <a:r>
                        <a:rPr lang="en-US" sz="2400" b="1" u="none" strike="noStrike" dirty="0" smtClean="0">
                          <a:effectLst/>
                        </a:rPr>
                        <a:t> (</a:t>
                      </a:r>
                      <a:r>
                        <a:rPr lang="en-US" sz="2400" b="0" u="none" strike="noStrike" dirty="0" smtClean="0">
                          <a:effectLst/>
                        </a:rPr>
                        <a:t>x</a:t>
                      </a:r>
                      <a:r>
                        <a:rPr lang="en-US" sz="2400" b="1" u="none" strike="noStrike" dirty="0" smtClean="0">
                          <a:effectLst/>
                        </a:rPr>
                        <a:t>)</a:t>
                      </a:r>
                      <a:endParaRPr lang="en-US" sz="2400" b="1" i="0" u="none" strike="noStrike" dirty="0">
                        <a:solidFill>
                          <a:srgbClr val="000000"/>
                        </a:solidFill>
                        <a:effectLst/>
                        <a:latin typeface="Calibri" panose="020F0502020204030204"/>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smtClean="0">
                          <a:effectLst/>
                        </a:rPr>
                        <a:t>Price ($) in 1000's (</a:t>
                      </a:r>
                      <a:r>
                        <a:rPr lang="en-US" sz="2400" b="0" u="none" strike="noStrike" dirty="0" smtClean="0">
                          <a:effectLst/>
                        </a:rPr>
                        <a:t>y</a:t>
                      </a:r>
                      <a:r>
                        <a:rPr lang="en-US" sz="2400" b="1" u="none" strike="noStrike" dirty="0" smtClean="0">
                          <a:effectLst/>
                        </a:rPr>
                        <a:t>)</a:t>
                      </a:r>
                      <a:endParaRPr lang="en-US" sz="2400" b="1" i="0" u="none" strike="noStrike" dirty="0">
                        <a:solidFill>
                          <a:srgbClr val="000000"/>
                        </a:solidFill>
                        <a:effectLst/>
                        <a:latin typeface="Calibri" panose="020F0502020204030204"/>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91362">
                <a:tc>
                  <a:txBody>
                    <a:bodyPr/>
                    <a:lstStyle/>
                    <a:p>
                      <a:pPr algn="ctr" fontAlgn="b"/>
                      <a:r>
                        <a:rPr lang="en-US" sz="2400" u="none" strike="noStrike" dirty="0">
                          <a:effectLst/>
                        </a:rPr>
                        <a:t>2104</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400" b="0" i="0" u="none" strike="noStrike" dirty="0" smtClean="0">
                          <a:solidFill>
                            <a:schemeClr val="tx1"/>
                          </a:solidFill>
                          <a:effectLst/>
                          <a:latin typeface="+mn-lt"/>
                        </a:rPr>
                        <a:t>460</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291362">
                <a:tc>
                  <a:txBody>
                    <a:bodyPr/>
                    <a:lstStyle/>
                    <a:p>
                      <a:pPr algn="ctr" fontAlgn="b"/>
                      <a:r>
                        <a:rPr lang="en-US" sz="2400" u="none" strike="noStrike" dirty="0" smtClean="0">
                          <a:effectLst/>
                        </a:rPr>
                        <a:t>1416</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232</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1534</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315</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852</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178</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bl>
          </a:graphicData>
        </a:graphic>
      </p:graphicFrame>
      <p:sp>
        <p:nvSpPr>
          <p:cNvPr id="6" name="TextBox 5"/>
          <p:cNvSpPr txBox="1"/>
          <p:nvPr/>
        </p:nvSpPr>
        <p:spPr>
          <a:xfrm>
            <a:off x="822935" y="209550"/>
            <a:ext cx="1612900" cy="1383665"/>
          </a:xfrm>
          <a:prstGeom prst="rect">
            <a:avLst/>
          </a:prstGeom>
          <a:noFill/>
        </p:spPr>
        <p:txBody>
          <a:bodyPr wrap="none" rtlCol="0">
            <a:spAutoFit/>
          </a:bodyPr>
          <a:lstStyle/>
          <a:p>
            <a:pPr algn="ctr"/>
            <a:r>
              <a:rPr lang="zh-CN" altLang="en-US" sz="2800" b="1" dirty="0">
                <a:sym typeface="+mn-ea"/>
              </a:rPr>
              <a:t>房价</a:t>
            </a:r>
            <a:endParaRPr lang="zh-CN" altLang="en-US" sz="2800" b="1" dirty="0"/>
          </a:p>
          <a:p>
            <a:pPr algn="ctr"/>
            <a:r>
              <a:rPr lang="zh-CN" altLang="en-US" sz="2800" b="1" dirty="0"/>
              <a:t>的训练集</a:t>
            </a:r>
            <a:endParaRPr lang="zh-CN" altLang="en-US" sz="2800" b="1" dirty="0"/>
          </a:p>
          <a:p>
            <a:pPr algn="ctr"/>
            <a:endParaRPr lang="en-US" altLang="zh-CN" sz="2800" b="1"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92320" y="200160"/>
              <a:ext cx="8583840" cy="4865040"/>
            </p14:xfrm>
          </p:contentPart>
        </mc:Choice>
        <mc:Fallback xmlns="">
          <p:pic>
            <p:nvPicPr>
              <p:cNvPr id="2" name="Ink 1"/>
            </p:nvPicPr>
            <p:blipFill>
              <a:blip r:embed="rId2"/>
            </p:blipFill>
            <p:spPr>
              <a:xfrm>
                <a:off x="292320" y="200160"/>
                <a:ext cx="8583840" cy="4865040"/>
              </a:xfrm>
              <a:prstGeom prst="rect"/>
            </p:spPr>
          </p:pic>
        </mc:Fallback>
      </mc:AlternateContent>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4800600" y="438150"/>
            <a:ext cx="0" cy="4114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1048288" y="399486"/>
            <a:ext cx="2533112" cy="6096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Training Set</a:t>
            </a:r>
            <a:endParaRPr lang="en-US" sz="2400" dirty="0" smtClean="0">
              <a:solidFill>
                <a:schemeClr val="tx1"/>
              </a:solidFill>
            </a:endParaRPr>
          </a:p>
        </p:txBody>
      </p:sp>
      <p:sp>
        <p:nvSpPr>
          <p:cNvPr id="6" name="Rounded Rectangle 5"/>
          <p:cNvSpPr/>
          <p:nvPr/>
        </p:nvSpPr>
        <p:spPr>
          <a:xfrm>
            <a:off x="743488" y="1618686"/>
            <a:ext cx="3142712"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Learning Algorithm</a:t>
            </a:r>
            <a:endParaRPr lang="en-US" sz="2400" dirty="0" smtClean="0">
              <a:solidFill>
                <a:schemeClr val="tx1"/>
              </a:solidFill>
            </a:endParaRPr>
          </a:p>
        </p:txBody>
      </p:sp>
      <p:sp>
        <p:nvSpPr>
          <p:cNvPr id="7" name="Rounded Rectangle 6"/>
          <p:cNvSpPr/>
          <p:nvPr/>
        </p:nvSpPr>
        <p:spPr>
          <a:xfrm>
            <a:off x="1933844" y="2837886"/>
            <a:ext cx="762000" cy="586556"/>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tx1"/>
                </a:solidFill>
              </a:rPr>
              <a:t>h</a:t>
            </a:r>
            <a:endParaRPr lang="en-US" sz="2400" i="1" dirty="0" smtClean="0">
              <a:solidFill>
                <a:schemeClr val="tx1"/>
              </a:solidFill>
            </a:endParaRPr>
          </a:p>
        </p:txBody>
      </p:sp>
      <p:sp>
        <p:nvSpPr>
          <p:cNvPr id="8" name="TextBox 7"/>
          <p:cNvSpPr txBox="1"/>
          <p:nvPr/>
        </p:nvSpPr>
        <p:spPr>
          <a:xfrm>
            <a:off x="0" y="2807553"/>
            <a:ext cx="1143000" cy="830997"/>
          </a:xfrm>
          <a:prstGeom prst="rect">
            <a:avLst/>
          </a:prstGeom>
          <a:noFill/>
        </p:spPr>
        <p:txBody>
          <a:bodyPr wrap="square" rtlCol="0">
            <a:spAutoFit/>
          </a:bodyPr>
          <a:lstStyle/>
          <a:p>
            <a:pPr algn="ctr"/>
            <a:r>
              <a:rPr lang="en-US" sz="2400" dirty="0" smtClean="0"/>
              <a:t>Size of house</a:t>
            </a:r>
            <a:endParaRPr lang="en-US" sz="2400" dirty="0"/>
          </a:p>
        </p:txBody>
      </p:sp>
      <p:sp>
        <p:nvSpPr>
          <p:cNvPr id="9" name="TextBox 8"/>
          <p:cNvSpPr txBox="1"/>
          <p:nvPr/>
        </p:nvSpPr>
        <p:spPr>
          <a:xfrm>
            <a:off x="3352800" y="2807553"/>
            <a:ext cx="1447800" cy="830997"/>
          </a:xfrm>
          <a:prstGeom prst="rect">
            <a:avLst/>
          </a:prstGeom>
          <a:noFill/>
        </p:spPr>
        <p:txBody>
          <a:bodyPr wrap="square" rtlCol="0">
            <a:spAutoFit/>
          </a:bodyPr>
          <a:lstStyle/>
          <a:p>
            <a:pPr algn="ctr"/>
            <a:r>
              <a:rPr lang="en-US" sz="2400" dirty="0" smtClean="0"/>
              <a:t>Estimated price</a:t>
            </a:r>
            <a:endParaRPr lang="en-US" sz="2400" dirty="0"/>
          </a:p>
        </p:txBody>
      </p:sp>
      <p:cxnSp>
        <p:nvCxnSpPr>
          <p:cNvPr id="12" name="Straight Arrow Connector 11"/>
          <p:cNvCxnSpPr>
            <a:stCxn id="5" idx="2"/>
            <a:endCxn id="6" idx="0"/>
          </p:cNvCxnSpPr>
          <p:nvPr/>
        </p:nvCxnSpPr>
        <p:spPr>
          <a:xfrm>
            <a:off x="2314844" y="1009086"/>
            <a:ext cx="0" cy="6096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2314844" y="2205242"/>
            <a:ext cx="0" cy="632644"/>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1143000" y="3131164"/>
            <a:ext cx="790844"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2695844" y="3131164"/>
            <a:ext cx="733156" cy="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57800" y="438150"/>
            <a:ext cx="3369833" cy="461665"/>
          </a:xfrm>
          <a:prstGeom prst="rect">
            <a:avLst/>
          </a:prstGeom>
          <a:noFill/>
        </p:spPr>
        <p:txBody>
          <a:bodyPr wrap="none" rtlCol="0">
            <a:spAutoFit/>
          </a:bodyPr>
          <a:lstStyle/>
          <a:p>
            <a:r>
              <a:rPr lang="en-US" sz="2400" b="1" dirty="0" smtClean="0"/>
              <a:t>How do we represent </a:t>
            </a:r>
            <a:r>
              <a:rPr lang="en-US" sz="2400" b="1" i="1" dirty="0" smtClean="0"/>
              <a:t>h</a:t>
            </a:r>
            <a:r>
              <a:rPr lang="en-US" sz="2400" b="1" dirty="0" smtClean="0"/>
              <a:t> ?</a:t>
            </a:r>
            <a:endParaRPr lang="en-US" sz="2400" b="1" dirty="0"/>
          </a:p>
        </p:txBody>
      </p:sp>
      <p:sp>
        <p:nvSpPr>
          <p:cNvPr id="37" name="TextBox 36"/>
          <p:cNvSpPr txBox="1"/>
          <p:nvPr/>
        </p:nvSpPr>
        <p:spPr>
          <a:xfrm>
            <a:off x="4946147" y="3867150"/>
            <a:ext cx="2214880" cy="398780"/>
          </a:xfrm>
          <a:prstGeom prst="rect">
            <a:avLst/>
          </a:prstGeom>
          <a:noFill/>
        </p:spPr>
        <p:txBody>
          <a:bodyPr wrap="none" rtlCol="0">
            <a:spAutoFit/>
          </a:bodyPr>
          <a:lstStyle/>
          <a:p>
            <a:pPr algn="l"/>
            <a:r>
              <a:rPr lang="zh-CN" altLang="en-US" sz="2000" dirty="0"/>
              <a:t>单变量线性回归。</a:t>
            </a:r>
            <a:endParaRPr lang="zh-CN" altLang="en-US" sz="2000"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70880" y="1258920"/>
              <a:ext cx="8633520" cy="3670200"/>
            </p14:xfrm>
          </p:contentPart>
        </mc:Choice>
        <mc:Fallback xmlns="">
          <p:pic>
            <p:nvPicPr>
              <p:cNvPr id="4" name="Ink 3"/>
            </p:nvPicPr>
            <p:blipFill>
              <a:blip r:embed="rId2"/>
            </p:blipFill>
            <p:spPr>
              <a:xfrm>
                <a:off x="470880" y="1258920"/>
                <a:ext cx="8633520" cy="3670200"/>
              </a:xfrm>
              <a:prstGeom prst="rect"/>
            </p:spPr>
          </p:pic>
        </mc:Fallback>
      </mc:AlternateContent>
      <p:sp>
        <p:nvSpPr>
          <p:cNvPr id="2" name="文本框 1"/>
          <p:cNvSpPr txBox="1"/>
          <p:nvPr/>
        </p:nvSpPr>
        <p:spPr>
          <a:xfrm>
            <a:off x="3039745" y="673100"/>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P spid="9" grpId="0"/>
      <p:bldP spid="36" grpId="0"/>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chor="t" anchorCtr="0">
            <a:noAutofit/>
          </a:bodyPr>
          <a:lstStyle/>
          <a:p>
            <a:pPr algn="l"/>
            <a:r>
              <a:rPr lang="en-US" sz="5400" dirty="0" smtClean="0">
                <a:solidFill>
                  <a:schemeClr val="tx1">
                    <a:lumMod val="75000"/>
                    <a:lumOff val="25000"/>
                  </a:schemeClr>
                </a:solidFill>
              </a:rPr>
              <a:t>Cost</a:t>
            </a:r>
            <a:r>
              <a:rPr lang="en-US" sz="5400" dirty="0">
                <a:solidFill>
                  <a:schemeClr val="tx1">
                    <a:lumMod val="75000"/>
                    <a:lumOff val="25000"/>
                  </a:schemeClr>
                </a:solidFill>
              </a:rPr>
              <a:t> f</a:t>
            </a:r>
            <a:r>
              <a:rPr lang="en-US" sz="5400" dirty="0" smtClean="0">
                <a:solidFill>
                  <a:schemeClr val="tx1">
                    <a:lumMod val="75000"/>
                    <a:lumOff val="25000"/>
                  </a:schemeClr>
                </a:solidFill>
              </a:rPr>
              <a:t>unction</a:t>
            </a:r>
            <a:endParaRPr lang="en-US" sz="54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66800" y="4196775"/>
            <a:ext cx="3766737" cy="584775"/>
          </a:xfrm>
          <a:prstGeom prst="rect">
            <a:avLst/>
          </a:prstGeom>
          <a:noFill/>
        </p:spPr>
        <p:txBody>
          <a:bodyPr wrap="none" rtlCol="0">
            <a:spAutoFit/>
          </a:bodyPr>
          <a:lstStyle/>
          <a:p>
            <a:r>
              <a:rPr lang="en-US" sz="3200" dirty="0" smtClean="0"/>
              <a:t>How to choose     ‘s ?</a:t>
            </a:r>
            <a:endParaRPr lang="en-US" sz="3200" dirty="0" smtClean="0"/>
          </a:p>
        </p:txBody>
      </p:sp>
      <p:sp>
        <p:nvSpPr>
          <p:cNvPr id="2" name="TextBox 1"/>
          <p:cNvSpPr txBox="1"/>
          <p:nvPr/>
        </p:nvSpPr>
        <p:spPr>
          <a:xfrm>
            <a:off x="381000" y="249019"/>
            <a:ext cx="2427203" cy="646331"/>
          </a:xfrm>
          <a:prstGeom prst="rect">
            <a:avLst/>
          </a:prstGeom>
          <a:noFill/>
        </p:spPr>
        <p:txBody>
          <a:bodyPr wrap="none" rtlCol="0">
            <a:spAutoFit/>
          </a:bodyPr>
          <a:lstStyle/>
          <a:p>
            <a:pPr algn="ctr"/>
            <a:r>
              <a:rPr lang="en-US" sz="3600" dirty="0" smtClean="0"/>
              <a:t>Training Set</a:t>
            </a:r>
            <a:endParaRPr lang="en-US" sz="3600" dirty="0"/>
          </a:p>
        </p:txBody>
      </p:sp>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795119" y="3028950"/>
            <a:ext cx="3377081" cy="469916"/>
          </a:xfrm>
          <a:prstGeom prst="rect">
            <a:avLst/>
          </a:prstGeom>
        </p:spPr>
      </p:pic>
      <p:pic>
        <p:nvPicPr>
          <p:cNvPr id="9" name="Picture 8"/>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177290" y="3616264"/>
            <a:ext cx="315615" cy="403286"/>
          </a:xfrm>
          <a:prstGeom prst="rect">
            <a:avLst/>
          </a:prstGeom>
        </p:spPr>
      </p:pic>
      <p:sp>
        <p:nvSpPr>
          <p:cNvPr id="10" name="TextBox 9"/>
          <p:cNvSpPr txBox="1"/>
          <p:nvPr/>
        </p:nvSpPr>
        <p:spPr>
          <a:xfrm>
            <a:off x="457200" y="2943116"/>
            <a:ext cx="2143536" cy="584775"/>
          </a:xfrm>
          <a:prstGeom prst="rect">
            <a:avLst/>
          </a:prstGeom>
          <a:noFill/>
        </p:spPr>
        <p:txBody>
          <a:bodyPr wrap="none" rtlCol="0">
            <a:spAutoFit/>
          </a:bodyPr>
          <a:lstStyle/>
          <a:p>
            <a:r>
              <a:rPr lang="en-US" sz="3200" dirty="0" smtClean="0"/>
              <a:t>Hypothesis:</a:t>
            </a:r>
            <a:endParaRPr lang="en-US" sz="3200" dirty="0"/>
          </a:p>
        </p:txBody>
      </p:sp>
      <p:sp>
        <p:nvSpPr>
          <p:cNvPr id="11" name="TextBox 10"/>
          <p:cNvSpPr txBox="1"/>
          <p:nvPr/>
        </p:nvSpPr>
        <p:spPr>
          <a:xfrm>
            <a:off x="1430446" y="3581387"/>
            <a:ext cx="3000950" cy="584775"/>
          </a:xfrm>
          <a:prstGeom prst="rect">
            <a:avLst/>
          </a:prstGeom>
          <a:noFill/>
        </p:spPr>
        <p:txBody>
          <a:bodyPr wrap="none" rtlCol="0">
            <a:spAutoFit/>
          </a:bodyPr>
          <a:lstStyle/>
          <a:p>
            <a:r>
              <a:rPr lang="en-US" sz="3200" dirty="0" smtClean="0"/>
              <a:t>‘s:      Parameters</a:t>
            </a:r>
            <a:endParaRPr lang="en-US" sz="3200" dirty="0" smtClean="0"/>
          </a:p>
        </p:txBody>
      </p:sp>
      <p:pic>
        <p:nvPicPr>
          <p:cNvPr id="13" name="Picture 12"/>
          <p:cNvPicPr>
            <a:picLocks noChangeAspect="1"/>
          </p:cNvPicPr>
          <p:nvPr>
            <p:custDataLst>
              <p:tags r:id="rId5"/>
            </p:custDataLst>
          </p:nvPr>
        </p:nvPicPr>
        <p:blipFill>
          <a:blip r:embed="rId4" cstate="print">
            <a:extLst>
              <a:ext uri="{28A0092B-C50C-407E-A947-70E740481C1C}">
                <a14:useLocalDpi xmlns:a14="http://schemas.microsoft.com/office/drawing/2010/main" val="0"/>
              </a:ext>
            </a:extLst>
          </a:blip>
          <a:stretch>
            <a:fillRect/>
          </a:stretch>
        </p:blipFill>
        <p:spPr>
          <a:xfrm>
            <a:off x="3787140" y="4302064"/>
            <a:ext cx="315615" cy="403286"/>
          </a:xfrm>
          <a:prstGeom prst="rect">
            <a:avLst/>
          </a:prstGeom>
        </p:spPr>
      </p:pic>
      <p:graphicFrame>
        <p:nvGraphicFramePr>
          <p:cNvPr id="14" name="Table 13"/>
          <p:cNvGraphicFramePr>
            <a:graphicFrameLocks noGrp="1"/>
          </p:cNvGraphicFramePr>
          <p:nvPr/>
        </p:nvGraphicFramePr>
        <p:xfrm>
          <a:off x="3276600" y="209550"/>
          <a:ext cx="5334000" cy="2324100"/>
        </p:xfrm>
        <a:graphic>
          <a:graphicData uri="http://schemas.openxmlformats.org/drawingml/2006/table">
            <a:tbl>
              <a:tblPr>
                <a:tableStyleId>{2D5ABB26-0587-4C30-8999-92F81FD0307C}</a:tableStyleId>
              </a:tblPr>
              <a:tblGrid>
                <a:gridCol w="2391103"/>
                <a:gridCol w="2942897"/>
              </a:tblGrid>
              <a:tr h="457200">
                <a:tc>
                  <a:txBody>
                    <a:bodyPr/>
                    <a:lstStyle/>
                    <a:p>
                      <a:pPr algn="ctr" fontAlgn="b"/>
                      <a:r>
                        <a:rPr lang="en-US" sz="2400" b="1" u="none" strike="noStrike" dirty="0" smtClean="0">
                          <a:effectLst/>
                        </a:rPr>
                        <a:t>Size in</a:t>
                      </a:r>
                      <a:r>
                        <a:rPr lang="en-US" sz="2400" b="1" u="none" strike="noStrike" baseline="0" dirty="0" smtClean="0">
                          <a:effectLst/>
                        </a:rPr>
                        <a:t> </a:t>
                      </a:r>
                      <a:r>
                        <a:rPr lang="en-US" sz="2400" b="1" u="none" strike="noStrike" dirty="0" smtClean="0">
                          <a:effectLst/>
                        </a:rPr>
                        <a:t>feet</a:t>
                      </a:r>
                      <a:r>
                        <a:rPr lang="en-US" sz="2400" b="1" u="none" strike="noStrike" baseline="30000" dirty="0" smtClean="0">
                          <a:effectLst/>
                        </a:rPr>
                        <a:t>2</a:t>
                      </a:r>
                      <a:r>
                        <a:rPr lang="en-US" sz="2400" b="1" u="none" strike="noStrike" dirty="0" smtClean="0">
                          <a:effectLst/>
                        </a:rPr>
                        <a:t> (</a:t>
                      </a:r>
                      <a:r>
                        <a:rPr lang="en-US" sz="2400" b="0" u="none" strike="noStrike" dirty="0" smtClean="0">
                          <a:effectLst/>
                        </a:rPr>
                        <a:t>x</a:t>
                      </a:r>
                      <a:r>
                        <a:rPr lang="en-US" sz="2400" b="1" u="none" strike="noStrike" dirty="0" smtClean="0">
                          <a:effectLst/>
                        </a:rPr>
                        <a:t>)</a:t>
                      </a:r>
                      <a:endParaRPr lang="en-US" sz="2400" b="1" i="0" u="none" strike="noStrike" dirty="0">
                        <a:solidFill>
                          <a:srgbClr val="000000"/>
                        </a:solidFill>
                        <a:effectLst/>
                        <a:latin typeface="Calibri" panose="020F0502020204030204"/>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1" u="none" strike="noStrike" dirty="0" smtClean="0">
                          <a:effectLst/>
                        </a:rPr>
                        <a:t>Price ($) in 1000's (</a:t>
                      </a:r>
                      <a:r>
                        <a:rPr lang="en-US" sz="2400" b="0" u="none" strike="noStrike" dirty="0" smtClean="0">
                          <a:effectLst/>
                        </a:rPr>
                        <a:t>y</a:t>
                      </a:r>
                      <a:r>
                        <a:rPr lang="en-US" sz="2400" b="1" u="none" strike="noStrike" dirty="0" smtClean="0">
                          <a:effectLst/>
                        </a:rPr>
                        <a:t>)</a:t>
                      </a:r>
                      <a:endParaRPr lang="en-US" sz="2400" b="1" i="0" u="none" strike="noStrike" dirty="0">
                        <a:solidFill>
                          <a:srgbClr val="000000"/>
                        </a:solidFill>
                        <a:effectLst/>
                        <a:latin typeface="Calibri" panose="020F0502020204030204"/>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91362">
                <a:tc>
                  <a:txBody>
                    <a:bodyPr/>
                    <a:lstStyle/>
                    <a:p>
                      <a:pPr algn="ctr" fontAlgn="b"/>
                      <a:r>
                        <a:rPr lang="en-US" sz="2400" u="none" strike="noStrike" dirty="0">
                          <a:effectLst/>
                        </a:rPr>
                        <a:t>2104</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400" b="0" i="0" u="none" strike="noStrike" dirty="0" smtClean="0">
                          <a:solidFill>
                            <a:schemeClr val="tx1"/>
                          </a:solidFill>
                          <a:effectLst/>
                          <a:latin typeface="+mn-lt"/>
                        </a:rPr>
                        <a:t>460</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291362">
                <a:tc>
                  <a:txBody>
                    <a:bodyPr/>
                    <a:lstStyle/>
                    <a:p>
                      <a:pPr algn="ctr" fontAlgn="b"/>
                      <a:r>
                        <a:rPr lang="en-US" sz="2400" u="none" strike="noStrike" dirty="0" smtClean="0">
                          <a:effectLst/>
                        </a:rPr>
                        <a:t>1416</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232</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1534</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315</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852</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178</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r h="291362">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panose="020F0502020204030204"/>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2400" u="none" strike="noStrike" dirty="0" smtClean="0">
                          <a:effectLst/>
                        </a:rPr>
                        <a:t>…</a:t>
                      </a:r>
                      <a:endParaRPr lang="en-US" sz="2400" b="0" i="0" u="none" strike="noStrike" dirty="0">
                        <a:solidFill>
                          <a:srgbClr val="000000"/>
                        </a:solidFill>
                        <a:effectLst/>
                        <a:latin typeface="Calibri" panose="020F0502020204030204"/>
                      </a:endParaRPr>
                    </a:p>
                  </a:txBody>
                  <a:tcPr marL="7620" marR="7620" marT="7620" marB="0" anchor="b">
                    <a:lnL w="12700" cap="flat" cmpd="sng" algn="ctr">
                      <a:solidFill>
                        <a:schemeClr val="tx1"/>
                      </a:solidFill>
                      <a:prstDash val="solid"/>
                      <a:round/>
                      <a:headEnd type="none" w="med" len="med"/>
                      <a:tailEnd type="none" w="med" len="med"/>
                    </a:lnL>
                  </a:tcPr>
                </a:tc>
              </a:tr>
            </a:tbl>
          </a:graphicData>
        </a:graphic>
      </p:graphicFrame>
      <mc:AlternateContent xmlns:mc="http://schemas.openxmlformats.org/markup-compatibility/2006" xmlns:p14="http://schemas.microsoft.com/office/powerpoint/2010/main">
        <mc:Choice Requires="p14">
          <p:contentPart r:id="rId6" p14:bwMode="auto">
            <p14:nvContentPartPr>
              <p14:cNvPr id="3" name="Ink 2"/>
              <p14:cNvContentPartPr/>
              <p14:nvPr/>
            </p14:nvContentPartPr>
            <p14:xfrm>
              <a:off x="2507760" y="758160"/>
              <a:ext cx="6389640" cy="3355200"/>
            </p14:xfrm>
          </p:contentPart>
        </mc:Choice>
        <mc:Fallback xmlns="">
          <p:pic>
            <p:nvPicPr>
              <p:cNvPr id="3" name="Ink 2"/>
            </p:nvPicPr>
            <p:blipFill>
              <a:blip r:embed="rId7"/>
            </p:blipFill>
            <p:spPr>
              <a:xfrm>
                <a:off x="2507760" y="758160"/>
                <a:ext cx="6389640" cy="33552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858666" y="433685"/>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30066" y="2338685"/>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538" y="1119485"/>
            <a:ext cx="324128" cy="461665"/>
          </a:xfrm>
          <a:prstGeom prst="rect">
            <a:avLst/>
          </a:prstGeom>
          <a:noFill/>
        </p:spPr>
        <p:txBody>
          <a:bodyPr wrap="none" rtlCol="0">
            <a:spAutoFit/>
          </a:bodyPr>
          <a:lstStyle/>
          <a:p>
            <a:r>
              <a:rPr lang="en-US" sz="2400" dirty="0"/>
              <a:t>y</a:t>
            </a:r>
            <a:endParaRPr lang="en-US" sz="2400" dirty="0"/>
          </a:p>
        </p:txBody>
      </p:sp>
      <p:sp>
        <p:nvSpPr>
          <p:cNvPr id="9" name="TextBox 8"/>
          <p:cNvSpPr txBox="1"/>
          <p:nvPr/>
        </p:nvSpPr>
        <p:spPr>
          <a:xfrm>
            <a:off x="2001666" y="2262485"/>
            <a:ext cx="317716" cy="461665"/>
          </a:xfrm>
          <a:prstGeom prst="rect">
            <a:avLst/>
          </a:prstGeom>
          <a:noFill/>
        </p:spPr>
        <p:txBody>
          <a:bodyPr wrap="none" rtlCol="0">
            <a:spAutoFit/>
          </a:bodyPr>
          <a:lstStyle/>
          <a:p>
            <a:r>
              <a:rPr lang="en-US" sz="2400" dirty="0" smtClean="0"/>
              <a:t>x</a:t>
            </a:r>
            <a:endParaRPr lang="en-US" sz="2400" dirty="0"/>
          </a:p>
        </p:txBody>
      </p:sp>
      <p:grpSp>
        <p:nvGrpSpPr>
          <p:cNvPr id="43" name="Group 42"/>
          <p:cNvGrpSpPr/>
          <p:nvPr/>
        </p:nvGrpSpPr>
        <p:grpSpPr>
          <a:xfrm>
            <a:off x="1011066" y="984142"/>
            <a:ext cx="1811743" cy="1108886"/>
            <a:chOff x="1981200" y="760007"/>
            <a:chExt cx="1811743" cy="1108886"/>
          </a:xfrm>
        </p:grpSpPr>
        <p:grpSp>
          <p:nvGrpSpPr>
            <p:cNvPr id="25" name="Group 24"/>
            <p:cNvGrpSpPr/>
            <p:nvPr/>
          </p:nvGrpSpPr>
          <p:grpSpPr>
            <a:xfrm flipV="1">
              <a:off x="1981200" y="1733550"/>
              <a:ext cx="135343" cy="135343"/>
              <a:chOff x="5370863" y="1729085"/>
              <a:chExt cx="914400" cy="914400"/>
            </a:xfrm>
          </p:grpSpPr>
          <p:cxnSp>
            <p:nvCxnSpPr>
              <p:cNvPr id="26" name="Straight Connector 2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flipV="1">
              <a:off x="2438400" y="1675773"/>
              <a:ext cx="135343" cy="135343"/>
              <a:chOff x="5370863" y="1729085"/>
              <a:chExt cx="914400" cy="914400"/>
            </a:xfrm>
          </p:grpSpPr>
          <p:cxnSp>
            <p:nvCxnSpPr>
              <p:cNvPr id="29" name="Straight Connector 2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flipV="1">
              <a:off x="2535773" y="1358615"/>
              <a:ext cx="135343" cy="135343"/>
              <a:chOff x="5370863" y="1729085"/>
              <a:chExt cx="914400" cy="914400"/>
            </a:xfrm>
          </p:grpSpPr>
          <p:cxnSp>
            <p:nvCxnSpPr>
              <p:cNvPr id="32" name="Straight Connector 3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3062986" y="1276350"/>
              <a:ext cx="135343" cy="135343"/>
              <a:chOff x="5370863" y="1729085"/>
              <a:chExt cx="914400" cy="914400"/>
            </a:xfrm>
          </p:grpSpPr>
          <p:cxnSp>
            <p:nvCxnSpPr>
              <p:cNvPr id="35" name="Straight Connector 3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38" name="Straight Connector 3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V="1">
              <a:off x="3657600" y="760007"/>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152400" y="3130064"/>
            <a:ext cx="4801737" cy="1384995"/>
            <a:chOff x="532262" y="3130064"/>
            <a:chExt cx="4801737" cy="1384995"/>
          </a:xfrm>
        </p:grpSpPr>
        <p:grpSp>
          <p:nvGrpSpPr>
            <p:cNvPr id="49" name="Group 48"/>
            <p:cNvGrpSpPr/>
            <p:nvPr/>
          </p:nvGrpSpPr>
          <p:grpSpPr>
            <a:xfrm>
              <a:off x="532262" y="3130064"/>
              <a:ext cx="4801737" cy="1384995"/>
              <a:chOff x="837062" y="2368064"/>
              <a:chExt cx="4801737" cy="1384995"/>
            </a:xfrm>
          </p:grpSpPr>
          <p:sp>
            <p:nvSpPr>
              <p:cNvPr id="44" name="TextBox 43"/>
              <p:cNvSpPr txBox="1"/>
              <p:nvPr/>
            </p:nvSpPr>
            <p:spPr>
              <a:xfrm>
                <a:off x="837062" y="2368064"/>
                <a:ext cx="4801737" cy="1384995"/>
              </a:xfrm>
              <a:prstGeom prst="rect">
                <a:avLst/>
              </a:prstGeom>
              <a:noFill/>
            </p:spPr>
            <p:txBody>
              <a:bodyPr wrap="square" rtlCol="0">
                <a:spAutoFit/>
              </a:bodyPr>
              <a:lstStyle/>
              <a:p>
                <a:pPr marL="803275" indent="-803275"/>
                <a:r>
                  <a:rPr lang="en-US" sz="2800" dirty="0" smtClean="0"/>
                  <a:t>Idea: Choose             so that                    	          is close to     for our training examples </a:t>
                </a:r>
                <a:endParaRPr lang="en-US" sz="2800" dirty="0"/>
              </a:p>
            </p:txBody>
          </p:sp>
          <p:pic>
            <p:nvPicPr>
              <p:cNvPr id="46" name="Picture 4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918460" y="2441595"/>
                <a:ext cx="789354" cy="335895"/>
              </a:xfrm>
              <a:prstGeom prst="rect">
                <a:avLst/>
              </a:prstGeom>
            </p:spPr>
          </p:pic>
          <p:pic>
            <p:nvPicPr>
              <p:cNvPr id="48" name="Picture 47"/>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737257" y="2886668"/>
                <a:ext cx="831342" cy="375084"/>
              </a:xfrm>
              <a:prstGeom prst="rect">
                <a:avLst/>
              </a:prstGeom>
            </p:spPr>
          </p:pic>
        </p:grpSp>
        <p:pic>
          <p:nvPicPr>
            <p:cNvPr id="2" name="Picture 1"/>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891144" y="3760157"/>
              <a:ext cx="180023" cy="245745"/>
            </a:xfrm>
            <a:prstGeom prst="rect">
              <a:avLst/>
            </a:prstGeom>
          </p:spPr>
        </p:pic>
        <p:pic>
          <p:nvPicPr>
            <p:cNvPr id="4" name="Picture 3"/>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043869" y="4057587"/>
              <a:ext cx="808673" cy="382905"/>
            </a:xfrm>
            <a:prstGeom prst="rect">
              <a:avLst/>
            </a:prstGeom>
          </p:spPr>
        </p:pic>
      </p:grpSp>
      <mc:AlternateContent xmlns:mc="http://schemas.openxmlformats.org/markup-compatibility/2006" xmlns:p14="http://schemas.microsoft.com/office/powerpoint/2010/main">
        <mc:Choice Requires="p14">
          <p:contentPart r:id="rId9" p14:bwMode="auto">
            <p14:nvContentPartPr>
              <p14:cNvPr id="7" name="Ink 6"/>
              <p14:cNvContentPartPr/>
              <p14:nvPr/>
            </p14:nvContentPartPr>
            <p14:xfrm>
              <a:off x="756720" y="57240"/>
              <a:ext cx="8440920" cy="5014800"/>
            </p14:xfrm>
          </p:contentPart>
        </mc:Choice>
        <mc:Fallback xmlns="">
          <p:pic>
            <p:nvPicPr>
              <p:cNvPr id="7" name="Ink 6"/>
            </p:nvPicPr>
            <p:blipFill>
              <a:blip r:embed="rId10"/>
            </p:blipFill>
            <p:spPr>
              <a:xfrm>
                <a:off x="756720" y="57240"/>
                <a:ext cx="8440920" cy="50148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609600" y="512826"/>
            <a:ext cx="2201418" cy="306324"/>
          </a:xfrm>
          <a:prstGeom prst="rect">
            <a:avLst/>
          </a:prstGeom>
        </p:spPr>
      </p:pic>
      <p:graphicFrame>
        <p:nvGraphicFramePr>
          <p:cNvPr id="7" name="Chart 6"/>
          <p:cNvGraphicFramePr/>
          <p:nvPr/>
        </p:nvGraphicFramePr>
        <p:xfrm>
          <a:off x="215306" y="1056513"/>
          <a:ext cx="2832694" cy="2400300"/>
        </p:xfrm>
        <a:graphic>
          <a:graphicData uri="http://schemas.openxmlformats.org/drawingml/2006/chart">
            <c:chart xmlns:c="http://schemas.openxmlformats.org/drawingml/2006/chart" xmlns:r="http://schemas.openxmlformats.org/officeDocument/2006/relationships" r:id="rId1"/>
          </a:graphicData>
        </a:graphic>
      </p:graphicFrame>
      <p:pic>
        <p:nvPicPr>
          <p:cNvPr id="14" name="Picture 13"/>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295400" y="3545586"/>
            <a:ext cx="1044702" cy="626364"/>
          </a:xfrm>
          <a:prstGeom prst="rect">
            <a:avLst/>
          </a:prstGeom>
        </p:spPr>
      </p:pic>
      <p:pic>
        <p:nvPicPr>
          <p:cNvPr id="17" name="Picture 16"/>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4267200" y="3545586"/>
            <a:ext cx="1044702" cy="626364"/>
          </a:xfrm>
          <a:prstGeom prst="rect">
            <a:avLst/>
          </a:prstGeom>
        </p:spPr>
      </p:pic>
      <p:pic>
        <p:nvPicPr>
          <p:cNvPr id="18" name="Picture 17"/>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7162800" y="3545586"/>
            <a:ext cx="1044702" cy="626364"/>
          </a:xfrm>
          <a:prstGeom prst="rect">
            <a:avLst/>
          </a:prstGeom>
        </p:spPr>
      </p:pic>
      <p:graphicFrame>
        <p:nvGraphicFramePr>
          <p:cNvPr id="10" name="Chart 9"/>
          <p:cNvGraphicFramePr/>
          <p:nvPr/>
        </p:nvGraphicFramePr>
        <p:xfrm>
          <a:off x="3242055" y="1056513"/>
          <a:ext cx="2832694" cy="2400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nvGraphicFramePr>
        <p:xfrm>
          <a:off x="6268804" y="1056513"/>
          <a:ext cx="2832694" cy="24003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r:id="rId12" p14:bwMode="auto">
            <p14:nvContentPartPr>
              <p14:cNvPr id="3" name="Ink 2"/>
              <p14:cNvContentPartPr/>
              <p14:nvPr/>
            </p14:nvContentPartPr>
            <p14:xfrm>
              <a:off x="528480" y="908280"/>
              <a:ext cx="8419320" cy="3291120"/>
            </p14:xfrm>
          </p:contentPart>
        </mc:Choice>
        <mc:Fallback xmlns="">
          <p:pic>
            <p:nvPicPr>
              <p:cNvPr id="3" name="Ink 2"/>
            </p:nvPicPr>
            <p:blipFill>
              <a:blip r:embed="rId13"/>
            </p:blipFill>
            <p:spPr>
              <a:xfrm>
                <a:off x="528480" y="908280"/>
                <a:ext cx="8419320" cy="3291120"/>
              </a:xfrm>
              <a:prstGeom prst="rect"/>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chor="t" anchorCtr="0">
            <a:noAutofit/>
          </a:bodyPr>
          <a:lstStyle/>
          <a:p>
            <a:pPr algn="l"/>
            <a:r>
              <a:rPr lang="en-US" sz="6000" dirty="0" smtClean="0">
                <a:solidFill>
                  <a:schemeClr val="tx1">
                    <a:lumMod val="75000"/>
                    <a:lumOff val="25000"/>
                  </a:schemeClr>
                </a:solidFill>
              </a:rPr>
              <a:t>Cost</a:t>
            </a:r>
            <a:r>
              <a:rPr lang="en-US" sz="6000" dirty="0">
                <a:solidFill>
                  <a:schemeClr val="tx1">
                    <a:lumMod val="75000"/>
                    <a:lumOff val="25000"/>
                  </a:schemeClr>
                </a:solidFill>
              </a:rPr>
              <a:t> </a:t>
            </a:r>
            <a:r>
              <a:rPr lang="en-US" sz="6000" dirty="0" smtClean="0">
                <a:solidFill>
                  <a:schemeClr val="tx1">
                    <a:lumMod val="75000"/>
                    <a:lumOff val="25000"/>
                  </a:schemeClr>
                </a:solidFill>
              </a:rPr>
              <a:t>function</a:t>
            </a:r>
            <a:br>
              <a:rPr lang="en-US" sz="6000" dirty="0" smtClean="0">
                <a:solidFill>
                  <a:schemeClr val="tx1">
                    <a:lumMod val="75000"/>
                    <a:lumOff val="25000"/>
                  </a:schemeClr>
                </a:solidFill>
              </a:rPr>
            </a:br>
            <a:r>
              <a:rPr lang="en-US" sz="6000" dirty="0" smtClean="0">
                <a:solidFill>
                  <a:schemeClr val="tx1">
                    <a:lumMod val="75000"/>
                    <a:lumOff val="25000"/>
                  </a:schemeClr>
                </a:solidFill>
              </a:rPr>
              <a:t>intuition I</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14399" y="895350"/>
            <a:ext cx="2261483" cy="314682"/>
          </a:xfrm>
          <a:prstGeom prst="rect">
            <a:avLst/>
          </a:prstGeom>
        </p:spPr>
      </p:pic>
      <p:sp>
        <p:nvSpPr>
          <p:cNvPr id="10" name="TextBox 9"/>
          <p:cNvSpPr txBox="1"/>
          <p:nvPr/>
        </p:nvSpPr>
        <p:spPr>
          <a:xfrm>
            <a:off x="304800" y="361950"/>
            <a:ext cx="2430145" cy="460375"/>
          </a:xfrm>
          <a:prstGeom prst="rect">
            <a:avLst/>
          </a:prstGeom>
          <a:noFill/>
        </p:spPr>
        <p:txBody>
          <a:bodyPr wrap="none" rtlCol="0">
            <a:spAutoFit/>
          </a:bodyPr>
          <a:lstStyle/>
          <a:p>
            <a:pPr algn="l"/>
            <a:r>
              <a:rPr lang="en-US" sz="2400" dirty="0" smtClean="0"/>
              <a:t>Hypothesis(</a:t>
            </a:r>
            <a:r>
              <a:rPr lang="zh-CN" altLang="en-US" sz="2400" dirty="0" smtClean="0"/>
              <a:t>假设</a:t>
            </a:r>
            <a:r>
              <a:rPr lang="en-US" sz="2400" dirty="0" smtClean="0"/>
              <a:t>):</a:t>
            </a:r>
            <a:endParaRPr lang="en-US" sz="2400" dirty="0"/>
          </a:p>
        </p:txBody>
      </p:sp>
      <p:pic>
        <p:nvPicPr>
          <p:cNvPr id="20" name="Picture 1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937959" y="1985145"/>
            <a:ext cx="662241" cy="281805"/>
          </a:xfrm>
          <a:prstGeom prst="rect">
            <a:avLst/>
          </a:prstGeom>
        </p:spPr>
      </p:pic>
      <p:sp>
        <p:nvSpPr>
          <p:cNvPr id="15" name="TextBox 14"/>
          <p:cNvSpPr txBox="1"/>
          <p:nvPr/>
        </p:nvSpPr>
        <p:spPr>
          <a:xfrm>
            <a:off x="304800" y="1478062"/>
            <a:ext cx="1687578" cy="461665"/>
          </a:xfrm>
          <a:prstGeom prst="rect">
            <a:avLst/>
          </a:prstGeom>
          <a:noFill/>
        </p:spPr>
        <p:txBody>
          <a:bodyPr wrap="none" rtlCol="0">
            <a:spAutoFit/>
          </a:bodyPr>
          <a:lstStyle/>
          <a:p>
            <a:r>
              <a:rPr lang="en-US" sz="2400" dirty="0" smtClean="0"/>
              <a:t>Parameters:</a:t>
            </a:r>
            <a:endParaRPr lang="en-US" sz="2400" dirty="0"/>
          </a:p>
        </p:txBody>
      </p:sp>
      <p:pic>
        <p:nvPicPr>
          <p:cNvPr id="13" name="Picture 1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914400" y="3041141"/>
            <a:ext cx="3810000" cy="535429"/>
          </a:xfrm>
          <a:prstGeom prst="rect">
            <a:avLst/>
          </a:prstGeom>
        </p:spPr>
      </p:pic>
      <p:sp>
        <p:nvSpPr>
          <p:cNvPr id="17" name="TextBox 16"/>
          <p:cNvSpPr txBox="1"/>
          <p:nvPr/>
        </p:nvSpPr>
        <p:spPr>
          <a:xfrm>
            <a:off x="304800" y="2594174"/>
            <a:ext cx="1971758" cy="461665"/>
          </a:xfrm>
          <a:prstGeom prst="rect">
            <a:avLst/>
          </a:prstGeom>
          <a:noFill/>
        </p:spPr>
        <p:txBody>
          <a:bodyPr wrap="none" rtlCol="0">
            <a:spAutoFit/>
          </a:bodyPr>
          <a:lstStyle/>
          <a:p>
            <a:r>
              <a:rPr lang="en-US" sz="2400" dirty="0" smtClean="0"/>
              <a:t>Cost Function:</a:t>
            </a:r>
            <a:endParaRPr lang="en-US" sz="2400" dirty="0"/>
          </a:p>
        </p:txBody>
      </p:sp>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210817" y="3919133"/>
            <a:ext cx="2435263" cy="481417"/>
          </a:xfrm>
          <a:prstGeom prst="rect">
            <a:avLst/>
          </a:prstGeom>
        </p:spPr>
      </p:pic>
      <p:sp>
        <p:nvSpPr>
          <p:cNvPr id="19" name="TextBox 18"/>
          <p:cNvSpPr txBox="1"/>
          <p:nvPr/>
        </p:nvSpPr>
        <p:spPr>
          <a:xfrm>
            <a:off x="304800" y="3827039"/>
            <a:ext cx="840295" cy="461665"/>
          </a:xfrm>
          <a:prstGeom prst="rect">
            <a:avLst/>
          </a:prstGeom>
          <a:noFill/>
        </p:spPr>
        <p:txBody>
          <a:bodyPr wrap="none" rtlCol="0">
            <a:spAutoFit/>
          </a:bodyPr>
          <a:lstStyle/>
          <a:p>
            <a:r>
              <a:rPr lang="en-US" sz="2400" dirty="0" smtClean="0"/>
              <a:t>Goal:</a:t>
            </a:r>
            <a:endParaRPr lang="en-US" sz="2400" dirty="0"/>
          </a:p>
        </p:txBody>
      </p:sp>
      <p:cxnSp>
        <p:nvCxnSpPr>
          <p:cNvPr id="30" name="Straight Connector 29"/>
          <p:cNvCxnSpPr/>
          <p:nvPr/>
        </p:nvCxnSpPr>
        <p:spPr>
          <a:xfrm>
            <a:off x="51054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5345963" y="819150"/>
            <a:ext cx="1799412" cy="355636"/>
          </a:xfrm>
          <a:prstGeom prst="rect">
            <a:avLst/>
          </a:prstGeom>
        </p:spPr>
      </p:pic>
      <p:pic>
        <p:nvPicPr>
          <p:cNvPr id="37" name="Picture 36"/>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5334000" y="1885950"/>
            <a:ext cx="268054" cy="302556"/>
          </a:xfrm>
          <a:prstGeom prst="rect">
            <a:avLst/>
          </a:prstGeom>
        </p:spPr>
      </p:pic>
      <p:pic>
        <p:nvPicPr>
          <p:cNvPr id="14" name="Picture 13"/>
          <p:cNvPicPr>
            <a:picLocks noChangeAspect="1"/>
          </p:cNvPicPr>
          <p:nvPr>
            <p:custDataLst>
              <p:tags r:id="rId13"/>
            </p:custDataLst>
          </p:nvPr>
        </p:nvPicPr>
        <p:blipFill>
          <a:blip r:embed="rId14" cstate="print">
            <a:extLst>
              <a:ext uri="{28A0092B-C50C-407E-A947-70E740481C1C}">
                <a14:useLocalDpi xmlns:a14="http://schemas.microsoft.com/office/drawing/2010/main" val="0"/>
              </a:ext>
            </a:extLst>
          </a:blip>
          <a:stretch>
            <a:fillRect/>
          </a:stretch>
        </p:blipFill>
        <p:spPr>
          <a:xfrm>
            <a:off x="5257800" y="2957238"/>
            <a:ext cx="3741419" cy="577317"/>
          </a:xfrm>
          <a:prstGeom prst="rect">
            <a:avLst/>
          </a:prstGeom>
        </p:spPr>
      </p:pic>
      <p:pic>
        <p:nvPicPr>
          <p:cNvPr id="9" name="Picture 8"/>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5257800" y="3902045"/>
            <a:ext cx="2133600" cy="498505"/>
          </a:xfrm>
          <a:prstGeom prst="rect">
            <a:avLst/>
          </a:prstGeom>
        </p:spPr>
      </p:pic>
      <p:sp>
        <p:nvSpPr>
          <p:cNvPr id="35" name="TextBox 34"/>
          <p:cNvSpPr txBox="1"/>
          <p:nvPr/>
        </p:nvSpPr>
        <p:spPr>
          <a:xfrm>
            <a:off x="6248400" y="57150"/>
            <a:ext cx="1425390" cy="461665"/>
          </a:xfrm>
          <a:prstGeom prst="rect">
            <a:avLst/>
          </a:prstGeom>
          <a:noFill/>
        </p:spPr>
        <p:txBody>
          <a:bodyPr wrap="none" rtlCol="0">
            <a:spAutoFit/>
          </a:bodyPr>
          <a:lstStyle/>
          <a:p>
            <a:r>
              <a:rPr lang="en-US" sz="2400" u="sng" dirty="0" smtClean="0"/>
              <a:t>Simplified</a:t>
            </a:r>
            <a:endParaRPr lang="en-US" sz="2400" u="sng" dirty="0"/>
          </a:p>
        </p:txBody>
      </p:sp>
      <mc:AlternateContent xmlns:mc="http://schemas.openxmlformats.org/markup-compatibility/2006" xmlns:p14="http://schemas.microsoft.com/office/powerpoint/2010/main">
        <mc:Choice Requires="p14">
          <p:contentPart r:id="rId17" p14:bwMode="auto">
            <p14:nvContentPartPr>
              <p14:cNvPr id="2" name="Ink 1"/>
              <p14:cNvContentPartPr/>
              <p14:nvPr/>
            </p14:nvContentPartPr>
            <p14:xfrm>
              <a:off x="499680" y="1216080"/>
              <a:ext cx="8412120" cy="3340800"/>
            </p14:xfrm>
          </p:contentPart>
        </mc:Choice>
        <mc:Fallback xmlns="">
          <p:pic>
            <p:nvPicPr>
              <p:cNvPr id="2" name="Ink 1"/>
            </p:nvPicPr>
            <p:blipFill>
              <a:blip r:embed="rId18"/>
            </p:blipFill>
            <p:spPr>
              <a:xfrm>
                <a:off x="499680" y="1216080"/>
                <a:ext cx="8412120" cy="33408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1"/>
          </a:graphicData>
        </a:graphic>
      </p:graphicFrame>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endParaRPr lang="en-US" sz="2400" dirty="0"/>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flipV="1">
            <a:off x="731520" y="1143000"/>
            <a:ext cx="3063240" cy="235458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p:pic>
        <p:nvPicPr>
          <p:cNvPr id="29" name="Picture 28"/>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3657600" y="2331275"/>
            <a:ext cx="640080" cy="208483"/>
          </a:xfrm>
          <a:prstGeom prst="rect">
            <a:avLst/>
          </a:prstGeom>
        </p:spPr>
      </p:pic>
      <p:sp>
        <p:nvSpPr>
          <p:cNvPr id="30" name="TextBox 29"/>
          <p:cNvSpPr txBox="1"/>
          <p:nvPr/>
        </p:nvSpPr>
        <p:spPr>
          <a:xfrm>
            <a:off x="552728" y="578675"/>
            <a:ext cx="3464666" cy="369332"/>
          </a:xfrm>
          <a:prstGeom prst="rect">
            <a:avLst/>
          </a:prstGeom>
          <a:noFill/>
        </p:spPr>
        <p:txBody>
          <a:bodyPr wrap="none" rtlCol="0">
            <a:spAutoFit/>
          </a:bodyPr>
          <a:lstStyle/>
          <a:p>
            <a:r>
              <a:rPr lang="en-US" dirty="0" smtClean="0"/>
              <a:t>(for fixed     , this is a function of x)</a:t>
            </a:r>
            <a:endParaRPr lang="en-US" dirty="0"/>
          </a:p>
        </p:txBody>
      </p:sp>
      <p:pic>
        <p:nvPicPr>
          <p:cNvPr id="33" name="Picture 32"/>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1534095" y="666750"/>
            <a:ext cx="184709" cy="208483"/>
          </a:xfrm>
          <a:prstGeom prst="rect">
            <a:avLst/>
          </a:prstGeom>
        </p:spPr>
      </p:pic>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11"/>
            </p:custDataLst>
          </p:nvPr>
        </p:nvPicPr>
        <p:blipFill>
          <a:blip r:embed="rId12"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13"/>
            </p:custDataLst>
          </p:nvPr>
        </p:nvPicPr>
        <p:blipFill>
          <a:blip r:embed="rId10"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nvGrpSpPr>
          <p:cNvPr id="49" name="Group 48"/>
          <p:cNvGrpSpPr/>
          <p:nvPr/>
        </p:nvGrpSpPr>
        <p:grpSpPr>
          <a:xfrm>
            <a:off x="4956048" y="1104900"/>
            <a:ext cx="3883152" cy="2914650"/>
            <a:chOff x="4956048" y="1104900"/>
            <a:chExt cx="3883152" cy="2914650"/>
          </a:xfrm>
        </p:grpSpPr>
        <p:graphicFrame>
          <p:nvGraphicFramePr>
            <p:cNvPr id="40" name="Chart 39"/>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2"/>
            </a:graphicData>
          </a:graphic>
        </p:graphicFrame>
        <p:pic>
          <p:nvPicPr>
            <p:cNvPr id="48" name="Picture 47"/>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47" name="Picture 46"/>
            <p:cNvPicPr>
              <a:picLocks noChangeAspect="1"/>
            </p:cNvPicPr>
            <p:nvPr>
              <p:custDataLst>
                <p:tags r:id="rId16"/>
              </p:custDataLst>
            </p:nvPr>
          </p:nvPicPr>
          <p:blipFill>
            <a:blip r:embed="rId10"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mc:AlternateContent xmlns:mc="http://schemas.openxmlformats.org/markup-compatibility/2006" xmlns:p14="http://schemas.microsoft.com/office/powerpoint/2010/main">
        <mc:Choice Requires="p14">
          <p:contentPart r:id="rId17" p14:bwMode="auto">
            <p14:nvContentPartPr>
              <p14:cNvPr id="3" name="Ink 2"/>
              <p14:cNvContentPartPr/>
              <p14:nvPr/>
            </p14:nvContentPartPr>
            <p14:xfrm>
              <a:off x="56520" y="300240"/>
              <a:ext cx="8583480" cy="4685760"/>
            </p14:xfrm>
          </p:contentPart>
        </mc:Choice>
        <mc:Fallback xmlns="">
          <p:pic>
            <p:nvPicPr>
              <p:cNvPr id="3" name="Ink 2"/>
            </p:nvPicPr>
            <p:blipFill>
              <a:blip r:embed="rId18"/>
            </p:blipFill>
            <p:spPr>
              <a:xfrm>
                <a:off x="56520" y="300240"/>
                <a:ext cx="8583480" cy="4685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6" grpId="0"/>
      <p:bldP spid="17" grpId="0"/>
      <p:bldP spid="30" grpId="0"/>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43"/>
          <p:cNvGraphicFramePr/>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1"/>
          </a:graphicData>
        </a:graphic>
      </p:graphicFrame>
      <p:pic>
        <p:nvPicPr>
          <p:cNvPr id="5" name="Picture 4"/>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endParaRPr lang="en-US" sz="2400" dirty="0"/>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flipV="1">
            <a:off x="833252" y="2331276"/>
            <a:ext cx="2595748" cy="102944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596640" y="2331276"/>
            <a:ext cx="835762" cy="208483"/>
          </a:xfrm>
          <a:prstGeom prst="rect">
            <a:avLst/>
          </a:prstGeom>
        </p:spPr>
      </p:pic>
      <p:sp>
        <p:nvSpPr>
          <p:cNvPr id="30" name="TextBox 29"/>
          <p:cNvSpPr txBox="1"/>
          <p:nvPr/>
        </p:nvSpPr>
        <p:spPr>
          <a:xfrm>
            <a:off x="552728" y="578675"/>
            <a:ext cx="3464666" cy="369332"/>
          </a:xfrm>
          <a:prstGeom prst="rect">
            <a:avLst/>
          </a:prstGeom>
          <a:noFill/>
        </p:spPr>
        <p:txBody>
          <a:bodyPr wrap="none" rtlCol="0">
            <a:spAutoFit/>
          </a:bodyPr>
          <a:lstStyle/>
          <a:p>
            <a:r>
              <a:rPr lang="en-US" dirty="0" smtClean="0"/>
              <a:t>(for fixed     , this is a function of x)</a:t>
            </a:r>
            <a:endParaRPr lang="en-US" dirty="0"/>
          </a:p>
        </p:txBody>
      </p:sp>
      <p:pic>
        <p:nvPicPr>
          <p:cNvPr id="33" name="Picture 32"/>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534095" y="666750"/>
            <a:ext cx="184709" cy="208483"/>
          </a:xfrm>
          <a:prstGeom prst="rect">
            <a:avLst/>
          </a:prstGeom>
        </p:spPr>
      </p:pic>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45934" y="209550"/>
            <a:ext cx="3080843" cy="738457"/>
            <a:chOff x="5145934" y="209550"/>
            <a:chExt cx="3080843" cy="738457"/>
          </a:xfrm>
        </p:grpSpPr>
        <p:pic>
          <p:nvPicPr>
            <p:cNvPr id="38" name="Picture 37"/>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11"/>
              </p:custDataLst>
            </p:nvPr>
          </p:nvPicPr>
          <p:blipFill>
            <a:blip r:embed="rId8"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pic>
        <p:nvPicPr>
          <p:cNvPr id="45" name="Picture 44"/>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p:grpSp>
        <p:nvGrpSpPr>
          <p:cNvPr id="46" name="Group 45"/>
          <p:cNvGrpSpPr/>
          <p:nvPr/>
        </p:nvGrpSpPr>
        <p:grpSpPr>
          <a:xfrm>
            <a:off x="4956048" y="1104900"/>
            <a:ext cx="3883152" cy="2914650"/>
            <a:chOff x="4956048" y="1104900"/>
            <a:chExt cx="3883152" cy="2914650"/>
          </a:xfrm>
        </p:grpSpPr>
        <p:graphicFrame>
          <p:nvGraphicFramePr>
            <p:cNvPr id="50" name="Chart 49"/>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2"/>
            </a:graphicData>
          </a:graphic>
        </p:graphicFrame>
        <p:pic>
          <p:nvPicPr>
            <p:cNvPr id="51" name="Picture 50"/>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52" name="Picture 51"/>
            <p:cNvPicPr>
              <a:picLocks noChangeAspect="1"/>
            </p:cNvPicPr>
            <p:nvPr>
              <p:custDataLst>
                <p:tags r:id="rId16"/>
              </p:custDataLst>
            </p:nvPr>
          </p:nvPicPr>
          <p:blipFill>
            <a:blip r:embed="rId8"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mc:AlternateContent xmlns:mc="http://schemas.openxmlformats.org/markup-compatibility/2006" xmlns:p14="http://schemas.microsoft.com/office/powerpoint/2010/main">
        <mc:Choice Requires="p14">
          <p:contentPart r:id="rId17" p14:bwMode="auto">
            <p14:nvContentPartPr>
              <p14:cNvPr id="21" name="Ink 20"/>
              <p14:cNvContentPartPr/>
              <p14:nvPr/>
            </p14:nvContentPartPr>
            <p14:xfrm>
              <a:off x="6996240" y="3147480"/>
              <a:ext cx="264600" cy="193320"/>
            </p14:xfrm>
          </p:contentPart>
        </mc:Choice>
        <mc:Fallback xmlns="">
          <p:pic>
            <p:nvPicPr>
              <p:cNvPr id="21" name="Ink 20"/>
            </p:nvPicPr>
            <p:blipFill>
              <a:blip r:embed="rId18"/>
            </p:blipFill>
            <p:spPr>
              <a:xfrm>
                <a:off x="6996240" y="3147480"/>
                <a:ext cx="264600" cy="1933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 name="Ink 1"/>
              <p14:cNvContentPartPr/>
              <p14:nvPr/>
            </p14:nvContentPartPr>
            <p14:xfrm>
              <a:off x="235440" y="1423440"/>
              <a:ext cx="5160240" cy="3562560"/>
            </p14:xfrm>
          </p:contentPart>
        </mc:Choice>
        <mc:Fallback xmlns="">
          <p:pic>
            <p:nvPicPr>
              <p:cNvPr id="2" name="Ink 1"/>
            </p:nvPicPr>
            <p:blipFill>
              <a:blip r:embed="rId20"/>
            </p:blipFill>
            <p:spPr>
              <a:xfrm>
                <a:off x="235440" y="1423440"/>
                <a:ext cx="5160240" cy="35625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6" name="Ink 5"/>
              <p14:cNvContentPartPr/>
              <p14:nvPr/>
            </p14:nvContentPartPr>
            <p14:xfrm>
              <a:off x="3987360" y="2768400"/>
              <a:ext cx="3052080" cy="2203560"/>
            </p14:xfrm>
          </p:contentPart>
        </mc:Choice>
        <mc:Fallback xmlns="">
          <p:pic>
            <p:nvPicPr>
              <p:cNvPr id="6" name="Ink 5"/>
            </p:nvPicPr>
            <p:blipFill>
              <a:blip r:embed="rId22"/>
            </p:blipFill>
            <p:spPr>
              <a:xfrm>
                <a:off x="3987360" y="2768400"/>
                <a:ext cx="3052080" cy="2203560"/>
              </a:xfrm>
              <a:prstGeom prst="rect"/>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Algebra review (optional)</a:t>
            </a:r>
            <a:endParaRPr lang="en-US"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038351"/>
            <a:ext cx="4495800" cy="1625589"/>
          </a:xfrm>
        </p:spPr>
        <p:txBody>
          <a:bodyPr>
            <a:noAutofit/>
          </a:bodyPr>
          <a:lstStyle/>
          <a:p>
            <a:pPr algn="l"/>
            <a:r>
              <a:rPr lang="zh-CN" altLang="en-US" sz="4000" dirty="0">
                <a:solidFill>
                  <a:schemeClr val="tx1">
                    <a:lumMod val="75000"/>
                    <a:lumOff val="25000"/>
                  </a:schemeClr>
                </a:solidFill>
              </a:rPr>
              <a:t>加法和标量乘法</a:t>
            </a:r>
            <a:endParaRPr lang="zh-CN" altLang="en-US" sz="4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Rectangle 7"/>
          <p:cNvSpPr/>
          <p:nvPr/>
        </p:nvSpPr>
        <p:spPr>
          <a:xfrm>
            <a:off x="8229600" y="4705350"/>
            <a:ext cx="9144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4956048" y="1104900"/>
            <a:ext cx="3883152" cy="2914650"/>
            <a:chOff x="4956048" y="1104900"/>
            <a:chExt cx="3883152" cy="2914650"/>
          </a:xfrm>
        </p:grpSpPr>
        <p:graphicFrame>
          <p:nvGraphicFramePr>
            <p:cNvPr id="69" name="Chart 68"/>
            <p:cNvGraphicFramePr/>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1"/>
            </a:graphicData>
          </a:graphic>
        </p:graphicFrame>
        <p:pic>
          <p:nvPicPr>
            <p:cNvPr id="70" name="Picture 6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956048" y="2132859"/>
              <a:ext cx="530352" cy="245059"/>
            </a:xfrm>
            <a:prstGeom prst="rect">
              <a:avLst/>
            </a:prstGeom>
          </p:spPr>
        </p:pic>
        <p:pic>
          <p:nvPicPr>
            <p:cNvPr id="71" name="Picture 7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pic>
        <p:nvPicPr>
          <p:cNvPr id="5" name="Picture 4"/>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957578" y="209550"/>
            <a:ext cx="678942" cy="306324"/>
          </a:xfrm>
          <a:prstGeom prst="rect">
            <a:avLst/>
          </a:prstGeom>
        </p:spPr>
      </p:pic>
      <p:sp>
        <p:nvSpPr>
          <p:cNvPr id="16" name="TextBox 15"/>
          <p:cNvSpPr txBox="1"/>
          <p:nvPr/>
        </p:nvSpPr>
        <p:spPr>
          <a:xfrm>
            <a:off x="228600" y="2102675"/>
            <a:ext cx="324128" cy="461665"/>
          </a:xfrm>
          <a:prstGeom prst="rect">
            <a:avLst/>
          </a:prstGeom>
          <a:noFill/>
        </p:spPr>
        <p:txBody>
          <a:bodyPr wrap="none" rtlCol="0">
            <a:spAutoFit/>
          </a:bodyPr>
          <a:lstStyle/>
          <a:p>
            <a:r>
              <a:rPr lang="en-US" sz="2400" dirty="0"/>
              <a:t>y</a:t>
            </a:r>
            <a:endParaRPr lang="en-US" sz="2400" dirty="0"/>
          </a:p>
        </p:txBody>
      </p:sp>
      <p:sp>
        <p:nvSpPr>
          <p:cNvPr id="17" name="TextBox 16"/>
          <p:cNvSpPr txBox="1"/>
          <p:nvPr/>
        </p:nvSpPr>
        <p:spPr>
          <a:xfrm>
            <a:off x="2057400" y="3546010"/>
            <a:ext cx="317716" cy="461665"/>
          </a:xfrm>
          <a:prstGeom prst="rect">
            <a:avLst/>
          </a:prstGeom>
          <a:noFill/>
        </p:spPr>
        <p:txBody>
          <a:bodyPr wrap="none" rtlCol="0">
            <a:spAutoFit/>
          </a:bodyPr>
          <a:lstStyle/>
          <a:p>
            <a:r>
              <a:rPr lang="en-US" sz="2400" dirty="0" smtClean="0"/>
              <a:t>x</a:t>
            </a:r>
            <a:endParaRPr lang="en-US" sz="2400" dirty="0"/>
          </a:p>
        </p:txBody>
      </p:sp>
      <p:cxnSp>
        <p:nvCxnSpPr>
          <p:cNvPr id="20" name="Straight Connector 19"/>
          <p:cNvCxnSpPr/>
          <p:nvPr/>
        </p:nvCxnSpPr>
        <p:spPr>
          <a:xfrm>
            <a:off x="833252" y="3276119"/>
            <a:ext cx="3002478" cy="133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3596640" y="2331277"/>
            <a:ext cx="649224" cy="208483"/>
          </a:xfrm>
          <a:prstGeom prst="rect">
            <a:avLst/>
          </a:prstGeom>
        </p:spPr>
      </p:pic>
      <p:sp>
        <p:nvSpPr>
          <p:cNvPr id="30" name="TextBox 29"/>
          <p:cNvSpPr txBox="1"/>
          <p:nvPr/>
        </p:nvSpPr>
        <p:spPr>
          <a:xfrm>
            <a:off x="552728" y="578675"/>
            <a:ext cx="3464666" cy="369332"/>
          </a:xfrm>
          <a:prstGeom prst="rect">
            <a:avLst/>
          </a:prstGeom>
          <a:noFill/>
        </p:spPr>
        <p:txBody>
          <a:bodyPr wrap="none" rtlCol="0">
            <a:spAutoFit/>
          </a:bodyPr>
          <a:lstStyle/>
          <a:p>
            <a:r>
              <a:rPr lang="en-US" dirty="0" smtClean="0"/>
              <a:t>(for fixed     , this is a function of x)</a:t>
            </a:r>
            <a:endParaRPr lang="en-US" dirty="0"/>
          </a:p>
        </p:txBody>
      </p:sp>
      <p:pic>
        <p:nvPicPr>
          <p:cNvPr id="33" name="Picture 32"/>
          <p:cNvPicPr>
            <a:picLocks noChangeAspect="1"/>
          </p:cNvPicPr>
          <p:nvPr>
            <p:custDataLst>
              <p:tags r:id="rId11"/>
            </p:custDataLst>
          </p:nvPr>
        </p:nvPicPr>
        <p:blipFill>
          <a:blip r:embed="rId6" cstate="print">
            <a:extLst>
              <a:ext uri="{28A0092B-C50C-407E-A947-70E740481C1C}">
                <a14:useLocalDpi xmlns:a14="http://schemas.microsoft.com/office/drawing/2010/main" val="0"/>
              </a:ext>
            </a:extLst>
          </a:blip>
          <a:stretch>
            <a:fillRect/>
          </a:stretch>
        </p:blipFill>
        <p:spPr>
          <a:xfrm>
            <a:off x="1534095" y="666750"/>
            <a:ext cx="184709" cy="208483"/>
          </a:xfrm>
          <a:prstGeom prst="rect">
            <a:avLst/>
          </a:prstGeom>
        </p:spPr>
      </p:pic>
      <p:cxnSp>
        <p:nvCxnSpPr>
          <p:cNvPr id="34" name="Straight Connector 33"/>
          <p:cNvCxnSpPr/>
          <p:nvPr/>
        </p:nvCxnSpPr>
        <p:spPr>
          <a:xfrm>
            <a:off x="46482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45934" y="209550"/>
            <a:ext cx="3080843" cy="738457"/>
            <a:chOff x="5145934" y="209550"/>
            <a:chExt cx="3080843" cy="738457"/>
          </a:xfrm>
        </p:grpSpPr>
        <p:pic>
          <p:nvPicPr>
            <p:cNvPr id="38" name="Picture 37"/>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6550784" y="209550"/>
              <a:ext cx="662940" cy="306324"/>
            </a:xfrm>
            <a:prstGeom prst="rect">
              <a:avLst/>
            </a:prstGeom>
          </p:spPr>
        </p:pic>
        <p:sp>
          <p:nvSpPr>
            <p:cNvPr id="36" name="TextBox 35"/>
            <p:cNvSpPr txBox="1"/>
            <p:nvPr/>
          </p:nvSpPr>
          <p:spPr>
            <a:xfrm>
              <a:off x="5145934" y="578675"/>
              <a:ext cx="3080843" cy="369332"/>
            </a:xfrm>
            <a:prstGeom prst="rect">
              <a:avLst/>
            </a:prstGeom>
            <a:noFill/>
          </p:spPr>
          <p:txBody>
            <a:bodyPr wrap="none" rtlCol="0">
              <a:spAutoFit/>
            </a:bodyPr>
            <a:lstStyle/>
            <a:p>
              <a:r>
                <a:rPr lang="en-US" dirty="0" smtClean="0"/>
                <a:t>(function of the parameter      )</a:t>
              </a:r>
              <a:endParaRPr lang="en-US" dirty="0"/>
            </a:p>
          </p:txBody>
        </p:sp>
        <p:pic>
          <p:nvPicPr>
            <p:cNvPr id="37" name="Picture 36"/>
            <p:cNvPicPr>
              <a:picLocks noChangeAspect="1"/>
            </p:cNvPicPr>
            <p:nvPr>
              <p:custDataLst>
                <p:tags r:id="rId14"/>
              </p:custDataLst>
            </p:nvPr>
          </p:nvPicPr>
          <p:blipFill>
            <a:blip r:embed="rId6" cstate="print">
              <a:extLst>
                <a:ext uri="{28A0092B-C50C-407E-A947-70E740481C1C}">
                  <a14:useLocalDpi xmlns:a14="http://schemas.microsoft.com/office/drawing/2010/main" val="0"/>
                </a:ext>
              </a:extLst>
            </a:blip>
            <a:stretch>
              <a:fillRect/>
            </a:stretch>
          </p:blipFill>
          <p:spPr>
            <a:xfrm>
              <a:off x="7816291" y="666750"/>
              <a:ext cx="184709" cy="208483"/>
            </a:xfrm>
            <a:prstGeom prst="rect">
              <a:avLst/>
            </a:prstGeom>
          </p:spPr>
        </p:pic>
      </p:grpSp>
      <p:graphicFrame>
        <p:nvGraphicFramePr>
          <p:cNvPr id="59" name="Chart 58"/>
          <p:cNvGraphicFramePr/>
          <p:nvPr/>
        </p:nvGraphicFramePr>
        <p:xfrm>
          <a:off x="533400" y="1169225"/>
          <a:ext cx="3169920" cy="2686050"/>
        </p:xfrm>
        <a:graphic>
          <a:graphicData uri="http://schemas.openxmlformats.org/drawingml/2006/chart">
            <c:chart xmlns:c="http://schemas.openxmlformats.org/drawingml/2006/chart" xmlns:r="http://schemas.openxmlformats.org/officeDocument/2006/relationships" r:id="rId2"/>
          </a:graphicData>
        </a:graphic>
      </p:graphicFrame>
      <p:pic>
        <p:nvPicPr>
          <p:cNvPr id="60" name="Picture 59"/>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3810000" y="1259891"/>
            <a:ext cx="543154" cy="245059"/>
          </a:xfrm>
          <a:prstGeom prst="rect">
            <a:avLst/>
          </a:prstGeom>
        </p:spPr>
      </p:pic>
      <mc:AlternateContent xmlns:mc="http://schemas.openxmlformats.org/markup-compatibility/2006" xmlns:p14="http://schemas.microsoft.com/office/powerpoint/2010/main">
        <mc:Choice Requires="p14">
          <p:contentPart r:id="rId17" p14:bwMode="auto">
            <p14:nvContentPartPr>
              <p14:cNvPr id="21" name="Ink 20"/>
              <p14:cNvContentPartPr/>
              <p14:nvPr/>
            </p14:nvContentPartPr>
            <p14:xfrm>
              <a:off x="6996240" y="3147480"/>
              <a:ext cx="264600" cy="193320"/>
            </p14:xfrm>
          </p:contentPart>
        </mc:Choice>
        <mc:Fallback xmlns="">
          <p:pic>
            <p:nvPicPr>
              <p:cNvPr id="21" name="Ink 20"/>
            </p:nvPicPr>
            <p:blipFill>
              <a:blip r:embed="rId18"/>
            </p:blipFill>
            <p:spPr>
              <a:xfrm>
                <a:off x="6996240" y="3147480"/>
                <a:ext cx="264600" cy="1933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2" name="Ink 21"/>
              <p14:cNvContentPartPr/>
              <p14:nvPr/>
            </p14:nvContentPartPr>
            <p14:xfrm>
              <a:off x="6481440" y="2768400"/>
              <a:ext cx="236520" cy="143280"/>
            </p14:xfrm>
          </p:contentPart>
        </mc:Choice>
        <mc:Fallback xmlns="">
          <p:pic>
            <p:nvPicPr>
              <p:cNvPr id="22" name="Ink 21"/>
            </p:nvPicPr>
            <p:blipFill>
              <a:blip r:embed="rId20"/>
            </p:blipFill>
            <p:spPr>
              <a:xfrm>
                <a:off x="6481440" y="2768400"/>
                <a:ext cx="236520" cy="1432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 name="Ink 1"/>
              <p14:cNvContentPartPr/>
              <p14:nvPr/>
            </p14:nvContentPartPr>
            <p14:xfrm>
              <a:off x="450000" y="128520"/>
              <a:ext cx="8125920" cy="4929480"/>
            </p14:xfrm>
          </p:contentPart>
        </mc:Choice>
        <mc:Fallback xmlns="">
          <p:pic>
            <p:nvPicPr>
              <p:cNvPr id="2" name="Ink 1"/>
            </p:nvPicPr>
            <p:blipFill>
              <a:blip r:embed="rId22"/>
            </p:blipFill>
            <p:spPr>
              <a:xfrm>
                <a:off x="450000" y="128520"/>
                <a:ext cx="8125920" cy="4929480"/>
              </a:xfrm>
              <a:prstGeom prst="rect"/>
            </p:spPr>
          </p:pic>
        </mc:Fallback>
      </mc:AlternateContent>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chor="t" anchorCtr="0">
            <a:noAutofit/>
          </a:bodyPr>
          <a:lstStyle/>
          <a:p>
            <a:pPr algn="l"/>
            <a:r>
              <a:rPr lang="en-US" sz="6000" dirty="0" smtClean="0">
                <a:solidFill>
                  <a:schemeClr val="tx1">
                    <a:lumMod val="75000"/>
                    <a:lumOff val="25000"/>
                  </a:schemeClr>
                </a:solidFill>
              </a:rPr>
              <a:t>Cost</a:t>
            </a:r>
            <a:r>
              <a:rPr lang="en-US" sz="6000" dirty="0">
                <a:solidFill>
                  <a:schemeClr val="tx1">
                    <a:lumMod val="75000"/>
                    <a:lumOff val="25000"/>
                  </a:schemeClr>
                </a:solidFill>
              </a:rPr>
              <a:t> </a:t>
            </a:r>
            <a:r>
              <a:rPr lang="en-US" sz="6000" dirty="0" smtClean="0">
                <a:solidFill>
                  <a:schemeClr val="tx1">
                    <a:lumMod val="75000"/>
                    <a:lumOff val="25000"/>
                  </a:schemeClr>
                </a:solidFill>
              </a:rPr>
              <a:t>function</a:t>
            </a:r>
            <a:br>
              <a:rPr lang="en-US" sz="6000" dirty="0">
                <a:solidFill>
                  <a:schemeClr val="tx1">
                    <a:lumMod val="75000"/>
                    <a:lumOff val="25000"/>
                  </a:schemeClr>
                </a:solidFill>
              </a:rPr>
            </a:br>
            <a:r>
              <a:rPr lang="en-US" sz="6000" dirty="0" smtClean="0">
                <a:solidFill>
                  <a:schemeClr val="tx1">
                    <a:lumMod val="75000"/>
                    <a:lumOff val="25000"/>
                  </a:schemeClr>
                </a:solidFill>
              </a:rPr>
              <a:t>intuition II</a:t>
            </a:r>
            <a:endParaRPr lang="en-US" sz="60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10" name="Rectangle 9"/>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515468" y="895350"/>
            <a:ext cx="2580532" cy="359077"/>
          </a:xfrm>
          <a:prstGeom prst="rect">
            <a:avLst/>
          </a:prstGeom>
        </p:spPr>
      </p:pic>
      <p:sp>
        <p:nvSpPr>
          <p:cNvPr id="10" name="TextBox 9"/>
          <p:cNvSpPr txBox="1"/>
          <p:nvPr/>
        </p:nvSpPr>
        <p:spPr>
          <a:xfrm>
            <a:off x="622258" y="786885"/>
            <a:ext cx="2143536" cy="584775"/>
          </a:xfrm>
          <a:prstGeom prst="rect">
            <a:avLst/>
          </a:prstGeom>
          <a:noFill/>
        </p:spPr>
        <p:txBody>
          <a:bodyPr wrap="none" rtlCol="0">
            <a:spAutoFit/>
          </a:bodyPr>
          <a:lstStyle/>
          <a:p>
            <a:r>
              <a:rPr lang="en-US" sz="3200" dirty="0" smtClean="0"/>
              <a:t>Hypothesis:</a:t>
            </a:r>
            <a:endParaRPr lang="en-US" sz="3200" dirty="0"/>
          </a:p>
        </p:txBody>
      </p:sp>
      <p:pic>
        <p:nvPicPr>
          <p:cNvPr id="20" name="Picture 19"/>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3478530" y="1877915"/>
            <a:ext cx="755670" cy="321562"/>
          </a:xfrm>
          <a:prstGeom prst="rect">
            <a:avLst/>
          </a:prstGeom>
        </p:spPr>
      </p:pic>
      <p:sp>
        <p:nvSpPr>
          <p:cNvPr id="15" name="TextBox 14"/>
          <p:cNvSpPr txBox="1"/>
          <p:nvPr/>
        </p:nvSpPr>
        <p:spPr>
          <a:xfrm>
            <a:off x="622258" y="1719890"/>
            <a:ext cx="2189638" cy="584775"/>
          </a:xfrm>
          <a:prstGeom prst="rect">
            <a:avLst/>
          </a:prstGeom>
          <a:noFill/>
        </p:spPr>
        <p:txBody>
          <a:bodyPr wrap="none" rtlCol="0">
            <a:spAutoFit/>
          </a:bodyPr>
          <a:lstStyle/>
          <a:p>
            <a:r>
              <a:rPr lang="en-US" sz="3200" dirty="0" smtClean="0"/>
              <a:t>Parameters:</a:t>
            </a:r>
            <a:endParaRPr lang="en-US" sz="3200" dirty="0"/>
          </a:p>
        </p:txBody>
      </p:sp>
      <p:pic>
        <p:nvPicPr>
          <p:cNvPr id="4" name="Picture 3"/>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478530" y="2571750"/>
            <a:ext cx="5360670" cy="753349"/>
          </a:xfrm>
          <a:prstGeom prst="rect">
            <a:avLst/>
          </a:prstGeom>
        </p:spPr>
      </p:pic>
      <p:sp>
        <p:nvSpPr>
          <p:cNvPr id="17" name="TextBox 16"/>
          <p:cNvSpPr txBox="1"/>
          <p:nvPr/>
        </p:nvSpPr>
        <p:spPr>
          <a:xfrm>
            <a:off x="622258" y="2615685"/>
            <a:ext cx="2578142" cy="584775"/>
          </a:xfrm>
          <a:prstGeom prst="rect">
            <a:avLst/>
          </a:prstGeom>
          <a:noFill/>
        </p:spPr>
        <p:txBody>
          <a:bodyPr wrap="none" rtlCol="0">
            <a:spAutoFit/>
          </a:bodyPr>
          <a:lstStyle/>
          <a:p>
            <a:r>
              <a:rPr lang="en-US" sz="3200" dirty="0" smtClean="0"/>
              <a:t>Cost Function:</a:t>
            </a:r>
            <a:endParaRPr lang="en-US" sz="3200" dirty="0"/>
          </a:p>
        </p:txBody>
      </p:sp>
      <p:pic>
        <p:nvPicPr>
          <p:cNvPr id="2" name="Picture 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3478530" y="3701415"/>
            <a:ext cx="2765679" cy="546735"/>
          </a:xfrm>
          <a:prstGeom prst="rect">
            <a:avLst/>
          </a:prstGeom>
        </p:spPr>
      </p:pic>
      <p:sp>
        <p:nvSpPr>
          <p:cNvPr id="19" name="TextBox 18"/>
          <p:cNvSpPr txBox="1"/>
          <p:nvPr/>
        </p:nvSpPr>
        <p:spPr>
          <a:xfrm>
            <a:off x="622258" y="3587175"/>
            <a:ext cx="1063112" cy="584775"/>
          </a:xfrm>
          <a:prstGeom prst="rect">
            <a:avLst/>
          </a:prstGeom>
          <a:noFill/>
        </p:spPr>
        <p:txBody>
          <a:bodyPr wrap="none" rtlCol="0">
            <a:spAutoFit/>
          </a:bodyPr>
          <a:lstStyle/>
          <a:p>
            <a:r>
              <a:rPr lang="en-US" sz="3200" dirty="0" smtClean="0"/>
              <a:t>Goal:</a:t>
            </a:r>
            <a:endParaRPr lang="en-US" sz="3200" dirty="0"/>
          </a:p>
        </p:txBody>
      </p:sp>
      <mc:AlternateContent xmlns:mc="http://schemas.openxmlformats.org/markup-compatibility/2006" xmlns:p14="http://schemas.microsoft.com/office/powerpoint/2010/main">
        <mc:Choice Requires="p14">
          <p:contentPart r:id="rId9" p14:bwMode="auto">
            <p14:nvContentPartPr>
              <p14:cNvPr id="3" name="Ink 2"/>
              <p14:cNvContentPartPr/>
              <p14:nvPr/>
            </p14:nvContentPartPr>
            <p14:xfrm>
              <a:off x="3394080" y="2317680"/>
              <a:ext cx="907560" cy="2260800"/>
            </p14:xfrm>
          </p:contentPart>
        </mc:Choice>
        <mc:Fallback xmlns="">
          <p:pic>
            <p:nvPicPr>
              <p:cNvPr id="3" name="Ink 2"/>
            </p:nvPicPr>
            <p:blipFill>
              <a:blip r:embed="rId10"/>
            </p:blipFill>
            <p:spPr>
              <a:xfrm>
                <a:off x="3394080" y="2317680"/>
                <a:ext cx="907560" cy="2260800"/>
              </a:xfrm>
              <a:prstGeom prst="rect"/>
            </p:spPr>
          </p:pic>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pic>
        <p:nvPicPr>
          <p:cNvPr id="4" name="Picture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1096518" y="4400550"/>
            <a:ext cx="2484882" cy="306324"/>
          </a:xfrm>
          <a:prstGeom prst="rect">
            <a:avLst/>
          </a:prstGeom>
        </p:spPr>
      </p:pic>
      <p:sp>
        <p:nvSpPr>
          <p:cNvPr id="30" name="TextBox 29"/>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3" name="Picture 2"/>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cxnSp>
        <p:nvCxnSpPr>
          <p:cNvPr id="34" name="Straight Connector 33"/>
          <p:cNvCxnSpPr/>
          <p:nvPr/>
        </p:nvCxnSpPr>
        <p:spPr>
          <a:xfrm>
            <a:off x="51054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36" name="TextBox 35"/>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66" name="Picture 65"/>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pic>
        <p:nvPicPr>
          <p:cNvPr id="48" name="Picture 47"/>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tretch>
            <a:fillRect/>
          </a:stretch>
        </p:blipFill>
        <p:spPr>
          <a:xfrm>
            <a:off x="12211050" y="1137361"/>
            <a:ext cx="530352" cy="245059"/>
          </a:xfrm>
          <a:prstGeom prst="rect">
            <a:avLst/>
          </a:prstGeom>
        </p:spPr>
      </p:pic>
      <p:pic>
        <p:nvPicPr>
          <p:cNvPr id="47" name="Picture 46"/>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a:xfrm>
            <a:off x="11041505" y="3536137"/>
            <a:ext cx="184709" cy="208483"/>
          </a:xfrm>
          <a:prstGeom prst="rect">
            <a:avLst/>
          </a:prstGeom>
        </p:spPr>
      </p:pic>
      <p:graphicFrame>
        <p:nvGraphicFramePr>
          <p:cNvPr id="54" name="Chart 53"/>
          <p:cNvGraphicFramePr/>
          <p:nvPr/>
        </p:nvGraphicFramePr>
        <p:xfrm>
          <a:off x="955296" y="1200150"/>
          <a:ext cx="4114800" cy="2909045"/>
        </p:xfrm>
        <a:graphic>
          <a:graphicData uri="http://schemas.openxmlformats.org/drawingml/2006/chart">
            <c:chart xmlns:c="http://schemas.openxmlformats.org/drawingml/2006/chart" xmlns:r="http://schemas.openxmlformats.org/officeDocument/2006/relationships" r:id="rId1"/>
          </a:graphicData>
        </a:graphic>
      </p:graphicFrame>
      <p:sp>
        <p:nvSpPr>
          <p:cNvPr id="55" name="TextBox 54"/>
          <p:cNvSpPr txBox="1"/>
          <p:nvPr/>
        </p:nvSpPr>
        <p:spPr>
          <a:xfrm>
            <a:off x="0" y="2001619"/>
            <a:ext cx="1013739" cy="646331"/>
          </a:xfrm>
          <a:prstGeom prst="rect">
            <a:avLst/>
          </a:prstGeom>
          <a:noFill/>
        </p:spPr>
        <p:txBody>
          <a:bodyPr vert="horz" wrap="none" rtlCol="0">
            <a:spAutoFit/>
          </a:bodyPr>
          <a:lstStyle/>
          <a:p>
            <a:pPr algn="ctr"/>
            <a:r>
              <a:rPr lang="en-US" dirty="0" smtClean="0"/>
              <a:t>Price ($) </a:t>
            </a:r>
            <a:endParaRPr lang="en-US" dirty="0" smtClean="0"/>
          </a:p>
          <a:p>
            <a:pPr algn="ctr"/>
            <a:r>
              <a:rPr lang="en-US" dirty="0" smtClean="0"/>
              <a:t>in 1000’s</a:t>
            </a:r>
            <a:endParaRPr lang="en-US" dirty="0"/>
          </a:p>
        </p:txBody>
      </p:sp>
      <p:sp>
        <p:nvSpPr>
          <p:cNvPr id="57" name="TextBox 56"/>
          <p:cNvSpPr txBox="1"/>
          <p:nvPr/>
        </p:nvSpPr>
        <p:spPr>
          <a:xfrm>
            <a:off x="2286000" y="3943350"/>
            <a:ext cx="1607171" cy="369332"/>
          </a:xfrm>
          <a:prstGeom prst="rect">
            <a:avLst/>
          </a:prstGeom>
          <a:noFill/>
        </p:spPr>
        <p:txBody>
          <a:bodyPr vert="horz" wrap="none" rtlCol="0">
            <a:spAutoFit/>
          </a:bodyPr>
          <a:lstStyle/>
          <a:p>
            <a:pPr algn="ctr"/>
            <a:r>
              <a:rPr lang="en-US" dirty="0" smtClean="0"/>
              <a:t>Size in feet</a:t>
            </a:r>
            <a:r>
              <a:rPr lang="en-US" baseline="30000" dirty="0" smtClean="0"/>
              <a:t>2</a:t>
            </a:r>
            <a:r>
              <a:rPr lang="en-US" dirty="0" smtClean="0"/>
              <a:t> (x)</a:t>
            </a:r>
            <a:endParaRPr lang="en-US" dirty="0"/>
          </a:p>
        </p:txBody>
      </p:sp>
      <p:cxnSp>
        <p:nvCxnSpPr>
          <p:cNvPr id="59" name="Straight Connector 58"/>
          <p:cNvCxnSpPr/>
          <p:nvPr/>
        </p:nvCxnSpPr>
        <p:spPr>
          <a:xfrm flipV="1">
            <a:off x="1013739" y="2535013"/>
            <a:ext cx="3863061" cy="1047215"/>
          </a:xfrm>
          <a:prstGeom prst="line">
            <a:avLst/>
          </a:prstGeom>
          <a:ln w="254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925050" y="1021299"/>
            <a:ext cx="0" cy="2629966"/>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696450" y="3383498"/>
            <a:ext cx="29718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9829800" y="1458620"/>
            <a:ext cx="2457450" cy="1760585"/>
          </a:xfrm>
          <a:custGeom>
            <a:avLst/>
            <a:gdLst>
              <a:gd name="connsiteX0" fmla="*/ 0 w 2457450"/>
              <a:gd name="connsiteY0" fmla="*/ 0 h 1760585"/>
              <a:gd name="connsiteX1" fmla="*/ 354330 w 2457450"/>
              <a:gd name="connsiteY1" fmla="*/ 1245870 h 1760585"/>
              <a:gd name="connsiteX2" fmla="*/ 1200150 w 2457450"/>
              <a:gd name="connsiteY2" fmla="*/ 1760220 h 1760585"/>
              <a:gd name="connsiteX3" fmla="*/ 2000250 w 2457450"/>
              <a:gd name="connsiteY3" fmla="*/ 1303020 h 1760585"/>
              <a:gd name="connsiteX4" fmla="*/ 2457450 w 2457450"/>
              <a:gd name="connsiteY4" fmla="*/ 22860 h 176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1760585">
                <a:moveTo>
                  <a:pt x="0" y="0"/>
                </a:moveTo>
                <a:cubicBezTo>
                  <a:pt x="77152" y="476250"/>
                  <a:pt x="154305" y="952500"/>
                  <a:pt x="354330" y="1245870"/>
                </a:cubicBezTo>
                <a:cubicBezTo>
                  <a:pt x="554355" y="1539240"/>
                  <a:pt x="925830" y="1750695"/>
                  <a:pt x="1200150" y="1760220"/>
                </a:cubicBezTo>
                <a:cubicBezTo>
                  <a:pt x="1474470" y="1769745"/>
                  <a:pt x="1790700" y="1592580"/>
                  <a:pt x="2000250" y="1303020"/>
                </a:cubicBezTo>
                <a:cubicBezTo>
                  <a:pt x="2209800" y="1013460"/>
                  <a:pt x="2333625" y="518160"/>
                  <a:pt x="2457450" y="22860"/>
                </a:cubicBezTo>
              </a:path>
            </a:pathLst>
          </a:custGeom>
          <a:ln w="15748">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16" p14:bwMode="auto">
            <p14:nvContentPartPr>
              <p14:cNvPr id="6" name="Ink 5"/>
              <p14:cNvContentPartPr/>
              <p14:nvPr/>
            </p14:nvContentPartPr>
            <p14:xfrm>
              <a:off x="921600" y="565200"/>
              <a:ext cx="7297200" cy="4306680"/>
            </p14:xfrm>
          </p:contentPart>
        </mc:Choice>
        <mc:Fallback xmlns="">
          <p:pic>
            <p:nvPicPr>
              <p:cNvPr id="6" name="Ink 5"/>
            </p:nvPicPr>
            <p:blipFill>
              <a:blip r:embed="rId17"/>
            </p:blipFill>
            <p:spPr>
              <a:xfrm>
                <a:off x="921600" y="565200"/>
                <a:ext cx="7297200" cy="43066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133350"/>
            <a:ext cx="6310772" cy="495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1436040" y="1824120"/>
              <a:ext cx="7011000" cy="3019320"/>
            </p14:xfrm>
          </p:contentPart>
        </mc:Choice>
        <mc:Fallback xmlns="">
          <p:pic>
            <p:nvPicPr>
              <p:cNvPr id="2" name="Ink 1"/>
            </p:nvPicPr>
            <p:blipFill>
              <a:blip r:embed="rId3"/>
            </p:blipFill>
            <p:spPr>
              <a:xfrm>
                <a:off x="1436040" y="1824120"/>
                <a:ext cx="7011000" cy="3019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6445800" y="207360"/>
              <a:ext cx="2444400" cy="2940480"/>
            </p14:xfrm>
          </p:contentPart>
        </mc:Choice>
        <mc:Fallback xmlns="">
          <p:pic>
            <p:nvPicPr>
              <p:cNvPr id="4" name="Ink 3"/>
            </p:nvPicPr>
            <p:blipFill>
              <a:blip r:embed="rId5"/>
            </p:blipFill>
            <p:spPr>
              <a:xfrm>
                <a:off x="6445800" y="207360"/>
                <a:ext cx="2444400" cy="2940480"/>
              </a:xfrm>
              <a:prstGeom prst="rect"/>
            </p:spPr>
          </p:pic>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7" cy="32915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9" name="TextBox 8"/>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10" name="Picture 9"/>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11" name="Picture 10"/>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12" name="TextBox 11"/>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13" name="Picture 12"/>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707040" y="758160"/>
              <a:ext cx="8276400" cy="3891960"/>
            </p14:xfrm>
          </p:contentPart>
        </mc:Choice>
        <mc:Fallback xmlns="">
          <p:pic>
            <p:nvPicPr>
              <p:cNvPr id="2" name="Ink 1"/>
            </p:nvPicPr>
            <p:blipFill>
              <a:blip r:embed="rId12"/>
            </p:blipFill>
            <p:spPr>
              <a:xfrm>
                <a:off x="707040" y="758160"/>
                <a:ext cx="8276400" cy="3891960"/>
              </a:xfrm>
              <a:prstGeom prst="rect"/>
            </p:spPr>
          </p:pic>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2764800" y="1724040"/>
              <a:ext cx="4031280" cy="3197880"/>
            </p14:xfrm>
          </p:contentPart>
        </mc:Choice>
        <mc:Fallback xmlns="">
          <p:pic>
            <p:nvPicPr>
              <p:cNvPr id="2" name="Ink 1"/>
            </p:nvPicPr>
            <p:blipFill>
              <a:blip r:embed="rId12"/>
            </p:blipFill>
            <p:spPr>
              <a:xfrm>
                <a:off x="2764800" y="1724040"/>
                <a:ext cx="4031280" cy="3197880"/>
              </a:xfrm>
              <a:prstGeom prst="rect"/>
            </p:spPr>
          </p:pic>
        </mc:Fallback>
      </mc:AlternateContent>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3308400" y="2360520"/>
              <a:ext cx="3516840" cy="1474200"/>
            </p14:xfrm>
          </p:contentPart>
        </mc:Choice>
        <mc:Fallback xmlns="">
          <p:pic>
            <p:nvPicPr>
              <p:cNvPr id="2" name="Ink 1"/>
            </p:nvPicPr>
            <p:blipFill>
              <a:blip r:embed="rId12"/>
            </p:blipFill>
            <p:spPr>
              <a:xfrm>
                <a:off x="3308400" y="2360520"/>
                <a:ext cx="3516840" cy="1474200"/>
              </a:xfrm>
              <a:prstGeom prst="rect"/>
            </p:spPr>
          </p:pic>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2179080" y="1730880"/>
              <a:ext cx="4338360" cy="2196720"/>
            </p14:xfrm>
          </p:contentPart>
        </mc:Choice>
        <mc:Fallback xmlns="">
          <p:pic>
            <p:nvPicPr>
              <p:cNvPr id="2" name="Ink 1"/>
            </p:nvPicPr>
            <p:blipFill>
              <a:blip r:embed="rId12"/>
            </p:blipFill>
            <p:spPr>
              <a:xfrm>
                <a:off x="2179080" y="1730880"/>
                <a:ext cx="4338360" cy="2196720"/>
              </a:xfrm>
              <a:prstGeom prst="rect"/>
            </p:spPr>
          </p:pic>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chor="t" anchorCtr="0">
            <a:noAutofit/>
          </a:bodyPr>
          <a:lstStyle/>
          <a:p>
            <a:pPr algn="l"/>
            <a:r>
              <a:rPr lang="zh-CN" altLang="en-US" sz="6600" dirty="0">
                <a:solidFill>
                  <a:schemeClr val="tx1">
                    <a:lumMod val="75000"/>
                    <a:lumOff val="25000"/>
                  </a:schemeClr>
                </a:solidFill>
              </a:rPr>
              <a:t>梯度下降法</a:t>
            </a:r>
            <a:endParaRPr lang="zh-CN" altLang="en-US" sz="66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Matrix Addition</a:t>
            </a:r>
            <a:endParaRPr lang="en-US" sz="32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322138" y="1294257"/>
            <a:ext cx="3312414" cy="1277493"/>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434465" y="3199257"/>
            <a:ext cx="3213735" cy="1277493"/>
          </a:xfrm>
          <a:prstGeom prst="rect">
            <a:avLst/>
          </a:prstGeom>
        </p:spPr>
      </p:pic>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885600" y="908280"/>
              <a:ext cx="5975280" cy="3913560"/>
            </p14:xfrm>
          </p:contentPart>
        </mc:Choice>
        <mc:Fallback xmlns="">
          <p:pic>
            <p:nvPicPr>
              <p:cNvPr id="4" name="Ink 3"/>
            </p:nvPicPr>
            <p:blipFill>
              <a:blip r:embed="rId6"/>
            </p:blipFill>
            <p:spPr>
              <a:xfrm>
                <a:off x="885600" y="908280"/>
                <a:ext cx="5975280" cy="39135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9843" y="438150"/>
            <a:ext cx="3089435" cy="523220"/>
          </a:xfrm>
          <a:prstGeom prst="rect">
            <a:avLst/>
          </a:prstGeom>
          <a:noFill/>
        </p:spPr>
        <p:txBody>
          <a:bodyPr wrap="none" rtlCol="0">
            <a:spAutoFit/>
          </a:bodyPr>
          <a:lstStyle/>
          <a:p>
            <a:r>
              <a:rPr lang="en-US" sz="2800" dirty="0" smtClean="0"/>
              <a:t>Have some function</a:t>
            </a:r>
            <a:endParaRPr lang="en-US" sz="2800" dirty="0"/>
          </a:p>
        </p:txBody>
      </p:sp>
      <p:pic>
        <p:nvPicPr>
          <p:cNvPr id="43" name="Picture 4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986598" y="525780"/>
            <a:ext cx="1305492" cy="371414"/>
          </a:xfrm>
          <a:prstGeom prst="rect">
            <a:avLst/>
          </a:prstGeom>
        </p:spPr>
      </p:pic>
      <p:sp>
        <p:nvSpPr>
          <p:cNvPr id="44" name="TextBox 43"/>
          <p:cNvSpPr txBox="1"/>
          <p:nvPr/>
        </p:nvSpPr>
        <p:spPr>
          <a:xfrm>
            <a:off x="839843" y="1057930"/>
            <a:ext cx="1050544" cy="523220"/>
          </a:xfrm>
          <a:prstGeom prst="rect">
            <a:avLst/>
          </a:prstGeom>
          <a:noFill/>
        </p:spPr>
        <p:txBody>
          <a:bodyPr wrap="none" rtlCol="0">
            <a:spAutoFit/>
          </a:bodyPr>
          <a:lstStyle/>
          <a:p>
            <a:r>
              <a:rPr lang="en-US" sz="2800" dirty="0" smtClean="0"/>
              <a:t>Want </a:t>
            </a:r>
            <a:endParaRPr lang="en-US" sz="2800" dirty="0"/>
          </a:p>
        </p:txBody>
      </p:sp>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065020" y="1146810"/>
            <a:ext cx="2076037" cy="568208"/>
          </a:xfrm>
          <a:prstGeom prst="rect">
            <a:avLst/>
          </a:prstGeom>
        </p:spPr>
      </p:pic>
      <p:sp>
        <p:nvSpPr>
          <p:cNvPr id="15" name="TextBox 14"/>
          <p:cNvSpPr txBox="1"/>
          <p:nvPr/>
        </p:nvSpPr>
        <p:spPr>
          <a:xfrm>
            <a:off x="685800" y="1787468"/>
            <a:ext cx="7620000" cy="2962513"/>
          </a:xfrm>
          <a:prstGeom prst="roundRect">
            <a:avLst/>
          </a:prstGeom>
          <a:noFill/>
          <a:ln>
            <a:noFill/>
          </a:ln>
        </p:spPr>
        <p:txBody>
          <a:bodyPr wrap="square" rtlCol="0">
            <a:spAutoFit/>
          </a:bodyPr>
          <a:lstStyle/>
          <a:p>
            <a:pPr>
              <a:lnSpc>
                <a:spcPct val="150000"/>
              </a:lnSpc>
            </a:pPr>
            <a:r>
              <a:rPr lang="en-US" sz="2800" b="1" dirty="0" smtClean="0"/>
              <a:t>Outline:</a:t>
            </a:r>
            <a:endParaRPr lang="en-US" sz="2800" b="1" dirty="0" smtClean="0"/>
          </a:p>
          <a:p>
            <a:pPr marL="800100" lvl="1" indent="-342900">
              <a:lnSpc>
                <a:spcPct val="150000"/>
              </a:lnSpc>
              <a:buFont typeface="Arial" panose="020B0604020202020204" pitchFamily="34" charset="0"/>
              <a:buChar char="•"/>
            </a:pPr>
            <a:r>
              <a:rPr lang="en-US" sz="2800" dirty="0" smtClean="0"/>
              <a:t>Start with some</a:t>
            </a:r>
            <a:endParaRPr lang="en-US" sz="2800" dirty="0" smtClean="0"/>
          </a:p>
          <a:p>
            <a:pPr marL="800100" lvl="1" indent="-342900">
              <a:lnSpc>
                <a:spcPct val="150000"/>
              </a:lnSpc>
              <a:buFont typeface="Arial" panose="020B0604020202020204" pitchFamily="34" charset="0"/>
              <a:buChar char="•"/>
            </a:pPr>
            <a:r>
              <a:rPr lang="en-US" sz="2800" dirty="0" smtClean="0"/>
              <a:t>Keep changing              to reduce                     until we hopefully end up at a minimum</a:t>
            </a:r>
            <a:endParaRPr lang="en-US" sz="2800" dirty="0"/>
          </a:p>
        </p:txBody>
      </p:sp>
      <p:pic>
        <p:nvPicPr>
          <p:cNvPr id="48" name="Picture 4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149090" y="2819400"/>
            <a:ext cx="796862" cy="339090"/>
          </a:xfrm>
          <a:prstGeom prst="rect">
            <a:avLst/>
          </a:prstGeom>
          <a:ln>
            <a:noFill/>
          </a:ln>
        </p:spPr>
      </p:pic>
      <p:pic>
        <p:nvPicPr>
          <p:cNvPr id="49" name="Picture 48"/>
          <p:cNvPicPr>
            <a:picLocks noChangeAspect="1"/>
          </p:cNvPicPr>
          <p:nvPr>
            <p:custDataLst>
              <p:tags r:id="rId7"/>
            </p:custDataLst>
          </p:nvPr>
        </p:nvPicPr>
        <p:blipFill>
          <a:blip r:embed="rId2" cstate="print">
            <a:extLst>
              <a:ext uri="{28A0092B-C50C-407E-A947-70E740481C1C}">
                <a14:useLocalDpi xmlns:a14="http://schemas.microsoft.com/office/drawing/2010/main" val="0"/>
              </a:ext>
            </a:extLst>
          </a:blip>
          <a:stretch>
            <a:fillRect/>
          </a:stretch>
        </p:blipFill>
        <p:spPr>
          <a:xfrm>
            <a:off x="6499860" y="3450560"/>
            <a:ext cx="1330930" cy="378651"/>
          </a:xfrm>
          <a:prstGeom prst="rect">
            <a:avLst/>
          </a:prstGeom>
          <a:ln>
            <a:noFill/>
          </a:ln>
        </p:spPr>
      </p:pic>
      <p:pic>
        <p:nvPicPr>
          <p:cNvPr id="12" name="Picture 11"/>
          <p:cNvPicPr>
            <a:picLocks noChangeAspect="1"/>
          </p:cNvPicPr>
          <p:nvPr>
            <p:custDataLst>
              <p:tags r:id="rId8"/>
            </p:custDataLst>
          </p:nvPr>
        </p:nvPicPr>
        <p:blipFill>
          <a:blip r:embed="rId6" cstate="print">
            <a:extLst>
              <a:ext uri="{28A0092B-C50C-407E-A947-70E740481C1C}">
                <a14:useLocalDpi xmlns:a14="http://schemas.microsoft.com/office/drawing/2010/main" val="0"/>
              </a:ext>
            </a:extLst>
          </a:blip>
          <a:stretch>
            <a:fillRect/>
          </a:stretch>
        </p:blipFill>
        <p:spPr>
          <a:xfrm>
            <a:off x="3962400" y="3455670"/>
            <a:ext cx="796862" cy="339090"/>
          </a:xfrm>
          <a:prstGeom prst="rect">
            <a:avLst/>
          </a:prstGeom>
        </p:spPr>
      </p:pic>
      <mc:AlternateContent xmlns:mc="http://schemas.openxmlformats.org/markup-compatibility/2006" xmlns:p14="http://schemas.microsoft.com/office/powerpoint/2010/main">
        <mc:Choice Requires="p14">
          <p:contentPart r:id="rId9" p14:bwMode="auto">
            <p14:nvContentPartPr>
              <p14:cNvPr id="2" name="Ink 1"/>
              <p14:cNvContentPartPr/>
              <p14:nvPr/>
            </p14:nvContentPartPr>
            <p14:xfrm>
              <a:off x="2057760" y="500760"/>
              <a:ext cx="6882480" cy="4034880"/>
            </p14:xfrm>
          </p:contentPart>
        </mc:Choice>
        <mc:Fallback xmlns="">
          <p:pic>
            <p:nvPicPr>
              <p:cNvPr id="2" name="Ink 1"/>
            </p:nvPicPr>
            <p:blipFill>
              <a:blip r:embed="rId10"/>
            </p:blipFill>
            <p:spPr>
              <a:xfrm>
                <a:off x="2057760" y="500760"/>
                <a:ext cx="6882480" cy="4034880"/>
              </a:xfrm>
              <a:prstGeom prst="rect"/>
            </p:spPr>
          </p:pic>
        </mc:Fallback>
      </mc:AlternateContent>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1" cstate="print"/>
          <a:srcRect/>
          <a:stretch>
            <a:fillRect/>
          </a:stretch>
        </p:blipFill>
        <p:spPr bwMode="auto">
          <a:xfrm>
            <a:off x="609600" y="510778"/>
            <a:ext cx="7677150" cy="4032647"/>
          </a:xfrm>
          <a:prstGeom prst="rect">
            <a:avLst/>
          </a:prstGeom>
          <a:noFill/>
          <a:ln w="9525">
            <a:noFill/>
            <a:miter lim="800000"/>
            <a:headEnd/>
            <a:tailEnd/>
          </a:ln>
        </p:spPr>
      </p:pic>
      <p:sp>
        <p:nvSpPr>
          <p:cNvPr id="477191" name="AutoShape 7"/>
          <p:cNvSpPr>
            <a:spLocks noChangeArrowheads="1"/>
          </p:cNvSpPr>
          <p:nvPr/>
        </p:nvSpPr>
        <p:spPr bwMode="auto">
          <a:xfrm>
            <a:off x="3790950" y="202406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2" name="AutoShape 8"/>
          <p:cNvSpPr>
            <a:spLocks noChangeArrowheads="1"/>
          </p:cNvSpPr>
          <p:nvPr/>
        </p:nvSpPr>
        <p:spPr bwMode="auto">
          <a:xfrm>
            <a:off x="3829050" y="2241946"/>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3" name="AutoShape 9"/>
          <p:cNvSpPr>
            <a:spLocks noChangeArrowheads="1"/>
          </p:cNvSpPr>
          <p:nvPr/>
        </p:nvSpPr>
        <p:spPr bwMode="auto">
          <a:xfrm>
            <a:off x="3810000" y="24634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4" name="AutoShape 10"/>
          <p:cNvSpPr>
            <a:spLocks noChangeArrowheads="1"/>
          </p:cNvSpPr>
          <p:nvPr/>
        </p:nvSpPr>
        <p:spPr bwMode="auto">
          <a:xfrm>
            <a:off x="3581400" y="26920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5" name="AutoShape 11"/>
          <p:cNvSpPr>
            <a:spLocks noChangeArrowheads="1"/>
          </p:cNvSpPr>
          <p:nvPr/>
        </p:nvSpPr>
        <p:spPr bwMode="auto">
          <a:xfrm>
            <a:off x="3657600" y="29206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6" name="AutoShape 12"/>
          <p:cNvSpPr>
            <a:spLocks noChangeArrowheads="1"/>
          </p:cNvSpPr>
          <p:nvPr/>
        </p:nvSpPr>
        <p:spPr bwMode="auto">
          <a:xfrm>
            <a:off x="3962400" y="297775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7" name="AutoShape 13"/>
          <p:cNvSpPr>
            <a:spLocks noChangeArrowheads="1"/>
          </p:cNvSpPr>
          <p:nvPr/>
        </p:nvSpPr>
        <p:spPr bwMode="auto">
          <a:xfrm>
            <a:off x="4114800" y="31492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8" name="AutoShape 14"/>
          <p:cNvSpPr>
            <a:spLocks noChangeArrowheads="1"/>
          </p:cNvSpPr>
          <p:nvPr/>
        </p:nvSpPr>
        <p:spPr bwMode="auto">
          <a:xfrm>
            <a:off x="4038600" y="33778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cxnSp>
        <p:nvCxnSpPr>
          <p:cNvPr id="477199" name="AutoShape 15"/>
          <p:cNvCxnSpPr>
            <a:cxnSpLocks noChangeShapeType="1"/>
          </p:cNvCxnSpPr>
          <p:nvPr/>
        </p:nvCxnSpPr>
        <p:spPr bwMode="auto">
          <a:xfrm>
            <a:off x="3692525" y="2777727"/>
            <a:ext cx="76200" cy="228600"/>
          </a:xfrm>
          <a:prstGeom prst="straightConnector1">
            <a:avLst/>
          </a:prstGeom>
          <a:noFill/>
          <a:ln w="28575">
            <a:solidFill>
              <a:schemeClr val="tx1"/>
            </a:solidFill>
            <a:round/>
          </a:ln>
        </p:spPr>
      </p:cxnSp>
      <p:cxnSp>
        <p:nvCxnSpPr>
          <p:cNvPr id="477200" name="AutoShape 16"/>
          <p:cNvCxnSpPr>
            <a:cxnSpLocks noChangeShapeType="1"/>
          </p:cNvCxnSpPr>
          <p:nvPr/>
        </p:nvCxnSpPr>
        <p:spPr bwMode="auto">
          <a:xfrm flipH="1">
            <a:off x="3692525" y="2549127"/>
            <a:ext cx="228600" cy="228600"/>
          </a:xfrm>
          <a:prstGeom prst="straightConnector1">
            <a:avLst/>
          </a:prstGeom>
          <a:noFill/>
          <a:ln w="28575">
            <a:solidFill>
              <a:schemeClr val="tx1"/>
            </a:solidFill>
            <a:round/>
          </a:ln>
        </p:spPr>
      </p:cxnSp>
      <p:cxnSp>
        <p:nvCxnSpPr>
          <p:cNvPr id="477201" name="AutoShape 17"/>
          <p:cNvCxnSpPr>
            <a:cxnSpLocks noChangeShapeType="1"/>
          </p:cNvCxnSpPr>
          <p:nvPr/>
        </p:nvCxnSpPr>
        <p:spPr bwMode="auto">
          <a:xfrm>
            <a:off x="3775075" y="3006327"/>
            <a:ext cx="304800" cy="57150"/>
          </a:xfrm>
          <a:prstGeom prst="straightConnector1">
            <a:avLst/>
          </a:prstGeom>
          <a:noFill/>
          <a:ln w="28575">
            <a:solidFill>
              <a:schemeClr val="tx1"/>
            </a:solidFill>
            <a:round/>
          </a:ln>
        </p:spPr>
      </p:cxnSp>
      <p:cxnSp>
        <p:nvCxnSpPr>
          <p:cNvPr id="477202" name="AutoShape 18"/>
          <p:cNvCxnSpPr>
            <a:cxnSpLocks noChangeShapeType="1"/>
          </p:cNvCxnSpPr>
          <p:nvPr/>
        </p:nvCxnSpPr>
        <p:spPr bwMode="auto">
          <a:xfrm>
            <a:off x="4068763" y="3063477"/>
            <a:ext cx="152400" cy="171450"/>
          </a:xfrm>
          <a:prstGeom prst="straightConnector1">
            <a:avLst/>
          </a:prstGeom>
          <a:noFill/>
          <a:ln w="28575">
            <a:solidFill>
              <a:schemeClr val="tx1"/>
            </a:solidFill>
            <a:round/>
          </a:ln>
        </p:spPr>
      </p:cxnSp>
      <p:cxnSp>
        <p:nvCxnSpPr>
          <p:cNvPr id="477203" name="AutoShape 19"/>
          <p:cNvCxnSpPr>
            <a:cxnSpLocks noChangeShapeType="1"/>
          </p:cNvCxnSpPr>
          <p:nvPr/>
        </p:nvCxnSpPr>
        <p:spPr bwMode="auto">
          <a:xfrm flipH="1">
            <a:off x="4144963" y="3234927"/>
            <a:ext cx="76200" cy="228600"/>
          </a:xfrm>
          <a:prstGeom prst="straightConnector1">
            <a:avLst/>
          </a:prstGeom>
          <a:noFill/>
          <a:ln w="28575">
            <a:solidFill>
              <a:schemeClr val="tx1"/>
            </a:solidFill>
            <a:round/>
          </a:ln>
        </p:spPr>
      </p:cxnSp>
      <p:sp>
        <p:nvSpPr>
          <p:cNvPr id="477204" name="Line 20"/>
          <p:cNvSpPr>
            <a:spLocks noChangeShapeType="1"/>
          </p:cNvSpPr>
          <p:nvPr/>
        </p:nvSpPr>
        <p:spPr bwMode="auto">
          <a:xfrm>
            <a:off x="3905251" y="2109787"/>
            <a:ext cx="42863" cy="228600"/>
          </a:xfrm>
          <a:prstGeom prst="line">
            <a:avLst/>
          </a:prstGeom>
          <a:noFill/>
          <a:ln w="28575">
            <a:solidFill>
              <a:schemeClr val="tx1"/>
            </a:solidFill>
            <a:round/>
          </a:ln>
        </p:spPr>
        <p:txBody>
          <a:bodyPr/>
          <a:lstStyle/>
          <a:p>
            <a:endParaRPr lang="en-US">
              <a:solidFill>
                <a:prstClr val="black"/>
              </a:solidFill>
            </a:endParaRPr>
          </a:p>
        </p:txBody>
      </p:sp>
      <p:sp>
        <p:nvSpPr>
          <p:cNvPr id="477205" name="Line 21"/>
          <p:cNvSpPr>
            <a:spLocks noChangeShapeType="1"/>
          </p:cNvSpPr>
          <p:nvPr/>
        </p:nvSpPr>
        <p:spPr bwMode="auto">
          <a:xfrm flipH="1">
            <a:off x="3924301" y="2334815"/>
            <a:ext cx="23813" cy="210741"/>
          </a:xfrm>
          <a:prstGeom prst="line">
            <a:avLst/>
          </a:prstGeom>
          <a:noFill/>
          <a:ln w="28575">
            <a:solidFill>
              <a:schemeClr val="tx1"/>
            </a:solidFill>
            <a:round/>
          </a:ln>
        </p:spPr>
        <p:txBody>
          <a:bodyPr/>
          <a:lstStyle/>
          <a:p>
            <a:endParaRPr lang="en-US">
              <a:solidFill>
                <a:prstClr val="black"/>
              </a:solidFill>
            </a:endParaRPr>
          </a:p>
        </p:txBody>
      </p:sp>
      <p:sp>
        <p:nvSpPr>
          <p:cNvPr id="50196" name="Text Box 22"/>
          <p:cNvSpPr txBox="1">
            <a:spLocks noChangeArrowheads="1"/>
          </p:cNvSpPr>
          <p:nvPr/>
        </p:nvSpPr>
        <p:spPr bwMode="auto">
          <a:xfrm>
            <a:off x="6772276" y="3714749"/>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1</a:t>
            </a:r>
            <a:endParaRPr lang="en-US" baseline="-25000">
              <a:solidFill>
                <a:prstClr val="black"/>
              </a:solidFill>
              <a:latin typeface="Symbol" panose="05050102010706020507" pitchFamily="18" charset="2"/>
            </a:endParaRPr>
          </a:p>
        </p:txBody>
      </p:sp>
      <p:sp>
        <p:nvSpPr>
          <p:cNvPr id="50197" name="Text Box 23"/>
          <p:cNvSpPr txBox="1">
            <a:spLocks noChangeArrowheads="1"/>
          </p:cNvSpPr>
          <p:nvPr/>
        </p:nvSpPr>
        <p:spPr bwMode="auto">
          <a:xfrm>
            <a:off x="2751138" y="3999309"/>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0</a:t>
            </a:r>
            <a:endParaRPr lang="en-US" baseline="-25000">
              <a:solidFill>
                <a:prstClr val="black"/>
              </a:solidFill>
              <a:latin typeface="Symbol" panose="05050102010706020507" pitchFamily="18" charset="2"/>
            </a:endParaRPr>
          </a:p>
        </p:txBody>
      </p:sp>
      <p:sp>
        <p:nvSpPr>
          <p:cNvPr id="23" name="Text Box 21"/>
          <p:cNvSpPr txBox="1">
            <a:spLocks noChangeArrowheads="1"/>
          </p:cNvSpPr>
          <p:nvPr/>
        </p:nvSpPr>
        <p:spPr bwMode="auto">
          <a:xfrm>
            <a:off x="596285" y="2379820"/>
            <a:ext cx="851515" cy="369332"/>
          </a:xfrm>
          <a:prstGeom prst="rect">
            <a:avLst/>
          </a:prstGeom>
          <a:noFill/>
          <a:ln w="9525">
            <a:noFill/>
            <a:miter lim="800000"/>
          </a:ln>
        </p:spPr>
        <p:txBody>
          <a:bodyPr wrap="none">
            <a:spAutoFit/>
          </a:bodyPr>
          <a:lstStyle/>
          <a:p>
            <a:r>
              <a:rPr lang="en-US" dirty="0">
                <a:solidFill>
                  <a:prstClr val="black"/>
                </a:solidFill>
              </a:rPr>
              <a:t>J</a:t>
            </a:r>
            <a:r>
              <a:rPr lang="en-US" dirty="0" smtClean="0">
                <a:solidFill>
                  <a:prstClr val="black"/>
                </a:solidFill>
              </a:rPr>
              <a:t>(</a:t>
            </a:r>
            <a:r>
              <a:rPr lang="en-US" dirty="0" smtClean="0">
                <a:solidFill>
                  <a:prstClr val="black"/>
                </a:solidFill>
                <a:latin typeface="Symbol" panose="05050102010706020507" pitchFamily="18" charset="2"/>
                <a:sym typeface="Symbol" panose="05050102010706020507" pitchFamily="18" charset="2"/>
              </a:rPr>
              <a:t></a:t>
            </a:r>
            <a:r>
              <a:rPr lang="en-US" baseline="-25000" dirty="0" smtClean="0">
                <a:solidFill>
                  <a:prstClr val="black"/>
                </a:solidFill>
                <a:latin typeface="Symbol" panose="05050102010706020507" pitchFamily="18" charset="2"/>
                <a:sym typeface="Symbol" panose="05050102010706020507" pitchFamily="18" charset="2"/>
              </a:rPr>
              <a:t>0</a:t>
            </a:r>
            <a:r>
              <a:rPr lang="en-US" dirty="0" smtClean="0">
                <a:solidFill>
                  <a:prstClr val="black"/>
                </a:solidFill>
                <a:latin typeface="Symbol" panose="05050102010706020507" pitchFamily="18" charset="2"/>
                <a:sym typeface="Symbol" panose="05050102010706020507" pitchFamily="18" charset="2"/>
              </a:rPr>
              <a:t>,</a:t>
            </a:r>
            <a:r>
              <a:rPr lang="en-US" baseline="-25000" dirty="0" smtClean="0">
                <a:solidFill>
                  <a:prstClr val="black"/>
                </a:solidFill>
                <a:latin typeface="Symbol" panose="05050102010706020507" pitchFamily="18" charset="2"/>
                <a:sym typeface="Symbol" panose="05050102010706020507" pitchFamily="18" charset="2"/>
              </a:rPr>
              <a:t>1</a:t>
            </a:r>
            <a:r>
              <a:rPr lang="en-US" dirty="0" smtClean="0">
                <a:solidFill>
                  <a:prstClr val="black"/>
                </a:solidFill>
              </a:rPr>
              <a:t>)</a:t>
            </a:r>
            <a:endParaRPr lang="en-US" baseline="-25000" dirty="0">
              <a:solidFill>
                <a:prstClr val="black"/>
              </a:solidFill>
              <a:latin typeface="Symbol" panose="05050102010706020507" pitchFamily="18" charset="2"/>
              <a:sym typeface="Symbol" panose="05050102010706020507" pitchFamily="18" charset="2"/>
            </a:endParaRPr>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750240" y="2796840"/>
              <a:ext cx="6381720" cy="1631520"/>
            </p14:xfrm>
          </p:contentPart>
        </mc:Choice>
        <mc:Fallback xmlns="">
          <p:pic>
            <p:nvPicPr>
              <p:cNvPr id="2" name="Ink 1"/>
            </p:nvPicPr>
            <p:blipFill>
              <a:blip r:embed="rId3"/>
            </p:blipFill>
            <p:spPr>
              <a:xfrm>
                <a:off x="750240" y="2796840"/>
                <a:ext cx="6381720" cy="163152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bldLvl="0" animBg="1"/>
      <p:bldP spid="477192" grpId="0" bldLvl="0" animBg="1"/>
      <p:bldP spid="477193" grpId="0" bldLvl="0" animBg="1"/>
      <p:bldP spid="477194" grpId="0" bldLvl="0" animBg="1"/>
      <p:bldP spid="477195" grpId="0" bldLvl="0" animBg="1"/>
      <p:bldP spid="477196" grpId="0" bldLvl="0" animBg="1"/>
      <p:bldP spid="477197" grpId="0" bldLvl="0" animBg="1"/>
      <p:bldP spid="477198" grpId="0" bldLvl="0" animBg="1"/>
      <p:bldP spid="477204" grpId="0" bldLvl="0" animBg="1"/>
      <p:bldP spid="477205"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1" cstate="print"/>
          <a:srcRect/>
          <a:stretch>
            <a:fillRect/>
          </a:stretch>
        </p:blipFill>
        <p:spPr bwMode="auto">
          <a:xfrm>
            <a:off x="609600" y="510778"/>
            <a:ext cx="7677150" cy="4032647"/>
          </a:xfrm>
          <a:prstGeom prst="rect">
            <a:avLst/>
          </a:prstGeom>
          <a:noFill/>
          <a:ln w="9525">
            <a:noFill/>
            <a:miter lim="800000"/>
            <a:headEnd/>
            <a:tailEnd/>
          </a:ln>
        </p:spPr>
      </p:pic>
      <p:sp>
        <p:nvSpPr>
          <p:cNvPr id="51204" name="Text Box 4"/>
          <p:cNvSpPr txBox="1">
            <a:spLocks noChangeArrowheads="1"/>
          </p:cNvSpPr>
          <p:nvPr/>
        </p:nvSpPr>
        <p:spPr bwMode="auto">
          <a:xfrm>
            <a:off x="2751138" y="3993356"/>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0</a:t>
            </a:r>
            <a:endParaRPr lang="en-US" baseline="-25000">
              <a:solidFill>
                <a:prstClr val="black"/>
              </a:solidFill>
              <a:latin typeface="Symbol" panose="05050102010706020507" pitchFamily="18" charset="2"/>
            </a:endParaRPr>
          </a:p>
        </p:txBody>
      </p:sp>
      <p:sp>
        <p:nvSpPr>
          <p:cNvPr id="51205" name="Text Box 5"/>
          <p:cNvSpPr txBox="1">
            <a:spLocks noChangeArrowheads="1"/>
          </p:cNvSpPr>
          <p:nvPr/>
        </p:nvSpPr>
        <p:spPr bwMode="auto">
          <a:xfrm>
            <a:off x="6772276" y="3708796"/>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1</a:t>
            </a:r>
            <a:endParaRPr lang="en-US" baseline="-25000">
              <a:solidFill>
                <a:prstClr val="black"/>
              </a:solidFill>
              <a:latin typeface="Symbol" panose="05050102010706020507" pitchFamily="18" charset="2"/>
            </a:endParaRPr>
          </a:p>
        </p:txBody>
      </p:sp>
      <p:sp>
        <p:nvSpPr>
          <p:cNvPr id="479239" name="AutoShape 7"/>
          <p:cNvSpPr>
            <a:spLocks noChangeArrowheads="1"/>
          </p:cNvSpPr>
          <p:nvPr/>
        </p:nvSpPr>
        <p:spPr bwMode="auto">
          <a:xfrm>
            <a:off x="3986213" y="1925240"/>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0" name="AutoShape 8"/>
          <p:cNvSpPr>
            <a:spLocks noChangeArrowheads="1"/>
          </p:cNvSpPr>
          <p:nvPr/>
        </p:nvSpPr>
        <p:spPr bwMode="auto">
          <a:xfrm>
            <a:off x="4243388" y="215741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1" name="AutoShape 9"/>
          <p:cNvSpPr>
            <a:spLocks noChangeArrowheads="1"/>
          </p:cNvSpPr>
          <p:nvPr/>
        </p:nvSpPr>
        <p:spPr bwMode="auto">
          <a:xfrm>
            <a:off x="4529138" y="2250280"/>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2" name="AutoShape 10"/>
          <p:cNvSpPr>
            <a:spLocks noChangeArrowheads="1"/>
          </p:cNvSpPr>
          <p:nvPr/>
        </p:nvSpPr>
        <p:spPr bwMode="auto">
          <a:xfrm>
            <a:off x="4876800" y="245744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3" name="AutoShape 11"/>
          <p:cNvSpPr>
            <a:spLocks noChangeArrowheads="1"/>
          </p:cNvSpPr>
          <p:nvPr/>
        </p:nvSpPr>
        <p:spPr bwMode="auto">
          <a:xfrm>
            <a:off x="5257800" y="26288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4" name="AutoShape 12"/>
          <p:cNvSpPr>
            <a:spLocks noChangeArrowheads="1"/>
          </p:cNvSpPr>
          <p:nvPr/>
        </p:nvSpPr>
        <p:spPr bwMode="auto">
          <a:xfrm>
            <a:off x="5638800" y="27431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5" name="AutoShape 13"/>
          <p:cNvSpPr>
            <a:spLocks noChangeArrowheads="1"/>
          </p:cNvSpPr>
          <p:nvPr/>
        </p:nvSpPr>
        <p:spPr bwMode="auto">
          <a:xfrm>
            <a:off x="6019800" y="28574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cxnSp>
        <p:nvCxnSpPr>
          <p:cNvPr id="479246" name="AutoShape 14"/>
          <p:cNvCxnSpPr>
            <a:cxnSpLocks noChangeShapeType="1"/>
          </p:cNvCxnSpPr>
          <p:nvPr/>
        </p:nvCxnSpPr>
        <p:spPr bwMode="auto">
          <a:xfrm>
            <a:off x="4976813" y="2543174"/>
            <a:ext cx="381000" cy="171450"/>
          </a:xfrm>
          <a:prstGeom prst="straightConnector1">
            <a:avLst/>
          </a:prstGeom>
          <a:noFill/>
          <a:ln w="28575">
            <a:solidFill>
              <a:schemeClr val="tx1"/>
            </a:solidFill>
            <a:round/>
          </a:ln>
        </p:spPr>
      </p:cxnSp>
      <p:cxnSp>
        <p:nvCxnSpPr>
          <p:cNvPr id="479247" name="AutoShape 15"/>
          <p:cNvCxnSpPr>
            <a:cxnSpLocks noChangeShapeType="1"/>
          </p:cNvCxnSpPr>
          <p:nvPr/>
        </p:nvCxnSpPr>
        <p:spPr bwMode="auto">
          <a:xfrm>
            <a:off x="5368925" y="2714624"/>
            <a:ext cx="381000" cy="114300"/>
          </a:xfrm>
          <a:prstGeom prst="straightConnector1">
            <a:avLst/>
          </a:prstGeom>
          <a:noFill/>
          <a:ln w="28575">
            <a:solidFill>
              <a:schemeClr val="tx1"/>
            </a:solidFill>
            <a:round/>
          </a:ln>
        </p:spPr>
      </p:cxnSp>
      <p:cxnSp>
        <p:nvCxnSpPr>
          <p:cNvPr id="479248" name="AutoShape 16"/>
          <p:cNvCxnSpPr>
            <a:cxnSpLocks noChangeShapeType="1"/>
          </p:cNvCxnSpPr>
          <p:nvPr/>
        </p:nvCxnSpPr>
        <p:spPr bwMode="auto">
          <a:xfrm>
            <a:off x="5749925" y="2828924"/>
            <a:ext cx="381000" cy="114300"/>
          </a:xfrm>
          <a:prstGeom prst="straightConnector1">
            <a:avLst/>
          </a:prstGeom>
          <a:noFill/>
          <a:ln w="28575">
            <a:solidFill>
              <a:schemeClr val="tx1"/>
            </a:solidFill>
            <a:round/>
          </a:ln>
        </p:spPr>
      </p:cxnSp>
      <p:sp>
        <p:nvSpPr>
          <p:cNvPr id="479249" name="Line 17"/>
          <p:cNvSpPr>
            <a:spLocks noChangeShapeType="1"/>
          </p:cNvSpPr>
          <p:nvPr/>
        </p:nvSpPr>
        <p:spPr bwMode="auto">
          <a:xfrm>
            <a:off x="4100513" y="2014536"/>
            <a:ext cx="247650" cy="225029"/>
          </a:xfrm>
          <a:prstGeom prst="line">
            <a:avLst/>
          </a:prstGeom>
          <a:noFill/>
          <a:ln w="28575">
            <a:solidFill>
              <a:schemeClr val="tx1"/>
            </a:solidFill>
            <a:round/>
          </a:ln>
        </p:spPr>
        <p:txBody>
          <a:bodyPr/>
          <a:lstStyle/>
          <a:p>
            <a:endParaRPr lang="en-US">
              <a:solidFill>
                <a:prstClr val="black"/>
              </a:solidFill>
            </a:endParaRPr>
          </a:p>
        </p:txBody>
      </p:sp>
      <p:sp>
        <p:nvSpPr>
          <p:cNvPr id="479250" name="Line 18"/>
          <p:cNvSpPr>
            <a:spLocks noChangeShapeType="1"/>
          </p:cNvSpPr>
          <p:nvPr/>
        </p:nvSpPr>
        <p:spPr bwMode="auto">
          <a:xfrm>
            <a:off x="4348163" y="2243136"/>
            <a:ext cx="290512" cy="100013"/>
          </a:xfrm>
          <a:prstGeom prst="line">
            <a:avLst/>
          </a:prstGeom>
          <a:noFill/>
          <a:ln w="28575">
            <a:solidFill>
              <a:schemeClr val="tx1"/>
            </a:solidFill>
            <a:round/>
          </a:ln>
        </p:spPr>
        <p:txBody>
          <a:bodyPr/>
          <a:lstStyle/>
          <a:p>
            <a:endParaRPr lang="en-US">
              <a:solidFill>
                <a:prstClr val="black"/>
              </a:solidFill>
            </a:endParaRPr>
          </a:p>
        </p:txBody>
      </p:sp>
      <p:sp>
        <p:nvSpPr>
          <p:cNvPr id="479251" name="AutoShape 19"/>
          <p:cNvSpPr>
            <a:spLocks noChangeArrowheads="1"/>
          </p:cNvSpPr>
          <p:nvPr/>
        </p:nvSpPr>
        <p:spPr bwMode="auto">
          <a:xfrm>
            <a:off x="3790950" y="201810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52" name="Line 20"/>
          <p:cNvSpPr>
            <a:spLocks noChangeShapeType="1"/>
          </p:cNvSpPr>
          <p:nvPr/>
        </p:nvSpPr>
        <p:spPr bwMode="auto">
          <a:xfrm>
            <a:off x="4643439" y="2346722"/>
            <a:ext cx="333375" cy="196453"/>
          </a:xfrm>
          <a:prstGeom prst="line">
            <a:avLst/>
          </a:prstGeom>
          <a:noFill/>
          <a:ln w="28575">
            <a:solidFill>
              <a:schemeClr val="tx1"/>
            </a:solidFill>
            <a:round/>
          </a:ln>
        </p:spPr>
        <p:txBody>
          <a:bodyPr/>
          <a:lstStyle/>
          <a:p>
            <a:endParaRPr lang="en-US">
              <a:solidFill>
                <a:prstClr val="black"/>
              </a:solidFill>
            </a:endParaRPr>
          </a:p>
        </p:txBody>
      </p:sp>
      <p:sp>
        <p:nvSpPr>
          <p:cNvPr id="22" name="Text Box 21"/>
          <p:cNvSpPr txBox="1">
            <a:spLocks noChangeArrowheads="1"/>
          </p:cNvSpPr>
          <p:nvPr/>
        </p:nvSpPr>
        <p:spPr bwMode="auto">
          <a:xfrm>
            <a:off x="596285" y="2383392"/>
            <a:ext cx="851515" cy="369332"/>
          </a:xfrm>
          <a:prstGeom prst="rect">
            <a:avLst/>
          </a:prstGeom>
          <a:noFill/>
          <a:ln w="9525">
            <a:noFill/>
            <a:miter lim="800000"/>
          </a:ln>
        </p:spPr>
        <p:txBody>
          <a:bodyPr wrap="none">
            <a:spAutoFit/>
          </a:bodyPr>
          <a:lstStyle/>
          <a:p>
            <a:r>
              <a:rPr lang="en-US" dirty="0">
                <a:solidFill>
                  <a:prstClr val="black"/>
                </a:solidFill>
              </a:rPr>
              <a:t>J</a:t>
            </a:r>
            <a:r>
              <a:rPr lang="en-US" dirty="0" smtClean="0">
                <a:solidFill>
                  <a:prstClr val="black"/>
                </a:solidFill>
              </a:rPr>
              <a:t>(</a:t>
            </a:r>
            <a:r>
              <a:rPr lang="en-US" dirty="0" smtClean="0">
                <a:solidFill>
                  <a:prstClr val="black"/>
                </a:solidFill>
                <a:latin typeface="Symbol" panose="05050102010706020507" pitchFamily="18" charset="2"/>
                <a:sym typeface="Symbol" panose="05050102010706020507" pitchFamily="18" charset="2"/>
              </a:rPr>
              <a:t></a:t>
            </a:r>
            <a:r>
              <a:rPr lang="en-US" baseline="-25000" dirty="0" smtClean="0">
                <a:solidFill>
                  <a:prstClr val="black"/>
                </a:solidFill>
                <a:latin typeface="Symbol" panose="05050102010706020507" pitchFamily="18" charset="2"/>
                <a:sym typeface="Symbol" panose="05050102010706020507" pitchFamily="18" charset="2"/>
              </a:rPr>
              <a:t>0</a:t>
            </a:r>
            <a:r>
              <a:rPr lang="en-US" dirty="0" smtClean="0">
                <a:solidFill>
                  <a:prstClr val="black"/>
                </a:solidFill>
                <a:latin typeface="Symbol" panose="05050102010706020507" pitchFamily="18" charset="2"/>
                <a:sym typeface="Symbol" panose="05050102010706020507" pitchFamily="18" charset="2"/>
              </a:rPr>
              <a:t>,</a:t>
            </a:r>
            <a:r>
              <a:rPr lang="en-US" baseline="-25000" dirty="0" smtClean="0">
                <a:solidFill>
                  <a:prstClr val="black"/>
                </a:solidFill>
                <a:latin typeface="Symbol" panose="05050102010706020507" pitchFamily="18" charset="2"/>
                <a:sym typeface="Symbol" panose="05050102010706020507" pitchFamily="18" charset="2"/>
              </a:rPr>
              <a:t>1</a:t>
            </a:r>
            <a:r>
              <a:rPr lang="en-US" dirty="0" smtClean="0">
                <a:solidFill>
                  <a:prstClr val="black"/>
                </a:solidFill>
              </a:rPr>
              <a:t>)</a:t>
            </a:r>
            <a:endParaRPr lang="en-US" baseline="-25000" dirty="0">
              <a:solidFill>
                <a:prstClr val="black"/>
              </a:solidFill>
              <a:latin typeface="Symbol" panose="05050102010706020507" pitchFamily="18" charset="2"/>
              <a:sym typeface="Symbol" panose="05050102010706020507" pitchFamily="18" charset="2"/>
            </a:endParaRPr>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665880" y="1902600"/>
              <a:ext cx="3044880" cy="2304000"/>
            </p14:xfrm>
          </p:contentPart>
        </mc:Choice>
        <mc:Fallback xmlns="">
          <p:pic>
            <p:nvPicPr>
              <p:cNvPr id="2" name="Ink 1"/>
            </p:nvPicPr>
            <p:blipFill>
              <a:blip r:embed="rId3"/>
            </p:blipFill>
            <p:spPr>
              <a:xfrm>
                <a:off x="3665880" y="1902600"/>
                <a:ext cx="3044880" cy="230400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bldLvl="0" animBg="1"/>
      <p:bldP spid="479240" grpId="0" bldLvl="0" animBg="1"/>
      <p:bldP spid="479241" grpId="0" bldLvl="0" animBg="1"/>
      <p:bldP spid="479242" grpId="0" bldLvl="0" animBg="1"/>
      <p:bldP spid="479243" grpId="0" bldLvl="0" animBg="1"/>
      <p:bldP spid="479244" grpId="0" bldLvl="0" animBg="1"/>
      <p:bldP spid="479245" grpId="0" bldLvl="0" animBg="1"/>
      <p:bldP spid="479249" grpId="0" bldLvl="0" animBg="1"/>
      <p:bldP spid="479250" grpId="0" bldLvl="0" animBg="1"/>
      <p:bldP spid="479251" grpId="0" bldLvl="0" animBg="1"/>
      <p:bldP spid="47925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85750"/>
            <a:ext cx="4263860" cy="523220"/>
          </a:xfrm>
          <a:prstGeom prst="rect">
            <a:avLst/>
          </a:prstGeom>
          <a:noFill/>
        </p:spPr>
        <p:txBody>
          <a:bodyPr wrap="none" rtlCol="0">
            <a:spAutoFit/>
          </a:bodyPr>
          <a:lstStyle/>
          <a:p>
            <a:r>
              <a:rPr lang="en-US" sz="2800" b="1" dirty="0" smtClean="0"/>
              <a:t>Gradient descent algorithm</a:t>
            </a:r>
            <a:endParaRPr lang="en-US" sz="2800" b="1" dirty="0"/>
          </a:p>
        </p:txBody>
      </p:sp>
      <p:pic>
        <p:nvPicPr>
          <p:cNvPr id="8" name="Picture 7"/>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32283" y="1147899"/>
            <a:ext cx="3230117" cy="1271451"/>
          </a:xfrm>
          <a:prstGeom prst="rect">
            <a:avLst/>
          </a:prstGeom>
        </p:spPr>
      </p:pic>
      <p:pic>
        <p:nvPicPr>
          <p:cNvPr id="3" name="Picture 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438650" y="1642819"/>
            <a:ext cx="2731770" cy="306324"/>
          </a:xfrm>
          <a:prstGeom prst="rect">
            <a:avLst/>
          </a:prstGeom>
        </p:spPr>
      </p:pic>
      <p:cxnSp>
        <p:nvCxnSpPr>
          <p:cNvPr id="30" name="Straight Connector 29"/>
          <p:cNvCxnSpPr/>
          <p:nvPr/>
        </p:nvCxnSpPr>
        <p:spPr>
          <a:xfrm>
            <a:off x="609600" y="2800350"/>
            <a:ext cx="7696200"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3465" y="2876550"/>
            <a:ext cx="3905621" cy="461665"/>
          </a:xfrm>
          <a:prstGeom prst="rect">
            <a:avLst/>
          </a:prstGeom>
          <a:noFill/>
        </p:spPr>
        <p:txBody>
          <a:bodyPr wrap="none" rtlCol="0">
            <a:spAutoFit/>
          </a:bodyPr>
          <a:lstStyle/>
          <a:p>
            <a:r>
              <a:rPr lang="en-US" sz="2400" dirty="0" smtClean="0"/>
              <a:t>Correct: Simultaneous update</a:t>
            </a:r>
            <a:endParaRPr lang="en-US" sz="2400"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02111" y="3436772"/>
            <a:ext cx="2964485" cy="1192378"/>
          </a:xfrm>
          <a:prstGeom prst="rect">
            <a:avLst/>
          </a:prstGeom>
        </p:spPr>
      </p:pic>
      <p:cxnSp>
        <p:nvCxnSpPr>
          <p:cNvPr id="39" name="Straight Connector 38"/>
          <p:cNvCxnSpPr/>
          <p:nvPr/>
        </p:nvCxnSpPr>
        <p:spPr>
          <a:xfrm>
            <a:off x="4457700" y="2876550"/>
            <a:ext cx="0" cy="190500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04465" y="2876550"/>
            <a:ext cx="1391535" cy="461665"/>
          </a:xfrm>
          <a:prstGeom prst="rect">
            <a:avLst/>
          </a:prstGeom>
          <a:noFill/>
        </p:spPr>
        <p:txBody>
          <a:bodyPr wrap="none" rtlCol="0">
            <a:spAutoFit/>
          </a:bodyPr>
          <a:lstStyle/>
          <a:p>
            <a:r>
              <a:rPr lang="en-US" sz="2400" dirty="0" smtClean="0"/>
              <a:t>Incorrect:</a:t>
            </a:r>
            <a:endParaRPr lang="en-US" sz="2400" dirty="0"/>
          </a:p>
        </p:txBody>
      </p:sp>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4893110" y="3436772"/>
            <a:ext cx="2964485" cy="1139342"/>
          </a:xfrm>
          <a:prstGeom prst="rect">
            <a:avLst/>
          </a:prstGeom>
        </p:spPr>
      </p:pic>
      <mc:AlternateContent xmlns:mc="http://schemas.openxmlformats.org/markup-compatibility/2006" xmlns:p14="http://schemas.microsoft.com/office/powerpoint/2010/main">
        <mc:Choice Requires="p14">
          <p:contentPart r:id="rId9" p14:bwMode="auto">
            <p14:nvContentPartPr>
              <p14:cNvPr id="4" name="Ink 3"/>
              <p14:cNvContentPartPr/>
              <p14:nvPr/>
            </p14:nvContentPartPr>
            <p14:xfrm>
              <a:off x="149400" y="42840"/>
              <a:ext cx="8969400" cy="5015160"/>
            </p14:xfrm>
          </p:contentPart>
        </mc:Choice>
        <mc:Fallback xmlns="">
          <p:pic>
            <p:nvPicPr>
              <p:cNvPr id="4" name="Ink 3"/>
            </p:nvPicPr>
            <p:blipFill>
              <a:blip r:embed="rId10"/>
            </p:blipFill>
            <p:spPr>
              <a:xfrm>
                <a:off x="149400" y="42840"/>
                <a:ext cx="8969400" cy="50151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91000" y="2190750"/>
            <a:ext cx="4495800" cy="1625589"/>
          </a:xfrm>
        </p:spPr>
        <p:txBody>
          <a:bodyPr anchor="t" anchorCtr="0">
            <a:noAutofit/>
          </a:bodyPr>
          <a:lstStyle/>
          <a:p>
            <a:pPr algn="l"/>
            <a:r>
              <a:rPr lang="en-US" sz="4800" dirty="0" smtClean="0">
                <a:solidFill>
                  <a:schemeClr val="tx1">
                    <a:lumMod val="75000"/>
                    <a:lumOff val="25000"/>
                  </a:schemeClr>
                </a:solidFill>
              </a:rPr>
              <a:t>Gradient descent</a:t>
            </a:r>
            <a:br>
              <a:rPr lang="en-US" sz="4800" dirty="0" smtClean="0">
                <a:solidFill>
                  <a:schemeClr val="tx1">
                    <a:lumMod val="75000"/>
                    <a:lumOff val="25000"/>
                  </a:schemeClr>
                </a:solidFill>
              </a:rPr>
            </a:br>
            <a:r>
              <a:rPr lang="en-US" sz="4800" dirty="0" smtClean="0">
                <a:solidFill>
                  <a:schemeClr val="tx1">
                    <a:lumMod val="75000"/>
                    <a:lumOff val="25000"/>
                  </a:schemeClr>
                </a:solidFill>
              </a:rPr>
              <a:t>intuition</a:t>
            </a:r>
            <a:endParaRPr lang="en-US" sz="4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71440"/>
            <a:ext cx="4839979" cy="584775"/>
          </a:xfrm>
          <a:prstGeom prst="rect">
            <a:avLst/>
          </a:prstGeom>
          <a:noFill/>
        </p:spPr>
        <p:txBody>
          <a:bodyPr wrap="none" rtlCol="0">
            <a:spAutoFit/>
          </a:bodyPr>
          <a:lstStyle/>
          <a:p>
            <a:r>
              <a:rPr lang="en-US" sz="3200" b="1" dirty="0" smtClean="0"/>
              <a:t>Gradient descent algorithm</a:t>
            </a:r>
            <a:endParaRPr lang="en-US" sz="3200" b="1"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960882" y="1476756"/>
            <a:ext cx="3513582" cy="1383030"/>
          </a:xfrm>
          <a:prstGeom prst="rect">
            <a:avLst/>
          </a:prstGeom>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981555" y="1975867"/>
            <a:ext cx="2790845" cy="612320"/>
          </a:xfrm>
          <a:prstGeom prst="rect">
            <a:avLst/>
          </a:prstGeom>
        </p:spPr>
      </p:pic>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570960" y="1774080"/>
              <a:ext cx="4517280" cy="2539800"/>
            </p14:xfrm>
          </p:contentPart>
        </mc:Choice>
        <mc:Fallback xmlns="">
          <p:pic>
            <p:nvPicPr>
              <p:cNvPr id="5" name="Ink 4"/>
            </p:nvPicPr>
            <p:blipFill>
              <a:blip r:embed="rId6"/>
            </p:blipFill>
            <p:spPr>
              <a:xfrm>
                <a:off x="570960" y="1774080"/>
                <a:ext cx="4517280" cy="2539800"/>
              </a:xfrm>
              <a:prstGeom prst="rect"/>
            </p:spPr>
          </p:pic>
        </mc:Fallback>
      </mc:AlternateContent>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838200" y="285750"/>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09600" y="2227487"/>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838200" y="2687413"/>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462915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878400" y="135720"/>
              <a:ext cx="7804800" cy="4915080"/>
            </p14:xfrm>
          </p:contentPart>
        </mc:Choice>
        <mc:Fallback xmlns="">
          <p:pic>
            <p:nvPicPr>
              <p:cNvPr id="4" name="Ink 3"/>
            </p:nvPicPr>
            <p:blipFill>
              <a:blip r:embed="rId2"/>
            </p:blipFill>
            <p:spPr>
              <a:xfrm>
                <a:off x="878400" y="135720"/>
                <a:ext cx="7804800" cy="49150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5943600" y="285750"/>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715000" y="2227487"/>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5943600" y="2687413"/>
            <a:ext cx="0" cy="2170337"/>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715000" y="4629150"/>
            <a:ext cx="2971800"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161068" y="2343150"/>
            <a:ext cx="249135" cy="281201"/>
          </a:xfrm>
          <a:prstGeom prst="rect">
            <a:avLst/>
          </a:prstGeom>
        </p:spPr>
      </p:pic>
      <p:pic>
        <p:nvPicPr>
          <p:cNvPr id="7" name="Picture 6"/>
          <p:cNvPicPr>
            <a:picLocks noChangeAspect="1"/>
          </p:cNvPicPr>
          <p:nvPr>
            <p:custDataLst>
              <p:tags r:id="rId3"/>
            </p:custDataLst>
          </p:nvPr>
        </p:nvPicPr>
        <p:blipFill>
          <a:blip r:embed="rId2" cstate="print">
            <a:extLst>
              <a:ext uri="{28A0092B-C50C-407E-A947-70E740481C1C}">
                <a14:useLocalDpi xmlns:a14="http://schemas.microsoft.com/office/drawing/2010/main" val="0"/>
              </a:ext>
            </a:extLst>
          </a:blip>
          <a:stretch>
            <a:fillRect/>
          </a:stretch>
        </p:blipFill>
        <p:spPr>
          <a:xfrm>
            <a:off x="7161068" y="4753508"/>
            <a:ext cx="249135" cy="281201"/>
          </a:xfrm>
          <a:prstGeom prst="rect">
            <a:avLst/>
          </a:prstGeom>
        </p:spPr>
      </p:pic>
      <p:pic>
        <p:nvPicPr>
          <p:cNvPr id="8" name="Picture 7"/>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762000" y="819215"/>
            <a:ext cx="2816352" cy="674370"/>
          </a:xfrm>
          <a:prstGeom prst="rect">
            <a:avLst/>
          </a:prstGeom>
        </p:spPr>
      </p:pic>
      <p:sp>
        <p:nvSpPr>
          <p:cNvPr id="10" name="TextBox 9"/>
          <p:cNvSpPr txBox="1"/>
          <p:nvPr/>
        </p:nvSpPr>
        <p:spPr>
          <a:xfrm>
            <a:off x="609600" y="1502224"/>
            <a:ext cx="3886200" cy="725263"/>
          </a:xfrm>
          <a:prstGeom prst="rect">
            <a:avLst/>
          </a:prstGeom>
          <a:noFill/>
        </p:spPr>
        <p:txBody>
          <a:bodyPr wrap="square" rtlCol="0">
            <a:spAutoFit/>
          </a:bodyPr>
          <a:lstStyle/>
          <a:p>
            <a:r>
              <a:rPr lang="en-US" sz="2000" dirty="0" smtClean="0"/>
              <a:t>If </a:t>
            </a:r>
            <a:r>
              <a:rPr lang="el-GR" sz="2000" dirty="0" smtClean="0"/>
              <a:t>α</a:t>
            </a:r>
            <a:r>
              <a:rPr lang="en-US" sz="2000" dirty="0" smtClean="0"/>
              <a:t> is too small, gradient descent can be slow.</a:t>
            </a:r>
            <a:endParaRPr lang="en-US" sz="2000" dirty="0"/>
          </a:p>
        </p:txBody>
      </p:sp>
      <p:sp>
        <p:nvSpPr>
          <p:cNvPr id="11" name="TextBox 10"/>
          <p:cNvSpPr txBox="1"/>
          <p:nvPr/>
        </p:nvSpPr>
        <p:spPr>
          <a:xfrm>
            <a:off x="609600" y="3257550"/>
            <a:ext cx="3886200" cy="1015663"/>
          </a:xfrm>
          <a:prstGeom prst="rect">
            <a:avLst/>
          </a:prstGeom>
          <a:noFill/>
        </p:spPr>
        <p:txBody>
          <a:bodyPr wrap="square" rtlCol="0">
            <a:spAutoFit/>
          </a:bodyPr>
          <a:lstStyle/>
          <a:p>
            <a:r>
              <a:rPr lang="en-US" sz="2000" dirty="0" smtClean="0"/>
              <a:t>If </a:t>
            </a:r>
            <a:r>
              <a:rPr lang="el-GR" sz="2000" dirty="0" smtClean="0"/>
              <a:t>α</a:t>
            </a:r>
            <a:r>
              <a:rPr lang="en-US" sz="2000" dirty="0" smtClean="0"/>
              <a:t> is too large, gradient descent can overshoot the minimum. It may fail to converge, or even diverge.</a:t>
            </a:r>
            <a:endParaRPr lang="en-US" sz="2000" dirty="0"/>
          </a:p>
        </p:txBody>
      </p:sp>
      <mc:AlternateContent xmlns:mc="http://schemas.openxmlformats.org/markup-compatibility/2006" xmlns:p14="http://schemas.microsoft.com/office/powerpoint/2010/main">
        <mc:Choice Requires="p14">
          <p:contentPart r:id="rId6" p14:bwMode="auto">
            <p14:nvContentPartPr>
              <p14:cNvPr id="9" name="Ink 8"/>
              <p14:cNvContentPartPr/>
              <p14:nvPr/>
            </p14:nvContentPartPr>
            <p14:xfrm>
              <a:off x="600120" y="371880"/>
              <a:ext cx="8547480" cy="4371120"/>
            </p14:xfrm>
          </p:contentPart>
        </mc:Choice>
        <mc:Fallback xmlns="">
          <p:pic>
            <p:nvPicPr>
              <p:cNvPr id="9" name="Ink 8"/>
            </p:nvPicPr>
            <p:blipFill>
              <a:blip r:embed="rId7"/>
            </p:blipFill>
            <p:spPr>
              <a:xfrm>
                <a:off x="600120" y="371880"/>
                <a:ext cx="8547480" cy="4371120"/>
              </a:xfrm>
              <a:prstGeom prst="rect"/>
            </p:spPr>
          </p:pic>
        </mc:Fallback>
      </mc:AlternateContent>
      <p:sp>
        <p:nvSpPr>
          <p:cNvPr id="12" name="文本框 11"/>
          <p:cNvSpPr txBox="1"/>
          <p:nvPr/>
        </p:nvSpPr>
        <p:spPr>
          <a:xfrm>
            <a:off x="454660" y="201930"/>
            <a:ext cx="4422140" cy="368300"/>
          </a:xfrm>
          <a:prstGeom prst="rect">
            <a:avLst/>
          </a:prstGeom>
          <a:noFill/>
        </p:spPr>
        <p:txBody>
          <a:bodyPr wrap="square" rtlCol="0">
            <a:spAutoFit/>
          </a:bodyPr>
          <a:p>
            <a:r>
              <a:rPr lang="zh-CN" altLang="en-US"/>
              <a:t>学习率太大或者太小的</a:t>
            </a:r>
            <a:r>
              <a:rPr lang="zh-CN" altLang="en-US"/>
              <a:t>影响：</a:t>
            </a:r>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53311" y="520510"/>
            <a:ext cx="0" cy="2475138"/>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224711" y="2767047"/>
            <a:ext cx="3886200" cy="0"/>
          </a:xfrm>
          <a:prstGeom prst="line">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104827" y="2926577"/>
            <a:ext cx="184709" cy="208483"/>
          </a:xfrm>
          <a:prstGeom prst="rect">
            <a:avLst/>
          </a:prstGeom>
        </p:spPr>
      </p:pic>
      <p:sp>
        <p:nvSpPr>
          <p:cNvPr id="9" name="Freeform 8"/>
          <p:cNvSpPr/>
          <p:nvPr/>
        </p:nvSpPr>
        <p:spPr>
          <a:xfrm>
            <a:off x="1224711" y="729429"/>
            <a:ext cx="3681350" cy="1778433"/>
          </a:xfrm>
          <a:custGeom>
            <a:avLst/>
            <a:gdLst>
              <a:gd name="connsiteX0" fmla="*/ 0 w 3681350"/>
              <a:gd name="connsiteY0" fmla="*/ 757675 h 1784229"/>
              <a:gd name="connsiteX1" fmla="*/ 356259 w 3681350"/>
              <a:gd name="connsiteY1" fmla="*/ 401415 h 1784229"/>
              <a:gd name="connsiteX2" fmla="*/ 688768 w 3681350"/>
              <a:gd name="connsiteY2" fmla="*/ 698298 h 1784229"/>
              <a:gd name="connsiteX3" fmla="*/ 890649 w 3681350"/>
              <a:gd name="connsiteY3" fmla="*/ 1339565 h 1784229"/>
              <a:gd name="connsiteX4" fmla="*/ 1045028 w 3681350"/>
              <a:gd name="connsiteY4" fmla="*/ 1707700 h 1784229"/>
              <a:gd name="connsiteX5" fmla="*/ 1187532 w 3681350"/>
              <a:gd name="connsiteY5" fmla="*/ 1778952 h 1784229"/>
              <a:gd name="connsiteX6" fmla="*/ 1246909 w 3681350"/>
              <a:gd name="connsiteY6" fmla="*/ 1778952 h 1784229"/>
              <a:gd name="connsiteX7" fmla="*/ 1377537 w 3681350"/>
              <a:gd name="connsiteY7" fmla="*/ 1778952 h 1784229"/>
              <a:gd name="connsiteX8" fmla="*/ 1579418 w 3681350"/>
              <a:gd name="connsiteY8" fmla="*/ 1707700 h 1784229"/>
              <a:gd name="connsiteX9" fmla="*/ 1733797 w 3681350"/>
              <a:gd name="connsiteY9" fmla="*/ 1327690 h 1784229"/>
              <a:gd name="connsiteX10" fmla="*/ 1805049 w 3681350"/>
              <a:gd name="connsiteY10" fmla="*/ 971430 h 1784229"/>
              <a:gd name="connsiteX11" fmla="*/ 1911927 w 3681350"/>
              <a:gd name="connsiteY11" fmla="*/ 555794 h 1784229"/>
              <a:gd name="connsiteX12" fmla="*/ 1983179 w 3681350"/>
              <a:gd name="connsiteY12" fmla="*/ 401415 h 1784229"/>
              <a:gd name="connsiteX13" fmla="*/ 2066306 w 3681350"/>
              <a:gd name="connsiteY13" fmla="*/ 187659 h 1784229"/>
              <a:gd name="connsiteX14" fmla="*/ 2149433 w 3681350"/>
              <a:gd name="connsiteY14" fmla="*/ 92656 h 1784229"/>
              <a:gd name="connsiteX15" fmla="*/ 2244436 w 3681350"/>
              <a:gd name="connsiteY15" fmla="*/ 21404 h 1784229"/>
              <a:gd name="connsiteX16" fmla="*/ 2375065 w 3681350"/>
              <a:gd name="connsiteY16" fmla="*/ 21404 h 1784229"/>
              <a:gd name="connsiteX17" fmla="*/ 2576945 w 3681350"/>
              <a:gd name="connsiteY17" fmla="*/ 270786 h 1784229"/>
              <a:gd name="connsiteX18" fmla="*/ 2719449 w 3681350"/>
              <a:gd name="connsiteY18" fmla="*/ 1066433 h 1784229"/>
              <a:gd name="connsiteX19" fmla="*/ 2909454 w 3681350"/>
              <a:gd name="connsiteY19" fmla="*/ 1517695 h 1784229"/>
              <a:gd name="connsiteX20" fmla="*/ 3384467 w 3681350"/>
              <a:gd name="connsiteY20" fmla="*/ 1315815 h 1784229"/>
              <a:gd name="connsiteX21" fmla="*/ 3681350 w 3681350"/>
              <a:gd name="connsiteY21" fmla="*/ 508293 h 1784229"/>
              <a:gd name="connsiteX0-1" fmla="*/ 0 w 3681350"/>
              <a:gd name="connsiteY0-2" fmla="*/ 757675 h 1784229"/>
              <a:gd name="connsiteX1-3" fmla="*/ 356259 w 3681350"/>
              <a:gd name="connsiteY1-4" fmla="*/ 401415 h 1784229"/>
              <a:gd name="connsiteX2-5" fmla="*/ 688768 w 3681350"/>
              <a:gd name="connsiteY2-6" fmla="*/ 698298 h 1784229"/>
              <a:gd name="connsiteX3-7" fmla="*/ 890649 w 3681350"/>
              <a:gd name="connsiteY3-8" fmla="*/ 1339565 h 1784229"/>
              <a:gd name="connsiteX4-9" fmla="*/ 1187532 w 3681350"/>
              <a:gd name="connsiteY4-10" fmla="*/ 1778952 h 1784229"/>
              <a:gd name="connsiteX5-11" fmla="*/ 1246909 w 3681350"/>
              <a:gd name="connsiteY5-12" fmla="*/ 1778952 h 1784229"/>
              <a:gd name="connsiteX6-13" fmla="*/ 1377537 w 3681350"/>
              <a:gd name="connsiteY6-14" fmla="*/ 1778952 h 1784229"/>
              <a:gd name="connsiteX7-15" fmla="*/ 1579418 w 3681350"/>
              <a:gd name="connsiteY7-16" fmla="*/ 1707700 h 1784229"/>
              <a:gd name="connsiteX8-17" fmla="*/ 1733797 w 3681350"/>
              <a:gd name="connsiteY8-18" fmla="*/ 1327690 h 1784229"/>
              <a:gd name="connsiteX9-19" fmla="*/ 1805049 w 3681350"/>
              <a:gd name="connsiteY9-20" fmla="*/ 971430 h 1784229"/>
              <a:gd name="connsiteX10-21" fmla="*/ 1911927 w 3681350"/>
              <a:gd name="connsiteY10-22" fmla="*/ 555794 h 1784229"/>
              <a:gd name="connsiteX11-23" fmla="*/ 1983179 w 3681350"/>
              <a:gd name="connsiteY11-24" fmla="*/ 401415 h 1784229"/>
              <a:gd name="connsiteX12-25" fmla="*/ 2066306 w 3681350"/>
              <a:gd name="connsiteY12-26" fmla="*/ 187659 h 1784229"/>
              <a:gd name="connsiteX13-27" fmla="*/ 2149433 w 3681350"/>
              <a:gd name="connsiteY13-28" fmla="*/ 92656 h 1784229"/>
              <a:gd name="connsiteX14-29" fmla="*/ 2244436 w 3681350"/>
              <a:gd name="connsiteY14-30" fmla="*/ 21404 h 1784229"/>
              <a:gd name="connsiteX15-31" fmla="*/ 2375065 w 3681350"/>
              <a:gd name="connsiteY15-32" fmla="*/ 21404 h 1784229"/>
              <a:gd name="connsiteX16-33" fmla="*/ 2576945 w 3681350"/>
              <a:gd name="connsiteY16-34" fmla="*/ 270786 h 1784229"/>
              <a:gd name="connsiteX17-35" fmla="*/ 2719449 w 3681350"/>
              <a:gd name="connsiteY17-36" fmla="*/ 1066433 h 1784229"/>
              <a:gd name="connsiteX18-37" fmla="*/ 2909454 w 3681350"/>
              <a:gd name="connsiteY18-38" fmla="*/ 1517695 h 1784229"/>
              <a:gd name="connsiteX19-39" fmla="*/ 3384467 w 3681350"/>
              <a:gd name="connsiteY19-40" fmla="*/ 1315815 h 1784229"/>
              <a:gd name="connsiteX20-41" fmla="*/ 3681350 w 3681350"/>
              <a:gd name="connsiteY20-42" fmla="*/ 508293 h 1784229"/>
              <a:gd name="connsiteX0-43" fmla="*/ 0 w 3681350"/>
              <a:gd name="connsiteY0-44" fmla="*/ 757675 h 1814302"/>
              <a:gd name="connsiteX1-45" fmla="*/ 356259 w 3681350"/>
              <a:gd name="connsiteY1-46" fmla="*/ 401415 h 1814302"/>
              <a:gd name="connsiteX2-47" fmla="*/ 688768 w 3681350"/>
              <a:gd name="connsiteY2-48" fmla="*/ 698298 h 1814302"/>
              <a:gd name="connsiteX3-49" fmla="*/ 890649 w 3681350"/>
              <a:gd name="connsiteY3-50" fmla="*/ 1339565 h 1814302"/>
              <a:gd name="connsiteX4-51" fmla="*/ 1187532 w 3681350"/>
              <a:gd name="connsiteY4-52" fmla="*/ 1778952 h 1814302"/>
              <a:gd name="connsiteX5-53" fmla="*/ 1377537 w 3681350"/>
              <a:gd name="connsiteY5-54" fmla="*/ 1778952 h 1814302"/>
              <a:gd name="connsiteX6-55" fmla="*/ 1579418 w 3681350"/>
              <a:gd name="connsiteY6-56" fmla="*/ 1707700 h 1814302"/>
              <a:gd name="connsiteX7-57" fmla="*/ 1733797 w 3681350"/>
              <a:gd name="connsiteY7-58" fmla="*/ 1327690 h 1814302"/>
              <a:gd name="connsiteX8-59" fmla="*/ 1805049 w 3681350"/>
              <a:gd name="connsiteY8-60" fmla="*/ 971430 h 1814302"/>
              <a:gd name="connsiteX9-61" fmla="*/ 1911927 w 3681350"/>
              <a:gd name="connsiteY9-62" fmla="*/ 555794 h 1814302"/>
              <a:gd name="connsiteX10-63" fmla="*/ 1983179 w 3681350"/>
              <a:gd name="connsiteY10-64" fmla="*/ 401415 h 1814302"/>
              <a:gd name="connsiteX11-65" fmla="*/ 2066306 w 3681350"/>
              <a:gd name="connsiteY11-66" fmla="*/ 187659 h 1814302"/>
              <a:gd name="connsiteX12-67" fmla="*/ 2149433 w 3681350"/>
              <a:gd name="connsiteY12-68" fmla="*/ 92656 h 1814302"/>
              <a:gd name="connsiteX13-69" fmla="*/ 2244436 w 3681350"/>
              <a:gd name="connsiteY13-70" fmla="*/ 21404 h 1814302"/>
              <a:gd name="connsiteX14-71" fmla="*/ 2375065 w 3681350"/>
              <a:gd name="connsiteY14-72" fmla="*/ 21404 h 1814302"/>
              <a:gd name="connsiteX15-73" fmla="*/ 2576945 w 3681350"/>
              <a:gd name="connsiteY15-74" fmla="*/ 270786 h 1814302"/>
              <a:gd name="connsiteX16-75" fmla="*/ 2719449 w 3681350"/>
              <a:gd name="connsiteY16-76" fmla="*/ 1066433 h 1814302"/>
              <a:gd name="connsiteX17-77" fmla="*/ 2909454 w 3681350"/>
              <a:gd name="connsiteY17-78" fmla="*/ 1517695 h 1814302"/>
              <a:gd name="connsiteX18-79" fmla="*/ 3384467 w 3681350"/>
              <a:gd name="connsiteY18-80" fmla="*/ 1315815 h 1814302"/>
              <a:gd name="connsiteX19-81" fmla="*/ 3681350 w 3681350"/>
              <a:gd name="connsiteY19-82" fmla="*/ 508293 h 1814302"/>
              <a:gd name="connsiteX0-83" fmla="*/ 0 w 3681350"/>
              <a:gd name="connsiteY0-84" fmla="*/ 757675 h 1804839"/>
              <a:gd name="connsiteX1-85" fmla="*/ 356259 w 3681350"/>
              <a:gd name="connsiteY1-86" fmla="*/ 401415 h 1804839"/>
              <a:gd name="connsiteX2-87" fmla="*/ 688768 w 3681350"/>
              <a:gd name="connsiteY2-88" fmla="*/ 698298 h 1804839"/>
              <a:gd name="connsiteX3-89" fmla="*/ 890649 w 3681350"/>
              <a:gd name="connsiteY3-90" fmla="*/ 1339565 h 1804839"/>
              <a:gd name="connsiteX4-91" fmla="*/ 1187532 w 3681350"/>
              <a:gd name="connsiteY4-92" fmla="*/ 1778952 h 1804839"/>
              <a:gd name="connsiteX5-93" fmla="*/ 1579418 w 3681350"/>
              <a:gd name="connsiteY5-94" fmla="*/ 1707700 h 1804839"/>
              <a:gd name="connsiteX6-95" fmla="*/ 1733797 w 3681350"/>
              <a:gd name="connsiteY6-96" fmla="*/ 1327690 h 1804839"/>
              <a:gd name="connsiteX7-97" fmla="*/ 1805049 w 3681350"/>
              <a:gd name="connsiteY7-98" fmla="*/ 971430 h 1804839"/>
              <a:gd name="connsiteX8-99" fmla="*/ 1911927 w 3681350"/>
              <a:gd name="connsiteY8-100" fmla="*/ 555794 h 1804839"/>
              <a:gd name="connsiteX9-101" fmla="*/ 1983179 w 3681350"/>
              <a:gd name="connsiteY9-102" fmla="*/ 401415 h 1804839"/>
              <a:gd name="connsiteX10-103" fmla="*/ 2066306 w 3681350"/>
              <a:gd name="connsiteY10-104" fmla="*/ 187659 h 1804839"/>
              <a:gd name="connsiteX11-105" fmla="*/ 2149433 w 3681350"/>
              <a:gd name="connsiteY11-106" fmla="*/ 92656 h 1804839"/>
              <a:gd name="connsiteX12-107" fmla="*/ 2244436 w 3681350"/>
              <a:gd name="connsiteY12-108" fmla="*/ 21404 h 1804839"/>
              <a:gd name="connsiteX13-109" fmla="*/ 2375065 w 3681350"/>
              <a:gd name="connsiteY13-110" fmla="*/ 21404 h 1804839"/>
              <a:gd name="connsiteX14-111" fmla="*/ 2576945 w 3681350"/>
              <a:gd name="connsiteY14-112" fmla="*/ 270786 h 1804839"/>
              <a:gd name="connsiteX15-113" fmla="*/ 2719449 w 3681350"/>
              <a:gd name="connsiteY15-114" fmla="*/ 1066433 h 1804839"/>
              <a:gd name="connsiteX16-115" fmla="*/ 2909454 w 3681350"/>
              <a:gd name="connsiteY16-116" fmla="*/ 1517695 h 1804839"/>
              <a:gd name="connsiteX17-117" fmla="*/ 3384467 w 3681350"/>
              <a:gd name="connsiteY17-118" fmla="*/ 1315815 h 1804839"/>
              <a:gd name="connsiteX18-119" fmla="*/ 3681350 w 3681350"/>
              <a:gd name="connsiteY18-120" fmla="*/ 508293 h 1804839"/>
              <a:gd name="connsiteX0-121" fmla="*/ 0 w 3681350"/>
              <a:gd name="connsiteY0-122" fmla="*/ 757675 h 1778952"/>
              <a:gd name="connsiteX1-123" fmla="*/ 356259 w 3681350"/>
              <a:gd name="connsiteY1-124" fmla="*/ 401415 h 1778952"/>
              <a:gd name="connsiteX2-125" fmla="*/ 688768 w 3681350"/>
              <a:gd name="connsiteY2-126" fmla="*/ 698298 h 1778952"/>
              <a:gd name="connsiteX3-127" fmla="*/ 890649 w 3681350"/>
              <a:gd name="connsiteY3-128" fmla="*/ 1339565 h 1778952"/>
              <a:gd name="connsiteX4-129" fmla="*/ 1187532 w 3681350"/>
              <a:gd name="connsiteY4-130" fmla="*/ 1778952 h 1778952"/>
              <a:gd name="connsiteX5-131" fmla="*/ 1733797 w 3681350"/>
              <a:gd name="connsiteY5-132" fmla="*/ 1327690 h 1778952"/>
              <a:gd name="connsiteX6-133" fmla="*/ 1805049 w 3681350"/>
              <a:gd name="connsiteY6-134" fmla="*/ 971430 h 1778952"/>
              <a:gd name="connsiteX7-135" fmla="*/ 1911927 w 3681350"/>
              <a:gd name="connsiteY7-136" fmla="*/ 555794 h 1778952"/>
              <a:gd name="connsiteX8-137" fmla="*/ 1983179 w 3681350"/>
              <a:gd name="connsiteY8-138" fmla="*/ 401415 h 1778952"/>
              <a:gd name="connsiteX9-139" fmla="*/ 2066306 w 3681350"/>
              <a:gd name="connsiteY9-140" fmla="*/ 187659 h 1778952"/>
              <a:gd name="connsiteX10-141" fmla="*/ 2149433 w 3681350"/>
              <a:gd name="connsiteY10-142" fmla="*/ 92656 h 1778952"/>
              <a:gd name="connsiteX11-143" fmla="*/ 2244436 w 3681350"/>
              <a:gd name="connsiteY11-144" fmla="*/ 21404 h 1778952"/>
              <a:gd name="connsiteX12-145" fmla="*/ 2375065 w 3681350"/>
              <a:gd name="connsiteY12-146" fmla="*/ 21404 h 1778952"/>
              <a:gd name="connsiteX13-147" fmla="*/ 2576945 w 3681350"/>
              <a:gd name="connsiteY13-148" fmla="*/ 270786 h 1778952"/>
              <a:gd name="connsiteX14-149" fmla="*/ 2719449 w 3681350"/>
              <a:gd name="connsiteY14-150" fmla="*/ 1066433 h 1778952"/>
              <a:gd name="connsiteX15-151" fmla="*/ 2909454 w 3681350"/>
              <a:gd name="connsiteY15-152" fmla="*/ 1517695 h 1778952"/>
              <a:gd name="connsiteX16-153" fmla="*/ 3384467 w 3681350"/>
              <a:gd name="connsiteY16-154" fmla="*/ 1315815 h 1778952"/>
              <a:gd name="connsiteX17-155" fmla="*/ 3681350 w 3681350"/>
              <a:gd name="connsiteY17-156" fmla="*/ 508293 h 1778952"/>
              <a:gd name="connsiteX0-157" fmla="*/ 0 w 3681350"/>
              <a:gd name="connsiteY0-158" fmla="*/ 757675 h 1790382"/>
              <a:gd name="connsiteX1-159" fmla="*/ 356259 w 3681350"/>
              <a:gd name="connsiteY1-160" fmla="*/ 401415 h 1790382"/>
              <a:gd name="connsiteX2-161" fmla="*/ 688768 w 3681350"/>
              <a:gd name="connsiteY2-162" fmla="*/ 698298 h 1790382"/>
              <a:gd name="connsiteX3-163" fmla="*/ 890649 w 3681350"/>
              <a:gd name="connsiteY3-164" fmla="*/ 1339565 h 1790382"/>
              <a:gd name="connsiteX4-165" fmla="*/ 1256112 w 3681350"/>
              <a:gd name="connsiteY4-166" fmla="*/ 1790382 h 1790382"/>
              <a:gd name="connsiteX5-167" fmla="*/ 1733797 w 3681350"/>
              <a:gd name="connsiteY5-168" fmla="*/ 1327690 h 1790382"/>
              <a:gd name="connsiteX6-169" fmla="*/ 1805049 w 3681350"/>
              <a:gd name="connsiteY6-170" fmla="*/ 971430 h 1790382"/>
              <a:gd name="connsiteX7-171" fmla="*/ 1911927 w 3681350"/>
              <a:gd name="connsiteY7-172" fmla="*/ 555794 h 1790382"/>
              <a:gd name="connsiteX8-173" fmla="*/ 1983179 w 3681350"/>
              <a:gd name="connsiteY8-174" fmla="*/ 401415 h 1790382"/>
              <a:gd name="connsiteX9-175" fmla="*/ 2066306 w 3681350"/>
              <a:gd name="connsiteY9-176" fmla="*/ 187659 h 1790382"/>
              <a:gd name="connsiteX10-177" fmla="*/ 2149433 w 3681350"/>
              <a:gd name="connsiteY10-178" fmla="*/ 92656 h 1790382"/>
              <a:gd name="connsiteX11-179" fmla="*/ 2244436 w 3681350"/>
              <a:gd name="connsiteY11-180" fmla="*/ 21404 h 1790382"/>
              <a:gd name="connsiteX12-181" fmla="*/ 2375065 w 3681350"/>
              <a:gd name="connsiteY12-182" fmla="*/ 21404 h 1790382"/>
              <a:gd name="connsiteX13-183" fmla="*/ 2576945 w 3681350"/>
              <a:gd name="connsiteY13-184" fmla="*/ 270786 h 1790382"/>
              <a:gd name="connsiteX14-185" fmla="*/ 2719449 w 3681350"/>
              <a:gd name="connsiteY14-186" fmla="*/ 1066433 h 1790382"/>
              <a:gd name="connsiteX15-187" fmla="*/ 2909454 w 3681350"/>
              <a:gd name="connsiteY15-188" fmla="*/ 1517695 h 1790382"/>
              <a:gd name="connsiteX16-189" fmla="*/ 3384467 w 3681350"/>
              <a:gd name="connsiteY16-190" fmla="*/ 1315815 h 1790382"/>
              <a:gd name="connsiteX17-191" fmla="*/ 3681350 w 3681350"/>
              <a:gd name="connsiteY17-192" fmla="*/ 508293 h 1790382"/>
              <a:gd name="connsiteX0-193" fmla="*/ 0 w 3681350"/>
              <a:gd name="connsiteY0-194" fmla="*/ 757675 h 1790382"/>
              <a:gd name="connsiteX1-195" fmla="*/ 356259 w 3681350"/>
              <a:gd name="connsiteY1-196" fmla="*/ 401415 h 1790382"/>
              <a:gd name="connsiteX2-197" fmla="*/ 688768 w 3681350"/>
              <a:gd name="connsiteY2-198" fmla="*/ 698298 h 1790382"/>
              <a:gd name="connsiteX3-199" fmla="*/ 890649 w 3681350"/>
              <a:gd name="connsiteY3-200" fmla="*/ 1339565 h 1790382"/>
              <a:gd name="connsiteX4-201" fmla="*/ 1256112 w 3681350"/>
              <a:gd name="connsiteY4-202" fmla="*/ 1790382 h 1790382"/>
              <a:gd name="connsiteX5-203" fmla="*/ 1733797 w 3681350"/>
              <a:gd name="connsiteY5-204" fmla="*/ 1327690 h 1790382"/>
              <a:gd name="connsiteX6-205" fmla="*/ 1805049 w 3681350"/>
              <a:gd name="connsiteY6-206" fmla="*/ 971430 h 1790382"/>
              <a:gd name="connsiteX7-207" fmla="*/ 1911927 w 3681350"/>
              <a:gd name="connsiteY7-208" fmla="*/ 555794 h 1790382"/>
              <a:gd name="connsiteX8-209" fmla="*/ 1983179 w 3681350"/>
              <a:gd name="connsiteY8-210" fmla="*/ 401415 h 1790382"/>
              <a:gd name="connsiteX9-211" fmla="*/ 2066306 w 3681350"/>
              <a:gd name="connsiteY9-212" fmla="*/ 187659 h 1790382"/>
              <a:gd name="connsiteX10-213" fmla="*/ 2149433 w 3681350"/>
              <a:gd name="connsiteY10-214" fmla="*/ 92656 h 1790382"/>
              <a:gd name="connsiteX11-215" fmla="*/ 2244436 w 3681350"/>
              <a:gd name="connsiteY11-216" fmla="*/ 21404 h 1790382"/>
              <a:gd name="connsiteX12-217" fmla="*/ 2375065 w 3681350"/>
              <a:gd name="connsiteY12-218" fmla="*/ 21404 h 1790382"/>
              <a:gd name="connsiteX13-219" fmla="*/ 2576945 w 3681350"/>
              <a:gd name="connsiteY13-220" fmla="*/ 270786 h 1790382"/>
              <a:gd name="connsiteX14-221" fmla="*/ 2719449 w 3681350"/>
              <a:gd name="connsiteY14-222" fmla="*/ 1066433 h 1790382"/>
              <a:gd name="connsiteX15-223" fmla="*/ 2909454 w 3681350"/>
              <a:gd name="connsiteY15-224" fmla="*/ 1517695 h 1790382"/>
              <a:gd name="connsiteX16-225" fmla="*/ 3384467 w 3681350"/>
              <a:gd name="connsiteY16-226" fmla="*/ 1315815 h 1790382"/>
              <a:gd name="connsiteX17-227" fmla="*/ 3681350 w 3681350"/>
              <a:gd name="connsiteY17-228" fmla="*/ 508293 h 1790382"/>
              <a:gd name="connsiteX0-229" fmla="*/ 0 w 3681350"/>
              <a:gd name="connsiteY0-230" fmla="*/ 757675 h 1791207"/>
              <a:gd name="connsiteX1-231" fmla="*/ 356259 w 3681350"/>
              <a:gd name="connsiteY1-232" fmla="*/ 401415 h 1791207"/>
              <a:gd name="connsiteX2-233" fmla="*/ 688768 w 3681350"/>
              <a:gd name="connsiteY2-234" fmla="*/ 698298 h 1791207"/>
              <a:gd name="connsiteX3-235" fmla="*/ 890649 w 3681350"/>
              <a:gd name="connsiteY3-236" fmla="*/ 1339565 h 1791207"/>
              <a:gd name="connsiteX4-237" fmla="*/ 1256112 w 3681350"/>
              <a:gd name="connsiteY4-238" fmla="*/ 1790382 h 1791207"/>
              <a:gd name="connsiteX5-239" fmla="*/ 1733797 w 3681350"/>
              <a:gd name="connsiteY5-240" fmla="*/ 1327690 h 1791207"/>
              <a:gd name="connsiteX6-241" fmla="*/ 1805049 w 3681350"/>
              <a:gd name="connsiteY6-242" fmla="*/ 971430 h 1791207"/>
              <a:gd name="connsiteX7-243" fmla="*/ 1911927 w 3681350"/>
              <a:gd name="connsiteY7-244" fmla="*/ 555794 h 1791207"/>
              <a:gd name="connsiteX8-245" fmla="*/ 1983179 w 3681350"/>
              <a:gd name="connsiteY8-246" fmla="*/ 401415 h 1791207"/>
              <a:gd name="connsiteX9-247" fmla="*/ 2066306 w 3681350"/>
              <a:gd name="connsiteY9-248" fmla="*/ 187659 h 1791207"/>
              <a:gd name="connsiteX10-249" fmla="*/ 2149433 w 3681350"/>
              <a:gd name="connsiteY10-250" fmla="*/ 92656 h 1791207"/>
              <a:gd name="connsiteX11-251" fmla="*/ 2244436 w 3681350"/>
              <a:gd name="connsiteY11-252" fmla="*/ 21404 h 1791207"/>
              <a:gd name="connsiteX12-253" fmla="*/ 2375065 w 3681350"/>
              <a:gd name="connsiteY12-254" fmla="*/ 21404 h 1791207"/>
              <a:gd name="connsiteX13-255" fmla="*/ 2576945 w 3681350"/>
              <a:gd name="connsiteY13-256" fmla="*/ 270786 h 1791207"/>
              <a:gd name="connsiteX14-257" fmla="*/ 2719449 w 3681350"/>
              <a:gd name="connsiteY14-258" fmla="*/ 1066433 h 1791207"/>
              <a:gd name="connsiteX15-259" fmla="*/ 2909454 w 3681350"/>
              <a:gd name="connsiteY15-260" fmla="*/ 1517695 h 1791207"/>
              <a:gd name="connsiteX16-261" fmla="*/ 3384467 w 3681350"/>
              <a:gd name="connsiteY16-262" fmla="*/ 1315815 h 1791207"/>
              <a:gd name="connsiteX17-263" fmla="*/ 3681350 w 3681350"/>
              <a:gd name="connsiteY17-264" fmla="*/ 508293 h 1791207"/>
              <a:gd name="connsiteX0-265" fmla="*/ 0 w 3681350"/>
              <a:gd name="connsiteY0-266" fmla="*/ 757675 h 1791207"/>
              <a:gd name="connsiteX1-267" fmla="*/ 356259 w 3681350"/>
              <a:gd name="connsiteY1-268" fmla="*/ 401415 h 1791207"/>
              <a:gd name="connsiteX2-269" fmla="*/ 688768 w 3681350"/>
              <a:gd name="connsiteY2-270" fmla="*/ 698298 h 1791207"/>
              <a:gd name="connsiteX3-271" fmla="*/ 890649 w 3681350"/>
              <a:gd name="connsiteY3-272" fmla="*/ 1339565 h 1791207"/>
              <a:gd name="connsiteX4-273" fmla="*/ 1256112 w 3681350"/>
              <a:gd name="connsiteY4-274" fmla="*/ 1790382 h 1791207"/>
              <a:gd name="connsiteX5-275" fmla="*/ 1733797 w 3681350"/>
              <a:gd name="connsiteY5-276" fmla="*/ 1327690 h 1791207"/>
              <a:gd name="connsiteX6-277" fmla="*/ 1805049 w 3681350"/>
              <a:gd name="connsiteY6-278" fmla="*/ 971430 h 1791207"/>
              <a:gd name="connsiteX7-279" fmla="*/ 1911927 w 3681350"/>
              <a:gd name="connsiteY7-280" fmla="*/ 555794 h 1791207"/>
              <a:gd name="connsiteX8-281" fmla="*/ 1983179 w 3681350"/>
              <a:gd name="connsiteY8-282" fmla="*/ 401415 h 1791207"/>
              <a:gd name="connsiteX9-283" fmla="*/ 2066306 w 3681350"/>
              <a:gd name="connsiteY9-284" fmla="*/ 187659 h 1791207"/>
              <a:gd name="connsiteX10-285" fmla="*/ 2149433 w 3681350"/>
              <a:gd name="connsiteY10-286" fmla="*/ 92656 h 1791207"/>
              <a:gd name="connsiteX11-287" fmla="*/ 2244436 w 3681350"/>
              <a:gd name="connsiteY11-288" fmla="*/ 21404 h 1791207"/>
              <a:gd name="connsiteX12-289" fmla="*/ 2375065 w 3681350"/>
              <a:gd name="connsiteY12-290" fmla="*/ 21404 h 1791207"/>
              <a:gd name="connsiteX13-291" fmla="*/ 2576945 w 3681350"/>
              <a:gd name="connsiteY13-292" fmla="*/ 270786 h 1791207"/>
              <a:gd name="connsiteX14-293" fmla="*/ 2719449 w 3681350"/>
              <a:gd name="connsiteY14-294" fmla="*/ 1066433 h 1791207"/>
              <a:gd name="connsiteX15-295" fmla="*/ 2909454 w 3681350"/>
              <a:gd name="connsiteY15-296" fmla="*/ 1517695 h 1791207"/>
              <a:gd name="connsiteX16-297" fmla="*/ 3384467 w 3681350"/>
              <a:gd name="connsiteY16-298" fmla="*/ 1315815 h 1791207"/>
              <a:gd name="connsiteX17-299" fmla="*/ 3681350 w 3681350"/>
              <a:gd name="connsiteY17-300" fmla="*/ 508293 h 1791207"/>
              <a:gd name="connsiteX0-301" fmla="*/ 0 w 3681350"/>
              <a:gd name="connsiteY0-302" fmla="*/ 757675 h 1791207"/>
              <a:gd name="connsiteX1-303" fmla="*/ 356259 w 3681350"/>
              <a:gd name="connsiteY1-304" fmla="*/ 401415 h 1791207"/>
              <a:gd name="connsiteX2-305" fmla="*/ 688768 w 3681350"/>
              <a:gd name="connsiteY2-306" fmla="*/ 698298 h 1791207"/>
              <a:gd name="connsiteX3-307" fmla="*/ 890649 w 3681350"/>
              <a:gd name="connsiteY3-308" fmla="*/ 1339565 h 1791207"/>
              <a:gd name="connsiteX4-309" fmla="*/ 1336122 w 3681350"/>
              <a:gd name="connsiteY4-310" fmla="*/ 1790382 h 1791207"/>
              <a:gd name="connsiteX5-311" fmla="*/ 1733797 w 3681350"/>
              <a:gd name="connsiteY5-312" fmla="*/ 1327690 h 1791207"/>
              <a:gd name="connsiteX6-313" fmla="*/ 1805049 w 3681350"/>
              <a:gd name="connsiteY6-314" fmla="*/ 971430 h 1791207"/>
              <a:gd name="connsiteX7-315" fmla="*/ 1911927 w 3681350"/>
              <a:gd name="connsiteY7-316" fmla="*/ 555794 h 1791207"/>
              <a:gd name="connsiteX8-317" fmla="*/ 1983179 w 3681350"/>
              <a:gd name="connsiteY8-318" fmla="*/ 401415 h 1791207"/>
              <a:gd name="connsiteX9-319" fmla="*/ 2066306 w 3681350"/>
              <a:gd name="connsiteY9-320" fmla="*/ 187659 h 1791207"/>
              <a:gd name="connsiteX10-321" fmla="*/ 2149433 w 3681350"/>
              <a:gd name="connsiteY10-322" fmla="*/ 92656 h 1791207"/>
              <a:gd name="connsiteX11-323" fmla="*/ 2244436 w 3681350"/>
              <a:gd name="connsiteY11-324" fmla="*/ 21404 h 1791207"/>
              <a:gd name="connsiteX12-325" fmla="*/ 2375065 w 3681350"/>
              <a:gd name="connsiteY12-326" fmla="*/ 21404 h 1791207"/>
              <a:gd name="connsiteX13-327" fmla="*/ 2576945 w 3681350"/>
              <a:gd name="connsiteY13-328" fmla="*/ 270786 h 1791207"/>
              <a:gd name="connsiteX14-329" fmla="*/ 2719449 w 3681350"/>
              <a:gd name="connsiteY14-330" fmla="*/ 1066433 h 1791207"/>
              <a:gd name="connsiteX15-331" fmla="*/ 2909454 w 3681350"/>
              <a:gd name="connsiteY15-332" fmla="*/ 1517695 h 1791207"/>
              <a:gd name="connsiteX16-333" fmla="*/ 3384467 w 3681350"/>
              <a:gd name="connsiteY16-334" fmla="*/ 1315815 h 1791207"/>
              <a:gd name="connsiteX17-335" fmla="*/ 3681350 w 3681350"/>
              <a:gd name="connsiteY17-336" fmla="*/ 508293 h 1791207"/>
              <a:gd name="connsiteX0-337" fmla="*/ 0 w 3681350"/>
              <a:gd name="connsiteY0-338" fmla="*/ 757675 h 1791207"/>
              <a:gd name="connsiteX1-339" fmla="*/ 356259 w 3681350"/>
              <a:gd name="connsiteY1-340" fmla="*/ 401415 h 1791207"/>
              <a:gd name="connsiteX2-341" fmla="*/ 688768 w 3681350"/>
              <a:gd name="connsiteY2-342" fmla="*/ 698298 h 1791207"/>
              <a:gd name="connsiteX3-343" fmla="*/ 890649 w 3681350"/>
              <a:gd name="connsiteY3-344" fmla="*/ 1339565 h 1791207"/>
              <a:gd name="connsiteX4-345" fmla="*/ 1278972 w 3681350"/>
              <a:gd name="connsiteY4-346" fmla="*/ 1790382 h 1791207"/>
              <a:gd name="connsiteX5-347" fmla="*/ 1733797 w 3681350"/>
              <a:gd name="connsiteY5-348" fmla="*/ 1327690 h 1791207"/>
              <a:gd name="connsiteX6-349" fmla="*/ 1805049 w 3681350"/>
              <a:gd name="connsiteY6-350" fmla="*/ 971430 h 1791207"/>
              <a:gd name="connsiteX7-351" fmla="*/ 1911927 w 3681350"/>
              <a:gd name="connsiteY7-352" fmla="*/ 555794 h 1791207"/>
              <a:gd name="connsiteX8-353" fmla="*/ 1983179 w 3681350"/>
              <a:gd name="connsiteY8-354" fmla="*/ 401415 h 1791207"/>
              <a:gd name="connsiteX9-355" fmla="*/ 2066306 w 3681350"/>
              <a:gd name="connsiteY9-356" fmla="*/ 187659 h 1791207"/>
              <a:gd name="connsiteX10-357" fmla="*/ 2149433 w 3681350"/>
              <a:gd name="connsiteY10-358" fmla="*/ 92656 h 1791207"/>
              <a:gd name="connsiteX11-359" fmla="*/ 2244436 w 3681350"/>
              <a:gd name="connsiteY11-360" fmla="*/ 21404 h 1791207"/>
              <a:gd name="connsiteX12-361" fmla="*/ 2375065 w 3681350"/>
              <a:gd name="connsiteY12-362" fmla="*/ 21404 h 1791207"/>
              <a:gd name="connsiteX13-363" fmla="*/ 2576945 w 3681350"/>
              <a:gd name="connsiteY13-364" fmla="*/ 270786 h 1791207"/>
              <a:gd name="connsiteX14-365" fmla="*/ 2719449 w 3681350"/>
              <a:gd name="connsiteY14-366" fmla="*/ 1066433 h 1791207"/>
              <a:gd name="connsiteX15-367" fmla="*/ 2909454 w 3681350"/>
              <a:gd name="connsiteY15-368" fmla="*/ 1517695 h 1791207"/>
              <a:gd name="connsiteX16-369" fmla="*/ 3384467 w 3681350"/>
              <a:gd name="connsiteY16-370" fmla="*/ 1315815 h 1791207"/>
              <a:gd name="connsiteX17-371" fmla="*/ 3681350 w 3681350"/>
              <a:gd name="connsiteY17-372" fmla="*/ 508293 h 1791207"/>
              <a:gd name="connsiteX0-373" fmla="*/ 0 w 3681350"/>
              <a:gd name="connsiteY0-374" fmla="*/ 757675 h 1791207"/>
              <a:gd name="connsiteX1-375" fmla="*/ 356259 w 3681350"/>
              <a:gd name="connsiteY1-376" fmla="*/ 401415 h 1791207"/>
              <a:gd name="connsiteX2-377" fmla="*/ 688768 w 3681350"/>
              <a:gd name="connsiteY2-378" fmla="*/ 698298 h 1791207"/>
              <a:gd name="connsiteX3-379" fmla="*/ 890649 w 3681350"/>
              <a:gd name="connsiteY3-380" fmla="*/ 1339565 h 1791207"/>
              <a:gd name="connsiteX4-381" fmla="*/ 1278972 w 3681350"/>
              <a:gd name="connsiteY4-382" fmla="*/ 1790382 h 1791207"/>
              <a:gd name="connsiteX5-383" fmla="*/ 1733797 w 3681350"/>
              <a:gd name="connsiteY5-384" fmla="*/ 1327690 h 1791207"/>
              <a:gd name="connsiteX6-385" fmla="*/ 1805049 w 3681350"/>
              <a:gd name="connsiteY6-386" fmla="*/ 971430 h 1791207"/>
              <a:gd name="connsiteX7-387" fmla="*/ 1911927 w 3681350"/>
              <a:gd name="connsiteY7-388" fmla="*/ 555794 h 1791207"/>
              <a:gd name="connsiteX8-389" fmla="*/ 1983179 w 3681350"/>
              <a:gd name="connsiteY8-390" fmla="*/ 401415 h 1791207"/>
              <a:gd name="connsiteX9-391" fmla="*/ 2066306 w 3681350"/>
              <a:gd name="connsiteY9-392" fmla="*/ 187659 h 1791207"/>
              <a:gd name="connsiteX10-393" fmla="*/ 2149433 w 3681350"/>
              <a:gd name="connsiteY10-394" fmla="*/ 92656 h 1791207"/>
              <a:gd name="connsiteX11-395" fmla="*/ 2244436 w 3681350"/>
              <a:gd name="connsiteY11-396" fmla="*/ 21404 h 1791207"/>
              <a:gd name="connsiteX12-397" fmla="*/ 2375065 w 3681350"/>
              <a:gd name="connsiteY12-398" fmla="*/ 21404 h 1791207"/>
              <a:gd name="connsiteX13-399" fmla="*/ 2576945 w 3681350"/>
              <a:gd name="connsiteY13-400" fmla="*/ 270786 h 1791207"/>
              <a:gd name="connsiteX14-401" fmla="*/ 2719449 w 3681350"/>
              <a:gd name="connsiteY14-402" fmla="*/ 1066433 h 1791207"/>
              <a:gd name="connsiteX15-403" fmla="*/ 2909454 w 3681350"/>
              <a:gd name="connsiteY15-404" fmla="*/ 1517695 h 1791207"/>
              <a:gd name="connsiteX16-405" fmla="*/ 3384467 w 3681350"/>
              <a:gd name="connsiteY16-406" fmla="*/ 1315815 h 1791207"/>
              <a:gd name="connsiteX17-407" fmla="*/ 3681350 w 3681350"/>
              <a:gd name="connsiteY17-408" fmla="*/ 508293 h 1791207"/>
              <a:gd name="connsiteX0-409" fmla="*/ 0 w 3681350"/>
              <a:gd name="connsiteY0-410" fmla="*/ 757675 h 1790382"/>
              <a:gd name="connsiteX1-411" fmla="*/ 356259 w 3681350"/>
              <a:gd name="connsiteY1-412" fmla="*/ 401415 h 1790382"/>
              <a:gd name="connsiteX2-413" fmla="*/ 688768 w 3681350"/>
              <a:gd name="connsiteY2-414" fmla="*/ 698298 h 1790382"/>
              <a:gd name="connsiteX3-415" fmla="*/ 890649 w 3681350"/>
              <a:gd name="connsiteY3-416" fmla="*/ 1339565 h 1790382"/>
              <a:gd name="connsiteX4-417" fmla="*/ 1278972 w 3681350"/>
              <a:gd name="connsiteY4-418" fmla="*/ 1790382 h 1790382"/>
              <a:gd name="connsiteX5-419" fmla="*/ 1733797 w 3681350"/>
              <a:gd name="connsiteY5-420" fmla="*/ 1327690 h 1790382"/>
              <a:gd name="connsiteX6-421" fmla="*/ 1805049 w 3681350"/>
              <a:gd name="connsiteY6-422" fmla="*/ 971430 h 1790382"/>
              <a:gd name="connsiteX7-423" fmla="*/ 1911927 w 3681350"/>
              <a:gd name="connsiteY7-424" fmla="*/ 555794 h 1790382"/>
              <a:gd name="connsiteX8-425" fmla="*/ 1983179 w 3681350"/>
              <a:gd name="connsiteY8-426" fmla="*/ 401415 h 1790382"/>
              <a:gd name="connsiteX9-427" fmla="*/ 2066306 w 3681350"/>
              <a:gd name="connsiteY9-428" fmla="*/ 187659 h 1790382"/>
              <a:gd name="connsiteX10-429" fmla="*/ 2149433 w 3681350"/>
              <a:gd name="connsiteY10-430" fmla="*/ 92656 h 1790382"/>
              <a:gd name="connsiteX11-431" fmla="*/ 2244436 w 3681350"/>
              <a:gd name="connsiteY11-432" fmla="*/ 21404 h 1790382"/>
              <a:gd name="connsiteX12-433" fmla="*/ 2375065 w 3681350"/>
              <a:gd name="connsiteY12-434" fmla="*/ 21404 h 1790382"/>
              <a:gd name="connsiteX13-435" fmla="*/ 2576945 w 3681350"/>
              <a:gd name="connsiteY13-436" fmla="*/ 270786 h 1790382"/>
              <a:gd name="connsiteX14-437" fmla="*/ 2719449 w 3681350"/>
              <a:gd name="connsiteY14-438" fmla="*/ 1066433 h 1790382"/>
              <a:gd name="connsiteX15-439" fmla="*/ 2909454 w 3681350"/>
              <a:gd name="connsiteY15-440" fmla="*/ 1517695 h 1790382"/>
              <a:gd name="connsiteX16-441" fmla="*/ 3384467 w 3681350"/>
              <a:gd name="connsiteY16-442" fmla="*/ 1315815 h 1790382"/>
              <a:gd name="connsiteX17-443" fmla="*/ 3681350 w 3681350"/>
              <a:gd name="connsiteY17-444" fmla="*/ 508293 h 1790382"/>
              <a:gd name="connsiteX0-445" fmla="*/ 0 w 3681350"/>
              <a:gd name="connsiteY0-446" fmla="*/ 757675 h 1790382"/>
              <a:gd name="connsiteX1-447" fmla="*/ 356259 w 3681350"/>
              <a:gd name="connsiteY1-448" fmla="*/ 401415 h 1790382"/>
              <a:gd name="connsiteX2-449" fmla="*/ 688768 w 3681350"/>
              <a:gd name="connsiteY2-450" fmla="*/ 698298 h 1790382"/>
              <a:gd name="connsiteX3-451" fmla="*/ 890649 w 3681350"/>
              <a:gd name="connsiteY3-452" fmla="*/ 1339565 h 1790382"/>
              <a:gd name="connsiteX4-453" fmla="*/ 1278972 w 3681350"/>
              <a:gd name="connsiteY4-454" fmla="*/ 1790382 h 1790382"/>
              <a:gd name="connsiteX5-455" fmla="*/ 1733797 w 3681350"/>
              <a:gd name="connsiteY5-456" fmla="*/ 1327690 h 1790382"/>
              <a:gd name="connsiteX6-457" fmla="*/ 1805049 w 3681350"/>
              <a:gd name="connsiteY6-458" fmla="*/ 971430 h 1790382"/>
              <a:gd name="connsiteX7-459" fmla="*/ 1911927 w 3681350"/>
              <a:gd name="connsiteY7-460" fmla="*/ 555794 h 1790382"/>
              <a:gd name="connsiteX8-461" fmla="*/ 2066306 w 3681350"/>
              <a:gd name="connsiteY8-462" fmla="*/ 187659 h 1790382"/>
              <a:gd name="connsiteX9-463" fmla="*/ 2149433 w 3681350"/>
              <a:gd name="connsiteY9-464" fmla="*/ 92656 h 1790382"/>
              <a:gd name="connsiteX10-465" fmla="*/ 2244436 w 3681350"/>
              <a:gd name="connsiteY10-466" fmla="*/ 21404 h 1790382"/>
              <a:gd name="connsiteX11-467" fmla="*/ 2375065 w 3681350"/>
              <a:gd name="connsiteY11-468" fmla="*/ 21404 h 1790382"/>
              <a:gd name="connsiteX12-469" fmla="*/ 2576945 w 3681350"/>
              <a:gd name="connsiteY12-470" fmla="*/ 270786 h 1790382"/>
              <a:gd name="connsiteX13-471" fmla="*/ 2719449 w 3681350"/>
              <a:gd name="connsiteY13-472" fmla="*/ 1066433 h 1790382"/>
              <a:gd name="connsiteX14-473" fmla="*/ 2909454 w 3681350"/>
              <a:gd name="connsiteY14-474" fmla="*/ 1517695 h 1790382"/>
              <a:gd name="connsiteX15-475" fmla="*/ 3384467 w 3681350"/>
              <a:gd name="connsiteY15-476" fmla="*/ 1315815 h 1790382"/>
              <a:gd name="connsiteX16-477" fmla="*/ 3681350 w 3681350"/>
              <a:gd name="connsiteY16-478" fmla="*/ 508293 h 1790382"/>
              <a:gd name="connsiteX0-479" fmla="*/ 0 w 3681350"/>
              <a:gd name="connsiteY0-480" fmla="*/ 757675 h 1790382"/>
              <a:gd name="connsiteX1-481" fmla="*/ 356259 w 3681350"/>
              <a:gd name="connsiteY1-482" fmla="*/ 401415 h 1790382"/>
              <a:gd name="connsiteX2-483" fmla="*/ 688768 w 3681350"/>
              <a:gd name="connsiteY2-484" fmla="*/ 698298 h 1790382"/>
              <a:gd name="connsiteX3-485" fmla="*/ 890649 w 3681350"/>
              <a:gd name="connsiteY3-486" fmla="*/ 1339565 h 1790382"/>
              <a:gd name="connsiteX4-487" fmla="*/ 1278972 w 3681350"/>
              <a:gd name="connsiteY4-488" fmla="*/ 1790382 h 1790382"/>
              <a:gd name="connsiteX5-489" fmla="*/ 1733797 w 3681350"/>
              <a:gd name="connsiteY5-490" fmla="*/ 1327690 h 1790382"/>
              <a:gd name="connsiteX6-491" fmla="*/ 1805049 w 3681350"/>
              <a:gd name="connsiteY6-492" fmla="*/ 971430 h 1790382"/>
              <a:gd name="connsiteX7-493" fmla="*/ 2066306 w 3681350"/>
              <a:gd name="connsiteY7-494" fmla="*/ 187659 h 1790382"/>
              <a:gd name="connsiteX8-495" fmla="*/ 2149433 w 3681350"/>
              <a:gd name="connsiteY8-496" fmla="*/ 92656 h 1790382"/>
              <a:gd name="connsiteX9-497" fmla="*/ 2244436 w 3681350"/>
              <a:gd name="connsiteY9-498" fmla="*/ 21404 h 1790382"/>
              <a:gd name="connsiteX10-499" fmla="*/ 2375065 w 3681350"/>
              <a:gd name="connsiteY10-500" fmla="*/ 21404 h 1790382"/>
              <a:gd name="connsiteX11-501" fmla="*/ 2576945 w 3681350"/>
              <a:gd name="connsiteY11-502" fmla="*/ 270786 h 1790382"/>
              <a:gd name="connsiteX12-503" fmla="*/ 2719449 w 3681350"/>
              <a:gd name="connsiteY12-504" fmla="*/ 1066433 h 1790382"/>
              <a:gd name="connsiteX13-505" fmla="*/ 2909454 w 3681350"/>
              <a:gd name="connsiteY13-506" fmla="*/ 1517695 h 1790382"/>
              <a:gd name="connsiteX14-507" fmla="*/ 3384467 w 3681350"/>
              <a:gd name="connsiteY14-508" fmla="*/ 1315815 h 1790382"/>
              <a:gd name="connsiteX15-509" fmla="*/ 3681350 w 3681350"/>
              <a:gd name="connsiteY15-510" fmla="*/ 508293 h 1790382"/>
              <a:gd name="connsiteX0-511" fmla="*/ 0 w 3681350"/>
              <a:gd name="connsiteY0-512" fmla="*/ 757675 h 1790382"/>
              <a:gd name="connsiteX1-513" fmla="*/ 356259 w 3681350"/>
              <a:gd name="connsiteY1-514" fmla="*/ 401415 h 1790382"/>
              <a:gd name="connsiteX2-515" fmla="*/ 688768 w 3681350"/>
              <a:gd name="connsiteY2-516" fmla="*/ 698298 h 1790382"/>
              <a:gd name="connsiteX3-517" fmla="*/ 890649 w 3681350"/>
              <a:gd name="connsiteY3-518" fmla="*/ 1339565 h 1790382"/>
              <a:gd name="connsiteX4-519" fmla="*/ 1278972 w 3681350"/>
              <a:gd name="connsiteY4-520" fmla="*/ 1790382 h 1790382"/>
              <a:gd name="connsiteX5-521" fmla="*/ 1733797 w 3681350"/>
              <a:gd name="connsiteY5-522" fmla="*/ 1327690 h 1790382"/>
              <a:gd name="connsiteX6-523" fmla="*/ 1873629 w 3681350"/>
              <a:gd name="connsiteY6-524" fmla="*/ 834270 h 1790382"/>
              <a:gd name="connsiteX7-525" fmla="*/ 2066306 w 3681350"/>
              <a:gd name="connsiteY7-526" fmla="*/ 187659 h 1790382"/>
              <a:gd name="connsiteX8-527" fmla="*/ 2149433 w 3681350"/>
              <a:gd name="connsiteY8-528" fmla="*/ 92656 h 1790382"/>
              <a:gd name="connsiteX9-529" fmla="*/ 2244436 w 3681350"/>
              <a:gd name="connsiteY9-530" fmla="*/ 21404 h 1790382"/>
              <a:gd name="connsiteX10-531" fmla="*/ 2375065 w 3681350"/>
              <a:gd name="connsiteY10-532" fmla="*/ 21404 h 1790382"/>
              <a:gd name="connsiteX11-533" fmla="*/ 2576945 w 3681350"/>
              <a:gd name="connsiteY11-534" fmla="*/ 270786 h 1790382"/>
              <a:gd name="connsiteX12-535" fmla="*/ 2719449 w 3681350"/>
              <a:gd name="connsiteY12-536" fmla="*/ 1066433 h 1790382"/>
              <a:gd name="connsiteX13-537" fmla="*/ 2909454 w 3681350"/>
              <a:gd name="connsiteY13-538" fmla="*/ 1517695 h 1790382"/>
              <a:gd name="connsiteX14-539" fmla="*/ 3384467 w 3681350"/>
              <a:gd name="connsiteY14-540" fmla="*/ 1315815 h 1790382"/>
              <a:gd name="connsiteX15-541" fmla="*/ 3681350 w 3681350"/>
              <a:gd name="connsiteY15-542" fmla="*/ 508293 h 1790382"/>
              <a:gd name="connsiteX0-543" fmla="*/ 0 w 3681350"/>
              <a:gd name="connsiteY0-544" fmla="*/ 757675 h 1790382"/>
              <a:gd name="connsiteX1-545" fmla="*/ 356259 w 3681350"/>
              <a:gd name="connsiteY1-546" fmla="*/ 401415 h 1790382"/>
              <a:gd name="connsiteX2-547" fmla="*/ 688768 w 3681350"/>
              <a:gd name="connsiteY2-548" fmla="*/ 698298 h 1790382"/>
              <a:gd name="connsiteX3-549" fmla="*/ 890649 w 3681350"/>
              <a:gd name="connsiteY3-550" fmla="*/ 1339565 h 1790382"/>
              <a:gd name="connsiteX4-551" fmla="*/ 1278972 w 3681350"/>
              <a:gd name="connsiteY4-552" fmla="*/ 1790382 h 1790382"/>
              <a:gd name="connsiteX5-553" fmla="*/ 1733797 w 3681350"/>
              <a:gd name="connsiteY5-554" fmla="*/ 1327690 h 1790382"/>
              <a:gd name="connsiteX6-555" fmla="*/ 2066306 w 3681350"/>
              <a:gd name="connsiteY6-556" fmla="*/ 187659 h 1790382"/>
              <a:gd name="connsiteX7-557" fmla="*/ 2149433 w 3681350"/>
              <a:gd name="connsiteY7-558" fmla="*/ 92656 h 1790382"/>
              <a:gd name="connsiteX8-559" fmla="*/ 2244436 w 3681350"/>
              <a:gd name="connsiteY8-560" fmla="*/ 21404 h 1790382"/>
              <a:gd name="connsiteX9-561" fmla="*/ 2375065 w 3681350"/>
              <a:gd name="connsiteY9-562" fmla="*/ 21404 h 1790382"/>
              <a:gd name="connsiteX10-563" fmla="*/ 2576945 w 3681350"/>
              <a:gd name="connsiteY10-564" fmla="*/ 270786 h 1790382"/>
              <a:gd name="connsiteX11-565" fmla="*/ 2719449 w 3681350"/>
              <a:gd name="connsiteY11-566" fmla="*/ 1066433 h 1790382"/>
              <a:gd name="connsiteX12-567" fmla="*/ 2909454 w 3681350"/>
              <a:gd name="connsiteY12-568" fmla="*/ 1517695 h 1790382"/>
              <a:gd name="connsiteX13-569" fmla="*/ 3384467 w 3681350"/>
              <a:gd name="connsiteY13-570" fmla="*/ 1315815 h 1790382"/>
              <a:gd name="connsiteX14-571" fmla="*/ 3681350 w 3681350"/>
              <a:gd name="connsiteY14-572" fmla="*/ 508293 h 1790382"/>
              <a:gd name="connsiteX0-573" fmla="*/ 0 w 3681350"/>
              <a:gd name="connsiteY0-574" fmla="*/ 762503 h 1795210"/>
              <a:gd name="connsiteX1-575" fmla="*/ 356259 w 3681350"/>
              <a:gd name="connsiteY1-576" fmla="*/ 406243 h 1795210"/>
              <a:gd name="connsiteX2-577" fmla="*/ 688768 w 3681350"/>
              <a:gd name="connsiteY2-578" fmla="*/ 703126 h 1795210"/>
              <a:gd name="connsiteX3-579" fmla="*/ 890649 w 3681350"/>
              <a:gd name="connsiteY3-580" fmla="*/ 1344393 h 1795210"/>
              <a:gd name="connsiteX4-581" fmla="*/ 1278972 w 3681350"/>
              <a:gd name="connsiteY4-582" fmla="*/ 1795210 h 1795210"/>
              <a:gd name="connsiteX5-583" fmla="*/ 1733797 w 3681350"/>
              <a:gd name="connsiteY5-584" fmla="*/ 1332518 h 1795210"/>
              <a:gd name="connsiteX6-585" fmla="*/ 2066306 w 3681350"/>
              <a:gd name="connsiteY6-586" fmla="*/ 192487 h 1795210"/>
              <a:gd name="connsiteX7-587" fmla="*/ 2244436 w 3681350"/>
              <a:gd name="connsiteY7-588" fmla="*/ 26232 h 1795210"/>
              <a:gd name="connsiteX8-589" fmla="*/ 2375065 w 3681350"/>
              <a:gd name="connsiteY8-590" fmla="*/ 26232 h 1795210"/>
              <a:gd name="connsiteX9-591" fmla="*/ 2576945 w 3681350"/>
              <a:gd name="connsiteY9-592" fmla="*/ 275614 h 1795210"/>
              <a:gd name="connsiteX10-593" fmla="*/ 2719449 w 3681350"/>
              <a:gd name="connsiteY10-594" fmla="*/ 1071261 h 1795210"/>
              <a:gd name="connsiteX11-595" fmla="*/ 2909454 w 3681350"/>
              <a:gd name="connsiteY11-596" fmla="*/ 1522523 h 1795210"/>
              <a:gd name="connsiteX12-597" fmla="*/ 3384467 w 3681350"/>
              <a:gd name="connsiteY12-598" fmla="*/ 1320643 h 1795210"/>
              <a:gd name="connsiteX13-599" fmla="*/ 3681350 w 3681350"/>
              <a:gd name="connsiteY13-600" fmla="*/ 513121 h 1795210"/>
              <a:gd name="connsiteX0-601" fmla="*/ 0 w 3681350"/>
              <a:gd name="connsiteY0-602" fmla="*/ 842948 h 1875655"/>
              <a:gd name="connsiteX1-603" fmla="*/ 356259 w 3681350"/>
              <a:gd name="connsiteY1-604" fmla="*/ 486688 h 1875655"/>
              <a:gd name="connsiteX2-605" fmla="*/ 688768 w 3681350"/>
              <a:gd name="connsiteY2-606" fmla="*/ 783571 h 1875655"/>
              <a:gd name="connsiteX3-607" fmla="*/ 890649 w 3681350"/>
              <a:gd name="connsiteY3-608" fmla="*/ 1424838 h 1875655"/>
              <a:gd name="connsiteX4-609" fmla="*/ 1278972 w 3681350"/>
              <a:gd name="connsiteY4-610" fmla="*/ 1875655 h 1875655"/>
              <a:gd name="connsiteX5-611" fmla="*/ 1733797 w 3681350"/>
              <a:gd name="connsiteY5-612" fmla="*/ 1412963 h 1875655"/>
              <a:gd name="connsiteX6-613" fmla="*/ 2244436 w 3681350"/>
              <a:gd name="connsiteY6-614" fmla="*/ 106677 h 1875655"/>
              <a:gd name="connsiteX7-615" fmla="*/ 2375065 w 3681350"/>
              <a:gd name="connsiteY7-616" fmla="*/ 106677 h 1875655"/>
              <a:gd name="connsiteX8-617" fmla="*/ 2576945 w 3681350"/>
              <a:gd name="connsiteY8-618" fmla="*/ 356059 h 1875655"/>
              <a:gd name="connsiteX9-619" fmla="*/ 2719449 w 3681350"/>
              <a:gd name="connsiteY9-620" fmla="*/ 1151706 h 1875655"/>
              <a:gd name="connsiteX10-621" fmla="*/ 2909454 w 3681350"/>
              <a:gd name="connsiteY10-622" fmla="*/ 1602968 h 1875655"/>
              <a:gd name="connsiteX11-623" fmla="*/ 3384467 w 3681350"/>
              <a:gd name="connsiteY11-624" fmla="*/ 1401088 h 1875655"/>
              <a:gd name="connsiteX12-625" fmla="*/ 3681350 w 3681350"/>
              <a:gd name="connsiteY12-626" fmla="*/ 593566 h 1875655"/>
              <a:gd name="connsiteX0-627" fmla="*/ 0 w 3681350"/>
              <a:gd name="connsiteY0-628" fmla="*/ 796203 h 1828910"/>
              <a:gd name="connsiteX1-629" fmla="*/ 356259 w 3681350"/>
              <a:gd name="connsiteY1-630" fmla="*/ 439943 h 1828910"/>
              <a:gd name="connsiteX2-631" fmla="*/ 688768 w 3681350"/>
              <a:gd name="connsiteY2-632" fmla="*/ 736826 h 1828910"/>
              <a:gd name="connsiteX3-633" fmla="*/ 890649 w 3681350"/>
              <a:gd name="connsiteY3-634" fmla="*/ 1378093 h 1828910"/>
              <a:gd name="connsiteX4-635" fmla="*/ 1278972 w 3681350"/>
              <a:gd name="connsiteY4-636" fmla="*/ 1828910 h 1828910"/>
              <a:gd name="connsiteX5-637" fmla="*/ 1733797 w 3681350"/>
              <a:gd name="connsiteY5-638" fmla="*/ 1366218 h 1828910"/>
              <a:gd name="connsiteX6-639" fmla="*/ 2375065 w 3681350"/>
              <a:gd name="connsiteY6-640" fmla="*/ 59932 h 1828910"/>
              <a:gd name="connsiteX7-641" fmla="*/ 2576945 w 3681350"/>
              <a:gd name="connsiteY7-642" fmla="*/ 309314 h 1828910"/>
              <a:gd name="connsiteX8-643" fmla="*/ 2719449 w 3681350"/>
              <a:gd name="connsiteY8-644" fmla="*/ 1104961 h 1828910"/>
              <a:gd name="connsiteX9-645" fmla="*/ 2909454 w 3681350"/>
              <a:gd name="connsiteY9-646" fmla="*/ 1556223 h 1828910"/>
              <a:gd name="connsiteX10-647" fmla="*/ 3384467 w 3681350"/>
              <a:gd name="connsiteY10-648" fmla="*/ 1354343 h 1828910"/>
              <a:gd name="connsiteX11-649" fmla="*/ 3681350 w 3681350"/>
              <a:gd name="connsiteY11-650" fmla="*/ 546821 h 1828910"/>
              <a:gd name="connsiteX0-651" fmla="*/ 0 w 3681350"/>
              <a:gd name="connsiteY0-652" fmla="*/ 772905 h 1805612"/>
              <a:gd name="connsiteX1-653" fmla="*/ 356259 w 3681350"/>
              <a:gd name="connsiteY1-654" fmla="*/ 416645 h 1805612"/>
              <a:gd name="connsiteX2-655" fmla="*/ 688768 w 3681350"/>
              <a:gd name="connsiteY2-656" fmla="*/ 713528 h 1805612"/>
              <a:gd name="connsiteX3-657" fmla="*/ 890649 w 3681350"/>
              <a:gd name="connsiteY3-658" fmla="*/ 1354795 h 1805612"/>
              <a:gd name="connsiteX4-659" fmla="*/ 1278972 w 3681350"/>
              <a:gd name="connsiteY4-660" fmla="*/ 1805612 h 1805612"/>
              <a:gd name="connsiteX5-661" fmla="*/ 1733797 w 3681350"/>
              <a:gd name="connsiteY5-662" fmla="*/ 1342920 h 1805612"/>
              <a:gd name="connsiteX6-663" fmla="*/ 2375065 w 3681350"/>
              <a:gd name="connsiteY6-664" fmla="*/ 36634 h 1805612"/>
              <a:gd name="connsiteX7-665" fmla="*/ 2576945 w 3681350"/>
              <a:gd name="connsiteY7-666" fmla="*/ 286016 h 1805612"/>
              <a:gd name="connsiteX8-667" fmla="*/ 2719449 w 3681350"/>
              <a:gd name="connsiteY8-668" fmla="*/ 1081663 h 1805612"/>
              <a:gd name="connsiteX9-669" fmla="*/ 2909454 w 3681350"/>
              <a:gd name="connsiteY9-670" fmla="*/ 1532925 h 1805612"/>
              <a:gd name="connsiteX10-671" fmla="*/ 3384467 w 3681350"/>
              <a:gd name="connsiteY10-672" fmla="*/ 1331045 h 1805612"/>
              <a:gd name="connsiteX11-673" fmla="*/ 3681350 w 3681350"/>
              <a:gd name="connsiteY11-674" fmla="*/ 523523 h 1805612"/>
              <a:gd name="connsiteX0-675" fmla="*/ 0 w 3681350"/>
              <a:gd name="connsiteY0-676" fmla="*/ 736509 h 1769216"/>
              <a:gd name="connsiteX1-677" fmla="*/ 356259 w 3681350"/>
              <a:gd name="connsiteY1-678" fmla="*/ 380249 h 1769216"/>
              <a:gd name="connsiteX2-679" fmla="*/ 688768 w 3681350"/>
              <a:gd name="connsiteY2-680" fmla="*/ 677132 h 1769216"/>
              <a:gd name="connsiteX3-681" fmla="*/ 890649 w 3681350"/>
              <a:gd name="connsiteY3-682" fmla="*/ 1318399 h 1769216"/>
              <a:gd name="connsiteX4-683" fmla="*/ 1278972 w 3681350"/>
              <a:gd name="connsiteY4-684" fmla="*/ 1769216 h 1769216"/>
              <a:gd name="connsiteX5-685" fmla="*/ 1733797 w 3681350"/>
              <a:gd name="connsiteY5-686" fmla="*/ 1306524 h 1769216"/>
              <a:gd name="connsiteX6-687" fmla="*/ 2375065 w 3681350"/>
              <a:gd name="connsiteY6-688" fmla="*/ 238 h 1769216"/>
              <a:gd name="connsiteX7-689" fmla="*/ 2576945 w 3681350"/>
              <a:gd name="connsiteY7-690" fmla="*/ 249620 h 1769216"/>
              <a:gd name="connsiteX8-691" fmla="*/ 2719449 w 3681350"/>
              <a:gd name="connsiteY8-692" fmla="*/ 1045267 h 1769216"/>
              <a:gd name="connsiteX9-693" fmla="*/ 2909454 w 3681350"/>
              <a:gd name="connsiteY9-694" fmla="*/ 1496529 h 1769216"/>
              <a:gd name="connsiteX10-695" fmla="*/ 3384467 w 3681350"/>
              <a:gd name="connsiteY10-696" fmla="*/ 1294649 h 1769216"/>
              <a:gd name="connsiteX11-697" fmla="*/ 3681350 w 3681350"/>
              <a:gd name="connsiteY11-698" fmla="*/ 487127 h 1769216"/>
              <a:gd name="connsiteX0-699" fmla="*/ 0 w 3681350"/>
              <a:gd name="connsiteY0-700" fmla="*/ 737904 h 1770611"/>
              <a:gd name="connsiteX1-701" fmla="*/ 356259 w 3681350"/>
              <a:gd name="connsiteY1-702" fmla="*/ 381644 h 1770611"/>
              <a:gd name="connsiteX2-703" fmla="*/ 688768 w 3681350"/>
              <a:gd name="connsiteY2-704" fmla="*/ 678527 h 1770611"/>
              <a:gd name="connsiteX3-705" fmla="*/ 890649 w 3681350"/>
              <a:gd name="connsiteY3-706" fmla="*/ 1319794 h 1770611"/>
              <a:gd name="connsiteX4-707" fmla="*/ 1278972 w 3681350"/>
              <a:gd name="connsiteY4-708" fmla="*/ 1770611 h 1770611"/>
              <a:gd name="connsiteX5-709" fmla="*/ 1733797 w 3681350"/>
              <a:gd name="connsiteY5-710" fmla="*/ 1307919 h 1770611"/>
              <a:gd name="connsiteX6-711" fmla="*/ 2375065 w 3681350"/>
              <a:gd name="connsiteY6-712" fmla="*/ 1633 h 1770611"/>
              <a:gd name="connsiteX7-713" fmla="*/ 2719449 w 3681350"/>
              <a:gd name="connsiteY7-714" fmla="*/ 1046662 h 1770611"/>
              <a:gd name="connsiteX8-715" fmla="*/ 2909454 w 3681350"/>
              <a:gd name="connsiteY8-716" fmla="*/ 1497924 h 1770611"/>
              <a:gd name="connsiteX9-717" fmla="*/ 3384467 w 3681350"/>
              <a:gd name="connsiteY9-718" fmla="*/ 1296044 h 1770611"/>
              <a:gd name="connsiteX10-719" fmla="*/ 3681350 w 3681350"/>
              <a:gd name="connsiteY10-720" fmla="*/ 488522 h 1770611"/>
              <a:gd name="connsiteX0-721" fmla="*/ 0 w 3681350"/>
              <a:gd name="connsiteY0-722" fmla="*/ 737908 h 1770615"/>
              <a:gd name="connsiteX1-723" fmla="*/ 356259 w 3681350"/>
              <a:gd name="connsiteY1-724" fmla="*/ 381648 h 1770615"/>
              <a:gd name="connsiteX2-725" fmla="*/ 688768 w 3681350"/>
              <a:gd name="connsiteY2-726" fmla="*/ 678531 h 1770615"/>
              <a:gd name="connsiteX3-727" fmla="*/ 890649 w 3681350"/>
              <a:gd name="connsiteY3-728" fmla="*/ 1319798 h 1770615"/>
              <a:gd name="connsiteX4-729" fmla="*/ 1278972 w 3681350"/>
              <a:gd name="connsiteY4-730" fmla="*/ 1770615 h 1770615"/>
              <a:gd name="connsiteX5-731" fmla="*/ 1733797 w 3681350"/>
              <a:gd name="connsiteY5-732" fmla="*/ 1307923 h 1770615"/>
              <a:gd name="connsiteX6-733" fmla="*/ 2375065 w 3681350"/>
              <a:gd name="connsiteY6-734" fmla="*/ 1637 h 1770615"/>
              <a:gd name="connsiteX7-735" fmla="*/ 2719449 w 3681350"/>
              <a:gd name="connsiteY7-736" fmla="*/ 1046666 h 1770615"/>
              <a:gd name="connsiteX8-737" fmla="*/ 3000894 w 3681350"/>
              <a:gd name="connsiteY8-738" fmla="*/ 1509358 h 1770615"/>
              <a:gd name="connsiteX9-739" fmla="*/ 3384467 w 3681350"/>
              <a:gd name="connsiteY9-740" fmla="*/ 1296048 h 1770615"/>
              <a:gd name="connsiteX10-741" fmla="*/ 3681350 w 3681350"/>
              <a:gd name="connsiteY10-742" fmla="*/ 488526 h 1770615"/>
              <a:gd name="connsiteX0-743" fmla="*/ 0 w 3681350"/>
              <a:gd name="connsiteY0-744" fmla="*/ 737908 h 1770615"/>
              <a:gd name="connsiteX1-745" fmla="*/ 356259 w 3681350"/>
              <a:gd name="connsiteY1-746" fmla="*/ 381648 h 1770615"/>
              <a:gd name="connsiteX2-747" fmla="*/ 688768 w 3681350"/>
              <a:gd name="connsiteY2-748" fmla="*/ 678531 h 1770615"/>
              <a:gd name="connsiteX3-749" fmla="*/ 890649 w 3681350"/>
              <a:gd name="connsiteY3-750" fmla="*/ 1319798 h 1770615"/>
              <a:gd name="connsiteX4-751" fmla="*/ 1278972 w 3681350"/>
              <a:gd name="connsiteY4-752" fmla="*/ 1770615 h 1770615"/>
              <a:gd name="connsiteX5-753" fmla="*/ 1733797 w 3681350"/>
              <a:gd name="connsiteY5-754" fmla="*/ 1307923 h 1770615"/>
              <a:gd name="connsiteX6-755" fmla="*/ 2375065 w 3681350"/>
              <a:gd name="connsiteY6-756" fmla="*/ 1637 h 1770615"/>
              <a:gd name="connsiteX7-757" fmla="*/ 2719449 w 3681350"/>
              <a:gd name="connsiteY7-758" fmla="*/ 1046666 h 1770615"/>
              <a:gd name="connsiteX8-759" fmla="*/ 3000894 w 3681350"/>
              <a:gd name="connsiteY8-760" fmla="*/ 1509358 h 1770615"/>
              <a:gd name="connsiteX9-761" fmla="*/ 3384467 w 3681350"/>
              <a:gd name="connsiteY9-762" fmla="*/ 1296048 h 1770615"/>
              <a:gd name="connsiteX10-763" fmla="*/ 3681350 w 3681350"/>
              <a:gd name="connsiteY10-764" fmla="*/ 488526 h 1770615"/>
              <a:gd name="connsiteX0-765" fmla="*/ 0 w 3681350"/>
              <a:gd name="connsiteY0-766" fmla="*/ 746138 h 1778845"/>
              <a:gd name="connsiteX1-767" fmla="*/ 356259 w 3681350"/>
              <a:gd name="connsiteY1-768" fmla="*/ 389878 h 1778845"/>
              <a:gd name="connsiteX2-769" fmla="*/ 688768 w 3681350"/>
              <a:gd name="connsiteY2-770" fmla="*/ 686761 h 1778845"/>
              <a:gd name="connsiteX3-771" fmla="*/ 890649 w 3681350"/>
              <a:gd name="connsiteY3-772" fmla="*/ 1328028 h 1778845"/>
              <a:gd name="connsiteX4-773" fmla="*/ 1278972 w 3681350"/>
              <a:gd name="connsiteY4-774" fmla="*/ 1778845 h 1778845"/>
              <a:gd name="connsiteX5-775" fmla="*/ 1733797 w 3681350"/>
              <a:gd name="connsiteY5-776" fmla="*/ 1316153 h 1778845"/>
              <a:gd name="connsiteX6-777" fmla="*/ 2375065 w 3681350"/>
              <a:gd name="connsiteY6-778" fmla="*/ 9867 h 1778845"/>
              <a:gd name="connsiteX7-779" fmla="*/ 2662299 w 3681350"/>
              <a:gd name="connsiteY7-780" fmla="*/ 757716 h 1778845"/>
              <a:gd name="connsiteX8-781" fmla="*/ 3000894 w 3681350"/>
              <a:gd name="connsiteY8-782" fmla="*/ 1517588 h 1778845"/>
              <a:gd name="connsiteX9-783" fmla="*/ 3384467 w 3681350"/>
              <a:gd name="connsiteY9-784" fmla="*/ 1304278 h 1778845"/>
              <a:gd name="connsiteX10-785" fmla="*/ 3681350 w 3681350"/>
              <a:gd name="connsiteY10-786" fmla="*/ 496756 h 1778845"/>
              <a:gd name="connsiteX0-787" fmla="*/ 0 w 3681350"/>
              <a:gd name="connsiteY0-788" fmla="*/ 747440 h 1780147"/>
              <a:gd name="connsiteX1-789" fmla="*/ 356259 w 3681350"/>
              <a:gd name="connsiteY1-790" fmla="*/ 391180 h 1780147"/>
              <a:gd name="connsiteX2-791" fmla="*/ 688768 w 3681350"/>
              <a:gd name="connsiteY2-792" fmla="*/ 688063 h 1780147"/>
              <a:gd name="connsiteX3-793" fmla="*/ 890649 w 3681350"/>
              <a:gd name="connsiteY3-794" fmla="*/ 1329330 h 1780147"/>
              <a:gd name="connsiteX4-795" fmla="*/ 1278972 w 3681350"/>
              <a:gd name="connsiteY4-796" fmla="*/ 1780147 h 1780147"/>
              <a:gd name="connsiteX5-797" fmla="*/ 1733797 w 3681350"/>
              <a:gd name="connsiteY5-798" fmla="*/ 1317455 h 1780147"/>
              <a:gd name="connsiteX6-799" fmla="*/ 2375065 w 3681350"/>
              <a:gd name="connsiteY6-800" fmla="*/ 11169 h 1780147"/>
              <a:gd name="connsiteX7-801" fmla="*/ 2662299 w 3681350"/>
              <a:gd name="connsiteY7-802" fmla="*/ 759018 h 1780147"/>
              <a:gd name="connsiteX8-803" fmla="*/ 3000894 w 3681350"/>
              <a:gd name="connsiteY8-804" fmla="*/ 1518890 h 1780147"/>
              <a:gd name="connsiteX9-805" fmla="*/ 3384467 w 3681350"/>
              <a:gd name="connsiteY9-806" fmla="*/ 1305580 h 1780147"/>
              <a:gd name="connsiteX10-807" fmla="*/ 3681350 w 3681350"/>
              <a:gd name="connsiteY10-808" fmla="*/ 498058 h 1780147"/>
              <a:gd name="connsiteX0-809" fmla="*/ 0 w 3681350"/>
              <a:gd name="connsiteY0-810" fmla="*/ 747440 h 1780147"/>
              <a:gd name="connsiteX1-811" fmla="*/ 356259 w 3681350"/>
              <a:gd name="connsiteY1-812" fmla="*/ 391180 h 1780147"/>
              <a:gd name="connsiteX2-813" fmla="*/ 688768 w 3681350"/>
              <a:gd name="connsiteY2-814" fmla="*/ 688063 h 1780147"/>
              <a:gd name="connsiteX3-815" fmla="*/ 890649 w 3681350"/>
              <a:gd name="connsiteY3-816" fmla="*/ 1329330 h 1780147"/>
              <a:gd name="connsiteX4-817" fmla="*/ 1278972 w 3681350"/>
              <a:gd name="connsiteY4-818" fmla="*/ 1780147 h 1780147"/>
              <a:gd name="connsiteX5-819" fmla="*/ 1733797 w 3681350"/>
              <a:gd name="connsiteY5-820" fmla="*/ 1317455 h 1780147"/>
              <a:gd name="connsiteX6-821" fmla="*/ 2375065 w 3681350"/>
              <a:gd name="connsiteY6-822" fmla="*/ 11169 h 1780147"/>
              <a:gd name="connsiteX7-823" fmla="*/ 2662299 w 3681350"/>
              <a:gd name="connsiteY7-824" fmla="*/ 759018 h 1780147"/>
              <a:gd name="connsiteX8-825" fmla="*/ 3000894 w 3681350"/>
              <a:gd name="connsiteY8-826" fmla="*/ 1518890 h 1780147"/>
              <a:gd name="connsiteX9-827" fmla="*/ 3384467 w 3681350"/>
              <a:gd name="connsiteY9-828" fmla="*/ 1305580 h 1780147"/>
              <a:gd name="connsiteX10-829" fmla="*/ 3681350 w 3681350"/>
              <a:gd name="connsiteY10-830" fmla="*/ 498058 h 1780147"/>
              <a:gd name="connsiteX0-831" fmla="*/ 0 w 3681350"/>
              <a:gd name="connsiteY0-832" fmla="*/ 745726 h 1778433"/>
              <a:gd name="connsiteX1-833" fmla="*/ 356259 w 3681350"/>
              <a:gd name="connsiteY1-834" fmla="*/ 389466 h 1778433"/>
              <a:gd name="connsiteX2-835" fmla="*/ 688768 w 3681350"/>
              <a:gd name="connsiteY2-836" fmla="*/ 686349 h 1778433"/>
              <a:gd name="connsiteX3-837" fmla="*/ 890649 w 3681350"/>
              <a:gd name="connsiteY3-838" fmla="*/ 1327616 h 1778433"/>
              <a:gd name="connsiteX4-839" fmla="*/ 1278972 w 3681350"/>
              <a:gd name="connsiteY4-840" fmla="*/ 1778433 h 1778433"/>
              <a:gd name="connsiteX5-841" fmla="*/ 1733797 w 3681350"/>
              <a:gd name="connsiteY5-842" fmla="*/ 1315741 h 1778433"/>
              <a:gd name="connsiteX6-843" fmla="*/ 2375065 w 3681350"/>
              <a:gd name="connsiteY6-844" fmla="*/ 9455 h 1778433"/>
              <a:gd name="connsiteX7-845" fmla="*/ 2708019 w 3681350"/>
              <a:gd name="connsiteY7-846" fmla="*/ 791594 h 1778433"/>
              <a:gd name="connsiteX8-847" fmla="*/ 3000894 w 3681350"/>
              <a:gd name="connsiteY8-848" fmla="*/ 1517176 h 1778433"/>
              <a:gd name="connsiteX9-849" fmla="*/ 3384467 w 3681350"/>
              <a:gd name="connsiteY9-850" fmla="*/ 1303866 h 1778433"/>
              <a:gd name="connsiteX10-851" fmla="*/ 3681350 w 3681350"/>
              <a:gd name="connsiteY10-852" fmla="*/ 496344 h 1778433"/>
              <a:gd name="connsiteX0-853" fmla="*/ 0 w 3681350"/>
              <a:gd name="connsiteY0-854" fmla="*/ 745726 h 1778433"/>
              <a:gd name="connsiteX1-855" fmla="*/ 356259 w 3681350"/>
              <a:gd name="connsiteY1-856" fmla="*/ 389466 h 1778433"/>
              <a:gd name="connsiteX2-857" fmla="*/ 688768 w 3681350"/>
              <a:gd name="connsiteY2-858" fmla="*/ 686349 h 1778433"/>
              <a:gd name="connsiteX3-859" fmla="*/ 890649 w 3681350"/>
              <a:gd name="connsiteY3-860" fmla="*/ 1327616 h 1778433"/>
              <a:gd name="connsiteX4-861" fmla="*/ 1278972 w 3681350"/>
              <a:gd name="connsiteY4-862" fmla="*/ 1778433 h 1778433"/>
              <a:gd name="connsiteX5-863" fmla="*/ 1733797 w 3681350"/>
              <a:gd name="connsiteY5-864" fmla="*/ 1315741 h 1778433"/>
              <a:gd name="connsiteX6-865" fmla="*/ 2375065 w 3681350"/>
              <a:gd name="connsiteY6-866" fmla="*/ 9455 h 1778433"/>
              <a:gd name="connsiteX7-867" fmla="*/ 2708019 w 3681350"/>
              <a:gd name="connsiteY7-868" fmla="*/ 791594 h 1778433"/>
              <a:gd name="connsiteX8-869" fmla="*/ 3000894 w 3681350"/>
              <a:gd name="connsiteY8-870" fmla="*/ 1517176 h 1778433"/>
              <a:gd name="connsiteX9-871" fmla="*/ 3384467 w 3681350"/>
              <a:gd name="connsiteY9-872" fmla="*/ 1303866 h 1778433"/>
              <a:gd name="connsiteX10-873" fmla="*/ 3681350 w 3681350"/>
              <a:gd name="connsiteY10-874" fmla="*/ 496344 h 1778433"/>
              <a:gd name="connsiteX0-875" fmla="*/ 0 w 3681350"/>
              <a:gd name="connsiteY0-876" fmla="*/ 745726 h 1778433"/>
              <a:gd name="connsiteX1-877" fmla="*/ 356259 w 3681350"/>
              <a:gd name="connsiteY1-878" fmla="*/ 389466 h 1778433"/>
              <a:gd name="connsiteX2-879" fmla="*/ 890649 w 3681350"/>
              <a:gd name="connsiteY2-880" fmla="*/ 1327616 h 1778433"/>
              <a:gd name="connsiteX3-881" fmla="*/ 1278972 w 3681350"/>
              <a:gd name="connsiteY3-882" fmla="*/ 1778433 h 1778433"/>
              <a:gd name="connsiteX4-883" fmla="*/ 1733797 w 3681350"/>
              <a:gd name="connsiteY4-884" fmla="*/ 1315741 h 1778433"/>
              <a:gd name="connsiteX5-885" fmla="*/ 2375065 w 3681350"/>
              <a:gd name="connsiteY5-886" fmla="*/ 9455 h 1778433"/>
              <a:gd name="connsiteX6-887" fmla="*/ 2708019 w 3681350"/>
              <a:gd name="connsiteY6-888" fmla="*/ 791594 h 1778433"/>
              <a:gd name="connsiteX7-889" fmla="*/ 3000894 w 3681350"/>
              <a:gd name="connsiteY7-890" fmla="*/ 1517176 h 1778433"/>
              <a:gd name="connsiteX8-891" fmla="*/ 3384467 w 3681350"/>
              <a:gd name="connsiteY8-892" fmla="*/ 1303866 h 1778433"/>
              <a:gd name="connsiteX9-893" fmla="*/ 3681350 w 3681350"/>
              <a:gd name="connsiteY9-894" fmla="*/ 496344 h 1778433"/>
              <a:gd name="connsiteX0-895" fmla="*/ 0 w 3681350"/>
              <a:gd name="connsiteY0-896" fmla="*/ 745726 h 1778433"/>
              <a:gd name="connsiteX1-897" fmla="*/ 356259 w 3681350"/>
              <a:gd name="connsiteY1-898" fmla="*/ 389466 h 1778433"/>
              <a:gd name="connsiteX2-899" fmla="*/ 856359 w 3681350"/>
              <a:gd name="connsiteY2-900" fmla="*/ 1007576 h 1778433"/>
              <a:gd name="connsiteX3-901" fmla="*/ 1278972 w 3681350"/>
              <a:gd name="connsiteY3-902" fmla="*/ 1778433 h 1778433"/>
              <a:gd name="connsiteX4-903" fmla="*/ 1733797 w 3681350"/>
              <a:gd name="connsiteY4-904" fmla="*/ 1315741 h 1778433"/>
              <a:gd name="connsiteX5-905" fmla="*/ 2375065 w 3681350"/>
              <a:gd name="connsiteY5-906" fmla="*/ 9455 h 1778433"/>
              <a:gd name="connsiteX6-907" fmla="*/ 2708019 w 3681350"/>
              <a:gd name="connsiteY6-908" fmla="*/ 791594 h 1778433"/>
              <a:gd name="connsiteX7-909" fmla="*/ 3000894 w 3681350"/>
              <a:gd name="connsiteY7-910" fmla="*/ 1517176 h 1778433"/>
              <a:gd name="connsiteX8-911" fmla="*/ 3384467 w 3681350"/>
              <a:gd name="connsiteY8-912" fmla="*/ 1303866 h 1778433"/>
              <a:gd name="connsiteX9-913" fmla="*/ 3681350 w 3681350"/>
              <a:gd name="connsiteY9-914" fmla="*/ 496344 h 1778433"/>
              <a:gd name="connsiteX0-915" fmla="*/ 0 w 3681350"/>
              <a:gd name="connsiteY0-916" fmla="*/ 745726 h 1778433"/>
              <a:gd name="connsiteX1-917" fmla="*/ 356259 w 3681350"/>
              <a:gd name="connsiteY1-918" fmla="*/ 389466 h 1778433"/>
              <a:gd name="connsiteX2-919" fmla="*/ 856359 w 3681350"/>
              <a:gd name="connsiteY2-920" fmla="*/ 1007576 h 1778433"/>
              <a:gd name="connsiteX3-921" fmla="*/ 1278972 w 3681350"/>
              <a:gd name="connsiteY3-922" fmla="*/ 1778433 h 1778433"/>
              <a:gd name="connsiteX4-923" fmla="*/ 1733797 w 3681350"/>
              <a:gd name="connsiteY4-924" fmla="*/ 1315741 h 1778433"/>
              <a:gd name="connsiteX5-925" fmla="*/ 2375065 w 3681350"/>
              <a:gd name="connsiteY5-926" fmla="*/ 9455 h 1778433"/>
              <a:gd name="connsiteX6-927" fmla="*/ 2708019 w 3681350"/>
              <a:gd name="connsiteY6-928" fmla="*/ 791594 h 1778433"/>
              <a:gd name="connsiteX7-929" fmla="*/ 3000894 w 3681350"/>
              <a:gd name="connsiteY7-930" fmla="*/ 1517176 h 1778433"/>
              <a:gd name="connsiteX8-931" fmla="*/ 3384467 w 3681350"/>
              <a:gd name="connsiteY8-932" fmla="*/ 1303866 h 1778433"/>
              <a:gd name="connsiteX9-933" fmla="*/ 3681350 w 3681350"/>
              <a:gd name="connsiteY9-934" fmla="*/ 496344 h 17784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681350" h="1778433">
                <a:moveTo>
                  <a:pt x="0" y="745726"/>
                </a:moveTo>
                <a:cubicBezTo>
                  <a:pt x="120732" y="572544"/>
                  <a:pt x="213533" y="345824"/>
                  <a:pt x="356259" y="389466"/>
                </a:cubicBezTo>
                <a:cubicBezTo>
                  <a:pt x="498985" y="433108"/>
                  <a:pt x="702574" y="661782"/>
                  <a:pt x="856359" y="1007576"/>
                </a:cubicBezTo>
                <a:cubicBezTo>
                  <a:pt x="1010144" y="1353370"/>
                  <a:pt x="1048145" y="1762352"/>
                  <a:pt x="1278972" y="1778433"/>
                </a:cubicBezTo>
                <a:cubicBezTo>
                  <a:pt x="1522367" y="1753594"/>
                  <a:pt x="1551115" y="1610571"/>
                  <a:pt x="1733797" y="1315741"/>
                </a:cubicBezTo>
                <a:cubicBezTo>
                  <a:pt x="1916479" y="1020911"/>
                  <a:pt x="2212695" y="96813"/>
                  <a:pt x="2375065" y="9455"/>
                </a:cubicBezTo>
                <a:cubicBezTo>
                  <a:pt x="2537435" y="-77903"/>
                  <a:pt x="2603714" y="460297"/>
                  <a:pt x="2708019" y="791594"/>
                </a:cubicBezTo>
                <a:cubicBezTo>
                  <a:pt x="2812324" y="1122891"/>
                  <a:pt x="2888153" y="1431797"/>
                  <a:pt x="3000894" y="1517176"/>
                </a:cubicBezTo>
                <a:cubicBezTo>
                  <a:pt x="3113635" y="1602555"/>
                  <a:pt x="3255818" y="1472100"/>
                  <a:pt x="3384467" y="1303866"/>
                </a:cubicBezTo>
                <a:cubicBezTo>
                  <a:pt x="3513116" y="1135632"/>
                  <a:pt x="3597233" y="815988"/>
                  <a:pt x="3681350" y="496344"/>
                </a:cubicBezTo>
              </a:path>
            </a:pathLst>
          </a:cu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444411" y="2468165"/>
            <a:ext cx="3491865" cy="398780"/>
          </a:xfrm>
          <a:prstGeom prst="rect">
            <a:avLst/>
          </a:prstGeom>
          <a:noFill/>
        </p:spPr>
        <p:txBody>
          <a:bodyPr wrap="none" rtlCol="0">
            <a:spAutoFit/>
          </a:bodyPr>
          <a:lstStyle/>
          <a:p>
            <a:r>
              <a:rPr lang="en-US" sz="2000" dirty="0" smtClean="0">
                <a:solidFill>
                  <a:srgbClr val="FF0000"/>
                </a:solidFill>
              </a:rPr>
              <a:t>at local optima</a:t>
            </a:r>
            <a:r>
              <a:rPr lang="zh-CN" altLang="en-US" sz="2000" dirty="0" smtClean="0">
                <a:solidFill>
                  <a:srgbClr val="FF0000"/>
                </a:solidFill>
              </a:rPr>
              <a:t>（</a:t>
            </a:r>
            <a:r>
              <a:rPr lang="zh-CN" altLang="en-US" sz="2000" dirty="0" smtClean="0">
                <a:solidFill>
                  <a:srgbClr val="FF0000"/>
                </a:solidFill>
              </a:rPr>
              <a:t>局部最小值）</a:t>
            </a:r>
            <a:endParaRPr lang="zh-CN" altLang="en-US" sz="2000" dirty="0" smtClean="0">
              <a:solidFill>
                <a:srgbClr val="FF0000"/>
              </a:solidFill>
            </a:endParaRPr>
          </a:p>
        </p:txBody>
      </p:sp>
      <p:pic>
        <p:nvPicPr>
          <p:cNvPr id="6" name="Picture 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273434" y="2561197"/>
            <a:ext cx="199226" cy="224869"/>
          </a:xfrm>
          <a:prstGeom prst="rect">
            <a:avLst/>
          </a:prstGeom>
        </p:spPr>
      </p:pic>
      <p:cxnSp>
        <p:nvCxnSpPr>
          <p:cNvPr id="18" name="Straight Arrow Connector 17"/>
          <p:cNvCxnSpPr/>
          <p:nvPr/>
        </p:nvCxnSpPr>
        <p:spPr>
          <a:xfrm flipH="1" flipV="1">
            <a:off x="4272711" y="2328852"/>
            <a:ext cx="838200" cy="232345"/>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192231" y="2685095"/>
            <a:ext cx="1" cy="185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3000" y="3306365"/>
            <a:ext cx="1922386" cy="400110"/>
          </a:xfrm>
          <a:prstGeom prst="rect">
            <a:avLst/>
          </a:prstGeom>
          <a:noFill/>
        </p:spPr>
        <p:txBody>
          <a:bodyPr wrap="none" rtlCol="0">
            <a:spAutoFit/>
          </a:bodyPr>
          <a:lstStyle/>
          <a:p>
            <a:r>
              <a:rPr lang="en-US" sz="2000" dirty="0" smtClean="0">
                <a:solidFill>
                  <a:srgbClr val="FF0000"/>
                </a:solidFill>
              </a:rPr>
              <a:t>Current value of </a:t>
            </a:r>
            <a:endParaRPr lang="en-US" sz="2000" dirty="0">
              <a:solidFill>
                <a:srgbClr val="FF0000"/>
              </a:solidFill>
            </a:endParaRPr>
          </a:p>
        </p:txBody>
      </p:sp>
      <p:pic>
        <p:nvPicPr>
          <p:cNvPr id="7" name="Picture 6"/>
          <p:cNvPicPr>
            <a:picLocks noChangeAspect="1"/>
          </p:cNvPicPr>
          <p:nvPr>
            <p:custDataLst>
              <p:tags r:id="rId5"/>
            </p:custDataLst>
          </p:nvPr>
        </p:nvPicPr>
        <p:blipFill>
          <a:blip r:embed="rId4" cstate="print">
            <a:extLst>
              <a:ext uri="{28A0092B-C50C-407E-A947-70E740481C1C}">
                <a14:useLocalDpi xmlns:a14="http://schemas.microsoft.com/office/drawing/2010/main" val="0"/>
              </a:ext>
            </a:extLst>
          </a:blip>
          <a:stretch>
            <a:fillRect/>
          </a:stretch>
        </p:blipFill>
        <p:spPr>
          <a:xfrm>
            <a:off x="2997454" y="3391194"/>
            <a:ext cx="199226" cy="224869"/>
          </a:xfrm>
          <a:prstGeom prst="rect">
            <a:avLst/>
          </a:prstGeom>
        </p:spPr>
      </p:pic>
      <p:cxnSp>
        <p:nvCxnSpPr>
          <p:cNvPr id="23" name="Straight Arrow Connector 22"/>
          <p:cNvCxnSpPr/>
          <p:nvPr/>
        </p:nvCxnSpPr>
        <p:spPr>
          <a:xfrm flipV="1">
            <a:off x="2520111" y="2870835"/>
            <a:ext cx="1524000" cy="435530"/>
          </a:xfrm>
          <a:prstGeom prst="straightConnector1">
            <a:avLst/>
          </a:prstGeom>
          <a:ln w="127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4648201" y="3181351"/>
            <a:ext cx="3276599" cy="78767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79949" y="1352551"/>
            <a:ext cx="3077652" cy="739844"/>
          </a:xfrm>
          <a:prstGeom prst="rect">
            <a:avLst/>
          </a:prstGeom>
        </p:spPr>
      </p:pic>
      <p:sp>
        <p:nvSpPr>
          <p:cNvPr id="3" name="TextBox 2"/>
          <p:cNvSpPr txBox="1"/>
          <p:nvPr/>
        </p:nvSpPr>
        <p:spPr>
          <a:xfrm>
            <a:off x="457200" y="133350"/>
            <a:ext cx="7162800" cy="953135"/>
          </a:xfrm>
          <a:prstGeom prst="rect">
            <a:avLst/>
          </a:prstGeom>
          <a:noFill/>
        </p:spPr>
        <p:txBody>
          <a:bodyPr wrap="square" rtlCol="0">
            <a:spAutoFit/>
          </a:bodyPr>
          <a:lstStyle/>
          <a:p>
            <a:r>
              <a:rPr lang="zh-CN" altLang="en-US" sz="2800" dirty="0"/>
              <a:t>即使学习率</a:t>
            </a:r>
            <a:r>
              <a:rPr lang="en-US" altLang="zh-CN" sz="2800" dirty="0"/>
              <a:t>α</a:t>
            </a:r>
            <a:r>
              <a:rPr lang="zh-CN" altLang="en-US" sz="2800" dirty="0"/>
              <a:t>固定，梯度下降也能收敛到局部最小值。</a:t>
            </a:r>
            <a:endParaRPr lang="zh-CN" altLang="en-US" sz="2800" dirty="0"/>
          </a:p>
        </p:txBody>
      </p:sp>
      <p:sp>
        <p:nvSpPr>
          <p:cNvPr id="4" name="TextBox 3"/>
          <p:cNvSpPr txBox="1"/>
          <p:nvPr/>
        </p:nvSpPr>
        <p:spPr>
          <a:xfrm>
            <a:off x="444600" y="2332494"/>
            <a:ext cx="4040506" cy="1814830"/>
          </a:xfrm>
          <a:prstGeom prst="rect">
            <a:avLst/>
          </a:prstGeom>
          <a:noFill/>
        </p:spPr>
        <p:txBody>
          <a:bodyPr wrap="square" rtlCol="0">
            <a:spAutoFit/>
          </a:bodyPr>
          <a:lstStyle/>
          <a:p>
            <a:r>
              <a:rPr lang="zh-CN" altLang="en-US" sz="2800" dirty="0"/>
              <a:t>当我们接近局部最小值时，梯度下降会自动采取更小的步长。所以不需要随时间减小</a:t>
            </a:r>
            <a:r>
              <a:rPr lang="en-US" altLang="zh-CN" sz="2800" dirty="0"/>
              <a:t>α</a:t>
            </a:r>
            <a:r>
              <a:rPr lang="zh-CN" altLang="en-US" sz="2800" dirty="0"/>
              <a:t>。</a:t>
            </a:r>
            <a:endParaRPr lang="zh-CN" altLang="en-US" sz="2800" dirty="0"/>
          </a:p>
        </p:txBody>
      </p:sp>
      <p:cxnSp>
        <p:nvCxnSpPr>
          <p:cNvPr id="5" name="Straight Connector 4"/>
          <p:cNvCxnSpPr/>
          <p:nvPr/>
        </p:nvCxnSpPr>
        <p:spPr>
          <a:xfrm flipV="1">
            <a:off x="5037582" y="1417851"/>
            <a:ext cx="0" cy="296699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861504" y="4156241"/>
            <a:ext cx="3658764"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735359" y="4268267"/>
            <a:ext cx="184709" cy="208483"/>
          </a:xfrm>
          <a:prstGeom prst="rect">
            <a:avLst/>
          </a:prstGeom>
        </p:spPr>
      </p:pic>
      <p:pic>
        <p:nvPicPr>
          <p:cNvPr id="8" name="Picture 7"/>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419600" y="2495550"/>
            <a:ext cx="530352" cy="245059"/>
          </a:xfrm>
          <a:prstGeom prst="rect">
            <a:avLst/>
          </a:prstGeom>
        </p:spPr>
      </p:pic>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592560" y="958320"/>
              <a:ext cx="8526240" cy="3598560"/>
            </p14:xfrm>
          </p:contentPart>
        </mc:Choice>
        <mc:Fallback xmlns="">
          <p:pic>
            <p:nvPicPr>
              <p:cNvPr id="10" name="Ink 9"/>
            </p:nvPicPr>
            <p:blipFill>
              <a:blip r:embed="rId8"/>
            </p:blipFill>
            <p:spPr>
              <a:xfrm>
                <a:off x="592560" y="958320"/>
                <a:ext cx="8526240" cy="3598560"/>
              </a:xfrm>
              <a:prstGeom prst="rect"/>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Scalar Multiplication</a:t>
            </a:r>
            <a:endParaRPr lang="en-US" sz="3200" b="1"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62000" y="1581150"/>
            <a:ext cx="2133600" cy="1277493"/>
          </a:xfrm>
          <a:prstGeom prst="rect">
            <a:avLst/>
          </a:prstGeom>
        </p:spPr>
      </p:pic>
      <p:pic>
        <p:nvPicPr>
          <p:cNvPr id="2" name="Picture 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132713" y="3470910"/>
            <a:ext cx="1762887" cy="853440"/>
          </a:xfrm>
          <a:prstGeom prst="rect">
            <a:avLst/>
          </a:prstGeom>
        </p:spPr>
      </p:pic>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713880" y="786600"/>
              <a:ext cx="7275960" cy="3956400"/>
            </p14:xfrm>
          </p:contentPart>
        </mc:Choice>
        <mc:Fallback xmlns="">
          <p:pic>
            <p:nvPicPr>
              <p:cNvPr id="4" name="Ink 3"/>
            </p:nvPicPr>
            <p:blipFill>
              <a:blip r:embed="rId6"/>
            </p:blipFill>
            <p:spPr>
              <a:xfrm>
                <a:off x="713880" y="786600"/>
                <a:ext cx="7275960" cy="3956400"/>
              </a:xfrm>
              <a:prstGeom prst="rect"/>
            </p:spPr>
          </p:pic>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p:nvPr>
        </p:nvSpPr>
        <p:spPr>
          <a:xfrm>
            <a:off x="4158342" y="2223408"/>
            <a:ext cx="5029200" cy="1625589"/>
          </a:xfrm>
        </p:spPr>
        <p:txBody>
          <a:bodyPr anchor="t" anchorCtr="0">
            <a:noAutofit/>
          </a:bodyPr>
          <a:lstStyle/>
          <a:p>
            <a:pPr algn="l"/>
            <a:r>
              <a:rPr lang="zh-CN" altLang="en-US" dirty="0">
                <a:solidFill>
                  <a:schemeClr val="tx1">
                    <a:lumMod val="75000"/>
                    <a:lumOff val="25000"/>
                  </a:schemeClr>
                </a:solidFill>
              </a:rPr>
              <a:t>线性回归的梯度下降</a:t>
            </a:r>
            <a:endParaRPr lang="zh-CN" altLang="en-US"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
        <p:nvSpPr>
          <p:cNvPr id="8" name="Title 1"/>
          <p:cNvSpPr txBox="1"/>
          <p:nvPr/>
        </p:nvSpPr>
        <p:spPr>
          <a:xfrm>
            <a:off x="4191000" y="666750"/>
            <a:ext cx="49530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tx1">
                    <a:lumMod val="75000"/>
                    <a:lumOff val="25000"/>
                  </a:schemeClr>
                </a:solidFill>
              </a:rPr>
              <a:t>Linear </a:t>
            </a:r>
            <a:r>
              <a:rPr lang="en-US" dirty="0">
                <a:solidFill>
                  <a:schemeClr val="tx1">
                    <a:lumMod val="75000"/>
                    <a:lumOff val="25000"/>
                  </a:schemeClr>
                </a:solidFill>
              </a:rPr>
              <a:t>r</a:t>
            </a:r>
            <a:r>
              <a:rPr lang="en-US" dirty="0" smtClean="0">
                <a:solidFill>
                  <a:schemeClr val="tx1">
                    <a:lumMod val="75000"/>
                    <a:lumOff val="25000"/>
                  </a:schemeClr>
                </a:solidFill>
              </a:rPr>
              <a:t>egression with </a:t>
            </a:r>
            <a:r>
              <a:rPr lang="en-US" dirty="0">
                <a:solidFill>
                  <a:schemeClr val="tx1">
                    <a:lumMod val="75000"/>
                    <a:lumOff val="25000"/>
                  </a:schemeClr>
                </a:solidFill>
              </a:rPr>
              <a:t>o</a:t>
            </a:r>
            <a:r>
              <a:rPr lang="en-US" dirty="0" smtClean="0">
                <a:solidFill>
                  <a:schemeClr val="tx1">
                    <a:lumMod val="75000"/>
                    <a:lumOff val="25000"/>
                  </a:schemeClr>
                </a:solidFill>
              </a:rPr>
              <a:t>ne variable</a:t>
            </a:r>
            <a:endParaRPr lang="en-US" dirty="0">
              <a:solidFill>
                <a:schemeClr val="tx1">
                  <a:lumMod val="75000"/>
                  <a:lumOff val="25000"/>
                </a:schemeClr>
              </a:solidFill>
            </a:endParaRPr>
          </a:p>
        </p:txBody>
      </p:sp>
      <p:sp>
        <p:nvSpPr>
          <p:cNvPr id="9" name="Rectangle 8"/>
          <p:cNvSpPr/>
          <p:nvPr/>
        </p:nvSpPr>
        <p:spPr>
          <a:xfrm>
            <a:off x="8153400" y="4705350"/>
            <a:ext cx="990600" cy="438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66750"/>
            <a:ext cx="3604128" cy="461665"/>
          </a:xfrm>
          <a:prstGeom prst="rect">
            <a:avLst/>
          </a:prstGeom>
          <a:noFill/>
        </p:spPr>
        <p:txBody>
          <a:bodyPr wrap="none" rtlCol="0">
            <a:spAutoFit/>
          </a:bodyPr>
          <a:lstStyle/>
          <a:p>
            <a:r>
              <a:rPr lang="en-US" sz="2400" dirty="0" smtClean="0"/>
              <a:t>Gradient descent algorithm</a:t>
            </a:r>
            <a:endParaRPr lang="en-US" sz="2400" dirty="0"/>
          </a:p>
        </p:txBody>
      </p:sp>
      <p:pic>
        <p:nvPicPr>
          <p:cNvPr id="7" name="Picture 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57200" y="1504950"/>
            <a:ext cx="3513582" cy="1915668"/>
          </a:xfrm>
          <a:prstGeom prst="rect">
            <a:avLst/>
          </a:prstGeom>
        </p:spPr>
      </p:pic>
      <p:pic>
        <p:nvPicPr>
          <p:cNvPr id="56" name="Picture 5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4897374" y="1579626"/>
            <a:ext cx="2201418" cy="306324"/>
          </a:xfrm>
          <a:prstGeom prst="rect">
            <a:avLst/>
          </a:prstGeom>
        </p:spPr>
      </p:pic>
      <p:sp>
        <p:nvSpPr>
          <p:cNvPr id="57" name="TextBox 56"/>
          <p:cNvSpPr txBox="1"/>
          <p:nvPr/>
        </p:nvSpPr>
        <p:spPr>
          <a:xfrm>
            <a:off x="4724400" y="662285"/>
            <a:ext cx="3256212" cy="461665"/>
          </a:xfrm>
          <a:prstGeom prst="rect">
            <a:avLst/>
          </a:prstGeom>
          <a:noFill/>
        </p:spPr>
        <p:txBody>
          <a:bodyPr wrap="none" rtlCol="0">
            <a:spAutoFit/>
          </a:bodyPr>
          <a:lstStyle/>
          <a:p>
            <a:r>
              <a:rPr lang="en-US" sz="2400" dirty="0" smtClean="0"/>
              <a:t>Linear Regression Model</a:t>
            </a:r>
            <a:endParaRPr lang="en-US" sz="2400" dirty="0"/>
          </a:p>
        </p:txBody>
      </p:sp>
      <p:pic>
        <p:nvPicPr>
          <p:cNvPr id="3" name="Picture 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668774" y="2343150"/>
            <a:ext cx="4246626" cy="596790"/>
          </a:xfrm>
          <a:prstGeom prst="rect">
            <a:avLst/>
          </a:prstGeom>
        </p:spPr>
      </p:pic>
      <p:cxnSp>
        <p:nvCxnSpPr>
          <p:cNvPr id="59" name="Straight Connector 58"/>
          <p:cNvCxnSpPr/>
          <p:nvPr/>
        </p:nvCxnSpPr>
        <p:spPr>
          <a:xfrm>
            <a:off x="4495800" y="566800"/>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709551" y="819150"/>
            <a:ext cx="1915668" cy="717804"/>
          </a:xfrm>
          <a:prstGeom prst="rect">
            <a:avLst/>
          </a:prstGeom>
        </p:spPr>
      </p:pic>
      <p:pic>
        <p:nvPicPr>
          <p:cNvPr id="7" name="Picture 6"/>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709551" y="3301652"/>
            <a:ext cx="2836926" cy="406908"/>
          </a:xfrm>
          <a:prstGeom prst="rect">
            <a:avLst/>
          </a:prstGeom>
        </p:spPr>
      </p:pic>
      <p:pic>
        <p:nvPicPr>
          <p:cNvPr id="2" name="Picture 1"/>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09551" y="4019550"/>
            <a:ext cx="2852772" cy="411480"/>
          </a:xfrm>
          <a:prstGeom prst="rect">
            <a:avLst/>
          </a:prstGeom>
        </p:spPr>
      </p:pic>
      <mc:AlternateContent xmlns:mc="http://schemas.openxmlformats.org/markup-compatibility/2006" xmlns:p14="http://schemas.microsoft.com/office/powerpoint/2010/main">
        <mc:Choice Requires="p14">
          <p:contentPart r:id="rId7" p14:bwMode="auto">
            <p14:nvContentPartPr>
              <p14:cNvPr id="3" name="Ink 2"/>
              <p14:cNvContentPartPr/>
              <p14:nvPr/>
            </p14:nvContentPartPr>
            <p14:xfrm>
              <a:off x="1307160" y="786600"/>
              <a:ext cx="6647040" cy="3835080"/>
            </p14:xfrm>
          </p:contentPart>
        </mc:Choice>
        <mc:Fallback xmlns="">
          <p:pic>
            <p:nvPicPr>
              <p:cNvPr id="3" name="Ink 2"/>
            </p:nvPicPr>
            <p:blipFill>
              <a:blip r:embed="rId8"/>
            </p:blipFill>
            <p:spPr>
              <a:xfrm>
                <a:off x="1307160" y="786600"/>
                <a:ext cx="6647040" cy="383508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800040"/>
            <a:ext cx="4263860" cy="523220"/>
          </a:xfrm>
          <a:prstGeom prst="rect">
            <a:avLst/>
          </a:prstGeom>
          <a:noFill/>
        </p:spPr>
        <p:txBody>
          <a:bodyPr wrap="none" rtlCol="0">
            <a:spAutoFit/>
          </a:bodyPr>
          <a:lstStyle/>
          <a:p>
            <a:r>
              <a:rPr lang="en-US" sz="2800" b="1" dirty="0" smtClean="0"/>
              <a:t>Gradient descent algorithm</a:t>
            </a:r>
            <a:endParaRPr lang="en-US" sz="2800" b="1" dirty="0"/>
          </a:p>
        </p:txBody>
      </p:sp>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457200" y="1707642"/>
            <a:ext cx="5454396" cy="2116836"/>
          </a:xfrm>
          <a:prstGeom prst="rect">
            <a:avLst/>
          </a:prstGeom>
        </p:spPr>
      </p:pic>
      <p:sp>
        <p:nvSpPr>
          <p:cNvPr id="13" name="TextBox 12"/>
          <p:cNvSpPr txBox="1"/>
          <p:nvPr/>
        </p:nvSpPr>
        <p:spPr>
          <a:xfrm>
            <a:off x="6587490" y="2049780"/>
            <a:ext cx="2069220" cy="1569660"/>
          </a:xfrm>
          <a:prstGeom prst="rect">
            <a:avLst/>
          </a:prstGeom>
          <a:noFill/>
        </p:spPr>
        <p:txBody>
          <a:bodyPr wrap="none" rtlCol="0">
            <a:spAutoFit/>
          </a:bodyPr>
          <a:lstStyle/>
          <a:p>
            <a:pPr algn="ctr"/>
            <a:r>
              <a:rPr lang="en-US" sz="2400" dirty="0"/>
              <a:t>update </a:t>
            </a:r>
            <a:endParaRPr lang="en-US" sz="2400" dirty="0" smtClean="0"/>
          </a:p>
          <a:p>
            <a:pPr algn="ctr"/>
            <a:r>
              <a:rPr lang="en-US" sz="2400" dirty="0" smtClean="0"/>
              <a:t>and</a:t>
            </a:r>
            <a:endParaRPr lang="en-US" sz="2400" dirty="0" smtClean="0"/>
          </a:p>
          <a:p>
            <a:pPr algn="ctr"/>
            <a:r>
              <a:rPr lang="en-US" sz="2400" dirty="0"/>
              <a:t>simultaneously</a:t>
            </a:r>
            <a:endParaRPr lang="en-US" sz="2400" dirty="0"/>
          </a:p>
          <a:p>
            <a:pPr algn="ctr"/>
            <a:endParaRPr lang="en-US" sz="2400" dirty="0"/>
          </a:p>
        </p:txBody>
      </p:sp>
      <p:pic>
        <p:nvPicPr>
          <p:cNvPr id="14" name="Picture 1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960869" y="2470693"/>
            <a:ext cx="284815" cy="311940"/>
          </a:xfrm>
          <a:prstGeom prst="rect">
            <a:avLst/>
          </a:prstGeom>
        </p:spPr>
      </p:pic>
      <p:pic>
        <p:nvPicPr>
          <p:cNvPr id="15" name="Picture 14"/>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977193" y="2472049"/>
            <a:ext cx="273966" cy="309229"/>
          </a:xfrm>
          <a:prstGeom prst="rect">
            <a:avLst/>
          </a:prstGeom>
        </p:spPr>
      </p:pic>
      <p:sp>
        <p:nvSpPr>
          <p:cNvPr id="16" name="Right Brace 15"/>
          <p:cNvSpPr/>
          <p:nvPr/>
        </p:nvSpPr>
        <p:spPr>
          <a:xfrm>
            <a:off x="6172200" y="2114550"/>
            <a:ext cx="152400" cy="1219200"/>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r:id="rId7" p14:bwMode="auto">
            <p14:nvContentPartPr>
              <p14:cNvPr id="3" name="Ink 2"/>
              <p14:cNvContentPartPr/>
              <p14:nvPr/>
            </p14:nvContentPartPr>
            <p14:xfrm>
              <a:off x="2271960" y="901080"/>
              <a:ext cx="6203880" cy="3441600"/>
            </p14:xfrm>
          </p:contentPart>
        </mc:Choice>
        <mc:Fallback xmlns="">
          <p:pic>
            <p:nvPicPr>
              <p:cNvPr id="3" name="Ink 2"/>
            </p:nvPicPr>
            <p:blipFill>
              <a:blip r:embed="rId8"/>
            </p:blipFill>
            <p:spPr>
              <a:xfrm>
                <a:off x="2271960" y="901080"/>
                <a:ext cx="6203880" cy="34416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1" cstate="print"/>
          <a:srcRect/>
          <a:stretch>
            <a:fillRect/>
          </a:stretch>
        </p:blipFill>
        <p:spPr bwMode="auto">
          <a:xfrm>
            <a:off x="609600" y="520303"/>
            <a:ext cx="7677150" cy="4032647"/>
          </a:xfrm>
          <a:prstGeom prst="rect">
            <a:avLst/>
          </a:prstGeom>
          <a:noFill/>
          <a:ln w="9525">
            <a:noFill/>
            <a:miter lim="800000"/>
            <a:headEnd/>
            <a:tailEnd/>
          </a:ln>
        </p:spPr>
      </p:pic>
      <p:sp>
        <p:nvSpPr>
          <p:cNvPr id="477191" name="AutoShape 7"/>
          <p:cNvSpPr>
            <a:spLocks noChangeArrowheads="1"/>
          </p:cNvSpPr>
          <p:nvPr/>
        </p:nvSpPr>
        <p:spPr bwMode="auto">
          <a:xfrm>
            <a:off x="3790950" y="202406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2" name="AutoShape 8"/>
          <p:cNvSpPr>
            <a:spLocks noChangeArrowheads="1"/>
          </p:cNvSpPr>
          <p:nvPr/>
        </p:nvSpPr>
        <p:spPr bwMode="auto">
          <a:xfrm>
            <a:off x="3829050" y="2241946"/>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3" name="AutoShape 9"/>
          <p:cNvSpPr>
            <a:spLocks noChangeArrowheads="1"/>
          </p:cNvSpPr>
          <p:nvPr/>
        </p:nvSpPr>
        <p:spPr bwMode="auto">
          <a:xfrm>
            <a:off x="3810000" y="24634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4" name="AutoShape 10"/>
          <p:cNvSpPr>
            <a:spLocks noChangeArrowheads="1"/>
          </p:cNvSpPr>
          <p:nvPr/>
        </p:nvSpPr>
        <p:spPr bwMode="auto">
          <a:xfrm>
            <a:off x="3581400" y="26920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5" name="AutoShape 11"/>
          <p:cNvSpPr>
            <a:spLocks noChangeArrowheads="1"/>
          </p:cNvSpPr>
          <p:nvPr/>
        </p:nvSpPr>
        <p:spPr bwMode="auto">
          <a:xfrm>
            <a:off x="3657600" y="29206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6" name="AutoShape 12"/>
          <p:cNvSpPr>
            <a:spLocks noChangeArrowheads="1"/>
          </p:cNvSpPr>
          <p:nvPr/>
        </p:nvSpPr>
        <p:spPr bwMode="auto">
          <a:xfrm>
            <a:off x="3962400" y="297775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7" name="AutoShape 13"/>
          <p:cNvSpPr>
            <a:spLocks noChangeArrowheads="1"/>
          </p:cNvSpPr>
          <p:nvPr/>
        </p:nvSpPr>
        <p:spPr bwMode="auto">
          <a:xfrm>
            <a:off x="4114800" y="31492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7198" name="AutoShape 14"/>
          <p:cNvSpPr>
            <a:spLocks noChangeArrowheads="1"/>
          </p:cNvSpPr>
          <p:nvPr/>
        </p:nvSpPr>
        <p:spPr bwMode="auto">
          <a:xfrm>
            <a:off x="4038600" y="337780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cxnSp>
        <p:nvCxnSpPr>
          <p:cNvPr id="477199" name="AutoShape 15"/>
          <p:cNvCxnSpPr>
            <a:cxnSpLocks noChangeShapeType="1"/>
          </p:cNvCxnSpPr>
          <p:nvPr/>
        </p:nvCxnSpPr>
        <p:spPr bwMode="auto">
          <a:xfrm>
            <a:off x="3692525" y="2777727"/>
            <a:ext cx="76200" cy="228600"/>
          </a:xfrm>
          <a:prstGeom prst="straightConnector1">
            <a:avLst/>
          </a:prstGeom>
          <a:noFill/>
          <a:ln w="28575">
            <a:solidFill>
              <a:schemeClr val="tx1"/>
            </a:solidFill>
            <a:round/>
          </a:ln>
        </p:spPr>
      </p:cxnSp>
      <p:cxnSp>
        <p:nvCxnSpPr>
          <p:cNvPr id="477200" name="AutoShape 16"/>
          <p:cNvCxnSpPr>
            <a:cxnSpLocks noChangeShapeType="1"/>
          </p:cNvCxnSpPr>
          <p:nvPr/>
        </p:nvCxnSpPr>
        <p:spPr bwMode="auto">
          <a:xfrm flipH="1">
            <a:off x="3692525" y="2549127"/>
            <a:ext cx="228600" cy="228600"/>
          </a:xfrm>
          <a:prstGeom prst="straightConnector1">
            <a:avLst/>
          </a:prstGeom>
          <a:noFill/>
          <a:ln w="28575">
            <a:solidFill>
              <a:schemeClr val="tx1"/>
            </a:solidFill>
            <a:round/>
          </a:ln>
        </p:spPr>
      </p:cxnSp>
      <p:cxnSp>
        <p:nvCxnSpPr>
          <p:cNvPr id="477201" name="AutoShape 17"/>
          <p:cNvCxnSpPr>
            <a:cxnSpLocks noChangeShapeType="1"/>
          </p:cNvCxnSpPr>
          <p:nvPr/>
        </p:nvCxnSpPr>
        <p:spPr bwMode="auto">
          <a:xfrm>
            <a:off x="3775075" y="3006327"/>
            <a:ext cx="304800" cy="57150"/>
          </a:xfrm>
          <a:prstGeom prst="straightConnector1">
            <a:avLst/>
          </a:prstGeom>
          <a:noFill/>
          <a:ln w="28575">
            <a:solidFill>
              <a:schemeClr val="tx1"/>
            </a:solidFill>
            <a:round/>
          </a:ln>
        </p:spPr>
      </p:cxnSp>
      <p:cxnSp>
        <p:nvCxnSpPr>
          <p:cNvPr id="477202" name="AutoShape 18"/>
          <p:cNvCxnSpPr>
            <a:cxnSpLocks noChangeShapeType="1"/>
          </p:cNvCxnSpPr>
          <p:nvPr/>
        </p:nvCxnSpPr>
        <p:spPr bwMode="auto">
          <a:xfrm>
            <a:off x="4068763" y="3063477"/>
            <a:ext cx="152400" cy="171450"/>
          </a:xfrm>
          <a:prstGeom prst="straightConnector1">
            <a:avLst/>
          </a:prstGeom>
          <a:noFill/>
          <a:ln w="28575">
            <a:solidFill>
              <a:schemeClr val="tx1"/>
            </a:solidFill>
            <a:round/>
          </a:ln>
        </p:spPr>
      </p:cxnSp>
      <p:cxnSp>
        <p:nvCxnSpPr>
          <p:cNvPr id="477203" name="AutoShape 19"/>
          <p:cNvCxnSpPr>
            <a:cxnSpLocks noChangeShapeType="1"/>
          </p:cNvCxnSpPr>
          <p:nvPr/>
        </p:nvCxnSpPr>
        <p:spPr bwMode="auto">
          <a:xfrm flipH="1">
            <a:off x="4144963" y="3234927"/>
            <a:ext cx="76200" cy="228600"/>
          </a:xfrm>
          <a:prstGeom prst="straightConnector1">
            <a:avLst/>
          </a:prstGeom>
          <a:noFill/>
          <a:ln w="28575">
            <a:solidFill>
              <a:schemeClr val="tx1"/>
            </a:solidFill>
            <a:round/>
          </a:ln>
        </p:spPr>
      </p:cxnSp>
      <p:sp>
        <p:nvSpPr>
          <p:cNvPr id="477204" name="Line 20"/>
          <p:cNvSpPr>
            <a:spLocks noChangeShapeType="1"/>
          </p:cNvSpPr>
          <p:nvPr/>
        </p:nvSpPr>
        <p:spPr bwMode="auto">
          <a:xfrm>
            <a:off x="3905251" y="2109787"/>
            <a:ext cx="42863" cy="228600"/>
          </a:xfrm>
          <a:prstGeom prst="line">
            <a:avLst/>
          </a:prstGeom>
          <a:noFill/>
          <a:ln w="28575">
            <a:solidFill>
              <a:schemeClr val="tx1"/>
            </a:solidFill>
            <a:round/>
          </a:ln>
        </p:spPr>
        <p:txBody>
          <a:bodyPr/>
          <a:lstStyle/>
          <a:p>
            <a:endParaRPr lang="en-US">
              <a:solidFill>
                <a:prstClr val="black"/>
              </a:solidFill>
            </a:endParaRPr>
          </a:p>
        </p:txBody>
      </p:sp>
      <p:sp>
        <p:nvSpPr>
          <p:cNvPr id="477205" name="Line 21"/>
          <p:cNvSpPr>
            <a:spLocks noChangeShapeType="1"/>
          </p:cNvSpPr>
          <p:nvPr/>
        </p:nvSpPr>
        <p:spPr bwMode="auto">
          <a:xfrm flipH="1">
            <a:off x="3924301" y="2334815"/>
            <a:ext cx="23813" cy="210741"/>
          </a:xfrm>
          <a:prstGeom prst="line">
            <a:avLst/>
          </a:prstGeom>
          <a:noFill/>
          <a:ln w="28575">
            <a:solidFill>
              <a:schemeClr val="tx1"/>
            </a:solidFill>
            <a:round/>
          </a:ln>
        </p:spPr>
        <p:txBody>
          <a:bodyPr/>
          <a:lstStyle/>
          <a:p>
            <a:endParaRPr lang="en-US">
              <a:solidFill>
                <a:prstClr val="black"/>
              </a:solidFill>
            </a:endParaRPr>
          </a:p>
        </p:txBody>
      </p:sp>
      <p:sp>
        <p:nvSpPr>
          <p:cNvPr id="50196" name="Text Box 22"/>
          <p:cNvSpPr txBox="1">
            <a:spLocks noChangeArrowheads="1"/>
          </p:cNvSpPr>
          <p:nvPr/>
        </p:nvSpPr>
        <p:spPr bwMode="auto">
          <a:xfrm>
            <a:off x="6772276" y="3714749"/>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1</a:t>
            </a:r>
            <a:endParaRPr lang="en-US" baseline="-25000">
              <a:solidFill>
                <a:prstClr val="black"/>
              </a:solidFill>
              <a:latin typeface="Symbol" panose="05050102010706020507" pitchFamily="18" charset="2"/>
            </a:endParaRPr>
          </a:p>
        </p:txBody>
      </p:sp>
      <p:sp>
        <p:nvSpPr>
          <p:cNvPr id="50197" name="Text Box 23"/>
          <p:cNvSpPr txBox="1">
            <a:spLocks noChangeArrowheads="1"/>
          </p:cNvSpPr>
          <p:nvPr/>
        </p:nvSpPr>
        <p:spPr bwMode="auto">
          <a:xfrm>
            <a:off x="2751138" y="3999309"/>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0</a:t>
            </a:r>
            <a:endParaRPr lang="en-US" baseline="-25000">
              <a:solidFill>
                <a:prstClr val="black"/>
              </a:solidFill>
              <a:latin typeface="Symbol" panose="05050102010706020507" pitchFamily="18" charset="2"/>
            </a:endParaRPr>
          </a:p>
        </p:txBody>
      </p:sp>
      <p:sp>
        <p:nvSpPr>
          <p:cNvPr id="23" name="Text Box 21"/>
          <p:cNvSpPr txBox="1">
            <a:spLocks noChangeArrowheads="1"/>
          </p:cNvSpPr>
          <p:nvPr/>
        </p:nvSpPr>
        <p:spPr bwMode="auto">
          <a:xfrm>
            <a:off x="596285" y="2379820"/>
            <a:ext cx="851515" cy="369332"/>
          </a:xfrm>
          <a:prstGeom prst="rect">
            <a:avLst/>
          </a:prstGeom>
          <a:noFill/>
          <a:ln w="9525">
            <a:noFill/>
            <a:miter lim="800000"/>
          </a:ln>
        </p:spPr>
        <p:txBody>
          <a:bodyPr wrap="none">
            <a:spAutoFit/>
          </a:bodyPr>
          <a:lstStyle/>
          <a:p>
            <a:r>
              <a:rPr lang="en-US" dirty="0"/>
              <a:t>J</a:t>
            </a:r>
            <a:r>
              <a:rPr lang="en-US" dirty="0" smtClean="0"/>
              <a:t>(</a:t>
            </a:r>
            <a:r>
              <a:rPr lang="en-US" dirty="0" smtClean="0">
                <a:latin typeface="Symbol" panose="05050102010706020507" pitchFamily="18" charset="2"/>
                <a:sym typeface="Symbol" panose="05050102010706020507" pitchFamily="18" charset="2"/>
              </a:rPr>
              <a:t></a:t>
            </a:r>
            <a:r>
              <a:rPr lang="en-US" baseline="-25000" dirty="0" smtClean="0">
                <a:latin typeface="Symbol" panose="05050102010706020507" pitchFamily="18" charset="2"/>
                <a:sym typeface="Symbol" panose="05050102010706020507" pitchFamily="18" charset="2"/>
              </a:rPr>
              <a:t>0</a:t>
            </a:r>
            <a:r>
              <a:rPr lang="en-US" dirty="0" smtClean="0">
                <a:latin typeface="Symbol" panose="05050102010706020507" pitchFamily="18" charset="2"/>
                <a:sym typeface="Symbol" panose="05050102010706020507" pitchFamily="18" charset="2"/>
              </a:rPr>
              <a:t>,</a:t>
            </a:r>
            <a:r>
              <a:rPr lang="en-US" baseline="-25000" dirty="0" smtClean="0">
                <a:latin typeface="Symbol" panose="05050102010706020507" pitchFamily="18" charset="2"/>
                <a:sym typeface="Symbol" panose="05050102010706020507" pitchFamily="18" charset="2"/>
              </a:rPr>
              <a:t>1</a:t>
            </a:r>
            <a:r>
              <a:rPr lang="en-US" dirty="0" smtClean="0"/>
              <a:t>)</a:t>
            </a:r>
            <a:endParaRPr lang="en-US" baseline="-25000" dirty="0">
              <a:latin typeface="Symbol" panose="05050102010706020507" pitchFamily="18" charset="2"/>
              <a:sym typeface="Symbol" panose="05050102010706020507" pitchFamily="18" charset="2"/>
            </a:endParaRPr>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3737160" y="2911320"/>
              <a:ext cx="3237480" cy="1395000"/>
            </p14:xfrm>
          </p:contentPart>
        </mc:Choice>
        <mc:Fallback xmlns="">
          <p:pic>
            <p:nvPicPr>
              <p:cNvPr id="2" name="Ink 1"/>
            </p:nvPicPr>
            <p:blipFill>
              <a:blip r:embed="rId3"/>
            </p:blipFill>
            <p:spPr>
              <a:xfrm>
                <a:off x="3737160" y="2911320"/>
                <a:ext cx="3237480" cy="13950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bldLvl="0" animBg="1"/>
      <p:bldP spid="477192" grpId="0" bldLvl="0" animBg="1"/>
      <p:bldP spid="477193" grpId="0" bldLvl="0" animBg="1"/>
      <p:bldP spid="477194" grpId="0" bldLvl="0" animBg="1"/>
      <p:bldP spid="477195" grpId="0" bldLvl="0" animBg="1"/>
      <p:bldP spid="477196" grpId="0" bldLvl="0" animBg="1"/>
      <p:bldP spid="477197" grpId="0" bldLvl="0" animBg="1"/>
      <p:bldP spid="477198" grpId="0" bldLvl="0" animBg="1"/>
      <p:bldP spid="477204" grpId="0" bldLvl="0" animBg="1"/>
      <p:bldP spid="47720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1" cstate="print"/>
          <a:srcRect/>
          <a:stretch>
            <a:fillRect/>
          </a:stretch>
        </p:blipFill>
        <p:spPr bwMode="auto">
          <a:xfrm>
            <a:off x="609600" y="514350"/>
            <a:ext cx="7677150" cy="4032647"/>
          </a:xfrm>
          <a:prstGeom prst="rect">
            <a:avLst/>
          </a:prstGeom>
          <a:noFill/>
          <a:ln w="9525">
            <a:noFill/>
            <a:miter lim="800000"/>
            <a:headEnd/>
            <a:tailEnd/>
          </a:ln>
        </p:spPr>
      </p:pic>
      <p:sp>
        <p:nvSpPr>
          <p:cNvPr id="51204" name="Text Box 4"/>
          <p:cNvSpPr txBox="1">
            <a:spLocks noChangeArrowheads="1"/>
          </p:cNvSpPr>
          <p:nvPr/>
        </p:nvSpPr>
        <p:spPr bwMode="auto">
          <a:xfrm>
            <a:off x="2751138" y="3993356"/>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0</a:t>
            </a:r>
            <a:endParaRPr lang="en-US" baseline="-25000">
              <a:solidFill>
                <a:prstClr val="black"/>
              </a:solidFill>
              <a:latin typeface="Symbol" panose="05050102010706020507" pitchFamily="18" charset="2"/>
            </a:endParaRPr>
          </a:p>
        </p:txBody>
      </p:sp>
      <p:sp>
        <p:nvSpPr>
          <p:cNvPr id="51205" name="Text Box 5"/>
          <p:cNvSpPr txBox="1">
            <a:spLocks noChangeArrowheads="1"/>
          </p:cNvSpPr>
          <p:nvPr/>
        </p:nvSpPr>
        <p:spPr bwMode="auto">
          <a:xfrm>
            <a:off x="6772276" y="3708796"/>
            <a:ext cx="381836" cy="369332"/>
          </a:xfrm>
          <a:prstGeom prst="rect">
            <a:avLst/>
          </a:prstGeom>
          <a:noFill/>
          <a:ln w="9525">
            <a:noFill/>
            <a:miter lim="800000"/>
          </a:ln>
        </p:spPr>
        <p:txBody>
          <a:bodyPr wrap="none">
            <a:spAutoFit/>
          </a:bodyPr>
          <a:lstStyle/>
          <a:p>
            <a:r>
              <a:rPr lang="en-US">
                <a:solidFill>
                  <a:prstClr val="black"/>
                </a:solidFill>
                <a:latin typeface="Symbol" panose="05050102010706020507" pitchFamily="18" charset="2"/>
                <a:sym typeface="Symbol" panose="05050102010706020507" pitchFamily="18" charset="2"/>
              </a:rPr>
              <a:t></a:t>
            </a:r>
            <a:r>
              <a:rPr lang="en-US" baseline="-25000">
                <a:solidFill>
                  <a:prstClr val="black"/>
                </a:solidFill>
                <a:latin typeface="Symbol" panose="05050102010706020507" pitchFamily="18" charset="2"/>
                <a:sym typeface="Symbol" panose="05050102010706020507" pitchFamily="18" charset="2"/>
              </a:rPr>
              <a:t>1</a:t>
            </a:r>
            <a:endParaRPr lang="en-US" baseline="-25000">
              <a:solidFill>
                <a:prstClr val="black"/>
              </a:solidFill>
              <a:latin typeface="Symbol" panose="05050102010706020507" pitchFamily="18" charset="2"/>
            </a:endParaRPr>
          </a:p>
        </p:txBody>
      </p:sp>
      <p:sp>
        <p:nvSpPr>
          <p:cNvPr id="479239" name="AutoShape 7"/>
          <p:cNvSpPr>
            <a:spLocks noChangeArrowheads="1"/>
          </p:cNvSpPr>
          <p:nvPr/>
        </p:nvSpPr>
        <p:spPr bwMode="auto">
          <a:xfrm>
            <a:off x="3986213" y="1925240"/>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0" name="AutoShape 8"/>
          <p:cNvSpPr>
            <a:spLocks noChangeArrowheads="1"/>
          </p:cNvSpPr>
          <p:nvPr/>
        </p:nvSpPr>
        <p:spPr bwMode="auto">
          <a:xfrm>
            <a:off x="4243388" y="2157412"/>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1" name="AutoShape 9"/>
          <p:cNvSpPr>
            <a:spLocks noChangeArrowheads="1"/>
          </p:cNvSpPr>
          <p:nvPr/>
        </p:nvSpPr>
        <p:spPr bwMode="auto">
          <a:xfrm>
            <a:off x="4529138" y="2250280"/>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2" name="AutoShape 10"/>
          <p:cNvSpPr>
            <a:spLocks noChangeArrowheads="1"/>
          </p:cNvSpPr>
          <p:nvPr/>
        </p:nvSpPr>
        <p:spPr bwMode="auto">
          <a:xfrm>
            <a:off x="4876800" y="245744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3" name="AutoShape 11"/>
          <p:cNvSpPr>
            <a:spLocks noChangeArrowheads="1"/>
          </p:cNvSpPr>
          <p:nvPr/>
        </p:nvSpPr>
        <p:spPr bwMode="auto">
          <a:xfrm>
            <a:off x="5257800" y="26288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4" name="AutoShape 12"/>
          <p:cNvSpPr>
            <a:spLocks noChangeArrowheads="1"/>
          </p:cNvSpPr>
          <p:nvPr/>
        </p:nvSpPr>
        <p:spPr bwMode="auto">
          <a:xfrm>
            <a:off x="5638800" y="27431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45" name="AutoShape 13"/>
          <p:cNvSpPr>
            <a:spLocks noChangeArrowheads="1"/>
          </p:cNvSpPr>
          <p:nvPr/>
        </p:nvSpPr>
        <p:spPr bwMode="auto">
          <a:xfrm>
            <a:off x="6019800" y="285749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cxnSp>
        <p:nvCxnSpPr>
          <p:cNvPr id="479246" name="AutoShape 14"/>
          <p:cNvCxnSpPr>
            <a:cxnSpLocks noChangeShapeType="1"/>
          </p:cNvCxnSpPr>
          <p:nvPr/>
        </p:nvCxnSpPr>
        <p:spPr bwMode="auto">
          <a:xfrm>
            <a:off x="4976813" y="2543174"/>
            <a:ext cx="381000" cy="171450"/>
          </a:xfrm>
          <a:prstGeom prst="straightConnector1">
            <a:avLst/>
          </a:prstGeom>
          <a:noFill/>
          <a:ln w="28575">
            <a:solidFill>
              <a:schemeClr val="tx1"/>
            </a:solidFill>
            <a:round/>
          </a:ln>
        </p:spPr>
      </p:cxnSp>
      <p:cxnSp>
        <p:nvCxnSpPr>
          <p:cNvPr id="479247" name="AutoShape 15"/>
          <p:cNvCxnSpPr>
            <a:cxnSpLocks noChangeShapeType="1"/>
          </p:cNvCxnSpPr>
          <p:nvPr/>
        </p:nvCxnSpPr>
        <p:spPr bwMode="auto">
          <a:xfrm>
            <a:off x="5368925" y="2714624"/>
            <a:ext cx="381000" cy="114300"/>
          </a:xfrm>
          <a:prstGeom prst="straightConnector1">
            <a:avLst/>
          </a:prstGeom>
          <a:noFill/>
          <a:ln w="28575">
            <a:solidFill>
              <a:schemeClr val="tx1"/>
            </a:solidFill>
            <a:round/>
          </a:ln>
        </p:spPr>
      </p:cxnSp>
      <p:cxnSp>
        <p:nvCxnSpPr>
          <p:cNvPr id="479248" name="AutoShape 16"/>
          <p:cNvCxnSpPr>
            <a:cxnSpLocks noChangeShapeType="1"/>
          </p:cNvCxnSpPr>
          <p:nvPr/>
        </p:nvCxnSpPr>
        <p:spPr bwMode="auto">
          <a:xfrm>
            <a:off x="5749925" y="2828924"/>
            <a:ext cx="381000" cy="114300"/>
          </a:xfrm>
          <a:prstGeom prst="straightConnector1">
            <a:avLst/>
          </a:prstGeom>
          <a:noFill/>
          <a:ln w="28575">
            <a:solidFill>
              <a:schemeClr val="tx1"/>
            </a:solidFill>
            <a:round/>
          </a:ln>
        </p:spPr>
      </p:cxnSp>
      <p:sp>
        <p:nvSpPr>
          <p:cNvPr id="479249" name="Line 17"/>
          <p:cNvSpPr>
            <a:spLocks noChangeShapeType="1"/>
          </p:cNvSpPr>
          <p:nvPr/>
        </p:nvSpPr>
        <p:spPr bwMode="auto">
          <a:xfrm>
            <a:off x="4100513" y="2014536"/>
            <a:ext cx="247650" cy="225029"/>
          </a:xfrm>
          <a:prstGeom prst="line">
            <a:avLst/>
          </a:prstGeom>
          <a:noFill/>
          <a:ln w="28575">
            <a:solidFill>
              <a:schemeClr val="tx1"/>
            </a:solidFill>
            <a:round/>
          </a:ln>
        </p:spPr>
        <p:txBody>
          <a:bodyPr/>
          <a:lstStyle/>
          <a:p>
            <a:endParaRPr lang="en-US">
              <a:solidFill>
                <a:prstClr val="black"/>
              </a:solidFill>
            </a:endParaRPr>
          </a:p>
        </p:txBody>
      </p:sp>
      <p:sp>
        <p:nvSpPr>
          <p:cNvPr id="479250" name="Line 18"/>
          <p:cNvSpPr>
            <a:spLocks noChangeShapeType="1"/>
          </p:cNvSpPr>
          <p:nvPr/>
        </p:nvSpPr>
        <p:spPr bwMode="auto">
          <a:xfrm>
            <a:off x="4348163" y="2243136"/>
            <a:ext cx="290512" cy="100013"/>
          </a:xfrm>
          <a:prstGeom prst="line">
            <a:avLst/>
          </a:prstGeom>
          <a:noFill/>
          <a:ln w="28575">
            <a:solidFill>
              <a:schemeClr val="tx1"/>
            </a:solidFill>
            <a:round/>
          </a:ln>
        </p:spPr>
        <p:txBody>
          <a:bodyPr/>
          <a:lstStyle/>
          <a:p>
            <a:endParaRPr lang="en-US">
              <a:solidFill>
                <a:prstClr val="black"/>
              </a:solidFill>
            </a:endParaRPr>
          </a:p>
        </p:txBody>
      </p:sp>
      <p:sp>
        <p:nvSpPr>
          <p:cNvPr id="479251" name="AutoShape 19"/>
          <p:cNvSpPr>
            <a:spLocks noChangeArrowheads="1"/>
          </p:cNvSpPr>
          <p:nvPr/>
        </p:nvSpPr>
        <p:spPr bwMode="auto">
          <a:xfrm>
            <a:off x="3790950" y="2018109"/>
            <a:ext cx="228600" cy="171450"/>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solidFill>
                <a:prstClr val="black"/>
              </a:solidFill>
            </a:endParaRPr>
          </a:p>
        </p:txBody>
      </p:sp>
      <p:sp>
        <p:nvSpPr>
          <p:cNvPr id="479252" name="Line 20"/>
          <p:cNvSpPr>
            <a:spLocks noChangeShapeType="1"/>
          </p:cNvSpPr>
          <p:nvPr/>
        </p:nvSpPr>
        <p:spPr bwMode="auto">
          <a:xfrm>
            <a:off x="4643439" y="2346722"/>
            <a:ext cx="333375" cy="196453"/>
          </a:xfrm>
          <a:prstGeom prst="line">
            <a:avLst/>
          </a:prstGeom>
          <a:noFill/>
          <a:ln w="28575">
            <a:solidFill>
              <a:schemeClr val="tx1"/>
            </a:solidFill>
            <a:round/>
          </a:ln>
        </p:spPr>
        <p:txBody>
          <a:bodyPr/>
          <a:lstStyle/>
          <a:p>
            <a:endParaRPr lang="en-US">
              <a:solidFill>
                <a:prstClr val="black"/>
              </a:solidFill>
            </a:endParaRPr>
          </a:p>
        </p:txBody>
      </p:sp>
      <p:sp>
        <p:nvSpPr>
          <p:cNvPr id="22" name="Text Box 21"/>
          <p:cNvSpPr txBox="1">
            <a:spLocks noChangeArrowheads="1"/>
          </p:cNvSpPr>
          <p:nvPr/>
        </p:nvSpPr>
        <p:spPr bwMode="auto">
          <a:xfrm>
            <a:off x="596285" y="2373867"/>
            <a:ext cx="851515" cy="369332"/>
          </a:xfrm>
          <a:prstGeom prst="rect">
            <a:avLst/>
          </a:prstGeom>
          <a:noFill/>
          <a:ln w="9525">
            <a:noFill/>
            <a:miter lim="800000"/>
          </a:ln>
        </p:spPr>
        <p:txBody>
          <a:bodyPr wrap="none">
            <a:spAutoFit/>
          </a:bodyPr>
          <a:lstStyle/>
          <a:p>
            <a:r>
              <a:rPr lang="en-US" dirty="0"/>
              <a:t>J</a:t>
            </a:r>
            <a:r>
              <a:rPr lang="en-US" dirty="0" smtClean="0"/>
              <a:t>(</a:t>
            </a:r>
            <a:r>
              <a:rPr lang="en-US" dirty="0" smtClean="0">
                <a:latin typeface="Symbol" panose="05050102010706020507" pitchFamily="18" charset="2"/>
                <a:sym typeface="Symbol" panose="05050102010706020507" pitchFamily="18" charset="2"/>
              </a:rPr>
              <a:t></a:t>
            </a:r>
            <a:r>
              <a:rPr lang="en-US" baseline="-25000" dirty="0" smtClean="0">
                <a:latin typeface="Symbol" panose="05050102010706020507" pitchFamily="18" charset="2"/>
                <a:sym typeface="Symbol" panose="05050102010706020507" pitchFamily="18" charset="2"/>
              </a:rPr>
              <a:t>0</a:t>
            </a:r>
            <a:r>
              <a:rPr lang="en-US" dirty="0" smtClean="0">
                <a:latin typeface="Symbol" panose="05050102010706020507" pitchFamily="18" charset="2"/>
                <a:sym typeface="Symbol" panose="05050102010706020507" pitchFamily="18" charset="2"/>
              </a:rPr>
              <a:t>,</a:t>
            </a:r>
            <a:r>
              <a:rPr lang="en-US" baseline="-25000" dirty="0" smtClean="0">
                <a:latin typeface="Symbol" panose="05050102010706020507" pitchFamily="18" charset="2"/>
                <a:sym typeface="Symbol" panose="05050102010706020507" pitchFamily="18" charset="2"/>
              </a:rPr>
              <a:t>1</a:t>
            </a:r>
            <a:r>
              <a:rPr lang="en-US" dirty="0" smtClean="0"/>
              <a:t>)</a:t>
            </a:r>
            <a:endParaRPr lang="en-US" baseline="-25000" dirty="0">
              <a:latin typeface="Symbol" panose="05050102010706020507" pitchFamily="18" charset="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bldLvl="0" animBg="1"/>
      <p:bldP spid="479240" grpId="0" bldLvl="0" animBg="1"/>
      <p:bldP spid="479241" grpId="0" bldLvl="0" animBg="1"/>
      <p:bldP spid="479242" grpId="0" bldLvl="0" animBg="1"/>
      <p:bldP spid="479243" grpId="0" bldLvl="0" animBg="1"/>
      <p:bldP spid="479244" grpId="0" bldLvl="0" animBg="1"/>
      <p:bldP spid="479245" grpId="0" bldLvl="0" animBg="1"/>
      <p:bldP spid="479249" grpId="0" bldLvl="0" animBg="1"/>
      <p:bldP spid="479250" grpId="0" bldLvl="0" animBg="1"/>
      <p:bldP spid="479251" grpId="0" bldLvl="0" animBg="1"/>
      <p:bldP spid="47925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ublic\Documents\ml-class\lectures-slides\assets\2.bowl.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209550"/>
            <a:ext cx="6019800" cy="47246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1521360" y="429120"/>
              <a:ext cx="7304760" cy="2489760"/>
            </p14:xfrm>
          </p:contentPart>
        </mc:Choice>
        <mc:Fallback xmlns="">
          <p:pic>
            <p:nvPicPr>
              <p:cNvPr id="2" name="Ink 1"/>
            </p:nvPicPr>
            <p:blipFill>
              <a:blip r:embed="rId3"/>
            </p:blipFill>
            <p:spPr>
              <a:xfrm>
                <a:off x="1521360" y="429120"/>
                <a:ext cx="7304760" cy="2489760"/>
              </a:xfrm>
              <a:prstGeom prst="rect"/>
            </p:spPr>
          </p:pic>
        </mc:Fallback>
      </mc:AlternateContent>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3" y="880382"/>
            <a:ext cx="4388757"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7" cy="32915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2229120" y="558000"/>
              <a:ext cx="5546520" cy="3269520"/>
            </p14:xfrm>
          </p:contentPart>
        </mc:Choice>
        <mc:Fallback xmlns="">
          <p:pic>
            <p:nvPicPr>
              <p:cNvPr id="2" name="Ink 1"/>
            </p:nvPicPr>
            <p:blipFill>
              <a:blip r:embed="rId12"/>
            </p:blipFill>
            <p:spPr>
              <a:xfrm>
                <a:off x="2229120" y="558000"/>
                <a:ext cx="5546520" cy="3269520"/>
              </a:xfrm>
              <a:prstGeom prst="rect"/>
            </p:spPr>
          </p:pic>
        </mc:Fallback>
      </mc:AlternateContent>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7"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7046280" y="2918520"/>
              <a:ext cx="114120" cy="186120"/>
            </p14:xfrm>
          </p:contentPart>
        </mc:Choice>
        <mc:Fallback xmlns="">
          <p:pic>
            <p:nvPicPr>
              <p:cNvPr id="2" name="Ink 1"/>
            </p:nvPicPr>
            <p:blipFill>
              <a:blip r:embed="rId12"/>
            </p:blipFill>
            <p:spPr>
              <a:xfrm>
                <a:off x="7046280" y="2918520"/>
                <a:ext cx="114120" cy="186120"/>
              </a:xfrm>
              <a:prstGeom prst="rect"/>
            </p:spPr>
          </p:pic>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285750"/>
            <a:ext cx="7772400" cy="584775"/>
          </a:xfrm>
          <a:prstGeom prst="rect">
            <a:avLst/>
          </a:prstGeom>
          <a:noFill/>
        </p:spPr>
        <p:txBody>
          <a:bodyPr wrap="square" rtlCol="0">
            <a:spAutoFit/>
          </a:bodyPr>
          <a:lstStyle/>
          <a:p>
            <a:r>
              <a:rPr lang="en-US" sz="3200" b="1" dirty="0" smtClean="0"/>
              <a:t>Combination of Operands</a:t>
            </a:r>
            <a:endParaRPr lang="en-US" sz="3200" b="1" dirty="0"/>
          </a:p>
        </p:txBody>
      </p:sp>
      <p:pic>
        <p:nvPicPr>
          <p:cNvPr id="3" name="Picture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2862453" y="1047751"/>
            <a:ext cx="3266694" cy="1094994"/>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1228320" y="929880"/>
              <a:ext cx="7862040" cy="4106520"/>
            </p14:xfrm>
          </p:contentPart>
        </mc:Choice>
        <mc:Fallback xmlns="">
          <p:pic>
            <p:nvPicPr>
              <p:cNvPr id="2" name="Ink 1"/>
            </p:nvPicPr>
            <p:blipFill>
              <a:blip r:embed="rId4"/>
            </p:blipFill>
            <p:spPr>
              <a:xfrm>
                <a:off x="1228320" y="929880"/>
                <a:ext cx="7862040" cy="4106520"/>
              </a:xfrm>
              <a:prstGeom prst="rect"/>
            </p:spPr>
          </p:pic>
        </mc:Fallback>
      </mc:AlternateContent>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526644"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00" y="880382"/>
            <a:ext cx="4388756" cy="3291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2243050" y="209550"/>
            <a:ext cx="678942" cy="306324"/>
          </a:xfrm>
          <a:prstGeom prst="rect">
            <a:avLst/>
          </a:prstGeom>
        </p:spPr>
      </p:pic>
      <p:sp>
        <p:nvSpPr>
          <p:cNvPr id="5" name="TextBox 4"/>
          <p:cNvSpPr txBox="1"/>
          <p:nvPr/>
        </p:nvSpPr>
        <p:spPr>
          <a:xfrm>
            <a:off x="838200" y="578675"/>
            <a:ext cx="3729162" cy="369332"/>
          </a:xfrm>
          <a:prstGeom prst="rect">
            <a:avLst/>
          </a:prstGeom>
          <a:noFill/>
        </p:spPr>
        <p:txBody>
          <a:bodyPr wrap="none" rtlCol="0">
            <a:spAutoFit/>
          </a:bodyPr>
          <a:lstStyle/>
          <a:p>
            <a:r>
              <a:rPr lang="en-US" dirty="0" smtClean="0"/>
              <a:t>(for fixed           , this is a function of x)</a:t>
            </a:r>
            <a:endParaRPr lang="en-US" dirty="0"/>
          </a:p>
        </p:txBody>
      </p:sp>
      <p:pic>
        <p:nvPicPr>
          <p:cNvPr id="6" name="Picture 5"/>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1819568" y="666750"/>
            <a:ext cx="519391" cy="222859"/>
          </a:xfrm>
          <a:prstGeom prst="rect">
            <a:avLst/>
          </a:prstGeom>
        </p:spPr>
      </p:pic>
      <p:pic>
        <p:nvPicPr>
          <p:cNvPr id="7" name="Picture 6"/>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6550784" y="209550"/>
            <a:ext cx="1076706" cy="306324"/>
          </a:xfrm>
          <a:prstGeom prst="rect">
            <a:avLst/>
          </a:prstGeom>
        </p:spPr>
      </p:pic>
      <p:sp>
        <p:nvSpPr>
          <p:cNvPr id="8" name="TextBox 7"/>
          <p:cNvSpPr txBox="1"/>
          <p:nvPr/>
        </p:nvSpPr>
        <p:spPr>
          <a:xfrm>
            <a:off x="5328312" y="578675"/>
            <a:ext cx="3484031" cy="369332"/>
          </a:xfrm>
          <a:prstGeom prst="rect">
            <a:avLst/>
          </a:prstGeom>
          <a:noFill/>
        </p:spPr>
        <p:txBody>
          <a:bodyPr wrap="none" rtlCol="0">
            <a:spAutoFit/>
          </a:bodyPr>
          <a:lstStyle/>
          <a:p>
            <a:r>
              <a:rPr lang="en-US" dirty="0" smtClean="0"/>
              <a:t>(function of the parameters            )</a:t>
            </a:r>
            <a:endParaRPr lang="en-US" dirty="0"/>
          </a:p>
        </p:txBody>
      </p:sp>
      <p:pic>
        <p:nvPicPr>
          <p:cNvPr id="9" name="Picture 8"/>
          <p:cNvPicPr>
            <a:picLocks noChangeAspect="1"/>
          </p:cNvPicPr>
          <p:nvPr>
            <p:custDataLst>
              <p:tags r:id="rId9"/>
            </p:custDataLst>
          </p:nvPr>
        </p:nvPicPr>
        <p:blipFill>
          <a:blip r:embed="rId10" cstate="print">
            <a:extLst>
              <a:ext uri="{28A0092B-C50C-407E-A947-70E740481C1C}">
                <a14:useLocalDpi xmlns:a14="http://schemas.microsoft.com/office/drawing/2010/main" val="0"/>
              </a:ext>
            </a:extLst>
          </a:blip>
          <a:stretch>
            <a:fillRect/>
          </a:stretch>
        </p:blipFill>
        <p:spPr>
          <a:xfrm>
            <a:off x="8080557" y="666750"/>
            <a:ext cx="515722" cy="219456"/>
          </a:xfrm>
          <a:prstGeom prst="rect">
            <a:avLst/>
          </a:prstGeom>
        </p:spPr>
      </p:pic>
      <mc:AlternateContent xmlns:mc="http://schemas.openxmlformats.org/markup-compatibility/2006" xmlns:p14="http://schemas.microsoft.com/office/powerpoint/2010/main">
        <mc:Choice Requires="p14">
          <p:contentPart r:id="rId11" p14:bwMode="auto">
            <p14:nvContentPartPr>
              <p14:cNvPr id="2" name="Ink 1"/>
              <p14:cNvContentPartPr/>
              <p14:nvPr/>
            </p14:nvContentPartPr>
            <p14:xfrm>
              <a:off x="750240" y="1988640"/>
              <a:ext cx="6045840" cy="2196720"/>
            </p14:xfrm>
          </p:contentPart>
        </mc:Choice>
        <mc:Fallback xmlns="">
          <p:pic>
            <p:nvPicPr>
              <p:cNvPr id="2" name="Ink 1"/>
            </p:nvPicPr>
            <p:blipFill>
              <a:blip r:embed="rId12"/>
            </p:blipFill>
            <p:spPr>
              <a:xfrm>
                <a:off x="750240" y="1988640"/>
                <a:ext cx="6045840" cy="2196720"/>
              </a:xfrm>
              <a:prstGeom prst="rect"/>
            </p:spPr>
          </p:pic>
        </mc:Fallback>
      </mc:AlternateContent>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14350"/>
            <a:ext cx="4535088" cy="584775"/>
          </a:xfrm>
          <a:prstGeom prst="rect">
            <a:avLst/>
          </a:prstGeom>
          <a:noFill/>
        </p:spPr>
        <p:txBody>
          <a:bodyPr wrap="none" rtlCol="0">
            <a:spAutoFit/>
          </a:bodyPr>
          <a:lstStyle/>
          <a:p>
            <a:r>
              <a:rPr lang="en-US" sz="3200" b="1" dirty="0" smtClean="0"/>
              <a:t>“Batch” Gradient Descent</a:t>
            </a:r>
            <a:endParaRPr lang="en-US" sz="3200" b="1" dirty="0"/>
          </a:p>
        </p:txBody>
      </p:sp>
      <p:sp>
        <p:nvSpPr>
          <p:cNvPr id="3" name="TextBox 2"/>
          <p:cNvSpPr txBox="1"/>
          <p:nvPr/>
        </p:nvSpPr>
        <p:spPr>
          <a:xfrm>
            <a:off x="685800" y="1428750"/>
            <a:ext cx="7833880" cy="1200329"/>
          </a:xfrm>
          <a:prstGeom prst="rect">
            <a:avLst/>
          </a:prstGeom>
          <a:noFill/>
        </p:spPr>
        <p:txBody>
          <a:bodyPr wrap="square" rtlCol="0">
            <a:spAutoFit/>
          </a:bodyPr>
          <a:lstStyle/>
          <a:p>
            <a:r>
              <a:rPr lang="en-US" sz="3600" dirty="0" smtClean="0"/>
              <a:t>“Batch”: Each step of gradient descent uses all the training examples.</a:t>
            </a:r>
            <a:endParaRPr lang="en-US" sz="3600"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814320" y="1087200"/>
              <a:ext cx="7072920" cy="2496960"/>
            </p14:xfrm>
          </p:contentPart>
        </mc:Choice>
        <mc:Fallback xmlns="">
          <p:pic>
            <p:nvPicPr>
              <p:cNvPr id="4" name="Ink 3"/>
            </p:nvPicPr>
            <p:blipFill>
              <a:blip r:embed="rId2"/>
            </p:blipFill>
            <p:spPr>
              <a:xfrm>
                <a:off x="814320" y="1087200"/>
                <a:ext cx="7072920" cy="2496960"/>
              </a:xfrm>
              <a:prstGeom prst="rect"/>
            </p:spPr>
          </p:pic>
        </mc:Fallback>
      </mc:AlternateContent>
      <p:sp>
        <p:nvSpPr>
          <p:cNvPr id="5" name="文本框 4"/>
          <p:cNvSpPr txBox="1"/>
          <p:nvPr/>
        </p:nvSpPr>
        <p:spPr>
          <a:xfrm>
            <a:off x="762000" y="3562350"/>
            <a:ext cx="7879715" cy="368300"/>
          </a:xfrm>
          <a:prstGeom prst="rect">
            <a:avLst/>
          </a:prstGeom>
          <a:noFill/>
        </p:spPr>
        <p:txBody>
          <a:bodyPr wrap="square" rtlCol="0">
            <a:spAutoFit/>
          </a:bodyPr>
          <a:p>
            <a:r>
              <a:rPr lang="en-US" altLang="zh-CN"/>
              <a:t>“</a:t>
            </a:r>
            <a:r>
              <a:rPr lang="zh-CN" altLang="en-US"/>
              <a:t>批处理</a:t>
            </a:r>
            <a:r>
              <a:rPr lang="en-US" altLang="zh-CN"/>
              <a:t>”</a:t>
            </a:r>
            <a:r>
              <a:rPr lang="zh-CN" altLang="en-US"/>
              <a:t>：梯度下降的每一步使用所有的训练样例。</a:t>
            </a:r>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4191000" y="666750"/>
            <a:ext cx="4876800" cy="14287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solidFill>
                  <a:schemeClr val="tx1">
                    <a:lumMod val="75000"/>
                    <a:lumOff val="25000"/>
                  </a:schemeClr>
                </a:solidFill>
              </a:rPr>
              <a:t>Linear Regression with multiple variables</a:t>
            </a:r>
            <a:endParaRPr lang="en-US" sz="3600" dirty="0">
              <a:solidFill>
                <a:schemeClr val="tx1">
                  <a:lumMod val="75000"/>
                  <a:lumOff val="25000"/>
                </a:schemeClr>
              </a:solidFill>
            </a:endParaRPr>
          </a:p>
        </p:txBody>
      </p:sp>
      <p:cxnSp>
        <p:nvCxnSpPr>
          <p:cNvPr id="6" name="Straight Connector 5"/>
          <p:cNvCxnSpPr/>
          <p:nvPr/>
        </p:nvCxnSpPr>
        <p:spPr>
          <a:xfrm>
            <a:off x="4224865" y="2150528"/>
            <a:ext cx="429768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ctrTitle" idx="4294967295"/>
          </p:nvPr>
        </p:nvSpPr>
        <p:spPr>
          <a:xfrm>
            <a:off x="4224865" y="2419654"/>
            <a:ext cx="4495800" cy="1981200"/>
          </a:xfrm>
        </p:spPr>
        <p:txBody>
          <a:bodyPr>
            <a:noAutofit/>
          </a:bodyPr>
          <a:lstStyle/>
          <a:p>
            <a:pPr algn="l"/>
            <a:r>
              <a:rPr lang="zh-CN" altLang="en-US" sz="4800" dirty="0">
                <a:solidFill>
                  <a:schemeClr val="tx1">
                    <a:lumMod val="75000"/>
                    <a:lumOff val="25000"/>
                  </a:schemeClr>
                </a:solidFill>
              </a:rPr>
              <a:t>多个特性</a:t>
            </a:r>
            <a:endParaRPr lang="zh-CN" altLang="en-US" sz="4800" dirty="0">
              <a:solidFill>
                <a:schemeClr val="tx1">
                  <a:lumMod val="75000"/>
                  <a:lumOff val="25000"/>
                </a:schemeClr>
              </a:solidFill>
            </a:endParaRPr>
          </a:p>
        </p:txBody>
      </p:sp>
      <p:pic>
        <p:nvPicPr>
          <p:cNvPr id="2" name="Picture 2" descr="C:\Users\ang\Desktop\iStock_000012344803Large.jpg"/>
          <p:cNvPicPr>
            <a:picLocks noChangeAspect="1" noChangeArrowheads="1"/>
          </p:cNvPicPr>
          <p:nvPr/>
        </p:nvPicPr>
        <p:blipFill>
          <a:blip r:embed="rId1" cstate="print"/>
          <a:srcRect b="7246"/>
          <a:stretch>
            <a:fillRect/>
          </a:stretch>
        </p:blipFill>
        <p:spPr bwMode="auto">
          <a:xfrm>
            <a:off x="685800" y="361950"/>
            <a:ext cx="3200400" cy="3657600"/>
          </a:xfrm>
          <a:prstGeom prst="rect">
            <a:avLst/>
          </a:prstGeom>
          <a:noFill/>
        </p:spPr>
      </p:pic>
      <p:sp>
        <p:nvSpPr>
          <p:cNvPr id="7" name="Title 1"/>
          <p:cNvSpPr txBox="1"/>
          <p:nvPr/>
        </p:nvSpPr>
        <p:spPr>
          <a:xfrm>
            <a:off x="838200" y="3867150"/>
            <a:ext cx="2895600" cy="838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mj-lt"/>
                <a:ea typeface="+mj-ea"/>
                <a:cs typeface="+mj-cs"/>
              </a:rPr>
              <a:t>Machine Learning</a:t>
            </a:r>
            <a:endParaRPr kumimoji="0" lang="en-US" sz="2400" b="0" i="0" u="none" strike="noStrike" kern="1200" cap="none" spc="0" normalizeH="0" baseline="0" noProof="0" dirty="0">
              <a:ln>
                <a:noFill/>
              </a:ln>
              <a:solidFill>
                <a:schemeClr val="tx1">
                  <a:lumMod val="75000"/>
                  <a:lumOff val="2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3366448" y="1125446"/>
          <a:ext cx="2729552" cy="2444524"/>
        </p:xfrm>
        <a:graphic>
          <a:graphicData uri="http://schemas.openxmlformats.org/drawingml/2006/table">
            <a:tbl>
              <a:tblPr>
                <a:tableStyleId>{2D5ABB26-0587-4C30-8999-92F81FD0307C}</a:tableStyleId>
              </a:tblPr>
              <a:tblGrid>
                <a:gridCol w="1364776"/>
                <a:gridCol w="1364776"/>
              </a:tblGrid>
              <a:tr h="882424">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endParaRPr lang="en-US" sz="1800" b="1" u="none" strike="noStrike" baseline="0" dirty="0" smtClean="0">
                        <a:effectLst/>
                        <a:latin typeface="+mj-lt"/>
                      </a:endParaRPr>
                    </a:p>
                    <a:p>
                      <a:pPr algn="ctr" fontAlgn="b"/>
                      <a:endParaRPr lang="en-US" sz="1800" b="1" u="none" strike="noStrike" baseline="0" dirty="0" smtClean="0">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endParaRPr lang="en-US" sz="1800" b="1" i="0" u="none" strike="noStrike" dirty="0" smtClean="0">
                        <a:solidFill>
                          <a:srgbClr val="000000"/>
                        </a:solidFill>
                        <a:effectLst/>
                        <a:latin typeface="+mj-lt"/>
                      </a:endParaRP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9003">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99003">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pic>
        <p:nvPicPr>
          <p:cNvPr id="2" name="Picture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3974982" y="1805940"/>
            <a:ext cx="153162" cy="137160"/>
          </a:xfrm>
          <a:prstGeom prst="rect">
            <a:avLst/>
          </a:prstGeom>
        </p:spPr>
      </p:pic>
      <p:pic>
        <p:nvPicPr>
          <p:cNvPr id="4" name="Picture 3"/>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5351916" y="1785747"/>
            <a:ext cx="144018" cy="196596"/>
          </a:xfrm>
          <a:prstGeom prst="rect">
            <a:avLst/>
          </a:prstGeom>
        </p:spPr>
      </p:pic>
      <p:pic>
        <p:nvPicPr>
          <p:cNvPr id="3" name="Picture 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3200400" y="3858063"/>
            <a:ext cx="2935224" cy="408432"/>
          </a:xfrm>
          <a:prstGeom prst="rect">
            <a:avLst/>
          </a:prstGeom>
        </p:spPr>
      </p:pic>
      <p:sp>
        <p:nvSpPr>
          <p:cNvPr id="8" name="TextBox 7"/>
          <p:cNvSpPr txBox="1"/>
          <p:nvPr/>
        </p:nvSpPr>
        <p:spPr>
          <a:xfrm>
            <a:off x="304800" y="285750"/>
            <a:ext cx="7772400" cy="461665"/>
          </a:xfrm>
          <a:prstGeom prst="rect">
            <a:avLst/>
          </a:prstGeom>
          <a:noFill/>
        </p:spPr>
        <p:txBody>
          <a:bodyPr wrap="square" rtlCol="0">
            <a:spAutoFit/>
          </a:bodyPr>
          <a:lstStyle/>
          <a:p>
            <a:r>
              <a:rPr lang="en-US" sz="2400" b="1" dirty="0" smtClean="0"/>
              <a:t>Multiple features (variables).</a:t>
            </a:r>
            <a:endParaRPr lang="en-US" sz="2400" b="1" dirty="0"/>
          </a:p>
        </p:txBody>
      </p:sp>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3194280" y="1788480"/>
              <a:ext cx="3173040" cy="2653920"/>
            </p14:xfrm>
          </p:contentPart>
        </mc:Choice>
        <mc:Fallback xmlns="">
          <p:pic>
            <p:nvPicPr>
              <p:cNvPr id="5" name="Ink 4"/>
            </p:nvPicPr>
            <p:blipFill>
              <a:blip r:embed="rId8"/>
            </p:blipFill>
            <p:spPr>
              <a:xfrm>
                <a:off x="3194280" y="1788480"/>
                <a:ext cx="3173040" cy="2653920"/>
              </a:xfrm>
              <a:prstGeom prst="rect"/>
            </p:spPr>
          </p:pic>
        </mc:Fallback>
      </mc:AlternateContent>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838201" y="1125446"/>
          <a:ext cx="7315199" cy="2444524"/>
        </p:xfrm>
        <a:graphic>
          <a:graphicData uri="http://schemas.openxmlformats.org/drawingml/2006/table">
            <a:tbl>
              <a:tblPr>
                <a:tableStyleId>{2D5ABB26-0587-4C30-8999-92F81FD0307C}</a:tableStyleId>
              </a:tblPr>
              <a:tblGrid>
                <a:gridCol w="1364776"/>
                <a:gridCol w="1528549"/>
                <a:gridCol w="1528549"/>
                <a:gridCol w="1528549"/>
                <a:gridCol w="1364776"/>
              </a:tblGrid>
              <a:tr h="882424">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endParaRPr lang="en-US" sz="1800" b="1" u="none" strike="noStrike" baseline="0" dirty="0" smtClean="0">
                        <a:effectLst/>
                        <a:latin typeface="+mj-lt"/>
                      </a:endParaRPr>
                    </a:p>
                    <a:p>
                      <a:pPr algn="ctr" fontAlgn="b"/>
                      <a:endParaRPr lang="en-US" sz="18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bedrooms</a:t>
                      </a:r>
                      <a:endParaRPr lang="en-US" sz="18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floors</a:t>
                      </a:r>
                      <a:endParaRPr lang="en-US" sz="1800" b="1" i="0" u="none" strike="noStrike"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Age</a:t>
                      </a:r>
                      <a:r>
                        <a:rPr lang="en-US" sz="1800" b="1" i="0" u="none" strike="noStrike" baseline="0" dirty="0" smtClean="0">
                          <a:solidFill>
                            <a:srgbClr val="000000"/>
                          </a:solidFill>
                          <a:effectLst/>
                          <a:latin typeface="+mj-lt"/>
                        </a:rPr>
                        <a:t> of home (years)</a:t>
                      </a:r>
                      <a:endParaRPr lang="en-US" sz="1800" b="1" i="0" u="none" strike="noStrike" baseline="0" dirty="0" smtClean="0">
                        <a:solidFill>
                          <a:srgbClr val="000000"/>
                        </a:solidFill>
                        <a:effectLst/>
                        <a:latin typeface="+mj-lt"/>
                      </a:endParaRP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endParaRPr lang="en-US" sz="1800" b="1" i="0" u="none" strike="noStrike" dirty="0" smtClean="0">
                        <a:solidFill>
                          <a:srgbClr val="000000"/>
                        </a:solidFill>
                        <a:effectLst/>
                        <a:latin typeface="+mj-lt"/>
                      </a:endParaRP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9003">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99003">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p:sp>
        <p:nvSpPr>
          <p:cNvPr id="8" name="TextBox 7"/>
          <p:cNvSpPr txBox="1"/>
          <p:nvPr/>
        </p:nvSpPr>
        <p:spPr>
          <a:xfrm>
            <a:off x="304800" y="285750"/>
            <a:ext cx="7772400" cy="461665"/>
          </a:xfrm>
          <a:prstGeom prst="rect">
            <a:avLst/>
          </a:prstGeom>
          <a:noFill/>
        </p:spPr>
        <p:txBody>
          <a:bodyPr wrap="square" rtlCol="0">
            <a:spAutoFit/>
          </a:bodyPr>
          <a:lstStyle/>
          <a:p>
            <a:r>
              <a:rPr lang="en-US" sz="2400" b="1" dirty="0" smtClean="0"/>
              <a:t>Multiple features (variables).</a:t>
            </a:r>
            <a:endParaRPr lang="en-US" sz="24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LATEXADDIN" val="\documentclass{article}&#10;\usepackage{amsmath}&#10;\pagestyle{empty}&#10;\begin{document}&#10;&#10;&#10;$A = \begin{bmatrix} &#10;1402 &amp; 191 \\&#10;1371 &amp; 821 \\&#10;949 &amp; 1437 \\&#10;147 &amp; 1448\end{bmatrix}$&#10;\end{document}"/>
  <p:tag name="IGUANATEXSIZE" val="22"/>
</p:tagLst>
</file>

<file path=ppt/tags/tag10.xml><?xml version="1.0" encoding="utf-8"?>
<p:tagLst xmlns:p="http://schemas.openxmlformats.org/presentationml/2006/main">
  <p:tag name="LATEXADDIN" val="\documentclass{article}&#10;\usepackage{amsmath}&#10;\pagestyle{empty}&#10;\begin{document}&#10;&#10;&#10;$y = \begin{bmatrix} &#10;y_0 \\&#10;y_1 \\&#10;y_2 \\&#10;y_3\end{bmatrix}$&#10;\end{document}"/>
  <p:tag name="IGUANATEXSIZE" val="22"/>
</p:tagLst>
</file>

<file path=ppt/tags/tag100.xml><?xml version="1.0" encoding="utf-8"?>
<p:tagLst xmlns:p="http://schemas.openxmlformats.org/presentationml/2006/main">
  <p:tag name="LATEXADDIN" val="\documentclass{article}&#10;\usepackage{amsmath}&#10;\usepackage{color}&#10;\pagestyle{empty}&#10;\begin{document}&#10;&#10;$&#10;h_\theta(x) = \theta_1 x&#10;$&#10;% \delta_i^{(l)} = \left(\sum_j W_{ji}^{(l)} \delta_j^{(l+1)}\right) f'(z_i^{(l)})&#10;&#10;&#10;&#10;\end{document}"/>
  <p:tag name="IGUANATEXSIZE" val="30"/>
</p:tagLst>
</file>

<file path=ppt/tags/tag101.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30"/>
</p:tagLst>
</file>

<file path=ppt/tags/tag102.xml><?xml version="1.0" encoding="utf-8"?>
<p:tagLst xmlns:p="http://schemas.openxmlformats.org/presentationml/2006/main">
  <p:tag name="LATEXADDIN" val="\documentclass{article}&#10;\usepackage{amsmath}&#10;\usepackage{color}&#10;\pagestyle{empty}&#10;\begin{document}&#10;&#10;$&#10;J(\theta_1) = \frac{1}{2m} \sum\limits^{m}_{i=1} \left( h_\theta(x^{(i)}) - y^{(i)} \right)^2&#10;$&#10;% \delta_i^{(l)} = \left(\sum_j W_{ji}^{(l)} \delta_j^{(l+1)}\right) f'(z_i^{(l)})&#10;&#10;&#10;&#10;\end{document}"/>
  <p:tag name="IGUANATEXSIZE" val="24"/>
</p:tagLst>
</file>

<file path=ppt/tags/tag103.xml><?xml version="1.0" encoding="utf-8"?>
<p:tagLst xmlns:p="http://schemas.openxmlformats.org/presentationml/2006/main">
  <p:tag name="LATEXADDIN" val="\documentclass{article}&#10;\usepackage{amsmath}&#10;\usepackage{color}&#10;\pagestyle{empty}&#10;\begin{document}&#10;&#10;&#10;$&#10;\underset{\theta_1}{\mathrm{minimize}} \; J(\theta_1)&#10;$&#10;% \delta_i^{(l)} = \left(\sum_j W_{ji}^{(l)} \delta_j^{(l+1)}\right) f'(z_i^{(l)})&#10;&#10;&#10;&#10;\end{document}"/>
  <p:tag name="IGUANATEXSIZE" val="30"/>
</p:tagLst>
</file>

<file path=ppt/tags/tag104.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05.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106.xml><?xml version="1.0" encoding="utf-8"?>
<p:tagLst xmlns:p="http://schemas.openxmlformats.org/presentationml/2006/main">
  <p:tag name="LATEXADDIN" val="\documentclass{article}&#10;\usepackage{amsmath}&#10;\usepackage{color}&#10;\pagestyle{empty}&#10;\begin{document}&#10;&#10;$&#10;\theta_1 = 1&#10;$&#10;% \delta_i^{(l)} = \left(\sum_j W_{ji}^{(l)} \delta_j^{(l+1)}\right) f'(z_i^{(l)})&#10;&#10;&#10;&#10;\end{document}"/>
  <p:tag name="IGUANATEXSIZE" val="24"/>
</p:tagLst>
</file>

<file path=ppt/tags/tag107.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08.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109.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1.xml><?xml version="1.0" encoding="utf-8"?>
<p:tagLst xmlns:p="http://schemas.openxmlformats.org/presentationml/2006/main">
  <p:tag name="LATEXADDIN" val="\documentclass{article}&#10;\usepackage{amsmath}&#10;\pagestyle{empty}&#10;\begin{document}&#10;&#10;&#10;$\begin{bmatrix} &#10;1 &amp; 0 \\&#10;2 &amp; 5 \\&#10;3 &amp; 1\end{bmatrix}&#10;+&#10;\begin{bmatrix} &#10;4 &amp; 0.5 \\&#10;2 &amp; 5 \\&#10;0 &amp; 1\end{bmatrix}&#10;=&#10;$&#10;\end{document}"/>
  <p:tag name="IGUANATEXSIZE" val="28"/>
</p:tagLst>
</file>

<file path=ppt/tags/tag110.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111.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12.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13.xml><?xml version="1.0" encoding="utf-8"?>
<p:tagLst xmlns:p="http://schemas.openxmlformats.org/presentationml/2006/main">
  <p:tag name="LATEXADDIN" val="\documentclass{article}&#10;\usepackage{amsmath}&#10;\usepackage{color}&#10;\pagestyle{empty}&#10;\begin{document}&#10;&#10;$&#10;\theta_1 = 0.5&#10;$&#10;% \delta_i^{(l)} = \left(\sum_j W_{ji}^{(l)} \delta_j^{(l+1)}\right) f'(z_i^{(l)})&#10;&#10;&#10;&#10;\end{document}"/>
  <p:tag name="IGUANATEXSIZE" val="24"/>
</p:tagLst>
</file>

<file path=ppt/tags/tag114.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15.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116.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17.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118.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119.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2.xml><?xml version="1.0" encoding="utf-8"?>
<p:tagLst xmlns:p="http://schemas.openxmlformats.org/presentationml/2006/main">
  <p:tag name="LATEXADDIN" val="\documentclass{article}&#10;\usepackage{amsmath}&#10;\pagestyle{empty}&#10;\begin{document}&#10;&#10;&#10;$\begin{bmatrix} &#10;1 &amp; 0 \\&#10;2 &amp; 5 \\&#10;3 &amp; 1\end{bmatrix}&#10;+&#10;\begin{bmatrix} &#10;4 &amp; 0.5 \\&#10;2 &amp; 5\end{bmatrix}&#10;=&#10;$&#10;\end{document}"/>
  <p:tag name="IGUANATEXSIZE" val="28"/>
</p:tagLst>
</file>

<file path=ppt/tags/tag120.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121.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22.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23.xml><?xml version="1.0" encoding="utf-8"?>
<p:tagLst xmlns:p="http://schemas.openxmlformats.org/presentationml/2006/main">
  <p:tag name="LATEXADDIN" val="\documentclass{article}&#10;\usepackage{amsmath}&#10;\usepackage{color}&#10;\pagestyle{empty}&#10;\begin{document}&#10;&#10;$&#10;\theta_1 = 0&#10;$&#10;% \delta_i^{(l)} = \left(\sum_j W_{ji}^{(l)} \delta_j^{(l+1)}\right) f'(z_i^{(l)})&#10;&#10;&#10;&#10;\end{document}"/>
  <p:tag name="IGUANATEXSIZE" val="24"/>
</p:tagLst>
</file>

<file path=ppt/tags/tag124.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25.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126.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27.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128.xml><?xml version="1.0" encoding="utf-8"?>
<p:tagLst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29.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3.xml><?xml version="1.0" encoding="utf-8"?>
<p:tagLst xmlns:p="http://schemas.openxmlformats.org/presentationml/2006/main">
  <p:tag name="LATEXADDIN" val="\documentclass{article}&#10;\usepackage{amsmath}&#10;\pagestyle{empty}&#10;\begin{document}&#10;&#10;&#10;$3 \times&#10;\begin{bmatrix} &#10;1 &amp; 0 \\&#10;2 &amp; 5 \\&#10;3 &amp; 1\end{bmatrix}&#10;=&#10;$&#10;\end{document}"/>
  <p:tag name="IGUANATEXSIZE" val="28"/>
</p:tagLst>
</file>

<file path=ppt/tags/tag130.xml><?xml version="1.0" encoding="utf-8"?>
<p:tagLst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131.xml><?xml version="1.0" encoding="utf-8"?>
<p:tagLst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ags/tag132.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33.xml><?xml version="1.0" encoding="utf-8"?>
<p:tagLst xmlns:p="http://schemas.openxmlformats.org/presentationml/2006/main">
  <p:tag name="LATEXADDIN" val="\documentclass{article}&#10;\usepackage{amsmath}&#10;\usepackage{color}&#10;\pagestyle{empty}&#10;\begin{document}&#10;&#10;$&#10;h_\theta(x) = 50  + 0.06x&#10;$&#10;% \delta_i^{(l)} = \left(\sum_j W_{ji}^{(l)} \delta_j^{(l+1)}\right) f'(z_i^{(l)})&#10;&#10;&#10;&#10;\end{document}"/>
  <p:tag name="IGUANATEXSIZE" val="30"/>
</p:tagLst>
</file>

<file path=ppt/tags/tag134.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35.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36.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37.xml><?xml version="1.0" encoding="utf-8"?>
<p:tagLst xmlns:p="http://schemas.openxmlformats.org/presentationml/2006/main">
  <p:tag name="LATEXADDIN" val="\documentclass{article}&#10;\usepackage{amsmath}&#10;\usepackage{color}&#10;\pagestyle{empty}&#10;\begin{document}&#10;&#10;$&#10;J(\theta_1)&#10;$&#10;% \delta_i^{(l)} = \left(\sum_j W_{ji}^{(l)} \delta_j^{(l+1)}\right) f'(z_i^{(l)})&#10;&#10;&#10;&#10;\end{document}"/>
  <p:tag name="IGUANATEXSIZE" val="24"/>
</p:tagLst>
</file>

<file path=ppt/tags/tag138.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39.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4.xml><?xml version="1.0" encoding="utf-8"?>
<p:tagLst xmlns:p="http://schemas.openxmlformats.org/presentationml/2006/main">
  <p:tag name="LATEXADDIN" val="\documentclass{article}&#10;\usepackage{amsmath}&#10;\pagestyle{empty}&#10;\begin{document}&#10;&#10;&#10;$\begin{bmatrix} &#10;4 &amp; 0 \\&#10;6 &amp; 3\end{bmatrix}&#10;/4&#10;=&#10;$&#10;\end{document}"/>
  <p:tag name="IGUANATEXSIZE" val="28"/>
</p:tagLst>
</file>

<file path=ppt/tags/tag140.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41.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42.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43.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44.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45.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46.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47.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48.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49.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5.xml><?xml version="1.0" encoding="utf-8"?>
<p:tagLst xmlns:p="http://schemas.openxmlformats.org/presentationml/2006/main">
  <p:tag name="LATEXADDIN" val="\documentclass{article}&#10;\usepackage{amsmath}&#10;\pagestyle{empty}&#10;\begin{document}&#10;&#10;&#10;$3 \times&#10;\begin{bmatrix} &#10;1\\&#10;4\\&#10;2\end{bmatrix}&#10;+&#10;\begin{bmatrix} &#10;0\\&#10;0\\&#10;5\end{bmatrix}&#10;-&#10;\begin{bmatrix} &#10;3\\&#10;0\\&#10;2\end{bmatrix}/3&#10;$&#10;\end{document}"/>
  <p:tag name="IGUANATEXSIZE" val="24"/>
</p:tagLst>
</file>

<file path=ppt/tags/tag150.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51.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52.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53.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54.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55.xml><?xml version="1.0" encoding="utf-8"?>
<p:tagLst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156.xml><?xml version="1.0" encoding="utf-8"?>
<p:tagLst xmlns:p="http://schemas.openxmlformats.org/presentationml/2006/main">
  <p:tag name="LATEXADDIN" val="\documentclass{article}&#10;\usepackage{amsmath}&#10;\usepackage{color}&#10;\pagestyle{empty}&#10;\begin{document}&#10;&#10;$&#10;\underset{\theta_0,\theta_1}{\mathrm{min}} \; J(\theta_0,\theta_1)&#10;$&#10;% \delta_i^{(l)} = \left(\sum_j W_{ji}^{(l)} \delta_j^{(l+1)}\right) f'(z_i^{(l)})&#10;&#10;&#10;&#10;\end{document}"/>
  <p:tag name="IGUANATEXSIZE" val="30"/>
</p:tagLst>
</file>

<file path=ppt/tags/tag157.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58.xml><?xml version="1.0" encoding="utf-8"?>
<p:tagLst xmlns:p="http://schemas.openxmlformats.org/presentationml/2006/main">
  <p:tag name="LATEXADDIN" val="\documentclass{article}&#10;\usepackage{amsmath}&#10;\usepackage{color}&#10;\pagestyle{empty}&#10;\begin{document}&#10;&#10;$&#10;J(\theta_0,\theta_1) &#10;$&#10;% \delta_i^{(l)} = \left(\sum_j W_{ji}^{(l)} \delta_j^{(l+1)}\right) f'(z_i^{(l)})&#10;&#10;&#10;&#10;\end{document}"/>
  <p:tag name="IGUANATEXSIZE" val="30"/>
</p:tagLst>
</file>

<file path=ppt/tags/tag159.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16.xml><?xml version="1.0" encoding="utf-8"?>
<p:tagLst xmlns:p="http://schemas.openxmlformats.org/presentationml/2006/main">
  <p:tag name="LATEXADDIN" val="\documentclass{article}&#10;\usepackage{amsmath}&#10;\pagestyle{empty}&#10;\begin{document}&#10;&#10;&#10;$\begin{bmatrix} &#10;1 &amp; 3 \\&#10;4 &amp; 0 \\&#10;2 &amp; 1\end{bmatrix}&#10;\begin{bmatrix} &#10;1\\&#10;5\end{bmatrix}&#10;=$&#10;\end{document}"/>
  <p:tag name="IGUANATEXSIZE" val="28"/>
</p:tagLst>
</file>

<file path=ppt/tags/tag160.xml><?xml version="1.0" encoding="utf-8"?>
<p:tagLst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10;&#10;\}&#10;% \delta_i^{(l)} = \left(\sum_j W_{ji}^{(l)} \delta_j^{(l+1)}\right) f'(z_i^{(l)})&#10;&#10;&#10;&#10;\end{document}"/>
  <p:tag name="IGUANATEXSIZE" val="24"/>
</p:tagLst>
</file>

<file path=ppt/tags/tag161.xml><?xml version="1.0" encoding="utf-8"?>
<p:tagLst xmlns:p="http://schemas.openxmlformats.org/presentationml/2006/main">
  <p:tag name="LATEXADDIN" val="\documentclass{article}&#10;\usepackage{amsmath}&#10;\usepackage{color}&#10;\pagestyle{empty}&#10;\begin{document}&#10;&#10;(for $j=0$ and $j=1$)&#10;% \delta_i^{(l)} = \left(\sum_j W_{ji}^{(l)} \delta_j^{(l+1)}\right) f'(z_i^{(l)})&#10;&#10;&#10;&#10;\end{document}"/>
  <p:tag name="IGUANATEXSIZE" val="24"/>
</p:tagLst>
</file>

<file path=ppt/tags/tag162.xml><?xml version="1.0" encoding="utf-8"?>
<p:tagLst xmlns:p="http://schemas.openxmlformats.org/presentationml/2006/main">
  <p:tag name="LATEXADDIN" val="\documentclass{article}&#10;\usepackage{amsmath}&#10;\usepackage{color}&#10;\pagestyle{empty}&#10;\begin{document}&#10;&#10;${\color{blue}\mathrm{temp}0} := \theta_0 - \alpha \frac{\partial}{\partial \theta_0} J(\theta_0,\theta_1)$ &#10;&#10;${\color{blue}\mathrm{temp}1} := \theta_1 - \alpha \frac{\partial}{\partial \theta_1} J(\theta_0,\theta_1)$ &#10;&#10;$\theta_0 := {\color{blue}\mathrm{temp}0}$&#10;&#10;$\theta_1 := {\color{blue}\mathrm{temp}1}$ &#10;&#10;% \delta_i^{(l)} = \left(\sum_j W_{ji}^{(l)} \delta_j^{(l+1)}\right) f'(z_i^{(l)})&#10;&#10;&#10;&#10;\end{document}"/>
  <p:tag name="IGUANATEXSIZE" val="24"/>
</p:tagLst>
</file>

<file path=ppt/tags/tag163.xml><?xml version="1.0" encoding="utf-8"?>
<p:tagLst xmlns:p="http://schemas.openxmlformats.org/presentationml/2006/main">
  <p:tag name="LATEXADDIN" val="\documentclass{article}&#10;\usepackage{amsmath}&#10;\usepackage{color}&#10;\pagestyle{empty}&#10;\begin{document}&#10;&#10;${\color{blue}\mathrm{temp}0} := \theta_0 - \alpha \frac{\partial}{\partial \theta_0} J(\theta_0,\theta_1)$ &#10;&#10;$\theta_0 := {\color{blue}\mathrm{temp}0}$&#10;&#10;${\color{blue}\mathrm{temp}1} := \theta_1 - \alpha \frac{\partial}{\partial \theta_1} J(\theta_0,\theta_1)$ &#10;&#10;$\theta_1 := {\color{blue}\mathrm{temp}1}$ &#10;&#10;% \delta_i^{(l)} = \left(\sum_j W_{ji}^{(l)} \delta_j^{(l+1)}\right) f'(z_i^{(l)})&#10;&#10;&#10;&#10;\end{document}"/>
  <p:tag name="IGUANATEXSIZE" val="24"/>
</p:tagLst>
</file>

<file path=ppt/tags/tag164.xml><?xml version="1.0" encoding="utf-8"?>
<p:tagLst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10;% \delta_i^{(l)} = \left(\sum_j W_{ji}^{(l)} \delta_j^{(l+1)}\right) f'(z_i^{(l)})&#10;&#10;&#10;&#10;\end{document}"/>
  <p:tag name="IGUANATEXSIZE" val="30"/>
</p:tagLst>
</file>

<file path=ppt/tags/tag165.xml><?xml version="1.0" encoding="utf-8"?>
<p:tagLst xmlns:p="http://schemas.openxmlformats.org/presentationml/2006/main">
  <p:tag name="LATEXADDIN" val="\documentclass{article}&#10;\usepackage{amsmath}&#10;\usepackage{color}&#10;\pagestyle{empty}&#10;\begin{document}&#10;&#10;(simultaneously update&#10;&#10;\quad $j=0$ and $j=1$)&#10;% \delta_i^{(l)} = \left(\sum_j W_{ji}^{(l)} \delta_j^{(l+1)}\right) f'(z_i^{(l)})&#10;&#10;&#10;&#10;\end{document}"/>
  <p:tag name="IGUANATEXSIZE" val="30"/>
</p:tagLst>
</file>

<file path=ppt/tags/tag166.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67.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68.xml><?xml version="1.0" encoding="utf-8"?>
<p:tagLst xmlns:p="http://schemas.openxmlformats.org/presentationml/2006/main">
  <p:tag name="LATEXADDIN" val="\documentclass{article}&#10;\usepackage{amsmath}&#10;\usepackage{color}&#10;\pagestyle{empty}&#10;\begin{document}&#10;&#10;$&#10;\displaystyle&#10;\quad\theta_1 := \theta_1 - \alpha \frac{\partial}{\partial \theta_1} J(\theta_1)&#10;$ &#10;&#10;% \delta_i^{(l)} = \left(\sum_j W_{ji}^{(l)} \delta_j^{(l+1)}\right) f'(z_i^{(l)})&#10;&#10;&#10;&#10;\end{document}"/>
  <p:tag name="IGUANATEXSIZE" val="30"/>
</p:tagLst>
</file>

<file path=ppt/tags/tag169.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7.xml><?xml version="1.0" encoding="utf-8"?>
<p:tagLst xmlns:p="http://schemas.openxmlformats.org/presentationml/2006/main">
  <p:tag name="LATEXADDIN" val="\documentclass{article}&#10;\usepackage{amsmath}&#10;\pagestyle{empty}&#10;\begin{document}&#10;&#10;&#10;$\begin{bmatrix} &#10; . &amp; . &amp; . &amp; .\\&#10; . &amp; . &amp; . &amp; . \end{bmatrix}&#10;\times\begin{bmatrix} &#10;..  \\&#10;..  \\&#10;..  \end{bmatrix}&#10;=&#10;\begin{bmatrix} &#10;..  \\&#10;..  \end{bmatrix}&#10;$&#10;\end{document}"/>
  <p:tag name="IGUANATEXSIZE" val="32"/>
</p:tagLst>
</file>

<file path=ppt/tags/tag170.xml><?xml version="1.0" encoding="utf-8"?>
<p:tagLst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171.xml><?xml version="1.0" encoding="utf-8"?>
<p:tagLst xmlns:p="http://schemas.openxmlformats.org/presentationml/2006/main">
  <p:tag name="LATEXADDIN" val="\documentclass{article}&#10;\usepackage{amsmath}&#10;\usepackage{color}&#10;\pagestyle{empty}&#10;\begin{document}&#10;&#10;$&#10;\color{red}\theta_1&#10;$&#10;% \delta_i^{(l)} = \left(\sum_j W_{ji}^{(l)} \delta_j^{(l+1)}\right) f'(z_i^{(l)})&#10;&#10;&#10;&#10;\end{document}"/>
  <p:tag name="IGUANATEXSIZE" val="24"/>
</p:tagLst>
</file>

<file path=ppt/tags/tag172.xml><?xml version="1.0" encoding="utf-8"?>
<p:tagLst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173.xml><?xml version="1.0" encoding="utf-8"?>
<p:tagLst xmlns:p="http://schemas.openxmlformats.org/presentationml/2006/main">
  <p:tag name="LATEXADDIN" val="\documentclass{article}&#10;\usepackage{amsmath}&#10;\usepackage{color}&#10;\pagestyle{empty}&#10;\begin{document}&#10;&#10;$&#10;\displaystyle&#10;\quad\theta_1 := \theta_1 - \alpha \frac{d}{d \theta_1} J(\theta_1)&#10;$ &#10;&#10;% \delta_i^{(l)} = \left(\sum_j W_{ji}^{(l)} \delta_j^{(l+1)}\right) f'(z_i^{(l)})&#10;&#10;&#10;&#10;\end{document}"/>
  <p:tag name="IGUANATEXSIZE" val="30"/>
</p:tagLst>
</file>

<file path=ppt/tags/tag174.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75.xml><?xml version="1.0" encoding="utf-8"?>
<p:tagLst xmlns:p="http://schemas.openxmlformats.org/presentationml/2006/main">
  <p:tag name="LATEXADDIN" val="\documentclass{article}&#10;\usepackage{amsmath}&#10;\usepackage{color}&#10;\pagestyle{empty}&#10;\begin{document}&#10;&#10;$&#10;J(\theta_1)&#10;$ &#10;&#10;% \delta_i^{(l)} = \left(\sum_j W_{ji}^{(l)} \delta_j^{(l+1)}\right) f'(z_i^{(l)})&#10;&#10;&#10;&#10;\end{document}"/>
  <p:tag name="IGUANATEXSIZE" val="24"/>
</p:tagLst>
</file>

<file path=ppt/tags/tag176.xml><?xml version="1.0" encoding="utf-8"?>
<p:tagLst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quad\quad{(for $j=1$ and $j=0$)}&#10;&#10;\}&#10;% \delta_i^{(l)} = \left(\sum_j W_{ji}^{(l)} \delta_j^{(l+1)}\right) f'(z_i^{(l)})&#10;&#10;&#10;&#10;\end{document}"/>
  <p:tag name="IGUANATEXSIZE" val="30"/>
</p:tagLst>
</file>

<file path=ppt/tags/tag177.xml><?xml version="1.0" encoding="utf-8"?>
<p:tagLst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178.xml><?xml version="1.0" encoding="utf-8"?>
<p:tagLst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179.xml><?xml version="1.0" encoding="utf-8"?>
<p:tagLst xmlns:p="http://schemas.openxmlformats.org/presentationml/2006/main">
  <p:tag name="LATEXADDIN" val="\documentclass{article}&#10;\usepackage{amsmath}&#10;\usepackage{color}&#10;\pagestyle{empty}&#10;\begin{document}&#10;&#10;$&#10;\displaystyle &#10;\frac{\partial}{\partial \theta_j} J(\theta_0,\theta_1) = &#10;$ &#10;% \delta_i^{(l)} = \left(\sum_j W_{ji}^{(l)} \delta_j^{(l+1)}\right) f'(z_i^{(l)})&#10;&#10;&#10;&#10;\end{document}"/>
  <p:tag name="IGUANATEXSIZE" val="30"/>
</p:tagLst>
</file>

<file path=ppt/tags/tag18.xml><?xml version="1.0" encoding="utf-8"?>
<p:tagLst xmlns:p="http://schemas.openxmlformats.org/presentationml/2006/main">
  <p:tag name="LATEXADDIN" val="\documentclass{article}&#10;\usepackage{amsmath}&#10;\pagestyle{empty}&#10;\begin{document}&#10;&#10;&#10;$\begin{bmatrix} &#10; . &amp; . &amp; . &amp; .\\&#10; . &amp; . &amp; . &amp; . \end{bmatrix}&#10;\times\begin{bmatrix} &#10;..  \\&#10;..  \\&#10;..  \end{bmatrix}&#10;=&#10;\begin{bmatrix} &#10;..  \\&#10;..  \end{bmatrix}&#10;$&#10;\end{document}"/>
  <p:tag name="IGUANATEXSIZE" val="32"/>
</p:tagLst>
</file>

<file path=ppt/tags/tag180.xml><?xml version="1.0" encoding="utf-8"?>
<p:tagLst xmlns:p="http://schemas.openxmlformats.org/presentationml/2006/main">
  <p:tag name="LATEXADDIN" val="\documentclass{article}&#10;\usepackage{amsmath}&#10;\usepackage{color}&#10;\pagestyle{empty}&#10;\begin{document}&#10;&#10;$&#10;j=0: \frac{\partial}{\partial \theta_0} J(\theta_0,\theta_1) = &#10;% \frac{1}{M} \sum^{M}_{i=1} \left( h_\theta(x^{(i)}) - y^{(i)} \right)&#10;$ &#10;&#10;% \delta_i^{(l)} = \left(\sum_j W_{ji}^{(l)} \delta_j^{(l+1)}\right) f'(z_i^{(l)})&#10;&#10;&#10;&#10;\end{document}"/>
  <p:tag name="IGUANATEXSIZE" val="30"/>
</p:tagLst>
</file>

<file path=ppt/tags/tag181.xml><?xml version="1.0" encoding="utf-8"?>
<p:tagLst xmlns:p="http://schemas.openxmlformats.org/presentationml/2006/main">
  <p:tag name="LATEXADDIN" val="\documentclass{article}&#10;\usepackage{amsmath}&#10;\usepackage{color}&#10;\pagestyle{empty}&#10;\begin{document}&#10;&#10;&#10;$&#10;j=1: \frac{\partial}{\partial \theta_1} J(\theta_0,\theta_1) = &#10;$ &#10;&#10;% \delta_i^{(l)} = \left(\sum_j W_{ji}^{(l)} \delta_j^{(l+1)}\right) f'(z_i^{(l)})&#10;&#10;&#10;&#10;\end{document}"/>
  <p:tag name="IGUANATEXSIZE" val="30"/>
</p:tagLst>
</file>

<file path=ppt/tags/tag182.xml><?xml version="1.0" encoding="utf-8"?>
<p:tagLst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ags/tag183.xml><?xml version="1.0" encoding="utf-8"?>
<p:tagLst xmlns:p="http://schemas.openxmlformats.org/presentationml/2006/main">
  <p:tag name="LATEXADDIN" val="\documentclass{article}&#10;\usepackage{amsmath}&#10;\usepackage{color}&#10;\pagestyle{empty}&#10;\begin{document}&#10;&#10;$&#10;\theta_0&#10;$&#10;% \delta_i^{(l)} = \left(\sum_j W_{ji}^{(l)} \delta_j^{(l+1)}\right) f'(z_i^{(l)})&#10;&#10;&#10;&#10;\end{document}"/>
  <p:tag name="IGUANATEXSIZE" val="24"/>
</p:tagLst>
</file>

<file path=ppt/tags/tag184.xml><?xml version="1.0" encoding="utf-8"?>
<p:tagLst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85.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86.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87.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88.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89.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9.xml><?xml version="1.0" encoding="utf-8"?>
<p:tagLst xmlns:p="http://schemas.openxmlformats.org/presentationml/2006/main">
  <p:tag name="LATEXADDIN" val="\documentclass{article}&#10;\usepackage{amsmath}&#10;\pagestyle{empty}&#10;\begin{document}&#10;&#10;&#10;$\begin{bmatrix} &#10; . &amp; . &amp; . &amp; .\\&#10; . &amp; . &amp; . &amp; . \end{bmatrix}&#10;*\begin{bmatrix} &#10;..  \\&#10;..  \\&#10;..  \\&#10;..  \end{bmatrix}&#10;=&#10;\begin{bmatrix} &#10;..  \\&#10;..  \end{bmatrix}&#10;$&#10;\end{document}"/>
  <p:tag name="IGUANATEXSIZE" val="32"/>
</p:tagLst>
</file>

<file path=ppt/tags/tag190.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91.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92.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93.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94.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95.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196.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197.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198.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199.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xml><?xml version="1.0" encoding="utf-8"?>
<p:tagLst xmlns:p="http://schemas.openxmlformats.org/presentationml/2006/main">
  <p:tag name="LATEXADDIN" val="\documentclass{article}&#10;\usepackage{amsmath}&#10;\pagestyle{empty}&#10;\begin{document}&#10;&#10;&#10;$A_{ij} =$&#10;\end{document}"/>
  <p:tag name="IGUANATEXSIZE" val="24"/>
</p:tagLst>
</file>

<file path=ppt/tags/tag20.xml><?xml version="1.0" encoding="utf-8"?>
<p:tagLst xmlns:p="http://schemas.openxmlformats.org/presentationml/2006/main">
  <p:tag name="LATEXADDIN" val="\documentclass{article}&#10;\usepackage{amsmath}&#10;\pagestyle{empty}&#10;\begin{document}&#10;&#10;&#10;$\begin{bmatrix} &#10; . &amp; . &amp; . &amp; .\\&#10; . &amp; . &amp; . &amp; . \end{bmatrix}&#10;\times\begin{bmatrix} &#10;..  \\&#10;..  \\&#10;..  \\&#10;..  \end{bmatrix}&#10;=&#10;\begin{bmatrix} &#10;..  \\&#10;..  \end{bmatrix}&#10;$&#10;\end{document}"/>
  <p:tag name="IGUANATEXSIZE" val="32"/>
</p:tagLst>
</file>

<file path=ppt/tags/tag200.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01.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02.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03.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04.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05.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06.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07.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08.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09.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1.xml><?xml version="1.0" encoding="utf-8"?>
<p:tagLst xmlns:p="http://schemas.openxmlformats.org/presentationml/2006/main">
  <p:tag name="LATEXADDIN" val="\documentclass{article}&#10;\usepackage{amsmath}&#10;\pagestyle{empty}&#10;\begin{document}&#10;&#10;&#10;$y_i$&#10;\end{document}"/>
  <p:tag name="IGUANATEXSIZE" val="32"/>
</p:tagLst>
</file>

<file path=ppt/tags/tag210.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11.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12.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13.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14.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15.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16.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17.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218.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24"/>
</p:tagLst>
</file>

<file path=ppt/tags/tag219.xml><?xml version="1.0" encoding="utf-8"?>
<p:tagLst xmlns:p="http://schemas.openxmlformats.org/presentationml/2006/main">
  <p:tag name="LATEXADDIN" val="\documentclass{article}&#10;\usepackage{amsmath}&#10;\usepackage{color}&#10;\pagestyle{empty}&#10;\begin{document}&#10;&#10;$&#10;J(\theta_0,\theta_1)&#10;$&#10;% \delta_i^{(l)} = \left(\sum_j W_{ji}^{(l)} \delta_j^{(l+1)}\right) f'(z_i^{(l)})&#10;&#10;&#10;&#10;\end{document}"/>
  <p:tag name="IGUANATEXSIZE" val="30"/>
</p:tagLst>
</file>

<file path=ppt/tags/tag22.xml><?xml version="1.0" encoding="utf-8"?>
<p:tagLst xmlns:p="http://schemas.openxmlformats.org/presentationml/2006/main">
  <p:tag name="LATEXADDIN" val="\documentclass{article}&#10;\usepackage{amsmath}&#10;\pagestyle{empty}&#10;\begin{document}&#10;&#10;&#10;$i^{th}$&#10;\end{document}"/>
  <p:tag name="IGUANATEXSIZE" val="32"/>
</p:tagLst>
</file>

<file path=ppt/tags/tag220.xml><?xml version="1.0" encoding="utf-8"?>
<p:tagLst xmlns:p="http://schemas.openxmlformats.org/presentationml/2006/main">
  <p:tag name="LATEXADDIN" val="\documentclass{article}&#10;\usepackage{amsmath}&#10;\usepackage{color}&#10;\pagestyle{empty}&#10;\begin{document}&#10;&#10;$&#10;\theta_0,\theta_1&#10;$&#10;% \delta_i^{(l)} = \left(\sum_j W_{ji}^{(l)} \delta_j^{(l+1)}\right) f'(z_i^{(l)})&#10;&#10;&#10;&#10;\end{document}"/>
  <p:tag name="IGUANATEXSIZE" val="24"/>
</p:tagLst>
</file>

<file path=ppt/tags/tag221.xml><?xml version="1.0" encoding="utf-8"?>
<p:tagLst xmlns:p="http://schemas.openxmlformats.org/presentationml/2006/main">
  <p:tag name="LATEXADDIN" val="\documentclass{article}&#10;\usepackage{amsmath}&#10;\pagestyle{empty}&#10;\begin{document}&#10;&#10;&#10;$x&#10;$&#10;&#10;\end{document}"/>
  <p:tag name="IGUANATEXSIZE" val="24"/>
</p:tagLst>
</file>

<file path=ppt/tags/tag222.xml><?xml version="1.0" encoding="utf-8"?>
<p:tagLst xmlns:p="http://schemas.openxmlformats.org/presentationml/2006/main">
  <p:tag name="LATEXADDIN" val="\documentclass{article}&#10;\usepackage{amsmath}&#10;\pagestyle{empty}&#10;\begin{document}&#10;&#10;&#10;$y&#10;$&#10;&#10;\end{document}"/>
  <p:tag name="IGUANATEXSIZE" val="24"/>
</p:tagLst>
</file>

<file path=ppt/tags/tag223.xml><?xml version="1.0" encoding="utf-8"?>
<p:tagLst xmlns:p="http://schemas.openxmlformats.org/presentationml/2006/main">
  <p:tag name="LATEXADDIN" val="\documentclass{article}&#10;\usepackage{amsmath}&#10;\pagestyle{empty}&#10;\begin{document}&#10;&#10;&#10;$h_\theta (x) = \theta_0 + \theta_1 x$&#10;&#10;\end{document}"/>
  <p:tag name="IGUANATEXSIZE" val="32"/>
</p:tagLst>
</file>

<file path=ppt/tags/tag224.xml><?xml version="1.0" encoding="utf-8"?>
<p:tagLst xmlns:p="http://schemas.openxmlformats.org/presentationml/2006/main">
  <p:tag name="LATEXADDIN" val="\documentclass{article}&#10;\usepackage{amsmath}&#10;\pagestyle{empty}&#10;\begin{document}&#10;&#10;&#10;$n$&#10;&#10;\end{document}"/>
  <p:tag name="IGUANATEXSIZE" val="20"/>
</p:tagLst>
</file>

<file path=ppt/tags/tag225.xml><?xml version="1.0" encoding="utf-8"?>
<p:tagLst xmlns:p="http://schemas.openxmlformats.org/presentationml/2006/main">
  <p:tag name="LATEXADDIN" val="\documentclass{article}&#10;\usepackage{amsmath}&#10;\pagestyle{empty}&#10;\begin{document}&#10;&#10;&#10;$x^{(i)}$&#10;&#10;\end{document}"/>
  <p:tag name="IGUANATEXSIZE" val="20"/>
</p:tagLst>
</file>

<file path=ppt/tags/tag226.xml><?xml version="1.0" encoding="utf-8"?>
<p:tagLst xmlns:p="http://schemas.openxmlformats.org/presentationml/2006/main">
  <p:tag name="LATEXADDIN" val="\documentclass{article}&#10;\usepackage{amsmath}&#10;\pagestyle{empty}&#10;\begin{document}&#10;&#10;&#10;$x^{(i)}_j$&#10;&#10;\end{document}"/>
  <p:tag name="IGUANATEXSIZE" val="20"/>
</p:tagLst>
</file>

<file path=ppt/tags/tag227.xml><?xml version="1.0" encoding="utf-8"?>
<p:tagLst xmlns:p="http://schemas.openxmlformats.org/presentationml/2006/main">
  <p:tag name="LATEXADDIN" val="\documentclass{article}&#10;\usepackage{amsmath}&#10;\pagestyle{empty}&#10;\begin{document}&#10;&#10;&#10;$i^{th}$&#10;&#10;\end{document}"/>
  <p:tag name="IGUANATEXSIZE" val="20"/>
</p:tagLst>
</file>

<file path=ppt/tags/tag228.xml><?xml version="1.0" encoding="utf-8"?>
<p:tagLst xmlns:p="http://schemas.openxmlformats.org/presentationml/2006/main">
  <p:tag name="LATEXADDIN" val="\documentclass{article}&#10;\usepackage{amsmath}&#10;\pagestyle{empty}&#10;\begin{document}&#10;&#10;&#10;$i^{th}$&#10;&#10;\end{document}"/>
  <p:tag name="IGUANATEXSIZE" val="20"/>
</p:tagLst>
</file>

<file path=ppt/tags/tag229.xml><?xml version="1.0" encoding="utf-8"?>
<p:tagLst xmlns:p="http://schemas.openxmlformats.org/presentationml/2006/main">
  <p:tag name="LATEXADDIN" val="\documentclass{article}&#10;\usepackage{amsmath}&#10;\pagestyle{empty}&#10;\begin{document}&#10;&#10;&#10;$j$&#10;&#10;\end{document}"/>
  <p:tag name="IGUANATEXSIZE" val="20"/>
</p:tagLst>
</file>

<file path=ppt/tags/tag23.xml><?xml version="1.0" encoding="utf-8"?>
<p:tagLst xmlns:p="http://schemas.openxmlformats.org/presentationml/2006/main">
  <p:tag name="LATEXADDIN" val="\documentclass{article}&#10;\usepackage{amsmath}&#10;\pagestyle{empty}&#10;\begin{document}&#10;&#10;$&#10;A&#10;$&#10;\end{document}"/>
  <p:tag name="IGUANATEXSIZE" val="32"/>
</p:tagLst>
</file>

<file path=ppt/tags/tag230.xml><?xml version="1.0" encoding="utf-8"?>
<p:tagLst xmlns:p="http://schemas.openxmlformats.org/presentationml/2006/main">
  <p:tag name="LATEXADDIN" val="\documentclass{article}&#10;\usepackage{amsmath}&#10;\pagestyle{empty}&#10;\begin{document}&#10;&#10;&#10;$h_\theta (x) = \theta_0 + \theta_1 x$&#10;&#10;\end{document}"/>
  <p:tag name="IGUANATEXSIZE" val="28"/>
</p:tagLst>
</file>

<file path=ppt/tags/tag231.xml><?xml version="1.0" encoding="utf-8"?>
<p:tagLst xmlns:p="http://schemas.openxmlformats.org/presentationml/2006/main">
  <p:tag name="LATEXADDIN" val="\documentclass{article}&#10;\usepackage{amsmath}&#10;\pagestyle{empty}&#10;\begin{document}&#10;&#10;&#10;$h_\theta (x) = \theta_0 + \theta_1 x_1 + \theta_2 x_2 + \dots + \theta_n x_n$&#10;&#10;\end{document}"/>
  <p:tag name="IGUANATEXSIZE" val="28"/>
</p:tagLst>
</file>

<file path=ppt/tags/tag232.xml><?xml version="1.0" encoding="utf-8"?>
<p:tagLst xmlns:p="http://schemas.openxmlformats.org/presentationml/2006/main">
  <p:tag name="LATEXADDIN" val="\documentclass{article}&#10;\usepackage{amsmath}&#10;\pagestyle{empty}&#10;\begin{document}&#10; &#10;&#10;$x_0 = 1$&#10;&#10;\end{document}"/>
  <p:tag name="IGUANATEXSIZE" val="28"/>
</p:tagLst>
</file>

<file path=ppt/tags/tag233.xml><?xml version="1.0" encoding="utf-8"?>
<p:tagLst xmlns:p="http://schemas.openxmlformats.org/presentationml/2006/main">
  <p:tag name="LATEXADDIN" val="\documentclass{article}&#10;\usepackage{amsmath}&#10;\pagestyle{empty}&#10;\begin{document}&#10;&#10;&#10;$h_\theta (x) = \theta^T x =  \theta_0 x_0 + \theta_1 x_1 + \theta_2 x_2 + \dots + \theta_n x_n$&#10;&#10;\end{document}"/>
  <p:tag name="IGUANATEXSIZE" val="24"/>
</p:tagLst>
</file>

<file path=ppt/tags/tag234.xml><?xml version="1.0" encoding="utf-8"?>
<p:tagLst xmlns:p="http://schemas.openxmlformats.org/presentationml/2006/main">
  <p:tag name="LATEXADDIN" val="\documentclass{article}&#10;\usepackage{amsmath}&#10;\pagestyle{empty}&#10;\begin{document}&#10;&#10;&#10;$\theta_0, \theta_1, \dots, \theta_n$&#10;&#10;\end{document}"/>
  <p:tag name="IGUANATEXSIZE" val="24"/>
</p:tagLst>
</file>

<file path=ppt/tags/tag235.xml><?xml version="1.0" encoding="utf-8"?>
<p:tagLst xmlns:p="http://schemas.openxmlformats.org/presentationml/2006/main">
  <p:tag name="LATEXADDIN" val="\documentclass{article}&#10;\usepackage{amsmath}&#10;\pagestyle{empty}&#10;\begin{document}&#10;&#10;&#10;$\displaystyle  J(\theta_0, \theta_1, \dots, \theta_n) = \frac{1}{2m} \sum^{m}_{i=1} (h_\theta (x^{(i)}) - y^{(i)})^2$&#10;&#10;\end{document}"/>
  <p:tag name="IGUANATEXSIZE" val="24"/>
</p:tagLst>
</file>

<file path=ppt/tags/tag236.xml><?xml version="1.0" encoding="utf-8"?>
<p:tagLst xmlns:p="http://schemas.openxmlformats.org/presentationml/2006/main">
  <p:tag name="LATEXADDIN" val="\documentclass{article}&#10;\usepackage{amsmath}&#10;\pagestyle{empty}&#10;\begin{document}&#10;&#10;&#10;$j = 0, \dots, n$&#10;&#10;\end{document}"/>
  <p:tag name="IGUANATEXSIZE" val="20"/>
</p:tagLst>
</file>

<file path=ppt/tags/tag237.xml><?xml version="1.0" encoding="utf-8"?>
<p:tagLst xmlns:p="http://schemas.openxmlformats.org/presentationml/2006/main">
  <p:tag name="LATEXADDIN" val="\documentclass{article}&#10;\usepackage{amsmath}&#10;\pagestyle{empty}&#10;\begin{document}&#10;&#10;&#10;$\{$&#10;&#10;\end{document}"/>
  <p:tag name="IGUANATEXSIZE" val="24"/>
</p:tagLst>
</file>

<file path=ppt/tags/tag238.xml><?xml version="1.0" encoding="utf-8"?>
<p:tagLst xmlns:p="http://schemas.openxmlformats.org/presentationml/2006/main">
  <p:tag name="LATEXADDIN" val="\documentclass{article}&#10;\usepackage{amsmath}&#10;\pagestyle{empty}&#10;\begin{document}&#10;&#10;&#10;$\}$&#10;&#10;\end{document}"/>
  <p:tag name="IGUANATEXSIZE" val="24"/>
</p:tagLst>
</file>

<file path=ppt/tags/tag239.xml><?xml version="1.0" encoding="utf-8"?>
<p:tagLst xmlns:p="http://schemas.openxmlformats.org/presentationml/2006/main">
  <p:tag name="LATEXADDIN" val="\documentclass{article}&#10;\usepackage{amsmath}&#10;\pagestyle{empty}&#10;\begin{document}&#10;&#10;&#10;$ \theta_j := \theta_j - \alpha &#10;\frac{\partial}{\partial \theta_j} J(\theta_0, \dots, \theta_n)&#10;$&#10;&#10;\end{document}"/>
  <p:tag name="IGUANATEXSIZE" val="24"/>
</p:tagLst>
</file>

<file path=ppt/tags/tag24.xml><?xml version="1.0" encoding="utf-8"?>
<p:tagLst xmlns:p="http://schemas.openxmlformats.org/presentationml/2006/main">
  <p:tag name="LATEXADDIN" val="\documentclass{article}&#10;\usepackage{amsmath}&#10;\pagestyle{empty}&#10;\begin{document}&#10;&#10;$&#10;x&#10;$&#10;\end{document}"/>
  <p:tag name="IGUANATEXSIZE" val="32"/>
</p:tagLst>
</file>

<file path=ppt/tags/tag240.xml><?xml version="1.0" encoding="utf-8"?>
<p:tagLst xmlns:p="http://schemas.openxmlformats.org/presentationml/2006/main">
  <p:tag name="LATEXADDIN" val="\documentclass{article}&#10;\usepackage{amsmath}&#10;\pagestyle{empty}&#10;\begin{document}&#10;&#10;&#10;$\displaystyle  \theta_0 := \theta_0 - \alpha \frac{1}{m} \sum^{m}_{i=1} (h_\theta (x^{(i)}) - y^{(i)})$&#10;&#10;\end{document}"/>
  <p:tag name="IGUANATEXSIZE" val="18"/>
</p:tagLst>
</file>

<file path=ppt/tags/tag241.xml><?xml version="1.0" encoding="utf-8"?>
<p:tagLst xmlns:p="http://schemas.openxmlformats.org/presentationml/2006/main">
  <p:tag name="LATEXADDIN" val="\documentclass{article}&#10;\usepackage{amsmath}&#10;\pagestyle{empty}&#10;\begin{document}&#10;&#10;&#10;$\theta_0, \theta_1$&#10;&#10;\end{document}"/>
  <p:tag name="IGUANATEXSIZE" val="18"/>
</p:tagLst>
</file>

<file path=ppt/tags/tag242.xml><?xml version="1.0" encoding="utf-8"?>
<p:tagLst xmlns:p="http://schemas.openxmlformats.org/presentationml/2006/main">
  <p:tag name="LATEXADDIN" val="\documentclass{article}&#10;\usepackage{amsmath}&#10;\pagestyle{empty}&#10;\begin{document}&#10;&#10;&#10;$\{$&#10;&#10;\end{document}"/>
  <p:tag name="IGUANATEXSIZE" val="24"/>
</p:tagLst>
</file>

<file path=ppt/tags/tag243.xml><?xml version="1.0" encoding="utf-8"?>
<p:tagLst xmlns:p="http://schemas.openxmlformats.org/presentationml/2006/main">
  <p:tag name="LATEXADDIN" val="\documentclass{article}&#10;\usepackage{amsmath}&#10;\pagestyle{empty}&#10;\begin{document}&#10;&#10;&#10;$\}$&#10;&#10;\end{document}"/>
  <p:tag name="IGUANATEXSIZE" val="24"/>
</p:tagLst>
</file>

<file path=ppt/tags/tag244.xml><?xml version="1.0" encoding="utf-8"?>
<p:tagLst xmlns:p="http://schemas.openxmlformats.org/presentationml/2006/main">
  <p:tag name="LATEXADDIN" val="\documentclass{article}&#10;\usepackage{amsmath}&#10;\pagestyle{empty}&#10;\begin{document}&#10;&#10;&#10;$\displaystyle  \theta_1 := \theta_1 - \alpha \frac{1}{m} \sum^{m}_{i=1} (h_\theta (x^{(i)}) - y^{(i)})x^{(i)}$&#10;&#10;\end{document}"/>
  <p:tag name="IGUANATEXSIZE" val="18"/>
</p:tagLst>
</file>

<file path=ppt/tags/tag245.xml><?xml version="1.0" encoding="utf-8"?>
<p:tagLst xmlns:p="http://schemas.openxmlformats.org/presentationml/2006/main">
  <p:tag name="LATEXADDIN" val="\documentclass{article}&#10;\usepackage{amsmath}&#10;\pagestyle{empty}&#10;\begin{document}&#10;&#10;&#10;$&#10;\frac{\partial}{\partial \theta_0} J(\theta)&#10;$&#10;&#10;\end{document}"/>
  <p:tag name="IGUANATEXSIZE" val="18"/>
</p:tagLst>
</file>

<file path=ppt/tags/tag246.xml><?xml version="1.0" encoding="utf-8"?>
<p:tagLst xmlns:p="http://schemas.openxmlformats.org/presentationml/2006/main">
  <p:tag name="LATEXADDIN" val="\documentclass{article}&#10;\usepackage{amsmath}&#10;\pagestyle{empty}&#10;\begin{document}&#10;&#10;&#10;$&#10;(n \geq 1)&#10;$&#10;&#10;\end{document}"/>
  <p:tag name="IGUANATEXSIZE" val="18"/>
</p:tagLst>
</file>

<file path=ppt/tags/tag247.xml><?xml version="1.0" encoding="utf-8"?>
<p:tagLst xmlns:p="http://schemas.openxmlformats.org/presentationml/2006/main">
  <p:tag name="LATEXADDIN" val="\documentclass{article}&#10;\usepackage{amsmath}&#10;\pagestyle{empty}&#10;\begin{document}&#10;&#10;&#10;$\{$&#10;&#10;\end{document}"/>
  <p:tag name="IGUANATEXSIZE" val="24"/>
</p:tagLst>
</file>

<file path=ppt/tags/tag248.xml><?xml version="1.0" encoding="utf-8"?>
<p:tagLst xmlns:p="http://schemas.openxmlformats.org/presentationml/2006/main">
  <p:tag name="LATEXADDIN" val="\documentclass{article}&#10;\usepackage{amsmath}&#10;\pagestyle{empty}&#10;\begin{document}&#10;&#10;&#10;$\}$&#10;&#10;\end{document}"/>
  <p:tag name="IGUANATEXSIZE" val="24"/>
</p:tagLst>
</file>

<file path=ppt/tags/tag249.xml><?xml version="1.0" encoding="utf-8"?>
<p:tagLst xmlns:p="http://schemas.openxmlformats.org/presentationml/2006/main">
  <p:tag name="LATEXADDIN" val="\documentclass{article}&#10;\usepackage{amsmath}&#10;\pagestyle{empty}&#10;\begin{document}&#10;&#10;&#10;$\displaystyle  \theta_j := \theta_j - &#10;\alpha \frac{1}{m} \sum^{m}_{i=1} (h_\theta (x^{(i)}) - y^{(i)})x^{(i)}_j$&#10;&#10;\end{document}"/>
  <p:tag name="IGUANATEXSIZE" val="18"/>
</p:tagLst>
</file>

<file path=ppt/tags/tag25.xml><?xml version="1.0" encoding="utf-8"?>
<p:tagLst xmlns:p="http://schemas.openxmlformats.org/presentationml/2006/main">
  <p:tag name="LATEXADDIN" val="\documentclass{article}&#10;\usepackage{amsmath}&#10;\pagestyle{empty}&#10;\begin{document}&#10;&#10;$&#10;y&#10;$&#10;\end{document}"/>
  <p:tag name="IGUANATEXSIZE" val="32"/>
</p:tagLst>
</file>

<file path=ppt/tags/tag250.xml><?xml version="1.0" encoding="utf-8"?>
<p:tagLst xmlns:p="http://schemas.openxmlformats.org/presentationml/2006/main">
  <p:tag name="LATEXADDIN" val="\documentclass{article}&#10;\usepackage{amsmath}&#10;\pagestyle{empty}&#10;\begin{document}&#10;&#10;&#10;$\theta_j$&#10;&#10;\end{document}"/>
  <p:tag name="IGUANATEXSIZE" val="18"/>
</p:tagLst>
</file>

<file path=ppt/tags/tag251.xml><?xml version="1.0" encoding="utf-8"?>
<p:tagLst xmlns:p="http://schemas.openxmlformats.org/presentationml/2006/main">
  <p:tag name="LATEXADDIN" val="\documentclass{article}&#10;\usepackage{amsmath}&#10;\pagestyle{empty}&#10;\begin{document}&#10;&#10;&#10;$j = 0, \dots, n$&#10;&#10;\end{document}"/>
  <p:tag name="IGUANATEXSIZE" val="16"/>
</p:tagLst>
</file>

<file path=ppt/tags/tag252.xml><?xml version="1.0" encoding="utf-8"?>
<p:tagLst xmlns:p="http://schemas.openxmlformats.org/presentationml/2006/main">
  <p:tag name="LATEXADDIN" val="\documentclass{article}&#10;\usepackage{amsmath}&#10;\pagestyle{empty}&#10;\begin{document}&#10;&#10;&#10;$\theta_0 := \theta_0 - &#10;\alpha \frac{1}{m} \displaystyle\sum^{m}_{i=1} (h_\theta (x^{(i)}) - y^{(i)})x^{(i)}_0$&#10;&#10;\end{document}"/>
  <p:tag name="IGUANATEXSIZE" val="18"/>
</p:tagLst>
</file>

<file path=ppt/tags/tag253.xml><?xml version="1.0" encoding="utf-8"?>
<p:tagLst xmlns:p="http://schemas.openxmlformats.org/presentationml/2006/main">
  <p:tag name="LATEXADDIN" val="\documentclass{article}&#10;\usepackage{amsmath}&#10;\pagestyle{empty}&#10;\begin{document}&#10;&#10;&#10;$\theta_1 := \theta_1 - &#10;\alpha \frac{1}{m} \displaystyle\sum^{m}_{i=1} (h_\theta (x^{(i)}) - y^{(i)})x^{(i)}_1$&#10;&#10;\end{document}"/>
  <p:tag name="IGUANATEXSIZE" val="18"/>
</p:tagLst>
</file>

<file path=ppt/tags/tag254.xml><?xml version="1.0" encoding="utf-8"?>
<p:tagLst xmlns:p="http://schemas.openxmlformats.org/presentationml/2006/main">
  <p:tag name="LATEXADDIN" val="\documentclass{article}&#10;\usepackage{amsmath}&#10;\pagestyle{empty}&#10;\begin{document}&#10;&#10;&#10;$\theta_2 := \theta_2 - &#10;\alpha \frac{1}{m} \displaystyle\sum^{m}_{i=1} (h_\theta (x^{(i)}) - y^{(i)})x^{(i)}_2$&#10;&#10;\end{document}"/>
  <p:tag name="IGUANATEXSIZE" val="18"/>
</p:tagLst>
</file>

<file path=ppt/tags/tag255.xml><?xml version="1.0" encoding="utf-8"?>
<p:tagLst xmlns:p="http://schemas.openxmlformats.org/presentationml/2006/main">
  <p:tag name="LATEXADDIN" val="\documentclass{article}&#10;\usepackage{amsmath}&#10;\pagestyle{empty}&#10;\begin{document}&#10;&#10;&#10;$ \dots $&#10;&#10;&#10;\end{document}"/>
  <p:tag name="IGUANATEXSIZE" val="15"/>
</p:tagLst>
</file>

<file path=ppt/tags/tag256.xml><?xml version="1.0" encoding="utf-8"?>
<p:tagLst xmlns:p="http://schemas.openxmlformats.org/presentationml/2006/main">
  <p:tag name="LATEXADDIN" val="\documentclass{article}&#10;\usepackage{amsmath}&#10;\pagestyle{empty}&#10;\begin{document}&#10;&#10;&#10;$x_1$&#10;&#10;\end{document}"/>
  <p:tag name="IGUANATEXSIZE" val="24"/>
</p:tagLst>
</file>

<file path=ppt/tags/tag257.xml><?xml version="1.0" encoding="utf-8"?>
<p:tagLst xmlns:p="http://schemas.openxmlformats.org/presentationml/2006/main">
  <p:tag name="LATEXADDIN" val="\documentclass{article}&#10;\usepackage{amsmath}&#10;\pagestyle{empty}&#10;\begin{document}&#10;&#10;&#10;$x_2$&#10;&#10;\end{document}"/>
  <p:tag name="IGUANATEXSIZE" val="24"/>
</p:tagLst>
</file>

<file path=ppt/tags/tag258.xml><?xml version="1.0" encoding="utf-8"?>
<p:tagLst xmlns:p="http://schemas.openxmlformats.org/presentationml/2006/main">
  <p:tag name="LATEXADDIN" val="\documentclass{article}&#10;\usepackage{amsmath}&#10;\pagestyle{empty}&#10;\begin{document}&#10;&#10;&#10;$\theta_2$&#10;&#10;\end{document}"/>
  <p:tag name="IGUANATEXSIZE" val="24"/>
</p:tagLst>
</file>

<file path=ppt/tags/tag259.xml><?xml version="1.0" encoding="utf-8"?>
<p:tagLst xmlns:p="http://schemas.openxmlformats.org/presentationml/2006/main">
  <p:tag name="LATEXADDIN" val="\documentclass{article}&#10;\usepackage{amsmath}&#10;\pagestyle{empty}&#10;\begin{document}&#10;&#10;&#10;$\theta_1$&#10;&#10;\end{document}"/>
  <p:tag name="IGUANATEXSIZE" val="24"/>
</p:tagLst>
</file>

<file path=ppt/tags/tag26.xml><?xml version="1.0" encoding="utf-8"?>
<p:tagLst xmlns:p="http://schemas.openxmlformats.org/presentationml/2006/main">
  <p:tag name="LATEXADDIN" val="\documentclass{article}&#10;\usepackage{amsmath}&#10;\pagestyle{empty}&#10;\begin{document}&#10;&#10;$&#10;x&#10;$&#10;\end{document}"/>
  <p:tag name="IGUANATEXSIZE" val="32"/>
</p:tagLst>
</file>

<file path=ppt/tags/tag260.xml><?xml version="1.0" encoding="utf-8"?>
<p:tagLst xmlns:p="http://schemas.openxmlformats.org/presentationml/2006/main">
  <p:tag name="LATEXADDIN" val="\documentclass{article}&#10;\usepackage{amsmath}&#10;\pagestyle{empty}&#10;\begin{document}&#10;&#10;&#10;$\theta_1$&#10;&#10;\end{document}"/>
  <p:tag name="IGUANATEXSIZE" val="24"/>
</p:tagLst>
</file>

<file path=ppt/tags/tag261.xml><?xml version="1.0" encoding="utf-8"?>
<p:tagLst xmlns:p="http://schemas.openxmlformats.org/presentationml/2006/main">
  <p:tag name="LATEXADDIN" val="\documentclass{article}&#10;\usepackage{amsmath}&#10;\pagestyle{empty}&#10;\begin{document}&#10;&#10;&#10;$\theta_2$&#10;&#10;\end{document}"/>
  <p:tag name="IGUANATEXSIZE" val="24"/>
</p:tagLst>
</file>

<file path=ppt/tags/tag262.xml><?xml version="1.0" encoding="utf-8"?>
<p:tagLst xmlns:p="http://schemas.openxmlformats.org/presentationml/2006/main">
  <p:tag name="LATEXADDIN" val="\documentclass{article}&#10;\usepackage{amsmath}&#10;\pagestyle{empty}&#10;\begin{document}&#10;&#10;&#10;$x_1 = \frac{size (feet^2)}{2000}$&#10;&#10;\end{document}"/>
  <p:tag name="IGUANATEXSIZE" val="24"/>
</p:tagLst>
</file>

<file path=ppt/tags/tag263.xml><?xml version="1.0" encoding="utf-8"?>
<p:tagLst xmlns:p="http://schemas.openxmlformats.org/presentationml/2006/main">
  <p:tag name="LATEXADDIN" val="\documentclass{article}&#10;\usepackage{amsmath}&#10;\pagestyle{empty}&#10;\begin{document}&#10;&#10;&#10;$x_2 = \frac{numbersdf    of bedrooms}{5}$&#10;&#10;\end{document}"/>
  <p:tag name="IGUANATEXSIZE" val="24"/>
</p:tagLst>
</file>

<file path=ppt/tags/tag264.xml><?xml version="1.0" encoding="utf-8"?>
<p:tagLst xmlns:p="http://schemas.openxmlformats.org/presentationml/2006/main">
  <p:tag name="LATEXADDIN" val="\documentclass{article}&#10;\usepackage{amsmath}&#10;\pagestyle{empty}&#10;\begin{document}&#10;&#10;&#10;$J(\theta)$&#10;&#10;\end{document}"/>
  <p:tag name="IGUANATEXSIZE" val="24"/>
</p:tagLst>
</file>

<file path=ppt/tags/tag265.xml><?xml version="1.0" encoding="utf-8"?>
<p:tagLst xmlns:p="http://schemas.openxmlformats.org/presentationml/2006/main">
  <p:tag name="LATEXADDIN" val="\documentclass{article}&#10;\usepackage{amsmath}&#10;\pagestyle{empty}&#10;\begin{document}&#10;&#10;&#10;$J(\theta)$&#10;&#10;\end{document}"/>
  <p:tag name="IGUANATEXSIZE" val="24"/>
</p:tagLst>
</file>

<file path=ppt/tags/tag266.xml><?xml version="1.0" encoding="utf-8"?>
<p:tagLst xmlns:p="http://schemas.openxmlformats.org/presentationml/2006/main">
  <p:tag name="LATEXADDIN" val="\documentclass{article}&#10;\usepackage{amsmath}&#10;\pagestyle{empty}&#10;\begin{document}&#10;&#10;&#10;$ -1 \leq x_i \leq 1$&#10;&#10;\end{document}"/>
  <p:tag name="IGUANATEXSIZE" val="24"/>
</p:tagLst>
</file>

<file path=ppt/tags/tag267.xml><?xml version="1.0" encoding="utf-8"?>
<p:tagLst xmlns:p="http://schemas.openxmlformats.org/presentationml/2006/main">
  <p:tag name="LATEXADDIN" val="\documentclass{article}&#10;\usepackage{amsmath}&#10;\pagestyle{empty}&#10;\begin{document}&#10;&#10;&#10;$x_i$&#10;&#10;&#10;\end{document}"/>
  <p:tag name="IGUANATEXSIZE" val="20"/>
</p:tagLst>
</file>

<file path=ppt/tags/tag268.xml><?xml version="1.0" encoding="utf-8"?>
<p:tagLst xmlns:p="http://schemas.openxmlformats.org/presentationml/2006/main">
  <p:tag name="LATEXADDIN" val="\documentclass{article}&#10;\usepackage{amsmath}&#10;\pagestyle{empty}&#10;\begin{document}&#10;&#10;&#10;$x_i - \mu_i$&#10;&#10;&#10;\end{document}"/>
  <p:tag name="IGUANATEXSIZE" val="20"/>
</p:tagLst>
</file>

<file path=ppt/tags/tag269.xml><?xml version="1.0" encoding="utf-8"?>
<p:tagLst xmlns:p="http://schemas.openxmlformats.org/presentationml/2006/main">
  <p:tag name="LATEXADDIN" val="\documentclass{article}&#10;\usepackage{amsmath}&#10;\pagestyle{empty}&#10;\begin{document}&#10;&#10;&#10;$x_0 = 1$&#10;&#10;&#10;\end{document}"/>
  <p:tag name="IGUANATEXSIZE" val="20"/>
</p:tagLst>
</file>

<file path=ppt/tags/tag27.xml><?xml version="1.0" encoding="utf-8"?>
<p:tagLst xmlns:p="http://schemas.openxmlformats.org/presentationml/2006/main">
  <p:tag name="LATEXADDIN" val="\documentclass{article}&#10;\usepackage{amsmath}&#10;\pagestyle{empty}&#10;\begin{document}&#10;&#10;$&#10;A&#10;$&#10;\end{document}"/>
  <p:tag name="IGUANATEXSIZE" val="32"/>
</p:tagLst>
</file>

<file path=ppt/tags/tag270.xml><?xml version="1.0" encoding="utf-8"?>
<p:tagLst xmlns:p="http://schemas.openxmlformats.org/presentationml/2006/main">
  <p:tag name="LATEXADDIN" val="\documentclass{article}&#10;\usepackage{amsmath}&#10;\pagestyle{empty}&#10;\begin{document}&#10;&#10;&#10;$x_1 = \frac{size - 1000}{2000}$&#10;&#10;&#10;\end{document}"/>
  <p:tag name="IGUANATEXSIZE" val="24"/>
</p:tagLst>
</file>

<file path=ppt/tags/tag271.xml><?xml version="1.0" encoding="utf-8"?>
<p:tagLst xmlns:p="http://schemas.openxmlformats.org/presentationml/2006/main">
  <p:tag name="LATEXADDIN" val="\documentclass{article}&#10;\usepackage{amsmath}&#10;\pagestyle{empty}&#10;\begin{document}&#10;&#10;&#10;$x_2 = \frac{\#bedrooms - 2}{5}$&#10;&#10;&#10;\end{document}"/>
  <p:tag name="IGUANATEXSIZE" val="24"/>
</p:tagLst>
</file>

<file path=ppt/tags/tag272.xml><?xml version="1.0" encoding="utf-8"?>
<p:tagLst xmlns:p="http://schemas.openxmlformats.org/presentationml/2006/main">
  <p:tag name="LATEXADDIN" val="\documentclass{article}&#10;\usepackage{amsmath}&#10;\pagestyle{empty}&#10;\begin{document}&#10;&#10;&#10;$-0.5 \leq x_1 \leq 0.5, -0.5 \leq x_2 \leq 0.5$&#10;&#10;&#10;\end{document}"/>
  <p:tag name="IGUANATEXSIZE" val="20"/>
</p:tagLst>
</file>

<file path=ppt/tags/tag273.xml><?xml version="1.0" encoding="utf-8"?>
<p:tagLst xmlns:p="http://schemas.openxmlformats.org/presentationml/2006/main">
  <p:tag name="LATEXADDIN" val="\documentclass{article}&#10;\usepackage{amsmath}&#10;\pagestyle{empty}&#10;\begin{document}&#10;&#10;&#10;$&#10;\theta_j := \theta_j - \alpha \frac{\partial}{\partial \theta_j} J(\theta)&#10;$&#10;&#10;\end{document}"/>
  <p:tag name="IGUANATEXSIZE" val="32"/>
</p:tagLst>
</file>

<file path=ppt/tags/tag274.xml><?xml version="1.0" encoding="utf-8"?>
<p:tagLst xmlns:p="http://schemas.openxmlformats.org/presentationml/2006/main">
  <p:tag name="LATEXADDIN" val="\documentclass{article}&#10;\usepackage{amsmath}&#10;\pagestyle{empty}&#10;\begin{document}&#10;&#10;&#10;$&#10;\alpha&#10;$&#10;&#10;\end{document}"/>
  <p:tag name="IGUANATEXSIZE" val="32"/>
</p:tagLst>
</file>

<file path=ppt/tags/tag275.xml><?xml version="1.0" encoding="utf-8"?>
<p:tagLst xmlns:p="http://schemas.openxmlformats.org/presentationml/2006/main">
  <p:tag name="LATEXADDIN" val="\documentclass{article}&#10;\usepackage{amsmath}&#10;\pagestyle{empty}&#10;\begin{document}&#10;&#10;&#10;$&#10;\displaystyle&#10;\min_\theta J(\theta)&#10;$&#10;&#10;\end{document}"/>
  <p:tag name="IGUANATEXSIZE" val="24"/>
</p:tagLst>
</file>

<file path=ppt/tags/tag276.xml><?xml version="1.0" encoding="utf-8"?>
<p:tagLst xmlns:p="http://schemas.openxmlformats.org/presentationml/2006/main">
  <p:tag name="LATEXADDIN" val="\documentclass{article}&#10;\usepackage{amsmath}&#10;\pagestyle{empty}&#10;\begin{document}&#10;&#10;&#10;$&#10;J(\theta)&#10;$&#10;&#10;\end{document}"/>
  <p:tag name="IGUANATEXSIZE" val="24"/>
</p:tagLst>
</file>

<file path=ppt/tags/tag277.xml><?xml version="1.0" encoding="utf-8"?>
<p:tagLst xmlns:p="http://schemas.openxmlformats.org/presentationml/2006/main">
  <p:tag name="LATEXADDIN" val="\documentclass{article}&#10;\usepackage{amsmath}&#10;\pagestyle{empty}&#10;\begin{document}&#10;&#10;&#10;$&#10;10^{-3}&#10;$&#10;&#10;\end{document}"/>
  <p:tag name="IGUANATEXSIZE" val="24"/>
</p:tagLst>
</file>

<file path=ppt/tags/tag278.xml><?xml version="1.0" encoding="utf-8"?>
<p:tagLst xmlns:p="http://schemas.openxmlformats.org/presentationml/2006/main">
  <p:tag name="LATEXADDIN" val="\documentclass{article}&#10;\usepackage{amsmath}&#10;\pagestyle{empty}&#10;\begin{document}&#10;&#10;&#10;$&#10;J(\theta)&#10;$&#10;&#10;\end{document}"/>
  <p:tag name="IGUANATEXSIZE" val="16"/>
</p:tagLst>
</file>

<file path=ppt/tags/tag279.xml><?xml version="1.0" encoding="utf-8"?>
<p:tagLst xmlns:p="http://schemas.openxmlformats.org/presentationml/2006/main">
  <p:tag name="LATEXADDIN" val="\documentclass{article}&#10;\usepackage{amsmath}&#10;\pagestyle{empty}&#10;\begin{document}&#10;&#10;&#10;$&#10;\alpha&#10;$&#10;&#10;\end{document}"/>
  <p:tag name="IGUANATEXSIZE" val="24"/>
</p:tagLst>
</file>

<file path=ppt/tags/tag28.xml><?xml version="1.0" encoding="utf-8"?>
<p:tagLst xmlns:p="http://schemas.openxmlformats.org/presentationml/2006/main">
  <p:tag name="LATEXADDIN" val="\documentclass{article}&#10;\usepackage{amsmath}&#10;\pagestyle{empty}&#10;\begin{document}&#10;&#10;&#10;$\begin{bmatrix} &#10;1 &amp; 2 &amp; 1 &amp; 5\\&#10;0 &amp; 3 &amp; 0 &amp; 4 \\&#10;-1 &amp; -2 &amp; 0 &amp; 0\end{bmatrix}&#10;\begin{bmatrix} &#10;1\\&#10;3\\&#10;2\\&#10;1\end{bmatrix}&#10;=$&#10;\end{document}"/>
  <p:tag name="IGUANATEXSIZE" val="24"/>
</p:tagLst>
</file>

<file path=ppt/tags/tag280.xml><?xml version="1.0" encoding="utf-8"?>
<p:tagLst xmlns:p="http://schemas.openxmlformats.org/presentationml/2006/main">
  <p:tag name="LATEXADDIN" val="\documentclass{article}&#10;\usepackage{amsmath}&#10;\pagestyle{empty}&#10;\begin{document}&#10;&#10;&#10;$&#10;J(\theta)&#10;$&#10;&#10;\end{document}"/>
  <p:tag name="IGUANATEXSIZE" val="16"/>
</p:tagLst>
</file>

<file path=ppt/tags/tag281.xml><?xml version="1.0" encoding="utf-8"?>
<p:tagLst xmlns:p="http://schemas.openxmlformats.org/presentationml/2006/main">
  <p:tag name="LATEXADDIN" val="\documentclass{article}&#10;\usepackage{amsmath}&#10;\pagestyle{empty}&#10;\begin{document}&#10;&#10;&#10;$&#10;J(\theta)&#10;$&#10;&#10;\end{document}"/>
  <p:tag name="IGUANATEXSIZE" val="16"/>
</p:tagLst>
</file>

<file path=ppt/tags/tag282.xml><?xml version="1.0" encoding="utf-8"?>
<p:tagLst xmlns:p="http://schemas.openxmlformats.org/presentationml/2006/main">
  <p:tag name="LATEXADDIN" val="\documentclass{article}&#10;\usepackage{amsmath}&#10;\pagestyle{empty}&#10;\begin{document}&#10;&#10;&#10;$&#10;\alpha&#10;$&#10;&#10;\end{document}"/>
  <p:tag name="IGUANATEXSIZE" val="24"/>
</p:tagLst>
</file>

<file path=ppt/tags/tag283.xml><?xml version="1.0" encoding="utf-8"?>
<p:tagLst xmlns:p="http://schemas.openxmlformats.org/presentationml/2006/main">
  <p:tag name="LATEXADDIN" val="\documentclass{article}&#10;\usepackage{amsmath}&#10;\pagestyle{empty}&#10;\begin{document}&#10;&#10;&#10;$&#10;J(\theta)&#10;$&#10;&#10;\end{document}"/>
  <p:tag name="IGUANATEXSIZE" val="24"/>
</p:tagLst>
</file>

<file path=ppt/tags/tag284.xml><?xml version="1.0" encoding="utf-8"?>
<p:tagLst xmlns:p="http://schemas.openxmlformats.org/presentationml/2006/main">
  <p:tag name="LATEXADDIN" val="\documentclass{article}&#10;\usepackage{amsmath}&#10;\pagestyle{empty}&#10;\begin{document}&#10;&#10;&#10;$&#10;\alpha&#10;$&#10;&#10;\end{document}"/>
  <p:tag name="IGUANATEXSIZE" val="24"/>
</p:tagLst>
</file>

<file path=ppt/tags/tag285.xml><?xml version="1.0" encoding="utf-8"?>
<p:tagLst xmlns:p="http://schemas.openxmlformats.org/presentationml/2006/main">
  <p:tag name="LATEXADDIN" val="\documentclass{article}&#10;\usepackage{amsmath}&#10;\pagestyle{empty}&#10;\begin{document}&#10;&#10;&#10;$&#10;\alpha&#10;$&#10;&#10;\end{document}"/>
  <p:tag name="IGUANATEXSIZE" val="28"/>
</p:tagLst>
</file>

<file path=ppt/tags/tag286.xml><?xml version="1.0" encoding="utf-8"?>
<p:tagLst xmlns:p="http://schemas.openxmlformats.org/presentationml/2006/main">
  <p:tag name="LATEXADDIN" val="\documentclass{article}&#10;\usepackage{amsmath}&#10;\pagestyle{empty}&#10;\begin{document}&#10;&#10;&#10;$&#10;\alpha&#10;$&#10;&#10;\end{document}"/>
  <p:tag name="IGUANATEXSIZE" val="28"/>
</p:tagLst>
</file>

<file path=ppt/tags/tag287.xml><?xml version="1.0" encoding="utf-8"?>
<p:tagLst xmlns:p="http://schemas.openxmlformats.org/presentationml/2006/main">
  <p:tag name="LATEXADDIN" val="\documentclass{article}&#10;\usepackage{amsmath}&#10;\pagestyle{empty}&#10;\begin{document}&#10;&#10;&#10;$&#10;J(\theta)&#10;$&#10;&#10;\end{document}"/>
  <p:tag name="IGUANATEXSIZE" val="24"/>
</p:tagLst>
</file>

<file path=ppt/tags/tag288.xml><?xml version="1.0" encoding="utf-8"?>
<p:tagLst xmlns:p="http://schemas.openxmlformats.org/presentationml/2006/main">
  <p:tag name="LATEXADDIN" val="\documentclass{article}&#10;\usepackage{amsmath}&#10;\pagestyle{empty}&#10;\begin{document}&#10;&#10;&#10;$&#10;\alpha&#10;$&#10;&#10;\end{document}"/>
  <p:tag name="IGUANATEXSIZE" val="28"/>
</p:tagLst>
</file>

<file path=ppt/tags/tag289.xml><?xml version="1.0" encoding="utf-8"?>
<p:tagLst xmlns:p="http://schemas.openxmlformats.org/presentationml/2006/main">
  <p:tag name="LATEXADDIN" val="\documentclass{article}&#10;\usepackage{amsmath}&#10;\pagestyle{empty}&#10;\begin{document}&#10;&#10;&#10;$&#10;\dots, 0.001, 0.000, 0.01, 0.000, 0.1, 0.000, 1, \dots&#10;$&#10;&#10;\end{document}"/>
  <p:tag name="IGUANATEXSIZE" val="28"/>
</p:tagLst>
</file>

<file path=ppt/tags/tag29.xml><?xml version="1.0" encoding="utf-8"?>
<p:tagLst xmlns:p="http://schemas.openxmlformats.org/presentationml/2006/main">
  <p:tag name="LATEXADDIN" val="\documentclass{article}&#10;\usepackage{amsmath}&#10;\pagestyle{empty}&#10;\begin{document}&#10;&#10;&#10;$&#10;\begin{array} {c}&#10;2104\\&#10;1416\\&#10;1534\\&#10;852\end{array}&#10;$&#10;\end{document}"/>
  <p:tag name="IGUANATEXSIZE" val="24"/>
</p:tagLst>
</file>

<file path=ppt/tags/tag290.xml><?xml version="1.0" encoding="utf-8"?>
<p:tagLst xmlns:p="http://schemas.openxmlformats.org/presentationml/2006/main">
  <p:tag name="LATEXADDIN" val="\documentclass{article}&#10;\usepackage{amsmath}&#10;\pagestyle{empty}&#10;\begin{document}&#10;&#10;&#10;$&#10;h_\theta (x) = \theta_0 + \theta_1 \times frontage + \theta_2 \times depth&#10;$&#10;&#10;\end{document}"/>
  <p:tag name="IGUANATEXSIZE" val="24"/>
</p:tagLst>
</file>

<file path=ppt/tags/tag291.xml><?xml version="1.0" encoding="utf-8"?>
<p:tagLst xmlns:p="http://schemas.openxmlformats.org/presentationml/2006/main">
  <p:tag name="LATEXADDIN" val="\documentclass{article}&#10;\usepackage{amsmath}&#10;\pagestyle{empty}&#10;\begin{document}&#10;&#10;&#10;$&#10;\theta_0 + \theta_1 x + \theta_2 x^2&#10;$&#10;&#10;\end{document}"/>
  <p:tag name="IGUANATEXSIZE" val="24"/>
</p:tagLst>
</file>

<file path=ppt/tags/tag292.xml><?xml version="1.0" encoding="utf-8"?>
<p:tagLst xmlns:p="http://schemas.openxmlformats.org/presentationml/2006/main">
  <p:tag name="LATEXADDIN" val="\documentclass{article}&#10;\usepackage{amsmath}&#10;\pagestyle{empty}&#10;\begin{document}&#10;&#10;&#10;$&#10;\theta_0 + \theta_1 x + \theta_2 x^2 + \theta_3 x^3&#10;$&#10;&#10;\end{document}"/>
  <p:tag name="IGUANATEXSIZE" val="24"/>
</p:tagLst>
</file>

<file path=ppt/tags/tag293.xml><?xml version="1.0" encoding="utf-8"?>
<p:tagLst xmlns:p="http://schemas.openxmlformats.org/presentationml/2006/main">
  <p:tag name="LATEXADDIN" val="\documentclass{article}&#10;\usepackage{amsmath}&#10;\pagestyle{empty}&#10;\begin{document}&#10;&#10;&#10;$&#10;h_\theta(x) = \theta_0 + \theta_1 x_1 + \theta_2 x_2 + \theta_3 x_3&#10;$&#10;&#10;\end{document}"/>
  <p:tag name="IGUANATEXSIZE" val="20"/>
</p:tagLst>
</file>

<file path=ppt/tags/tag294.xml><?xml version="1.0" encoding="utf-8"?>
<p:tagLst xmlns:p="http://schemas.openxmlformats.org/presentationml/2006/main">
  <p:tag name="LATEXADDIN" val="\documentclass{article}&#10;\usepackage{amsmath}&#10;\pagestyle{empty}&#10;\begin{document}&#10;&#10;&#10;$&#10;= \theta_0 + \theta_1 (size) + \theta_2 (size)^2 + \theta_3 (size)^3&#10;$&#10;&#10;\end{document}"/>
  <p:tag name="IGUANATEXSIZE" val="20"/>
</p:tagLst>
</file>

<file path=ppt/tags/tag295.xml><?xml version="1.0" encoding="utf-8"?>
<p:tagLst xmlns:p="http://schemas.openxmlformats.org/presentationml/2006/main">
  <p:tag name="LATEXADDIN" val="\documentclass{article}&#10;\usepackage{amsmath}&#10;\pagestyle{empty}&#10;\begin{document}&#10;&#10;&#10;$&#10;x_1 = (size)&#10;$&#10;&#10;\end{document}"/>
  <p:tag name="IGUANATEXSIZE" val="20"/>
</p:tagLst>
</file>

<file path=ppt/tags/tag296.xml><?xml version="1.0" encoding="utf-8"?>
<p:tagLst xmlns:p="http://schemas.openxmlformats.org/presentationml/2006/main">
  <p:tag name="LATEXADDIN" val="\documentclass{article}&#10;\usepackage{amsmath}&#10;\pagestyle{empty}&#10;\begin{document}&#10;&#10;&#10;$&#10;x_2 = (size)^2&#10;$&#10;&#10;\end{document}"/>
  <p:tag name="IGUANATEXSIZE" val="20"/>
</p:tagLst>
</file>

<file path=ppt/tags/tag297.xml><?xml version="1.0" encoding="utf-8"?>
<p:tagLst xmlns:p="http://schemas.openxmlformats.org/presentationml/2006/main">
  <p:tag name="LATEXADDIN" val="\documentclass{article}&#10;\usepackage{amsmath}&#10;\pagestyle{empty}&#10;\begin{document}&#10;&#10;&#10;$&#10;x_3 = (size)^3&#10;$&#10;&#10;\end{document}"/>
  <p:tag name="IGUANATEXSIZE" val="20"/>
</p:tagLst>
</file>

<file path=ppt/tags/tag298.xml><?xml version="1.0" encoding="utf-8"?>
<p:tagLst xmlns:p="http://schemas.openxmlformats.org/presentationml/2006/main">
  <p:tag name="LATEXADDIN" val="\documentclass{article}&#10;\usepackage{amsmath}&#10;\pagestyle{empty}&#10;\begin{document}&#10;&#10;&#10;$&#10;h_\theta (x) = \theta_0 + \theta_1 (size) + \theta_2 (size)^2&#10;$&#10;&#10;\end{document}"/>
  <p:tag name="IGUANATEXSIZE" val="20"/>
</p:tagLst>
</file>

<file path=ppt/tags/tag299.xml><?xml version="1.0" encoding="utf-8"?>
<p:tagLst xmlns:p="http://schemas.openxmlformats.org/presentationml/2006/main">
  <p:tag name="LATEXADDIN" val="\documentclass{article}&#10;\usepackage{amsmath}&#10;\pagestyle{empty}&#10;\begin{document}&#10;&#10;&#10;$&#10;h_\theta (x) = \theta_0 + \theta_1 (size) + \theta_2 \sqrt{(size)}&#10;$&#10;&#10;\end{document}"/>
  <p:tag name="IGUANATEXSIZE" val="20"/>
</p:tagLst>
</file>

<file path=ppt/tags/tag3.xml><?xml version="1.0" encoding="utf-8"?>
<p:tagLst xmlns:p="http://schemas.openxmlformats.org/presentationml/2006/main">
  <p:tag name="LATEXADDIN" val="\documentclass{article}&#10;\usepackage{amsmath}&#10;\pagestyle{empty}&#10;\begin{document}&#10;&#10;&#10;$i^{th}$&#10;\end{document}"/>
  <p:tag name="IGUANATEXSIZE" val="24"/>
</p:tagLst>
</file>

<file path=ppt/tags/tag30.xml><?xml version="1.0" encoding="utf-8"?>
<p:tagLst xmlns:p="http://schemas.openxmlformats.org/presentationml/2006/main">
  <p:tag name="LATEXADDIN" val="\documentclass{article}&#10;\usepackage{amsmath}&#10;\pagestyle{empty}&#10;\begin{document}&#10;&#10;&#10;$&#10;h_\theta(x) = -40 + 0.25x&#10;$&#10;\end{document}"/>
  <p:tag name="IGUANATEXSIZE" val="28"/>
</p:tagLst>
</file>

<file path=ppt/tags/tag300.xml><?xml version="1.0" encoding="utf-8"?>
<p:tagLst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301.xml><?xml version="1.0" encoding="utf-8"?>
<p:tagLst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302.xml><?xml version="1.0" encoding="utf-8"?>
<p:tagLst xmlns:p="http://schemas.openxmlformats.org/presentationml/2006/main">
  <p:tag name="LATEXADDIN" val="\documentclass{article}&#10;\usepackage{amsmath}&#10;\usepackage{color}&#10;\pagestyle{empty}&#10;\begin{document}&#10;&#10;$&#10;\theta&#10;$&#10;% \delta_i^{(l)} = \left(\sum_j W_{ji}^{(l)} \delta_j^{(l+1)}\right) f'(z_i^{(l)})&#10;&#10;&#10;&#10;\end{document}"/>
  <p:tag name="IGUANATEXSIZE" val="28"/>
</p:tagLst>
</file>

<file path=ppt/tags/tag303.xml><?xml version="1.0" encoding="utf-8"?>
<p:tagLst xmlns:p="http://schemas.openxmlformats.org/presentationml/2006/main">
  <p:tag name="LATEXADDIN" val="\documentclass{article}&#10;\usepackage{amsmath}&#10;\usepackage{amssymb}&#10;\pagestyle{empty}&#10;\begin{document}&#10;&#10;&#10; $(\theta \in \mathbb{R})$&#10;&#10;\end{document}"/>
  <p:tag name="IGUANATEXSIZE" val="24"/>
</p:tagLst>
</file>

<file path=ppt/tags/tag304.xml><?xml version="1.0" encoding="utf-8"?>
<p:tagLst xmlns:p="http://schemas.openxmlformats.org/presentationml/2006/main">
  <p:tag name="LATEXADDIN" val="\documentclass{article}&#10;\usepackage{amsmath}&#10;\usepackage{amssymb}&#10;\pagestyle{empty}&#10;\begin{document}&#10;&#10;&#10;$&#10;J(\theta) = a\theta^2 + b\theta + c&#10;$&#10;&#10;\end{document}"/>
  <p:tag name="IGUANATEXSIZE" val="24"/>
</p:tagLst>
</file>

<file path=ppt/tags/tag305.xml><?xml version="1.0" encoding="utf-8"?>
<p:tagLst xmlns:p="http://schemas.openxmlformats.org/presentationml/2006/main">
  <p:tag name="LATEXADDIN" val="\documentclass{article}&#10;\usepackage{amsmath}&#10;\usepackage{color}&#10;\pagestyle{empty}&#10;\begin{document}&#10;&#10;$&#10;\theta&#10;$&#10;% \delta_i^{(l)} = \left(\sum_j W_{ji}^{(l)} \delta_j^{(l+1)}\right) f'(z_i^{(l)})&#10;&#10;&#10;&#10;\end{document}"/>
  <p:tag name="IGUANATEXSIZE" val="24"/>
</p:tagLst>
</file>

<file path=ppt/tags/tag306.xml><?xml version="1.0" encoding="utf-8"?>
<p:tagLst xmlns:p="http://schemas.openxmlformats.org/presentationml/2006/main">
  <p:tag name="LATEXADDIN" val="\documentclass{article}&#10;\usepackage{amsmath}&#10;\usepackage{color}&#10;\pagestyle{empty}&#10;\begin{document}&#10;&#10;$&#10;J(\theta)&#10;$ &#10;&#10;% \delta_i^{(l)} = \left(\sum_j W_{ji}^{(l)} \delta_j^{(l+1)}\right) f'(z_i^{(l)})&#10;&#10;&#10;&#10;\end{document}"/>
  <p:tag name="IGUANATEXSIZE" val="24"/>
</p:tagLst>
</file>

<file path=ppt/tags/tag307.xml><?xml version="1.0" encoding="utf-8"?>
<p:tagLst xmlns:p="http://schemas.openxmlformats.org/presentationml/2006/main">
  <p:tag name="LATEXADDIN" val="\documentclass{article}&#10;\usepackage{amsmath}&#10;\usepackage{amssymb}&#10;\pagestyle{empty}&#10;\begin{document}&#10;&#10;&#10;$&#10;\theta \in \mathbb{R}^{n+1}&#10;$&#10;&#10;\end{document}"/>
  <p:tag name="IGUANATEXSIZE" val="24"/>
</p:tagLst>
</file>

<file path=ppt/tags/tag308.xml><?xml version="1.0" encoding="utf-8"?>
<p:tagLst xmlns:p="http://schemas.openxmlformats.org/presentationml/2006/main">
  <p:tag name="LATEXADDIN" val="\documentclass{article}&#10;\usepackage{amsmath}&#10;\usepackage{amssymb}&#10;\pagestyle{empty}&#10;\begin{document}&#10;&#10;&#10;$&#10;\displaystyle&#10;J(\theta_0, \theta_1, \dots, \theta_m) = \frac{1}{2m} \sum^{m}_{i=1} (h_\theta(x^{(i)}) - y^{(i)})^2&#10;$&#10;&#10;\end{document}"/>
  <p:tag name="IGUANATEXSIZE" val="24"/>
</p:tagLst>
</file>

<file path=ppt/tags/tag309.xml><?xml version="1.0" encoding="utf-8"?>
<p:tagLst xmlns:p="http://schemas.openxmlformats.org/presentationml/2006/main">
  <p:tag name="LATEXADDIN" val="\documentclass{article}&#10;\usepackage{amsmath}&#10;\usepackage{amssymb}&#10;\pagestyle{empty}&#10;\begin{document}&#10;&#10;&#10;$&#10;\frac{\partial}{\partial\theta_j} J(\theta) = \dots = 0&#10;$&#10;&#10;\end{document}"/>
  <p:tag name="IGUANATEXSIZE" val="24"/>
</p:tagLst>
</file>

<file path=ppt/tags/tag31.xml><?xml version="1.0" encoding="utf-8"?>
<p:tagLst xmlns:p="http://schemas.openxmlformats.org/presentationml/2006/main">
  <p:tag name="LATEXADDIN" val="\documentclass{article}&#10;\usepackage{amsmath}&#10;\pagestyle{empty}&#10;\begin{document}&#10;&#10;&#10;$&#10;\begin{bmatrix} &#10;1&amp;3&amp;2\\&#10;4&amp;0&amp;1\end{bmatrix}&#10;\begin{bmatrix} &#10;1&amp;3\\&#10;0&amp;1\\&#10;5&amp;2\end{bmatrix}=&#10;$&#10;\end{document}"/>
  <p:tag name="IGUANATEXSIZE" val="24"/>
</p:tagLst>
</file>

<file path=ppt/tags/tag310.xml><?xml version="1.0" encoding="utf-8"?>
<p:tagLst xmlns:p="http://schemas.openxmlformats.org/presentationml/2006/main">
  <p:tag name="LATEXADDIN" val="\documentclass{article}&#10;\usepackage{amsmath}&#10;\usepackage{amssymb}&#10;\pagestyle{empty}&#10;\begin{document}&#10;&#10;&#10;$&#10;j&#10;$&#10;&#10;\end{document}"/>
  <p:tag name="IGUANATEXSIZE" val="24"/>
</p:tagLst>
</file>

<file path=ppt/tags/tag311.xml><?xml version="1.0" encoding="utf-8"?>
<p:tagLst xmlns:p="http://schemas.openxmlformats.org/presentationml/2006/main">
  <p:tag name="LATEXADDIN" val="\documentclass{article}&#10;\usepackage{amsmath}&#10;\usepackage{amssymb}&#10;\pagestyle{empty}&#10;\begin{document}&#10;&#10;&#10;$&#10;\theta_0, \theta_1, \dots, \theta_n&#10;$&#10;&#10;\end{document}"/>
  <p:tag name="IGUANATEXSIZE" val="24"/>
</p:tagLst>
</file>

<file path=ppt/tags/tag312.xml><?xml version="1.0" encoding="utf-8"?>
<p:tagLst xmlns:p="http://schemas.openxmlformats.org/presentationml/2006/main">
  <p:tag name="LATEXADDIN" val="\documentclass{article}&#10;\usepackage{amsmath}&#10;\pagestyle{empty}&#10;\begin{document}&#10;&#10;&#10;$&#10;x_0&#10;$&#10;&#10;\end{document}"/>
  <p:tag name="IGUANATEXSIZE" val="20"/>
</p:tagLst>
</file>

<file path=ppt/tags/tag313.xml><?xml version="1.0" encoding="utf-8"?>
<p:tagLst xmlns:p="http://schemas.openxmlformats.org/presentationml/2006/main">
  <p:tag name="LATEXADDIN" val="\documentclass{article}&#10;\usepackage{amsmath}&#10;\pagestyle{empty}&#10;\begin{document}&#10;&#10;&#10;$&#10;x_1&#10;$&#10;&#10;\end{document}"/>
  <p:tag name="IGUANATEXSIZE" val="20"/>
</p:tagLst>
</file>

<file path=ppt/tags/tag314.xml><?xml version="1.0" encoding="utf-8"?>
<p:tagLst xmlns:p="http://schemas.openxmlformats.org/presentationml/2006/main">
  <p:tag name="LATEXADDIN" val="\documentclass{article}&#10;\usepackage{amsmath}&#10;\pagestyle{empty}&#10;\begin{document}&#10;&#10;&#10;$&#10;x_2&#10;$&#10;&#10;\end{document}"/>
  <p:tag name="IGUANATEXSIZE" val="20"/>
</p:tagLst>
</file>

<file path=ppt/tags/tag315.xml><?xml version="1.0" encoding="utf-8"?>
<p:tagLst xmlns:p="http://schemas.openxmlformats.org/presentationml/2006/main">
  <p:tag name="LATEXADDIN" val="\documentclass{article}&#10;\usepackage{amsmath}&#10;\pagestyle{empty}&#10;\begin{document}&#10;&#10;&#10;$&#10;x_3&#10;$&#10;&#10;\end{document}"/>
  <p:tag name="IGUANATEXSIZE" val="20"/>
</p:tagLst>
</file>

<file path=ppt/tags/tag316.xml><?xml version="1.0" encoding="utf-8"?>
<p:tagLst xmlns:p="http://schemas.openxmlformats.org/presentationml/2006/main">
  <p:tag name="LATEXADDIN" val="\documentclass{article}&#10;\usepackage{amsmath}&#10;\pagestyle{empty}&#10;\begin{document}&#10;&#10;&#10;$&#10;y&#10;$&#10;&#10;\end{document}"/>
  <p:tag name="IGUANATEXSIZE" val="20"/>
</p:tagLst>
</file>

<file path=ppt/tags/tag317.xml><?xml version="1.0" encoding="utf-8"?>
<p:tagLst xmlns:p="http://schemas.openxmlformats.org/presentationml/2006/main">
  <p:tag name="LATEXADDIN" val="\documentclass{article}&#10;\usepackage{amsmath}&#10;\pagestyle{empty}&#10;\begin{document}&#10;&#10;&#10;$&#10;x_4&#10;$&#10;&#10;\end{document}"/>
  <p:tag name="IGUANATEXSIZE" val="20"/>
</p:tagLst>
</file>

<file path=ppt/tags/tag318.xml><?xml version="1.0" encoding="utf-8"?>
<p:tagLst xmlns:p="http://schemas.openxmlformats.org/presentationml/2006/main">
  <p:tag name="LATEXADDIN" val="\documentclass{article}&#10;\usepackage{amsmath}&#10;\pagestyle{empty}&#10;\begin{document}&#10;&#10;&#10;$&#10;m = 4.&#10;$&#10;&#10;\end{document}"/>
  <p:tag name="IGUANATEXSIZE" val="20"/>
</p:tagLst>
</file>

<file path=ppt/tags/tag319.xml><?xml version="1.0" encoding="utf-8"?>
<p:tagLst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end{bmatrix}&#10;$&#10;&#10;\end{document}"/>
  <p:tag name="IGUANATEXSIZE" val="20"/>
</p:tagLst>
</file>

<file path=ppt/tags/tag32.xml><?xml version="1.0" encoding="utf-8"?>
<p:tagLst xmlns:p="http://schemas.openxmlformats.org/presentationml/2006/main">
  <p:tag name="LATEXADDIN" val="\documentclass{article}&#10;\usepackage{amsmath}&#10;\pagestyle{empty}&#10;\begin{document}&#10;&#10;&#10;$&#10;\begin{bmatrix} &#10;1&amp;3&amp;2\\&#10;4&amp;0&amp;1\end{bmatrix}&#10;\times&#10;\begin{bmatrix} &#10;1\\&#10;0\\&#10;5\end{bmatrix}=&#10;$&#10;\end{document}"/>
  <p:tag name="IGUANATEXSIZE" val="24"/>
</p:tagLst>
</file>

<file path=ppt/tags/tag320.xml><?xml version="1.0" encoding="utf-8"?>
<p:tagLst xmlns:p="http://schemas.openxmlformats.org/presentationml/2006/main">
  <p:tag name="LATEXADDIN" val="\documentclass{article}&#10;\usepackage{amsmath}&#10;\pagestyle{empty}&#10;\begin{document}&#10;&#10;&#10;$&#10;y = \begin{bmatrix}&#10; 460\\&#10; 232\\&#10; 315\\&#10; 178&#10;\end{bmatrix}&#10;$&#10;&#10;\end{document}"/>
  <p:tag name="IGUANATEXSIZE" val="20"/>
</p:tagLst>
</file>

<file path=ppt/tags/tag321.xml><?xml version="1.0" encoding="utf-8"?>
<p:tagLst xmlns:p="http://schemas.openxmlformats.org/presentationml/2006/main">
  <p:tag name="LATEXADDIN" val="\documentclass{article}&#10;\usepackage{amsmath}&#10;\pagestyle{empty}&#10;\begin{document}&#10;&#10;&#10;$&#10;\theta = (X^TX)^{-1}X^Ty&#10;$&#10;&#10;\end{document}"/>
  <p:tag name="IGUANATEXSIZE" val="20"/>
</p:tagLst>
</file>

<file path=ppt/tags/tag322.xml><?xml version="1.0" encoding="utf-8"?>
<p:tagLst xmlns:p="http://schemas.openxmlformats.org/presentationml/2006/main">
  <p:tag name="LATEXADDIN" val="\documentclass{article}&#10;\usepackage{amsmath}&#10;\pagestyle{empty}&#10;\begin{document}&#10;&#10;&#10;$&#10;x_0&#10;$&#10;&#10;\end{document}"/>
  <p:tag name="IGUANATEXSIZE" val="20"/>
</p:tagLst>
</file>

<file path=ppt/tags/tag323.xml><?xml version="1.0" encoding="utf-8"?>
<p:tagLst xmlns:p="http://schemas.openxmlformats.org/presentationml/2006/main">
  <p:tag name="LATEXADDIN" val="\documentclass{article}&#10;\usepackage{amsmath}&#10;\pagestyle{empty}&#10;\begin{document}&#10;&#10;&#10;$&#10;x_1&#10;$&#10;&#10;\end{document}"/>
  <p:tag name="IGUANATEXSIZE" val="20"/>
</p:tagLst>
</file>

<file path=ppt/tags/tag324.xml><?xml version="1.0" encoding="utf-8"?>
<p:tagLst xmlns:p="http://schemas.openxmlformats.org/presentationml/2006/main">
  <p:tag name="LATEXADDIN" val="\documentclass{article}&#10;\usepackage{amsmath}&#10;\pagestyle{empty}&#10;\begin{document}&#10;&#10;&#10;$&#10;x_2&#10;$&#10;&#10;\end{document}"/>
  <p:tag name="IGUANATEXSIZE" val="20"/>
</p:tagLst>
</file>

<file path=ppt/tags/tag325.xml><?xml version="1.0" encoding="utf-8"?>
<p:tagLst xmlns:p="http://schemas.openxmlformats.org/presentationml/2006/main">
  <p:tag name="LATEXADDIN" val="\documentclass{article}&#10;\usepackage{amsmath}&#10;\pagestyle{empty}&#10;\begin{document}&#10;&#10;&#10;$&#10;x_3&#10;$&#10;&#10;\end{document}"/>
  <p:tag name="IGUANATEXSIZE" val="20"/>
</p:tagLst>
</file>

<file path=ppt/tags/tag326.xml><?xml version="1.0" encoding="utf-8"?>
<p:tagLst xmlns:p="http://schemas.openxmlformats.org/presentationml/2006/main">
  <p:tag name="LATEXADDIN" val="\documentclass{article}&#10;\usepackage{amsmath}&#10;\pagestyle{empty}&#10;\begin{document}&#10;&#10;&#10;$&#10;y&#10;$&#10;&#10;\end{document}"/>
  <p:tag name="IGUANATEXSIZE" val="20"/>
</p:tagLst>
</file>

<file path=ppt/tags/tag327.xml><?xml version="1.0" encoding="utf-8"?>
<p:tagLst xmlns:p="http://schemas.openxmlformats.org/presentationml/2006/main">
  <p:tag name="LATEXADDIN" val="\documentclass{article}&#10;\usepackage{amsmath}&#10;\pagestyle{empty}&#10;\begin{document}&#10;&#10;&#10;$&#10;x_4&#10;$&#10;&#10;\end{document}"/>
  <p:tag name="IGUANATEXSIZE" val="20"/>
</p:tagLst>
</file>

<file path=ppt/tags/tag328.xml><?xml version="1.0" encoding="utf-8"?>
<p:tagLst xmlns:p="http://schemas.openxmlformats.org/presentationml/2006/main">
  <p:tag name="LATEXADDIN" val="\documentclass{article}&#10;\usepackage{amsmath}&#10;\pagestyle{empty}&#10;\begin{document}&#10;&#10;&#10;$&#10;m = 5.&#10;$&#10;&#10;\end{document}"/>
  <p:tag name="IGUANATEXSIZE" val="20"/>
</p:tagLst>
</file>

<file path=ppt/tags/tag329.xml><?xml version="1.0" encoding="utf-8"?>
<p:tagLst xmlns:p="http://schemas.openxmlformats.org/presentationml/2006/main">
  <p:tag name="LATEXADDIN" val="\documentclass{article}&#10;\usepackage{amsmath}&#10;\pagestyle{empty}&#10;\begin{document}&#10;&#10;&#10;$&#10;X = \begin{bmatrix}&#10;1 &amp; 2104 &amp; 5 &amp; 1 &amp; 45 \\&#10;1 &amp; 1416 &amp; 3 &amp; 2 &amp; 40 \\&#10;1 &amp; 1534 &amp; 3 &amp; 2 &amp; 30 \\&#10;1 &amp; 852 &amp; 2 &amp; 1 &amp; 36 \\&#10;1 &amp; 3000 &amp; 4 &amp; 1 &amp; 38&#10;\end{bmatrix}&#10;$&#10;&#10;\end{document}"/>
  <p:tag name="IGUANATEXSIZE" val="18"/>
</p:tagLst>
</file>

<file path=ppt/tags/tag33.xml><?xml version="1.0" encoding="utf-8"?>
<p:tagLst xmlns:p="http://schemas.openxmlformats.org/presentationml/2006/main">
  <p:tag name="LATEXADDIN" val="\documentclass{article}&#10;\usepackage{amsmath}&#10;\pagestyle{empty}&#10;\begin{document}&#10;&#10;&#10;$&#10;\begin{bmatrix} &#10;1&amp;3&amp;2\\&#10;4&amp;0&amp;1\end{bmatrix}&#10;\times&#10;\begin{bmatrix} &#10;3\\&#10;1\\&#10;2\end{bmatrix}=&#10;$&#10;\end{document}"/>
  <p:tag name="IGUANATEXSIZE" val="24"/>
</p:tagLst>
</file>

<file path=ppt/tags/tag330.xml><?xml version="1.0" encoding="utf-8"?>
<p:tagLst xmlns:p="http://schemas.openxmlformats.org/presentationml/2006/main">
  <p:tag name="LATEXADDIN" val="\documentclass{article}&#10;\usepackage{amsmath}&#10;\pagestyle{empty}&#10;\begin{document}&#10;&#10;&#10;$&#10;y = \begin{bmatrix}&#10; 460\\&#10; 232\\&#10; 315\\&#10; 178\\&#10;540&#10;\end{bmatrix}&#10;$&#10;&#10;\end{document}"/>
  <p:tag name="IGUANATEXSIZE" val="18"/>
</p:tagLst>
</file>

<file path=ppt/tags/tag331.xml><?xml version="1.0" encoding="utf-8"?>
<p:tagLst xmlns:p="http://schemas.openxmlformats.org/presentationml/2006/main">
  <p:tag name="LATEXADDIN" val="\documentclass{article}&#10;\usepackage{amsmath}&#10;\pagestyle{empty}&#10;\begin{document}&#10;&#10;&#10;$&#10;\Theta = (X^TX)^{-1}X^Ty&#10;$&#10;&#10;\end{document}"/>
  <p:tag name="IGUANATEXSIZE" val="20"/>
</p:tagLst>
</file>

<file path=ppt/tags/tag332.xml><?xml version="1.0" encoding="utf-8"?>
<p:tagLst xmlns:p="http://schemas.openxmlformats.org/presentationml/2006/main">
  <p:tag name="LATEXADDIN" val="\documentclass{article}&#10;\usepackage{amsmath}&#10;\pagestyle{empty}&#10;\begin{document}&#10;&#10;&#10;$m$&#10;&#10;&#10;\end{document}"/>
  <p:tag name="IGUANATEXSIZE" val="28"/>
</p:tagLst>
</file>

<file path=ppt/tags/tag333.xml><?xml version="1.0" encoding="utf-8"?>
<p:tagLst xmlns:p="http://schemas.openxmlformats.org/presentationml/2006/main">
  <p:tag name="LATEXADDIN" val="\documentclass{article}&#10;\usepackage{amsmath}&#10;\pagestyle{empty}&#10;\begin{document}&#10;&#10;&#10;$&#10;(x^{(1)}, y^{(1)}), \dots, (x^{(m)}, y^{(m)})&#10;$&#10;&#10;&#10;\end{document}"/>
  <p:tag name="IGUANATEXSIZE" val="28"/>
</p:tagLst>
</file>

<file path=ppt/tags/tag334.xml><?xml version="1.0" encoding="utf-8"?>
<p:tagLst xmlns:p="http://schemas.openxmlformats.org/presentationml/2006/main">
  <p:tag name="LATEXADDIN" val="\documentclass{article}&#10;\usepackage{amsmath}&#10;\pagestyle{empty}&#10;\begin{document}&#10;&#10;&#10;$n$&#10;&#10;&#10;\end{document}"/>
  <p:tag name="IGUANATEXSIZE" val="28"/>
</p:tagLst>
</file>

<file path=ppt/tags/tag335.xml><?xml version="1.0" encoding="utf-8"?>
<p:tagLst xmlns:p="http://schemas.openxmlformats.org/presentationml/2006/main">
  <p:tag name="LATEXADDIN" val="\documentclass{article}&#10;\usepackage{amsmath}&#10;\usepackage{amssymb}&#10;\pagestyle{empty}&#10;\begin{document}&#10;&#10;&#10;$&#10;x^{(i)} = \begin{bmatrix} &#10;x_0^{(i)}\\&#10;x_1^{(i)}\\&#10;x_2^{(i)}\\&#10;\vdots \\&#10;x_n^{(i)}&#10;\end{bmatrix} \in \mathbb{R}^{n+1}&#10;$&#10;&#10;&#10;\end{document}"/>
  <p:tag name="IGUANATEXSIZE" val="20"/>
</p:tagLst>
</file>

<file path=ppt/tags/tag336.xml><?xml version="1.0" encoding="utf-8"?>
<p:tagLst xmlns:p="http://schemas.openxmlformats.org/presentationml/2006/main">
  <p:tag name="LATEXADDIN" val="\documentclass{article}&#10;\usepackage{amsmath}&#10;\usepackage{amssymb}&#10;\pagestyle{empty}&#10;\begin{document}&#10;&#10;&#10;$&#10;x^{(i)} = \begin{bmatrix}&#10;1\\&#10;x_1^{(i)}&#10;\end{bmatrix}&#10;$&#10;&#10;&#10;\end{document}"/>
  <p:tag name="IGUANATEXSIZE" val="24"/>
</p:tagLst>
</file>

<file path=ppt/tags/tag337.xml><?xml version="1.0" encoding="utf-8"?>
<p:tagLst xmlns:p="http://schemas.openxmlformats.org/presentationml/2006/main">
  <p:tag name="LATEXADDIN" val="\documentclass{article}&#10;\usepackage{amsmath}&#10;\pagestyle{empty}&#10;\begin{document}&#10;&#10;&#10;$&#10;\theta = (X^T X)^{-1} X^Ty&#10;$&#10;&#10;\end{document}"/>
  <p:tag name="IGUANATEXSIZE" val="32"/>
</p:tagLst>
</file>

<file path=ppt/tags/tag338.xml><?xml version="1.0" encoding="utf-8"?>
<p:tagLst xmlns:p="http://schemas.openxmlformats.org/presentationml/2006/main">
  <p:tag name="LATEXADDIN" val="\documentclass{article}&#10;\usepackage{amsmath}&#10;\pagestyle{empty}&#10;\begin{document}&#10;&#10;&#10;$&#10;(X^T X)^{-1}&#10;$&#10;&#10;\end{document}"/>
  <p:tag name="IGUANATEXSIZE" val="32"/>
</p:tagLst>
</file>

<file path=ppt/tags/tag339.xml><?xml version="1.0" encoding="utf-8"?>
<p:tagLst xmlns:p="http://schemas.openxmlformats.org/presentationml/2006/main">
  <p:tag name="LATEXADDIN" val="\documentclass{article}&#10;\usepackage{amsmath}&#10;\pagestyle{empty}&#10;\begin{document}&#10;&#10;&#10;$&#10;X^T X&#10;$&#10;&#10;\end{document}"/>
  <p:tag name="IGUANATEXSIZE" val="32"/>
</p:tagLst>
</file>

<file path=ppt/tags/tag34.xml><?xml version="1.0" encoding="utf-8"?>
<p:tagLst xmlns:p="http://schemas.openxmlformats.org/presentationml/2006/main">
  <p:tag name="LATEXADDIN" val="\documentclass{article}&#10;\usepackage{amsmath}&#10;\pagestyle{empty}&#10;\begin{document}&#10;&#10;&#10;$&#10;=&#10;\begin{bmatrix} &#10;.&amp;.&amp;.&amp;.  \\&#10;.&amp;.&amp;.&amp;.  \end{bmatrix}&#10;$&#10;\end{document}"/>
  <p:tag name="IGUANATEXSIZE" val="32"/>
</p:tagLst>
</file>

<file path=ppt/tags/tag340.xml><?xml version="1.0" encoding="utf-8"?>
<p:tagLst xmlns:p="http://schemas.openxmlformats.org/presentationml/2006/main">
  <p:tag name="LATEXADDIN" val="\documentclass{article}&#10;\usepackage{amsmath}&#10;\pagestyle{empty}&#10;\begin{document}&#10;&#10;&#10;$m$&#10;&#10;&#10;\end{document}"/>
  <p:tag name="IGUANATEXSIZE" val="28"/>
</p:tagLst>
</file>

<file path=ppt/tags/tag341.xml><?xml version="1.0" encoding="utf-8"?>
<p:tagLst xmlns:p="http://schemas.openxmlformats.org/presentationml/2006/main">
  <p:tag name="LATEXADDIN" val="\documentclass{article}&#10;\usepackage{amsmath}&#10;\pagestyle{empty}&#10;\begin{document}&#10;&#10;&#10;$n$&#10;&#10;&#10;\end{document}"/>
  <p:tag name="IGUANATEXSIZE" val="28"/>
</p:tagLst>
</file>

<file path=ppt/tags/tag342.xml><?xml version="1.0" encoding="utf-8"?>
<p:tagLst xmlns:p="http://schemas.openxmlformats.org/presentationml/2006/main">
  <p:tag name="LATEXADDIN" val="\documentclass{article}&#10;\usepackage{amsmath}&#10;\pagestyle{empty}&#10;\begin{document}&#10;&#10;&#10;$\alpha$&#10;&#10;&#10;\end{document}"/>
  <p:tag name="IGUANATEXSIZE" val="28"/>
</p:tagLst>
</file>

<file path=ppt/tags/tag343.xml><?xml version="1.0" encoding="utf-8"?>
<p:tagLst xmlns:p="http://schemas.openxmlformats.org/presentationml/2006/main">
  <p:tag name="LATEXADDIN" val="\documentclass{article}&#10;\usepackage{amsmath}&#10;\pagestyle{empty}&#10;\begin{document}&#10;&#10;&#10;$(X^TX)^{-1}$&#10;&#10;&#10;\end{document}"/>
  <p:tag name="IGUANATEXSIZE" val="28"/>
</p:tagLst>
</file>

<file path=ppt/tags/tag344.xml><?xml version="1.0" encoding="utf-8"?>
<p:tagLst xmlns:p="http://schemas.openxmlformats.org/presentationml/2006/main">
  <p:tag name="LATEXADDIN" val="\documentclass{article}&#10;\usepackage{amsmath}&#10;\pagestyle{empty}&#10;\begin{document}&#10;&#10;&#10;$\alpha$&#10;&#10;&#10;\end{document}"/>
  <p:tag name="IGUANATEXSIZE" val="28"/>
</p:tagLst>
</file>

<file path=ppt/tags/tag345.xml><?xml version="1.0" encoding="utf-8"?>
<p:tagLst xmlns:p="http://schemas.openxmlformats.org/presentationml/2006/main">
  <p:tag name="LATEXADDIN" val="\documentclass{article}&#10;\usepackage{amsmath}&#10;\pagestyle{empty}&#10;\begin{document}&#10;&#10;&#10;$n$&#10;&#10;&#10;\end{document}"/>
  <p:tag name="IGUANATEXSIZE" val="28"/>
</p:tagLst>
</file>

<file path=ppt/tags/tag346.xml><?xml version="1.0" encoding="utf-8"?>
<p:tagLst xmlns:p="http://schemas.openxmlformats.org/presentationml/2006/main">
  <p:tag name="LATEXADDIN" val="\documentclass{article}&#10;\usepackage{amsmath}&#10;\pagestyle{empty}&#10;\begin{document}&#10;&#10;&#10;$n$&#10;&#10;&#10;\end{document}"/>
  <p:tag name="IGUANATEXSIZE" val="28"/>
</p:tagLst>
</file>

<file path=ppt/tags/tag347.xml><?xml version="1.0" encoding="utf-8"?>
<p:tagLst xmlns:p="http://schemas.openxmlformats.org/presentationml/2006/main">
  <p:tag name="PREVIOUS_ACTIVE_SLIDE" val="639"/>
</p:tagLst>
</file>

<file path=ppt/tags/tag35.xml><?xml version="1.0" encoding="utf-8"?>
<p:tagLst xmlns:p="http://schemas.openxmlformats.org/presentationml/2006/main">
  <p:tag name="LATEXADDIN" val="\documentclass{article}&#10;\usepackage{amsmath}&#10;\pagestyle{empty}&#10;\begin{document}&#10;&#10;&#10;$\begin{bmatrix} &#10; . &amp; . &amp; . &amp; .\\&#10; . &amp; . &amp; . &amp; . \end{bmatrix}&#10;\times\begin{bmatrix} &#10;.&amp;.&amp;.&amp;.  \\&#10;.&amp;.&amp;.&amp;.  \\&#10;.&amp;.&amp;.&amp;.  \end{bmatrix}&#10;$&#10;\end{document}"/>
  <p:tag name="IGUANATEXSIZE" val="32"/>
</p:tagLst>
</file>

<file path=ppt/tags/tag36.xml><?xml version="1.0" encoding="utf-8"?>
<p:tagLst xmlns:p="http://schemas.openxmlformats.org/presentationml/2006/main">
  <p:tag name="LATEXADDIN" val="\documentclass{article}&#10;\usepackage{amsmath}&#10;\pagestyle{empty}&#10;\begin{document}&#10;&#10;&#10;$\begin{bmatrix} &#10; . &amp; . &amp; . &amp; .\\&#10; . &amp; . &amp; . &amp; . \end{bmatrix}&#10;*\begin{bmatrix} &#10;..  \\&#10;..  \\&#10;..  \\&#10;..  \end{bmatrix}&#10;=&#10;\begin{bmatrix} &#10;..  \\&#10;..  \end{bmatrix}&#10;$&#10;\end{document}"/>
  <p:tag name="IGUANATEXSIZE" val="32"/>
</p:tagLst>
</file>

<file path=ppt/tags/tag37.xml><?xml version="1.0" encoding="utf-8"?>
<p:tagLst xmlns:p="http://schemas.openxmlformats.org/presentationml/2006/main">
  <p:tag name="LATEXADDIN" val="\documentclass{article}&#10;\usepackage{amsmath}&#10;\pagestyle{empty}&#10;\begin{document}&#10;&#10;&#10;$\begin{bmatrix} &#10; . &amp; . &amp; . &amp; .\\&#10; . &amp; . &amp; . &amp; . \end{bmatrix}&#10;\times\begin{bmatrix} &#10;..  \\&#10;..  \\&#10;..  \\&#10;..  \end{bmatrix}&#10;=&#10;\begin{bmatrix} &#10;..  \\&#10;..  \end{bmatrix}&#10;$&#10;\end{document}"/>
  <p:tag name="IGUANATEXSIZE" val="32"/>
</p:tagLst>
</file>

<file path=ppt/tags/tag38.xml><?xml version="1.0" encoding="utf-8"?>
<p:tagLst xmlns:p="http://schemas.openxmlformats.org/presentationml/2006/main">
  <p:tag name="LATEXADDIN" val="\documentclass{article}&#10;\usepackage{amsmath}&#10;\pagestyle{empty}&#10;\begin{document}&#10;&#10;&#10;$&#10;A&#10;$&#10;&#10;\end{document}"/>
  <p:tag name="IGUANATEXSIZE" val="32"/>
</p:tagLst>
</file>

<file path=ppt/tags/tag39.xml><?xml version="1.0" encoding="utf-8"?>
<p:tagLst xmlns:p="http://schemas.openxmlformats.org/presentationml/2006/main">
  <p:tag name="LATEXADDIN" val="\documentclass{article}&#10;\usepackage{amsmath}&#10;\pagestyle{empty}&#10;\begin{document}&#10;&#10;&#10;$&#10;B&#10;$&#10;&#10;\end{document}"/>
  <p:tag name="IGUANATEXSIZE" val="32"/>
</p:tagLst>
</file>

<file path=ppt/tags/tag4.xml><?xml version="1.0" encoding="utf-8"?>
<p:tagLst xmlns:p="http://schemas.openxmlformats.org/presentationml/2006/main">
  <p:tag name="LATEXADDIN" val="\documentclass{article}&#10;\usepackage{amsmath}&#10;\pagestyle{empty}&#10;\begin{document}&#10;&#10;&#10;$j^{th}$&#10;\end{document}"/>
  <p:tag name="IGUANATEXSIZE" val="24"/>
</p:tagLst>
</file>

<file path=ppt/tags/tag40.xml><?xml version="1.0" encoding="utf-8"?>
<p:tagLst xmlns:p="http://schemas.openxmlformats.org/presentationml/2006/main">
  <p:tag name="LATEXADDIN" val="\documentclass{article}&#10;\usepackage{amsmath}&#10;\pagestyle{empty}&#10;\begin{document}&#10;&#10;&#10;$&#10;C&#10;$&#10;&#10;\end{document}"/>
  <p:tag name="IGUANATEXSIZE" val="32"/>
</p:tagLst>
</file>

<file path=ppt/tags/tag41.xml><?xml version="1.0" encoding="utf-8"?>
<p:tagLst xmlns:p="http://schemas.openxmlformats.org/presentationml/2006/main">
  <p:tag name="LATEXADDIN" val="\documentclass{article}&#10;\usepackage{amsmath}&#10;\pagestyle{empty}&#10;\begin{document}&#10;&#10;&#10;$i^{th}$&#10;\end{document}"/>
  <p:tag name="IGUANATEXSIZE" val="28"/>
</p:tagLst>
</file>

<file path=ppt/tags/tag42.xml><?xml version="1.0" encoding="utf-8"?>
<p:tagLst xmlns:p="http://schemas.openxmlformats.org/presentationml/2006/main">
  <p:tag name="LATEXADDIN" val="\documentclass{article}&#10;\usepackage{amsmath}&#10;\pagestyle{empty}&#10;\begin{document}&#10;&#10;&#10;$&#10;C&#10;$&#10;&#10;\end{document}"/>
  <p:tag name="IGUANATEXSIZE" val="32"/>
</p:tagLst>
</file>

<file path=ppt/tags/tag43.xml><?xml version="1.0" encoding="utf-8"?>
<p:tagLst xmlns:p="http://schemas.openxmlformats.org/presentationml/2006/main">
  <p:tag name="LATEXADDIN" val="\documentclass{article}&#10;\usepackage{amsmath}&#10;\pagestyle{empty}&#10;\begin{document}&#10;&#10;&#10;$&#10;A&#10;$&#10;&#10;\end{document}"/>
  <p:tag name="IGUANATEXSIZE" val="32"/>
</p:tagLst>
</file>

<file path=ppt/tags/tag44.xml><?xml version="1.0" encoding="utf-8"?>
<p:tagLst xmlns:p="http://schemas.openxmlformats.org/presentationml/2006/main">
  <p:tag name="LATEXADDIN" val="\documentclass{article}&#10;\usepackage{amsmath}&#10;\pagestyle{empty}&#10;\begin{document}&#10;&#10;&#10;$&#10;B&#10;$&#10;&#10;\end{document}"/>
  <p:tag name="IGUANATEXSIZE" val="32"/>
</p:tagLst>
</file>

<file path=ppt/tags/tag45.xml><?xml version="1.0" encoding="utf-8"?>
<p:tagLst xmlns:p="http://schemas.openxmlformats.org/presentationml/2006/main">
  <p:tag name="LATEXADDIN" val="\documentclass{article}&#10;\usepackage{amsmath}&#10;\pagestyle{empty}&#10;\begin{document}&#10;&#10;&#10;$i$&#10;\end{document}"/>
  <p:tag name="IGUANATEXSIZE" val="28"/>
</p:tagLst>
</file>

<file path=ppt/tags/tag46.xml><?xml version="1.0" encoding="utf-8"?>
<p:tagLst xmlns:p="http://schemas.openxmlformats.org/presentationml/2006/main">
  <p:tag name="LATEXADDIN" val="\documentclass{article}&#10;\usepackage{amsmath}&#10;\pagestyle{empty}&#10;\begin{document}&#10;&#10;&#10;$i^{th}$&#10;\end{document}"/>
  <p:tag name="IGUANATEXSIZE" val="28"/>
</p:tagLst>
</file>

<file path=ppt/tags/tag47.xml><?xml version="1.0" encoding="utf-8"?>
<p:tagLst xmlns:p="http://schemas.openxmlformats.org/presentationml/2006/main">
  <p:tag name="LATEXADDIN" val="\documentclass{article}&#10;\usepackage{amsmath}&#10;\pagestyle{empty}&#10;\begin{document}&#10;&#10;&#10;$&#10;\begin{bmatrix} &#10; 1&amp; 3\\&#10; 2&amp; 5\end{bmatrix}&#10;\begin{bmatrix} &#10; 0&amp; 1\\&#10; 3&amp; 2\end{bmatrix}=&#10;$&#10;\end{document}"/>
  <p:tag name="IGUANATEXSIZE" val="28"/>
</p:tagLst>
</file>

<file path=ppt/tags/tag48.xml><?xml version="1.0" encoding="utf-8"?>
<p:tagLst xmlns:p="http://schemas.openxmlformats.org/presentationml/2006/main">
  <p:tag name="LATEXADDIN" val="\documentclass{article}&#10;\usepackage{amsmath}&#10;\pagestyle{empty}&#10;\begin{document}&#10;&#10;&#10;$&#10;\begin{bmatrix} &#10;1&amp;3\\&#10;2&amp;5\end{bmatrix}&#10;\begin{bmatrix} &#10;0\\&#10;3\end{bmatrix}=&#10;$&#10;\end{document}"/>
  <p:tag name="IGUANATEXSIZE" val="28"/>
</p:tagLst>
</file>

<file path=ppt/tags/tag49.xml><?xml version="1.0" encoding="utf-8"?>
<p:tagLst xmlns:p="http://schemas.openxmlformats.org/presentationml/2006/main">
  <p:tag name="LATEXADDIN" val="\documentclass{article}&#10;\usepackage{amsmath}&#10;\pagestyle{empty}&#10;\begin{document}&#10;&#10;&#10;$&#10;\begin{bmatrix} &#10; 1&amp; 3\\&#10; 2&amp; 5\end{bmatrix}&#10;\begin{bmatrix} &#10; 1\\&#10; 2\end{bmatrix}=&#10;$&#10;\end{document}"/>
  <p:tag name="IGUANATEXSIZE" val="28"/>
</p:tagLst>
</file>

<file path=ppt/tags/tag5.xml><?xml version="1.0" encoding="utf-8"?>
<p:tagLst xmlns:p="http://schemas.openxmlformats.org/presentationml/2006/main">
  <p:tag name="LATEXADDIN" val="\documentclass{article}&#10;\usepackage{amsmath}&#10;\pagestyle{empty}&#10;\begin{document}&#10;&#10;&#10;$i$&#10;\end{document}"/>
  <p:tag name="IGUANATEXSIZE" val="24"/>
</p:tagLst>
</file>

<file path=ppt/tags/tag50.xml><?xml version="1.0" encoding="utf-8"?>
<p:tagLst xmlns:p="http://schemas.openxmlformats.org/presentationml/2006/main">
  <p:tag name="LATEXADDIN" val="\documentclass{article}&#10;\usepackage{amsmath}&#10;\pagestyle{empty}&#10;\begin{document}&#10;&#10;&#10;$&#10;\begin{array} {c}&#10;2104\\&#10;1416\\&#10;1534\\&#10;852\end{array}&#10;$&#10;\end{document}"/>
  <p:tag name="IGUANATEXSIZE" val="22"/>
</p:tagLst>
</file>

<file path=ppt/tags/tag51.xml><?xml version="1.0" encoding="utf-8"?>
<p:tagLst xmlns:p="http://schemas.openxmlformats.org/presentationml/2006/main">
  <p:tag name="LATEXADDIN" val="\documentclass{article}&#10;\usepackage{amsmath}&#10;\pagestyle{empty}&#10;\begin{document}&#10;&#10;&#10;$&#10;h_\theta(x) = -40 + 0.25x&#10;$&#10;\end{document}"/>
  <p:tag name="IGUANATEXSIZE" val="24"/>
</p:tagLst>
</file>

<file path=ppt/tags/tag52.xml><?xml version="1.0" encoding="utf-8"?>
<p:tagLst xmlns:p="http://schemas.openxmlformats.org/presentationml/2006/main">
  <p:tag name="LATEXADDIN" val="\documentclass{article}&#10;\usepackage{amsmath}&#10;\pagestyle{empty}&#10;\begin{document}&#10;&#10;&#10;$&#10;\begin{bmatrix} &#10;1 &amp; 2104\\&#10;1 &amp; 1416\\&#10;1 &amp; 1534\\&#10;1 &amp; 852\end{bmatrix}&#10;\times&#10;$&#10;\end{document}"/>
  <p:tag name="IGUANATEXSIZE" val="24"/>
</p:tagLst>
</file>

<file path=ppt/tags/tag53.xml><?xml version="1.0" encoding="utf-8"?>
<p:tagLst xmlns:p="http://schemas.openxmlformats.org/presentationml/2006/main">
  <p:tag name="LATEXADDIN" val="\documentclass{article}&#10;\usepackage{amsmath}&#10;\pagestyle{empty}&#10;\begin{document}&#10;&#10;&#10;$&#10;\begin{bmatrix}&#10;-40 &amp; 200 &amp; -150\\&#10;0.25 &amp; 0.1 &amp; 0.4\end{bmatrix}=&#10;$&#10;\end{document}"/>
  <p:tag name="IGUANATEXSIZE" val="24"/>
</p:tagLst>
</file>

<file path=ppt/tags/tag54.xml><?xml version="1.0" encoding="utf-8"?>
<p:tagLst xmlns:p="http://schemas.openxmlformats.org/presentationml/2006/main">
  <p:tag name="LATEXADDIN" val="\documentclass{article}&#10;\usepackage{amsmath}&#10;\pagestyle{empty}&#10;\begin{document}&#10;&#10;&#10;$&#10;\begin{bmatrix} &#10;   486 &amp;  410 &amp;  692\\&#10;   314 &amp;  342 &amp;  416\\&#10;   344 &amp;  353 &amp;  464\\&#10;   173 &amp;  285 &amp;  191&#10;\end{bmatrix}&#10;$&#10;\end{document}"/>
  <p:tag name="IGUANATEXSIZE" val="22"/>
</p:tagLst>
</file>

<file path=ppt/tags/tag55.xml><?xml version="1.0" encoding="utf-8"?>
<p:tagLst xmlns:p="http://schemas.openxmlformats.org/presentationml/2006/main">
  <p:tag name="LATEXADDIN" val="\documentclass{article}&#10;\usepackage{amsmath}&#10;\pagestyle{empty}&#10;\begin{document}&#10;&#10;&#10;$&#10;h_\theta(x) = 200 + 0.1x&#10;$&#10;\end{document}"/>
  <p:tag name="IGUANATEXSIZE" val="24"/>
</p:tagLst>
</file>

<file path=ppt/tags/tag56.xml><?xml version="1.0" encoding="utf-8"?>
<p:tagLst xmlns:p="http://schemas.openxmlformats.org/presentationml/2006/main">
  <p:tag name="LATEXADDIN" val="\documentclass{article}&#10;\usepackage{amsmath}&#10;\pagestyle{empty}&#10;\begin{document}&#10;&#10;&#10;$&#10;h_\theta(x) = -150 + 0.4x&#10;$&#10;\end{document}"/>
  <p:tag name="IGUANATEXSIZE" val="24"/>
</p:tagLst>
</file>

<file path=ppt/tags/tag57.xml><?xml version="1.0" encoding="utf-8"?>
<p:tagLst xmlns:p="http://schemas.openxmlformats.org/presentationml/2006/main">
  <p:tag name="LATEXADDIN" val="\documentclass{article}&#10;\usepackage{amsmath}&#10;\pagestyle{empty}&#10;\begin{document}&#10;&#10;&#10;$&#10;A\times B \neq B\times A.&#10;$&#10;&#10;\end{document}"/>
  <p:tag name="IGUANATEXSIZE" val="28"/>
</p:tagLst>
</file>

<file path=ppt/tags/tag58.xml><?xml version="1.0" encoding="utf-8"?>
<p:tagLst xmlns:p="http://schemas.openxmlformats.org/presentationml/2006/main">
  <p:tag name="LATEXADDIN" val="\documentclass{article}&#10;\usepackage{amsmath}&#10;\pagestyle{empty}&#10;\begin{document}&#10;&#10;&#10;$&#10;\begin{bmatrix} &#10;1&amp;1\\&#10;0&amp;0\end{bmatrix}&#10;\begin{bmatrix} &#10;0&amp;0\\&#10;2&amp;0\end{bmatrix}=&#10;\begin{bmatrix} &#10;2&amp;0\\&#10;0&amp;0\end{bmatrix}&#10;$&#10;\end{document}"/>
  <p:tag name="IGUANATEXSIZE" val="24"/>
</p:tagLst>
</file>

<file path=ppt/tags/tag59.xml><?xml version="1.0" encoding="utf-8"?>
<p:tagLst xmlns:p="http://schemas.openxmlformats.org/presentationml/2006/main">
  <p:tag name="LATEXADDIN" val="\documentclass{article}&#10;\usepackage{amsmath}&#10;\pagestyle{empty}&#10;\begin{document}&#10;&#10;&#10;$&#10;\begin{bmatrix} &#10;0&amp;0\\&#10;2&amp;0\end{bmatrix}&#10;\begin{bmatrix} &#10;1&amp;1\\&#10;0&amp;0\end{bmatrix}&#10;=&#10;\begin{bmatrix} &#10;0&amp;0\\&#10;2&amp;2\end{bmatrix}&#10;$&#10;\end{document}"/>
  <p:tag name="IGUANATEXSIZE" val="24"/>
</p:tagLst>
</file>

<file path=ppt/tags/tag6.xml><?xml version="1.0" encoding="utf-8"?>
<p:tagLst xmlns:p="http://schemas.openxmlformats.org/presentationml/2006/main">
  <p:tag name="LATEXADDIN" val="\documentclass{article}&#10;\usepackage{amsmath}&#10;\pagestyle{empty}&#10;\begin{document}&#10;&#10;&#10;$j$&#10;\end{document}"/>
  <p:tag name="IGUANATEXSIZE" val="24"/>
</p:tagLst>
</file>

<file path=ppt/tags/tag60.xml><?xml version="1.0" encoding="utf-8"?>
<p:tagLst xmlns:p="http://schemas.openxmlformats.org/presentationml/2006/main">
  <p:tag name="LATEXADDIN" val="\documentclass{article}&#10;\usepackage{amsmath}&#10;\pagestyle{empty}&#10;\begin{document}&#10;&#10;&#10;$&#10;A&#10;$&#10;&#10;\end{document}"/>
  <p:tag name="IGUANATEXSIZE" val="28"/>
</p:tagLst>
</file>

<file path=ppt/tags/tag61.xml><?xml version="1.0" encoding="utf-8"?>
<p:tagLst xmlns:p="http://schemas.openxmlformats.org/presentationml/2006/main">
  <p:tag name="LATEXADDIN" val="\documentclass{article}&#10;\usepackage{amsmath}&#10;\pagestyle{empty}&#10;\begin{document}&#10;&#10;&#10;$&#10;B&#10;$&#10;&#10;\end{document}"/>
  <p:tag name="IGUANATEXSIZE" val="28"/>
</p:tagLst>
</file>

<file path=ppt/tags/tag62.xml><?xml version="1.0" encoding="utf-8"?>
<p:tagLst xmlns:p="http://schemas.openxmlformats.org/presentationml/2006/main">
  <p:tag name="LATEXADDIN" val="\documentclass{article}&#10;\usepackage{amsmath}&#10;\pagestyle{empty}&#10;\begin{document}&#10;&#10;&#10;$&#10;A\times B \times C.&#10;$&#10;&#10;\end{document}"/>
  <p:tag name="IGUANATEXSIZE" val="28"/>
</p:tagLst>
</file>

<file path=ppt/tags/tag63.xml><?xml version="1.0" encoding="utf-8"?>
<p:tagLst xmlns:p="http://schemas.openxmlformats.org/presentationml/2006/main">
  <p:tag name="LATEXADDIN" val="\documentclass{article}&#10;\usepackage{amsmath}&#10;\pagestyle{empty}&#10;\begin{document}&#10;&#10;&#10;$&#10;D = B \times C.&#10;$&#10;&#10;\end{document}"/>
  <p:tag name="IGUANATEXSIZE" val="28"/>
</p:tagLst>
</file>

<file path=ppt/tags/tag64.xml><?xml version="1.0" encoding="utf-8"?>
<p:tagLst xmlns:p="http://schemas.openxmlformats.org/presentationml/2006/main">
  <p:tag name="LATEXADDIN" val="\documentclass{article}&#10;\usepackage{amsmath}&#10;\pagestyle{empty}&#10;\begin{document}&#10;&#10;&#10;$&#10;E = A \times B.&#10;$&#10;&#10;\end{document}"/>
  <p:tag name="IGUANATEXSIZE" val="28"/>
</p:tagLst>
</file>

<file path=ppt/tags/tag65.xml><?xml version="1.0" encoding="utf-8"?>
<p:tagLst xmlns:p="http://schemas.openxmlformats.org/presentationml/2006/main">
  <p:tag name="LATEXADDIN" val="\documentclass{article}&#10;\usepackage{amsmath}&#10;\pagestyle{empty}&#10;\begin{document}&#10;&#10;&#10;$&#10;A \times D.&#10;$&#10;&#10;\end{document}"/>
  <p:tag name="IGUANATEXSIZE" val="28"/>
</p:tagLst>
</file>

<file path=ppt/tags/tag66.xml><?xml version="1.0" encoding="utf-8"?>
<p:tagLst xmlns:p="http://schemas.openxmlformats.org/presentationml/2006/main">
  <p:tag name="LATEXADDIN" val="\documentclass{article}&#10;\usepackage{amsmath}&#10;\pagestyle{empty}&#10;\begin{document}&#10;&#10;&#10;$&#10;E \times C.&#10;$&#10;&#10;\end{document}"/>
  <p:tag name="IGUANATEXSIZE" val="28"/>
</p:tagLst>
</file>

<file path=ppt/tags/tag67.xml><?xml version="1.0" encoding="utf-8"?>
<p:tagLst xmlns:p="http://schemas.openxmlformats.org/presentationml/2006/main">
  <p:tag name="LATEXADDIN" val="\documentclass{article}&#10;\usepackage{amsmath}&#10;\pagestyle{empty}&#10;\begin{document}&#10;&#10;&#10;$&#10;A\cdot I = I\cdot A = A&#10;$&#10;\end{document}"/>
  <p:tag name="IGUANATEXSIZE" val="28"/>
</p:tagLst>
</file>

<file path=ppt/tags/tag68.xml><?xml version="1.0" encoding="utf-8"?>
<p:tagLst xmlns:p="http://schemas.openxmlformats.org/presentationml/2006/main">
  <p:tag name="LATEXADDIN" val="\documentclass{article}&#10;\usepackage{amsmath}&#10;\pagestyle{empty}&#10;\begin{document}&#10;&#10;&#10;$&#10;I&#10;$&#10;&#10;\end{document}"/>
  <p:tag name="IGUANATEXSIZE" val="28"/>
</p:tagLst>
</file>

<file path=ppt/tags/tag69.xml><?xml version="1.0" encoding="utf-8"?>
<p:tagLst xmlns:p="http://schemas.openxmlformats.org/presentationml/2006/main">
  <p:tag name="LATEXADDIN" val="\documentclass{article}&#10;\usepackage{amsmath}&#10;\pagestyle{empty}&#10;\begin{document}&#10;&#10;&#10;$&#10;I_{n\times n}&#10;$&#10;&#10;\end{document}"/>
  <p:tag name="IGUANATEXSIZE" val="28"/>
</p:tagLst>
</file>

<file path=ppt/tags/tag7.xml><?xml version="1.0" encoding="utf-8"?>
<p:tagLst xmlns:p="http://schemas.openxmlformats.org/presentationml/2006/main">
  <p:tag name="LATEXADDIN" val="\documentclass{article}&#10;\usepackage{amsmath}&#10;\pagestyle{empty}&#10;\begin{document}&#10;&#10;&#10;$y_i = i^{th}$&#10;\end{document}"/>
  <p:tag name="IGUANATEXSIZE" val="24"/>
</p:tagLst>
</file>

<file path=ppt/tags/tag70.xml><?xml version="1.0" encoding="utf-8"?>
<p:tagLst xmlns:p="http://schemas.openxmlformats.org/presentationml/2006/main">
  <p:tag name="LATEXADDIN" val="\documentclass{article}&#10;\usepackage{amsmath}&#10;\pagestyle{empty}&#10;\begin{document}&#10;&#10;&#10;$&#10;\begin{bmatrix} &#10;1&amp;0\\&#10;0&amp;1\end{bmatrix}&#10;$&#10;\end{document}"/>
  <p:tag name="IGUANATEXSIZE" val="18"/>
</p:tagLst>
</file>

<file path=ppt/tags/tag71.xml><?xml version="1.0" encoding="utf-8"?>
<p:tagLst xmlns:p="http://schemas.openxmlformats.org/presentationml/2006/main">
  <p:tag name="LATEXADDIN" val="\documentclass{article}&#10;\usepackage{amsmath}&#10;\pagestyle{empty}&#10;\begin{document}&#10;&#10;&#10;$&#10;\begin{bmatrix} &#10;1&amp;0&amp;0\\&#10;0&amp;1&amp;0\\&#10;0&amp;0&amp;1\end{bmatrix}&#10;$&#10;\end{document}"/>
  <p:tag name="IGUANATEXSIZE" val="18"/>
</p:tagLst>
</file>

<file path=ppt/tags/tag72.xml><?xml version="1.0" encoding="utf-8"?>
<p:tagLst xmlns:p="http://schemas.openxmlformats.org/presentationml/2006/main">
  <p:tag name="LATEXADDIN" val="\documentclass{article}&#10;\usepackage{amsmath}&#10;\pagestyle{empty}&#10;\begin{document}&#10;&#10;&#10;$&#10;\begin{bmatrix} &#10;1&amp;0&amp;0&amp;0\\&#10;0&amp;1&amp;0&amp;0\\&#10;0&amp;0&amp;1&amp;0\\&#10;0&amp;0&amp;0&amp;1\end{bmatrix}&#10;$&#10;\end{document}"/>
  <p:tag name="IGUANATEXSIZE" val="18"/>
</p:tagLst>
</file>

<file path=ppt/tags/tag73.xml><?xml version="1.0" encoding="utf-8"?>
<p:tagLst xmlns:p="http://schemas.openxmlformats.org/presentationml/2006/main">
  <p:tag name="LATEXADDIN" val="\documentclass{article}&#10;\usepackage{amsmath}&#10;\pagestyle{empty}&#10;\begin{document}&#10;&#10;&#10;$&#10;A&#10;$&#10;\end{document}"/>
  <p:tag name="IGUANATEXSIZE" val="28"/>
</p:tagLst>
</file>

<file path=ppt/tags/tag74.xml><?xml version="1.0" encoding="utf-8"?>
<p:tagLst xmlns:p="http://schemas.openxmlformats.org/presentationml/2006/main">
  <p:tag name="LATEXADDIN" val="\documentclass{article}&#10;\usepackage{amsmath}&#10;\pagestyle{empty}&#10;\begin{document}&#10;&#10;&#10;$&#10;A A^{-1} = A^{-1}A = I.&#10;$&#10;&#10;\end{document}"/>
  <p:tag name="IGUANATEXSIZE" val="32"/>
</p:tagLst>
</file>

<file path=ppt/tags/tag75.xml><?xml version="1.0" encoding="utf-8"?>
<p:tagLst xmlns:p="http://schemas.openxmlformats.org/presentationml/2006/main">
  <p:tag name="LATEXADDIN" val="\documentclass{article}&#10;\usepackage{amsmath}&#10;\pagestyle{empty}&#10;\begin{document}&#10;&#10;&#10;$A = &#10;\begin{bmatrix} &#10;1 &amp; 2 &amp; 0\\&#10;3 &amp; 5 &amp; 9\end{bmatrix}&#10;$&#10;\end{document}"/>
  <p:tag name="IGUANATEXSIZE" val="24"/>
</p:tagLst>
</file>

<file path=ppt/tags/tag76.xml><?xml version="1.0" encoding="utf-8"?>
<p:tagLst xmlns:p="http://schemas.openxmlformats.org/presentationml/2006/main">
  <p:tag name="LATEXADDIN" val="\documentclass{article}&#10;\usepackage{amsmath}&#10;\pagestyle{empty}&#10;\begin{document}&#10;&#10;&#10;$A^T = &#10;\begin{bmatrix} &#10;1 &amp; 3\\&#10;2 &amp; 5\\&#10;0 &amp; 9 \end{bmatrix}&#10;$&#10;\end{document}"/>
  <p:tag name="IGUANATEXSIZE" val="24"/>
</p:tagLst>
</file>

<file path=ppt/tags/tag77.xml><?xml version="1.0" encoding="utf-8"?>
<p:tagLst xmlns:p="http://schemas.openxmlformats.org/presentationml/2006/main">
  <p:tag name="LATEXADDIN" val="\documentclass{article}&#10;\usepackage{amsmath}&#10;\pagestyle{empty}&#10;\begin{document}&#10;&#10;&#10;$&#10;B = A^T.&#10;$&#10;&#10;\end{document}"/>
  <p:tag name="IGUANATEXSIZE" val="28"/>
</p:tagLst>
</file>

<file path=ppt/tags/tag78.xml><?xml version="1.0" encoding="utf-8"?>
<p:tagLst xmlns:p="http://schemas.openxmlformats.org/presentationml/2006/main">
  <p:tag name="LATEXADDIN" val="\documentclass{article}&#10;\usepackage{amsmath}&#10;\pagestyle{empty}&#10;\begin{document}&#10;&#10;&#10;$&#10;B_{ij} = A_{ji}.&#10;$&#10;&#10;\end{document}"/>
  <p:tag name="IGUANATEXSIZE" val="28"/>
</p:tagLst>
</file>

<file path=ppt/tags/tag79.xml><?xml version="1.0" encoding="utf-8"?>
<p:tagLst xmlns:p="http://schemas.openxmlformats.org/presentationml/2006/main">
  <p:tag name="LATEXADDIN" val="\documentclass{article}&#10;\usepackage{amsmath}&#10;\pagestyle{empty}&#10;\begin{document}&#10;&#10;&#10;$A&#10;$&#10;\end{document}"/>
  <p:tag name="IGUANATEXSIZE" val="28"/>
</p:tagLst>
</file>

<file path=ppt/tags/tag8.xml><?xml version="1.0" encoding="utf-8"?>
<p:tagLst xmlns:p="http://schemas.openxmlformats.org/presentationml/2006/main">
  <p:tag name="LATEXADDIN" val="\documentclass{article}&#10;\usepackage{amsmath}&#10;\pagestyle{empty}&#10;\begin{document}&#10;&#10;&#10;$y = \begin{bmatrix} &#10;460 \\&#10;232 \\&#10;315 \\&#10;178\end{bmatrix}$&#10;\end{document}"/>
  <p:tag name="IGUANATEXSIZE" val="22"/>
</p:tagLst>
</file>

<file path=ppt/tags/tag80.xml><?xml version="1.0" encoding="utf-8"?>
<p:tagLst xmlns:p="http://schemas.openxmlformats.org/presentationml/2006/main">
  <p:tag name="LATEXADDIN" val="\documentclass{article}&#10;\usepackage{amsmath}&#10;\pagestyle{empty}&#10;\begin{document}&#10;&#10;&#10;$B&#10;$&#10;\end{document}"/>
  <p:tag name="IGUANATEXSIZE" val="28"/>
</p:tagLst>
</file>

<file path=ppt/tags/tag81.xml><?xml version="1.0" encoding="utf-8"?>
<p:tagLst xmlns:p="http://schemas.openxmlformats.org/presentationml/2006/main">
  <p:tag name="KSO_WM_DIAGRAM_VIRTUALLY_FRAME" val="{&quot;height&quot;:138.41464566929136,&quot;left&quot;:88.6662992125984,&quot;top&quot;:218.4999212598425,&quot;width&quot;:613.3336220472441}"/>
</p:tagLst>
</file>

<file path=ppt/tags/tag82.xml><?xml version="1.0" encoding="utf-8"?>
<p:tagLst xmlns:p="http://schemas.openxmlformats.org/presentationml/2006/main">
  <p:tag name="KSO_WM_DIAGRAM_VIRTUALLY_FRAME" val="{&quot;height&quot;:138.41464566929136,&quot;left&quot;:88.6662992125984,&quot;top&quot;:218.4999212598425,&quot;width&quot;:613.3336220472441}"/>
</p:tagLst>
</file>

<file path=ppt/tags/tag83.xml><?xml version="1.0" encoding="utf-8"?>
<p:tagLst xmlns:p="http://schemas.openxmlformats.org/presentationml/2006/main">
  <p:tag name="KSO_WM_DIAGRAM_VIRTUALLY_FRAME" val="{&quot;height&quot;:138.41464566929136,&quot;left&quot;:88.6662992125984,&quot;top&quot;:218.4999212598425,&quot;width&quot;:613.3336220472441}"/>
</p:tagLst>
</file>

<file path=ppt/tags/tag84.xml><?xml version="1.0" encoding="utf-8"?>
<p:tagLst xmlns:p="http://schemas.openxmlformats.org/presentationml/2006/main">
  <p:tag name="KSO_WM_DIAGRAM_VIRTUALLY_FRAME" val="{&quot;height&quot;:138.41464566929136,&quot;left&quot;:88.6662992125984,&quot;top&quot;:218.4999212598425,&quot;width&quot;:613.3336220472441}"/>
</p:tagLst>
</file>

<file path=ppt/tags/tag85.xml><?xml version="1.0" encoding="utf-8"?>
<p:tagLst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86.xml><?xml version="1.0" encoding="utf-8"?>
<p:tagLst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87.xml><?xml version="1.0" encoding="utf-8"?>
<p:tagLst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88.xml><?xml version="1.0" encoding="utf-8"?>
<p:tagLst xmlns:p="http://schemas.openxmlformats.org/presentationml/2006/main">
  <p:tag name="LATEXADDIN" val="\documentclass{article}&#10;\usepackage{amsmath}&#10;\usepackage{color}&#10;\pagestyle{empty}&#10;\begin{document}&#10;&#10;$\theta_0, \theta_1$&#10;&#10;% \delta_i^{(l)} = \left(\sum_j W_{ji}^{(l)} \delta_j^{(l+1)}\right) f'(z_i^{(l)})&#10;&#10;&#10;&#10;\end{document}"/>
  <p:tag name="IGUANATEXSIZE" val="30"/>
</p:tagLst>
</file>

<file path=ppt/tags/tag89.xml><?xml version="1.0" encoding="utf-8"?>
<p:tagLst xmlns:p="http://schemas.openxmlformats.org/presentationml/2006/main">
  <p:tag name="LATEXADDIN" val="\documentclass{article}&#10;\usepackage{amsmath}&#10;\usepackage{color}&#10;\pagestyle{empty}&#10;\begin{document}&#10;&#10;$&#10;h_\theta(x)&#10;$&#10;% \delta_i^{(l)} = \left(\sum_j W_{ji}^{(l)} \delta_j^{(l+1)}\right) f'(z_i^{(l)})&#10;&#10;&#10;&#10;\end{document}"/>
  <p:tag name="IGUANATEXSIZE" val="30"/>
</p:tagLst>
</file>

<file path=ppt/tags/tag9.xml><?xml version="1.0" encoding="utf-8"?>
<p:tagLst xmlns:p="http://schemas.openxmlformats.org/presentationml/2006/main">
  <p:tag name="LATEXADDIN" val="\documentclass{article}&#10;\usepackage{amsmath}&#10;\pagestyle{empty}&#10;\begin{document}&#10;&#10;&#10;$y = \begin{bmatrix} &#10;y_1 \\&#10;y_2 \\&#10;y_3 \\&#10;y_4\end{bmatrix}$&#10;\end{document}"/>
  <p:tag name="IGUANATEXSIZE" val="22"/>
</p:tagLst>
</file>

<file path=ppt/tags/tag90.xml><?xml version="1.0" encoding="utf-8"?>
<p:tagLst xmlns:p="http://schemas.openxmlformats.org/presentationml/2006/main">
  <p:tag name="LATEXADDIN" val="\documentclass{article}&#10;\usepackage{amsmath}&#10;\usepackage{color}&#10;\pagestyle{empty}&#10;\begin{document}&#10;&#10;$&#10;y&#10;$&#10;% \delta_i^{(l)} = \left(\sum_j W_{ji}^{(l)} \delta_j^{(l+1)}\right) f'(z_i^{(l)})&#10;&#10;&#10;&#10;\end{document}"/>
  <p:tag name="IGUANATEXSIZE" val="30"/>
</p:tagLst>
</file>

<file path=ppt/tags/tag91.xml><?xml version="1.0" encoding="utf-8"?>
<p:tagLst xmlns:p="http://schemas.openxmlformats.org/presentationml/2006/main">
  <p:tag name="LATEXADDIN" val="\documentclass{article}&#10;\usepackage{amsmath}&#10;\usepackage{color}&#10;\pagestyle{empty}&#10;\begin{document}&#10;&#10;$&#10;(x,y)&#10;$&#10;% \delta_i^{(l)} = \left(\sum_j W_{ji}^{(l)} \delta_j^{(l+1)}\right) f'(z_i^{(l)})&#10;&#10;&#10;&#10;\end{document}"/>
  <p:tag name="IGUANATEXSIZE" val="30"/>
</p:tagLst>
</file>

<file path=ppt/tags/tag92.xml><?xml version="1.0" encoding="utf-8"?>
<p:tagLst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93.xml><?xml version="1.0" encoding="utf-8"?>
<p:tagLst xmlns:p="http://schemas.openxmlformats.org/presentationml/2006/main">
  <p:tag name="LATEXADDIN" val="\documentclass{article}&#10;\usepackage{amsmath}&#10;\usepackage{color}&#10;\pagestyle{empty}&#10;\begin{document}&#10;&#10;$\theta_0 = 1.5$&#10;&#10;$\theta_1 = 0$&#10;&#10;% \delta_i^{(l)} = \left(\sum_j W_{ji}^{(l)} \delta_j^{(l+1)}\right) f'(z_i^{(l)})&#10;&#10;&#10;&#10;\end{document}"/>
  <p:tag name="IGUANATEXSIZE" val="30"/>
</p:tagLst>
</file>

<file path=ppt/tags/tag94.xml><?xml version="1.0" encoding="utf-8"?>
<p:tagLst xmlns:p="http://schemas.openxmlformats.org/presentationml/2006/main">
  <p:tag name="LATEXADDIN" val="\documentclass{article}&#10;\usepackage{amsmath}&#10;\usepackage{color}&#10;\pagestyle{empty}&#10;\begin{document}&#10;&#10;$\theta_0 = 0$&#10;&#10;$\theta_1 = 0.5$&#10;&#10;% \delta_i^{(l)} = \left(\sum_j W_{ji}^{(l)} \delta_j^{(l+1)}\right) f'(z_i^{(l)})&#10;&#10;&#10;&#10;\end{document}"/>
  <p:tag name="IGUANATEXSIZE" val="30"/>
</p:tagLst>
</file>

<file path=ppt/tags/tag95.xml><?xml version="1.0" encoding="utf-8"?>
<p:tagLst xmlns:p="http://schemas.openxmlformats.org/presentationml/2006/main">
  <p:tag name="LATEXADDIN" val="\documentclass{article}&#10;\usepackage{amsmath}&#10;\usepackage{color}&#10;\pagestyle{empty}&#10;\begin{document}&#10;&#10;$\theta_0 = 1$&#10;&#10;$\theta_1 = 0.5$&#10;&#10;% \delta_i^{(l)} = \left(\sum_j W_{ji}^{(l)} \delta_j^{(l+1)}\right) f'(z_i^{(l)})&#10;&#10;&#10;&#10;\end{document}"/>
  <p:tag name="IGUANATEXSIZE" val="30"/>
</p:tagLst>
</file>

<file path=ppt/tags/tag96.xml><?xml version="1.0" encoding="utf-8"?>
<p:tagLst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97.xml><?xml version="1.0" encoding="utf-8"?>
<p:tagLst xmlns:p="http://schemas.openxmlformats.org/presentationml/2006/main">
  <p:tag name="LATEXADDIN" val="\documentclass{article}&#10;\usepackage{amsmath}&#10;\usepackage{color}&#10;\pagestyle{empty}&#10;\begin{document}&#10;&#10;$&#10;\theta_0, \theta_1&#10;$&#10;% \delta_i^{(l)} = \left(\sum_j W_{ji}^{(l)} \delta_j^{(l+1)}\right) f'(z_i^{(l)})&#10;&#10;&#10;&#10;\end{document}"/>
  <p:tag name="IGUANATEXSIZE" val="30"/>
</p:tagLst>
</file>

<file path=ppt/tags/tag98.xml><?xml version="1.0" encoding="utf-8"?>
<p:tagLst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24"/>
</p:tagLst>
</file>

<file path=ppt/tags/tag99.xml><?xml version="1.0" encoding="utf-8"?>
<p:tagLst xmlns:p="http://schemas.openxmlformats.org/presentationml/2006/main">
  <p:tag name="LATEXADDIN" val="\documentclass{article}&#10;\usepackage{amsmath}&#10;\usepackage{color}&#10;\pagestyle{empty}&#10;\begin{document}&#10;&#10;$&#10;\underset{\theta_0,\theta_1}{\mathrm{minimize}} \; J(\theta_0,\theta_1)&#10;$&#10;% \delta_i^{(l)} = \left(\sum_j W_{ji}^{(l)} \delta_j^{(l+1)}\right) f'(z_i^{(l)})&#10;&#10;&#10;&#10;\end{document}"/>
  <p:tag name="IGUANATEXSIZE" val="30"/>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
  <TotalTime>0</TotalTime>
  <Words>10214</Words>
  <Application>WPS 演示</Application>
  <PresentationFormat>On-screen Show (16:9)</PresentationFormat>
  <Paragraphs>1270</Paragraphs>
  <Slides>126</Slides>
  <Notes>15</Notes>
  <HiddenSlides>0</HiddenSlides>
  <MMClips>8</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126</vt:i4>
      </vt:variant>
    </vt:vector>
  </HeadingPairs>
  <TitlesOfParts>
    <vt:vector size="142" baseType="lpstr">
      <vt:lpstr>Arial</vt:lpstr>
      <vt:lpstr>宋体</vt:lpstr>
      <vt:lpstr>Wingdings</vt:lpstr>
      <vt:lpstr>Calibri</vt:lpstr>
      <vt:lpstr>微软雅黑</vt:lpstr>
      <vt:lpstr>Arial Unicode MS</vt:lpstr>
      <vt:lpstr>Calibri</vt:lpstr>
      <vt:lpstr>Symbol</vt:lpstr>
      <vt:lpstr>Courier New</vt:lpstr>
      <vt:lpstr>BatangChe</vt:lpstr>
      <vt:lpstr>Segoe Print</vt:lpstr>
      <vt:lpstr>1_Lecture</vt:lpstr>
      <vt:lpstr>2_Office Theme</vt:lpstr>
      <vt:lpstr>3_Office Theme</vt:lpstr>
      <vt:lpstr>2_Lecture</vt:lpstr>
      <vt:lpstr>4_Office Theme</vt:lpstr>
      <vt:lpstr>PowerPoint 演示文稿</vt:lpstr>
      <vt:lpstr>矩阵和向量</vt:lpstr>
      <vt:lpstr>PowerPoint 演示文稿</vt:lpstr>
      <vt:lpstr>PowerPoint 演示文稿</vt:lpstr>
      <vt:lpstr>PowerPoint 演示文稿</vt:lpstr>
      <vt:lpstr>加法和标量乘法</vt:lpstr>
      <vt:lpstr>PowerPoint 演示文稿</vt:lpstr>
      <vt:lpstr>PowerPoint 演示文稿</vt:lpstr>
      <vt:lpstr>PowerPoint 演示文稿</vt:lpstr>
      <vt:lpstr>矩阵向量乘法</vt:lpstr>
      <vt:lpstr>PowerPoint 演示文稿</vt:lpstr>
      <vt:lpstr>PowerPoint 演示文稿</vt:lpstr>
      <vt:lpstr>PowerPoint 演示文稿</vt:lpstr>
      <vt:lpstr>PowerPoint 演示文稿</vt:lpstr>
      <vt:lpstr>矩阵与矩阵的乘法</vt:lpstr>
      <vt:lpstr>PowerPoint 演示文稿</vt:lpstr>
      <vt:lpstr>PowerPoint 演示文稿</vt:lpstr>
      <vt:lpstr>PowerPoint 演示文稿</vt:lpstr>
      <vt:lpstr>PowerPoint 演示文稿</vt:lpstr>
      <vt:lpstr>矩阵乘法性质</vt:lpstr>
      <vt:lpstr>PowerPoint 演示文稿</vt:lpstr>
      <vt:lpstr>PowerPoint 演示文稿</vt:lpstr>
      <vt:lpstr>PowerPoint 演示文稿</vt:lpstr>
      <vt:lpstr>逆和转置</vt:lpstr>
      <vt:lpstr>PowerPoint 演示文稿</vt:lpstr>
      <vt:lpstr>PowerPoint 演示文稿</vt:lpstr>
      <vt:lpstr>Welcome</vt:lpstr>
      <vt:lpstr>PowerPoint 演示文稿</vt:lpstr>
      <vt:lpstr>What is machine learning</vt:lpstr>
      <vt:lpstr>Machine Learning definition</vt:lpstr>
      <vt:lpstr>PowerPoint 演示文稿</vt:lpstr>
      <vt:lpstr>PowerPoint 演示文稿</vt:lpstr>
      <vt:lpstr>Supervised Learning</vt:lpstr>
      <vt:lpstr>PowerPoint 演示文稿</vt:lpstr>
      <vt:lpstr>PowerPoint 演示文稿</vt:lpstr>
      <vt:lpstr>PowerPoint 演示文稿</vt:lpstr>
      <vt:lpstr>PowerPoint 演示文稿</vt:lpstr>
      <vt:lpstr>Unsupervised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鸡尾酒会问题算法</vt:lpstr>
      <vt:lpstr>PowerPoint 演示文稿</vt:lpstr>
      <vt:lpstr>模型表示</vt:lpstr>
      <vt:lpstr>PowerPoint 演示文稿</vt:lpstr>
      <vt:lpstr>PowerPoint 演示文稿</vt:lpstr>
      <vt:lpstr>PowerPoint 演示文稿</vt:lpstr>
      <vt:lpstr>Cost function</vt:lpstr>
      <vt:lpstr>PowerPoint 演示文稿</vt:lpstr>
      <vt:lpstr>PowerPoint 演示文稿</vt:lpstr>
      <vt:lpstr>PowerPoint 演示文稿</vt:lpstr>
      <vt:lpstr>Cost function intuition I</vt:lpstr>
      <vt:lpstr>PowerPoint 演示文稿</vt:lpstr>
      <vt:lpstr>PowerPoint 演示文稿</vt:lpstr>
      <vt:lpstr>PowerPoint 演示文稿</vt:lpstr>
      <vt:lpstr>PowerPoint 演示文稿</vt:lpstr>
      <vt:lpstr>Cost function intuition II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梯度下降法</vt:lpstr>
      <vt:lpstr>PowerPoint 演示文稿</vt:lpstr>
      <vt:lpstr>PowerPoint 演示文稿</vt:lpstr>
      <vt:lpstr>PowerPoint 演示文稿</vt:lpstr>
      <vt:lpstr>PowerPoint 演示文稿</vt:lpstr>
      <vt:lpstr>Gradient descent intuition</vt:lpstr>
      <vt:lpstr>PowerPoint 演示文稿</vt:lpstr>
      <vt:lpstr>PowerPoint 演示文稿</vt:lpstr>
      <vt:lpstr>PowerPoint 演示文稿</vt:lpstr>
      <vt:lpstr>PowerPoint 演示文稿</vt:lpstr>
      <vt:lpstr>PowerPoint 演示文稿</vt:lpstr>
      <vt:lpstr>线性回归的梯度下降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多个特性</vt:lpstr>
      <vt:lpstr>PowerPoint 演示文稿</vt:lpstr>
      <vt:lpstr>PowerPoint 演示文稿</vt:lpstr>
      <vt:lpstr>PowerPoint 演示文稿</vt:lpstr>
      <vt:lpstr>PowerPoint 演示文稿</vt:lpstr>
      <vt:lpstr>PowerPoint 演示文稿</vt:lpstr>
      <vt:lpstr>多变量梯度下降</vt:lpstr>
      <vt:lpstr>PowerPoint 演示文稿</vt:lpstr>
      <vt:lpstr>PowerPoint 演示文稿</vt:lpstr>
      <vt:lpstr>实践中的梯度下降1：特征缩放</vt:lpstr>
      <vt:lpstr>PowerPoint 演示文稿</vt:lpstr>
      <vt:lpstr>PowerPoint 演示文稿</vt:lpstr>
      <vt:lpstr>PowerPoint 演示文稿</vt:lpstr>
      <vt:lpstr>练习中的梯度下降II：学习率</vt:lpstr>
      <vt:lpstr>PowerPoint 演示文稿</vt:lpstr>
      <vt:lpstr>PowerPoint 演示文稿</vt:lpstr>
      <vt:lpstr>PowerPoint 演示文稿</vt:lpstr>
      <vt:lpstr>PowerPoint 演示文稿</vt:lpstr>
      <vt:lpstr>特征与多项式回归</vt:lpstr>
      <vt:lpstr>PowerPoint 演示文稿</vt:lpstr>
      <vt:lpstr>PowerPoint 演示文稿</vt:lpstr>
      <vt:lpstr>PowerPoint 演示文稿</vt:lpstr>
      <vt:lpstr>正规方程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初衷。</cp:lastModifiedBy>
  <cp:revision>175</cp:revision>
  <dcterms:created xsi:type="dcterms:W3CDTF">2010-07-08T21:59:00Z</dcterms:created>
  <dcterms:modified xsi:type="dcterms:W3CDTF">2025-03-17T23:40:56Z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876D11E18CA740B2ADEA5974B1CD0624_12</vt:lpwstr>
  </property>
  <property fmtid="{D5CDD505-2E9C-101B-9397-08002B2CF9AE}" pid="3" name="KSOProductBuildVer">
    <vt:lpwstr>2052-12.1.0.20305</vt:lpwstr>
  </property>
</Properties>
</file>